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7432000" cy="18288000"/>
  <p:notesSz cx="6858000" cy="9144000"/>
  <p:defaultTextStyle>
    <a:defPPr>
      <a:defRPr lang="en-US"/>
    </a:defPPr>
    <a:lvl1pPr marL="0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1pPr>
    <a:lvl2pPr marL="1325126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2pPr>
    <a:lvl3pPr marL="2650252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3pPr>
    <a:lvl4pPr marL="3975378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4pPr>
    <a:lvl5pPr marL="5300505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5pPr>
    <a:lvl6pPr marL="6625630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6pPr>
    <a:lvl7pPr marL="7950757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7pPr>
    <a:lvl8pPr marL="9275882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8pPr>
    <a:lvl9pPr marL="10601009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" userDrawn="1">
          <p15:clr>
            <a:srgbClr val="A4A3A4"/>
          </p15:clr>
        </p15:guide>
        <p15:guide id="2" pos="302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dman, Amanda (NIH/NIAID) [E]" initials="RA([" lastIdx="4" clrIdx="0">
    <p:extLst/>
  </p:cmAuthor>
  <p:cmAuthor id="2" name="Stephen Galli" initials="SG" lastIdx="1" clrIdx="1">
    <p:extLst/>
  </p:cmAuthor>
  <p:cmAuthor id="3" name="Sandra" initials="U" lastIdx="0" clrIdx="2"/>
  <p:cmAuthor id="4" name="User" initials="U" lastIdx="5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163F"/>
    <a:srgbClr val="FFF794"/>
    <a:srgbClr val="8B1336"/>
    <a:srgbClr val="8A1437"/>
    <a:srgbClr val="881639"/>
    <a:srgbClr val="8B1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061" autoAdjust="0"/>
    <p:restoredTop sz="95273" autoAdjust="0"/>
  </p:normalViewPr>
  <p:slideViewPr>
    <p:cSldViewPr snapToObjects="1">
      <p:cViewPr varScale="1">
        <p:scale>
          <a:sx n="30" d="100"/>
          <a:sy n="30" d="100"/>
        </p:scale>
        <p:origin x="1766" y="19"/>
      </p:cViewPr>
      <p:guideLst>
        <p:guide orient="horz" pos="35"/>
        <p:guide pos="30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53FA1-9968-F149-B3D8-ED72A059E6D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FFF33-EBD2-CF47-B461-6CEF62CC4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39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1pPr>
    <a:lvl2pPr marL="1325126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2pPr>
    <a:lvl3pPr marL="2650252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3pPr>
    <a:lvl4pPr marL="3975378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4pPr>
    <a:lvl5pPr marL="5300505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5pPr>
    <a:lvl6pPr marL="6625630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6pPr>
    <a:lvl7pPr marL="7950757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7pPr>
    <a:lvl8pPr marL="9275882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8pPr>
    <a:lvl9pPr marL="10601009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FFF33-EBD2-CF47-B461-6CEF62CC44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681138"/>
            <a:ext cx="23317200" cy="392006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0363200"/>
            <a:ext cx="192024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63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26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089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453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816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179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543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906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6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6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464322" y="3513670"/>
            <a:ext cx="29627511" cy="749003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81783" y="3513670"/>
            <a:ext cx="88425339" cy="749003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4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8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5"/>
            <a:ext cx="23317200" cy="3632200"/>
          </a:xfrm>
        </p:spPr>
        <p:txBody>
          <a:bodyPr anchor="t"/>
          <a:lstStyle>
            <a:lvl1pPr algn="l">
              <a:defRPr sz="1192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7"/>
            <a:ext cx="23317200" cy="4000499"/>
          </a:xfrm>
        </p:spPr>
        <p:txBody>
          <a:bodyPr anchor="b"/>
          <a:lstStyle>
            <a:lvl1pPr marL="0" indent="0">
              <a:buNone/>
              <a:defRPr sz="6020">
                <a:solidFill>
                  <a:schemeClr val="tx1">
                    <a:tint val="75000"/>
                  </a:schemeClr>
                </a:solidFill>
              </a:defRPr>
            </a:lvl1pPr>
            <a:lvl2pPr marL="1363301" indent="0">
              <a:buNone/>
              <a:defRPr sz="5376">
                <a:solidFill>
                  <a:schemeClr val="tx1">
                    <a:tint val="75000"/>
                  </a:schemeClr>
                </a:solidFill>
              </a:defRPr>
            </a:lvl2pPr>
            <a:lvl3pPr marL="2726601" indent="0">
              <a:buNone/>
              <a:defRPr sz="4734">
                <a:solidFill>
                  <a:schemeClr val="tx1">
                    <a:tint val="75000"/>
                  </a:schemeClr>
                </a:solidFill>
              </a:defRPr>
            </a:lvl3pPr>
            <a:lvl4pPr marL="4089903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4pPr>
            <a:lvl5pPr marL="5453204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5pPr>
            <a:lvl6pPr marL="6816504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6pPr>
            <a:lvl7pPr marL="8179806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7pPr>
            <a:lvl8pPr marL="9543107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8pPr>
            <a:lvl9pPr marL="10906406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5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1778" y="20480867"/>
            <a:ext cx="59026425" cy="57933168"/>
          </a:xfrm>
        </p:spPr>
        <p:txBody>
          <a:bodyPr/>
          <a:lstStyle>
            <a:lvl1pPr>
              <a:defRPr sz="8358"/>
            </a:lvl1pPr>
            <a:lvl2pPr>
              <a:defRPr sz="7188"/>
            </a:lvl2pPr>
            <a:lvl3pPr>
              <a:defRPr sz="6020"/>
            </a:lvl3pPr>
            <a:lvl4pPr>
              <a:defRPr sz="5376"/>
            </a:lvl4pPr>
            <a:lvl5pPr>
              <a:defRPr sz="5376"/>
            </a:lvl5pPr>
            <a:lvl6pPr>
              <a:defRPr sz="5376"/>
            </a:lvl6pPr>
            <a:lvl7pPr>
              <a:defRPr sz="5376"/>
            </a:lvl7pPr>
            <a:lvl8pPr>
              <a:defRPr sz="5376"/>
            </a:lvl8pPr>
            <a:lvl9pPr>
              <a:defRPr sz="53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5403" y="20480867"/>
            <a:ext cx="59026425" cy="57933168"/>
          </a:xfrm>
        </p:spPr>
        <p:txBody>
          <a:bodyPr/>
          <a:lstStyle>
            <a:lvl1pPr>
              <a:defRPr sz="8358"/>
            </a:lvl1pPr>
            <a:lvl2pPr>
              <a:defRPr sz="7188"/>
            </a:lvl2pPr>
            <a:lvl3pPr>
              <a:defRPr sz="6020"/>
            </a:lvl3pPr>
            <a:lvl4pPr>
              <a:defRPr sz="5376"/>
            </a:lvl4pPr>
            <a:lvl5pPr>
              <a:defRPr sz="5376"/>
            </a:lvl5pPr>
            <a:lvl6pPr>
              <a:defRPr sz="5376"/>
            </a:lvl6pPr>
            <a:lvl7pPr>
              <a:defRPr sz="5376"/>
            </a:lvl7pPr>
            <a:lvl8pPr>
              <a:defRPr sz="5376"/>
            </a:lvl8pPr>
            <a:lvl9pPr>
              <a:defRPr sz="53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5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9"/>
            <a:ext cx="246888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6" y="4093637"/>
            <a:ext cx="12120564" cy="1706033"/>
          </a:xfrm>
        </p:spPr>
        <p:txBody>
          <a:bodyPr anchor="b"/>
          <a:lstStyle>
            <a:lvl1pPr marL="0" indent="0">
              <a:buNone/>
              <a:defRPr sz="7188" b="1"/>
            </a:lvl1pPr>
            <a:lvl2pPr marL="1363301" indent="0">
              <a:buNone/>
              <a:defRPr sz="6020" b="1"/>
            </a:lvl2pPr>
            <a:lvl3pPr marL="2726601" indent="0">
              <a:buNone/>
              <a:defRPr sz="5376" b="1"/>
            </a:lvl3pPr>
            <a:lvl4pPr marL="4089903" indent="0">
              <a:buNone/>
              <a:defRPr sz="4734" b="1"/>
            </a:lvl4pPr>
            <a:lvl5pPr marL="5453204" indent="0">
              <a:buNone/>
              <a:defRPr sz="4734" b="1"/>
            </a:lvl5pPr>
            <a:lvl6pPr marL="6816504" indent="0">
              <a:buNone/>
              <a:defRPr sz="4734" b="1"/>
            </a:lvl6pPr>
            <a:lvl7pPr marL="8179806" indent="0">
              <a:buNone/>
              <a:defRPr sz="4734" b="1"/>
            </a:lvl7pPr>
            <a:lvl8pPr marL="9543107" indent="0">
              <a:buNone/>
              <a:defRPr sz="4734" b="1"/>
            </a:lvl8pPr>
            <a:lvl9pPr marL="10906406" indent="0">
              <a:buNone/>
              <a:defRPr sz="47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6" y="5799668"/>
            <a:ext cx="12120564" cy="10536768"/>
          </a:xfrm>
        </p:spPr>
        <p:txBody>
          <a:bodyPr/>
          <a:lstStyle>
            <a:lvl1pPr>
              <a:defRPr sz="7188"/>
            </a:lvl1pPr>
            <a:lvl2pPr>
              <a:defRPr sz="6020"/>
            </a:lvl2pPr>
            <a:lvl3pPr>
              <a:defRPr sz="5376"/>
            </a:lvl3pPr>
            <a:lvl4pPr>
              <a:defRPr sz="4734"/>
            </a:lvl4pPr>
            <a:lvl5pPr>
              <a:defRPr sz="4734"/>
            </a:lvl5pPr>
            <a:lvl6pPr>
              <a:defRPr sz="4734"/>
            </a:lvl6pPr>
            <a:lvl7pPr>
              <a:defRPr sz="4734"/>
            </a:lvl7pPr>
            <a:lvl8pPr>
              <a:defRPr sz="4734"/>
            </a:lvl8pPr>
            <a:lvl9pPr>
              <a:defRPr sz="4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8" y="4093637"/>
            <a:ext cx="12125325" cy="1706033"/>
          </a:xfrm>
        </p:spPr>
        <p:txBody>
          <a:bodyPr anchor="b"/>
          <a:lstStyle>
            <a:lvl1pPr marL="0" indent="0">
              <a:buNone/>
              <a:defRPr sz="7188" b="1"/>
            </a:lvl1pPr>
            <a:lvl2pPr marL="1363301" indent="0">
              <a:buNone/>
              <a:defRPr sz="6020" b="1"/>
            </a:lvl2pPr>
            <a:lvl3pPr marL="2726601" indent="0">
              <a:buNone/>
              <a:defRPr sz="5376" b="1"/>
            </a:lvl3pPr>
            <a:lvl4pPr marL="4089903" indent="0">
              <a:buNone/>
              <a:defRPr sz="4734" b="1"/>
            </a:lvl4pPr>
            <a:lvl5pPr marL="5453204" indent="0">
              <a:buNone/>
              <a:defRPr sz="4734" b="1"/>
            </a:lvl5pPr>
            <a:lvl6pPr marL="6816504" indent="0">
              <a:buNone/>
              <a:defRPr sz="4734" b="1"/>
            </a:lvl6pPr>
            <a:lvl7pPr marL="8179806" indent="0">
              <a:buNone/>
              <a:defRPr sz="4734" b="1"/>
            </a:lvl7pPr>
            <a:lvl8pPr marL="9543107" indent="0">
              <a:buNone/>
              <a:defRPr sz="4734" b="1"/>
            </a:lvl8pPr>
            <a:lvl9pPr marL="10906406" indent="0">
              <a:buNone/>
              <a:defRPr sz="47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8" y="5799668"/>
            <a:ext cx="12125325" cy="10536768"/>
          </a:xfrm>
        </p:spPr>
        <p:txBody>
          <a:bodyPr/>
          <a:lstStyle>
            <a:lvl1pPr>
              <a:defRPr sz="7188"/>
            </a:lvl1pPr>
            <a:lvl2pPr>
              <a:defRPr sz="6020"/>
            </a:lvl2pPr>
            <a:lvl3pPr>
              <a:defRPr sz="5376"/>
            </a:lvl3pPr>
            <a:lvl4pPr>
              <a:defRPr sz="4734"/>
            </a:lvl4pPr>
            <a:lvl5pPr>
              <a:defRPr sz="4734"/>
            </a:lvl5pPr>
            <a:lvl6pPr>
              <a:defRPr sz="4734"/>
            </a:lvl6pPr>
            <a:lvl7pPr>
              <a:defRPr sz="4734"/>
            </a:lvl7pPr>
            <a:lvl8pPr>
              <a:defRPr sz="4734"/>
            </a:lvl8pPr>
            <a:lvl9pPr>
              <a:defRPr sz="4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1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8" y="728134"/>
            <a:ext cx="9024939" cy="3098800"/>
          </a:xfrm>
        </p:spPr>
        <p:txBody>
          <a:bodyPr anchor="b"/>
          <a:lstStyle>
            <a:lvl1pPr algn="l">
              <a:defRPr sz="602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40"/>
            <a:ext cx="15335250" cy="15608302"/>
          </a:xfrm>
        </p:spPr>
        <p:txBody>
          <a:bodyPr/>
          <a:lstStyle>
            <a:lvl1pPr>
              <a:defRPr sz="9585"/>
            </a:lvl1pPr>
            <a:lvl2pPr>
              <a:defRPr sz="8358"/>
            </a:lvl2pPr>
            <a:lvl3pPr>
              <a:defRPr sz="7188"/>
            </a:lvl3pPr>
            <a:lvl4pPr>
              <a:defRPr sz="6020"/>
            </a:lvl4pPr>
            <a:lvl5pPr>
              <a:defRPr sz="6020"/>
            </a:lvl5pPr>
            <a:lvl6pPr>
              <a:defRPr sz="6020"/>
            </a:lvl6pPr>
            <a:lvl7pPr>
              <a:defRPr sz="6020"/>
            </a:lvl7pPr>
            <a:lvl8pPr>
              <a:defRPr sz="6020"/>
            </a:lvl8pPr>
            <a:lvl9pPr>
              <a:defRPr sz="60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8" y="3826937"/>
            <a:ext cx="9024939" cy="12509502"/>
          </a:xfrm>
        </p:spPr>
        <p:txBody>
          <a:bodyPr/>
          <a:lstStyle>
            <a:lvl1pPr marL="0" indent="0">
              <a:buNone/>
              <a:defRPr sz="4149"/>
            </a:lvl1pPr>
            <a:lvl2pPr marL="1363301" indent="0">
              <a:buNone/>
              <a:defRPr sz="3566"/>
            </a:lvl2pPr>
            <a:lvl3pPr marL="2726601" indent="0">
              <a:buNone/>
              <a:defRPr sz="2981"/>
            </a:lvl3pPr>
            <a:lvl4pPr marL="4089903" indent="0">
              <a:buNone/>
              <a:defRPr sz="2630"/>
            </a:lvl4pPr>
            <a:lvl5pPr marL="5453204" indent="0">
              <a:buNone/>
              <a:defRPr sz="2630"/>
            </a:lvl5pPr>
            <a:lvl6pPr marL="6816504" indent="0">
              <a:buNone/>
              <a:defRPr sz="2630"/>
            </a:lvl6pPr>
            <a:lvl7pPr marL="8179806" indent="0">
              <a:buNone/>
              <a:defRPr sz="2630"/>
            </a:lvl7pPr>
            <a:lvl8pPr marL="9543107" indent="0">
              <a:buNone/>
              <a:defRPr sz="2630"/>
            </a:lvl8pPr>
            <a:lvl9pPr marL="10906406" indent="0">
              <a:buNone/>
              <a:defRPr sz="2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7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3"/>
            <a:ext cx="16459200" cy="1511302"/>
          </a:xfrm>
        </p:spPr>
        <p:txBody>
          <a:bodyPr anchor="b"/>
          <a:lstStyle>
            <a:lvl1pPr algn="l">
              <a:defRPr sz="602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8"/>
            <a:ext cx="16459200" cy="10972800"/>
          </a:xfrm>
        </p:spPr>
        <p:txBody>
          <a:bodyPr/>
          <a:lstStyle>
            <a:lvl1pPr marL="0" indent="0">
              <a:buNone/>
              <a:defRPr sz="9585"/>
            </a:lvl1pPr>
            <a:lvl2pPr marL="1363301" indent="0">
              <a:buNone/>
              <a:defRPr sz="8358"/>
            </a:lvl2pPr>
            <a:lvl3pPr marL="2726601" indent="0">
              <a:buNone/>
              <a:defRPr sz="7188"/>
            </a:lvl3pPr>
            <a:lvl4pPr marL="4089903" indent="0">
              <a:buNone/>
              <a:defRPr sz="6020"/>
            </a:lvl4pPr>
            <a:lvl5pPr marL="5453204" indent="0">
              <a:buNone/>
              <a:defRPr sz="6020"/>
            </a:lvl5pPr>
            <a:lvl6pPr marL="6816504" indent="0">
              <a:buNone/>
              <a:defRPr sz="6020"/>
            </a:lvl6pPr>
            <a:lvl7pPr marL="8179806" indent="0">
              <a:buNone/>
              <a:defRPr sz="6020"/>
            </a:lvl7pPr>
            <a:lvl8pPr marL="9543107" indent="0">
              <a:buNone/>
              <a:defRPr sz="6020"/>
            </a:lvl8pPr>
            <a:lvl9pPr marL="10906406" indent="0">
              <a:buNone/>
              <a:defRPr sz="602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3"/>
            <a:ext cx="16459200" cy="2146299"/>
          </a:xfrm>
        </p:spPr>
        <p:txBody>
          <a:bodyPr/>
          <a:lstStyle>
            <a:lvl1pPr marL="0" indent="0">
              <a:buNone/>
              <a:defRPr sz="4149"/>
            </a:lvl1pPr>
            <a:lvl2pPr marL="1363301" indent="0">
              <a:buNone/>
              <a:defRPr sz="3566"/>
            </a:lvl2pPr>
            <a:lvl3pPr marL="2726601" indent="0">
              <a:buNone/>
              <a:defRPr sz="2981"/>
            </a:lvl3pPr>
            <a:lvl4pPr marL="4089903" indent="0">
              <a:buNone/>
              <a:defRPr sz="2630"/>
            </a:lvl4pPr>
            <a:lvl5pPr marL="5453204" indent="0">
              <a:buNone/>
              <a:defRPr sz="2630"/>
            </a:lvl5pPr>
            <a:lvl6pPr marL="6816504" indent="0">
              <a:buNone/>
              <a:defRPr sz="2630"/>
            </a:lvl6pPr>
            <a:lvl7pPr marL="8179806" indent="0">
              <a:buNone/>
              <a:defRPr sz="2630"/>
            </a:lvl7pPr>
            <a:lvl8pPr marL="9543107" indent="0">
              <a:buNone/>
              <a:defRPr sz="2630"/>
            </a:lvl8pPr>
            <a:lvl9pPr marL="10906406" indent="0">
              <a:buNone/>
              <a:defRPr sz="2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9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732369"/>
            <a:ext cx="24688800" cy="3048000"/>
          </a:xfrm>
          <a:prstGeom prst="rect">
            <a:avLst/>
          </a:prstGeom>
        </p:spPr>
        <p:txBody>
          <a:bodyPr vert="horz" lIns="466532" tIns="233266" rIns="466532" bIns="23326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267206"/>
            <a:ext cx="24688800" cy="12069235"/>
          </a:xfrm>
          <a:prstGeom prst="rect">
            <a:avLst/>
          </a:prstGeom>
        </p:spPr>
        <p:txBody>
          <a:bodyPr vert="horz" lIns="466532" tIns="233266" rIns="466532" bIns="23326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6950272"/>
            <a:ext cx="6400800" cy="973666"/>
          </a:xfrm>
          <a:prstGeom prst="rect">
            <a:avLst/>
          </a:prstGeom>
        </p:spPr>
        <p:txBody>
          <a:bodyPr vert="horz" lIns="466532" tIns="233266" rIns="466532" bIns="233266" rtlCol="0" anchor="ctr"/>
          <a:lstStyle>
            <a:lvl1pPr algn="l">
              <a:defRPr sz="3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3E760-9FC4-8A49-A6CF-4E1B2370CEB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6950272"/>
            <a:ext cx="8686800" cy="973666"/>
          </a:xfrm>
          <a:prstGeom prst="rect">
            <a:avLst/>
          </a:prstGeom>
        </p:spPr>
        <p:txBody>
          <a:bodyPr vert="horz" lIns="466532" tIns="233266" rIns="466532" bIns="233266" rtlCol="0" anchor="ctr"/>
          <a:lstStyle>
            <a:lvl1pPr algn="ctr">
              <a:defRPr sz="3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6950272"/>
            <a:ext cx="6400800" cy="973666"/>
          </a:xfrm>
          <a:prstGeom prst="rect">
            <a:avLst/>
          </a:prstGeom>
        </p:spPr>
        <p:txBody>
          <a:bodyPr vert="horz" lIns="466532" tIns="233266" rIns="466532" bIns="233266" rtlCol="0" anchor="ctr"/>
          <a:lstStyle>
            <a:lvl1pPr algn="r">
              <a:defRPr sz="3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9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63301" rtl="0" eaLnBrk="1" latinLnBrk="0" hangingPunct="1">
        <a:spcBef>
          <a:spcPct val="0"/>
        </a:spcBef>
        <a:buNone/>
        <a:defRPr sz="130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2477" indent="-1022477" algn="l" defTabSz="1363301" rtl="0" eaLnBrk="1" latinLnBrk="0" hangingPunct="1">
        <a:spcBef>
          <a:spcPct val="20000"/>
        </a:spcBef>
        <a:buFont typeface="Arial"/>
        <a:buChar char="•"/>
        <a:defRPr sz="9585" kern="1200">
          <a:solidFill>
            <a:schemeClr val="tx1"/>
          </a:solidFill>
          <a:latin typeface="+mn-lt"/>
          <a:ea typeface="+mn-ea"/>
          <a:cs typeface="+mn-cs"/>
        </a:defRPr>
      </a:lvl1pPr>
      <a:lvl2pPr marL="2215364" indent="-852063" algn="l" defTabSz="1363301" rtl="0" eaLnBrk="1" latinLnBrk="0" hangingPunct="1">
        <a:spcBef>
          <a:spcPct val="20000"/>
        </a:spcBef>
        <a:buFont typeface="Arial"/>
        <a:buChar char="–"/>
        <a:defRPr sz="8358" kern="1200">
          <a:solidFill>
            <a:schemeClr val="tx1"/>
          </a:solidFill>
          <a:latin typeface="+mn-lt"/>
          <a:ea typeface="+mn-ea"/>
          <a:cs typeface="+mn-cs"/>
        </a:defRPr>
      </a:lvl2pPr>
      <a:lvl3pPr marL="3408252" indent="-681650" algn="l" defTabSz="1363301" rtl="0" eaLnBrk="1" latinLnBrk="0" hangingPunct="1">
        <a:spcBef>
          <a:spcPct val="20000"/>
        </a:spcBef>
        <a:buFont typeface="Arial"/>
        <a:buChar char="•"/>
        <a:defRPr sz="7188" kern="1200">
          <a:solidFill>
            <a:schemeClr val="tx1"/>
          </a:solidFill>
          <a:latin typeface="+mn-lt"/>
          <a:ea typeface="+mn-ea"/>
          <a:cs typeface="+mn-cs"/>
        </a:defRPr>
      </a:lvl3pPr>
      <a:lvl4pPr marL="4771554" indent="-681650" algn="l" defTabSz="1363301" rtl="0" eaLnBrk="1" latinLnBrk="0" hangingPunct="1">
        <a:spcBef>
          <a:spcPct val="20000"/>
        </a:spcBef>
        <a:buFont typeface="Arial"/>
        <a:buChar char="–"/>
        <a:defRPr sz="6020" kern="1200">
          <a:solidFill>
            <a:schemeClr val="tx1"/>
          </a:solidFill>
          <a:latin typeface="+mn-lt"/>
          <a:ea typeface="+mn-ea"/>
          <a:cs typeface="+mn-cs"/>
        </a:defRPr>
      </a:lvl4pPr>
      <a:lvl5pPr marL="6134855" indent="-681650" algn="l" defTabSz="1363301" rtl="0" eaLnBrk="1" latinLnBrk="0" hangingPunct="1">
        <a:spcBef>
          <a:spcPct val="20000"/>
        </a:spcBef>
        <a:buFont typeface="Arial"/>
        <a:buChar char="»"/>
        <a:defRPr sz="6020" kern="1200">
          <a:solidFill>
            <a:schemeClr val="tx1"/>
          </a:solidFill>
          <a:latin typeface="+mn-lt"/>
          <a:ea typeface="+mn-ea"/>
          <a:cs typeface="+mn-cs"/>
        </a:defRPr>
      </a:lvl5pPr>
      <a:lvl6pPr marL="7498155" indent="-681650" algn="l" defTabSz="1363301" rtl="0" eaLnBrk="1" latinLnBrk="0" hangingPunct="1">
        <a:spcBef>
          <a:spcPct val="20000"/>
        </a:spcBef>
        <a:buFont typeface="Arial"/>
        <a:buChar char="•"/>
        <a:defRPr sz="6020" kern="1200">
          <a:solidFill>
            <a:schemeClr val="tx1"/>
          </a:solidFill>
          <a:latin typeface="+mn-lt"/>
          <a:ea typeface="+mn-ea"/>
          <a:cs typeface="+mn-cs"/>
        </a:defRPr>
      </a:lvl6pPr>
      <a:lvl7pPr marL="8861456" indent="-681650" algn="l" defTabSz="1363301" rtl="0" eaLnBrk="1" latinLnBrk="0" hangingPunct="1">
        <a:spcBef>
          <a:spcPct val="20000"/>
        </a:spcBef>
        <a:buFont typeface="Arial"/>
        <a:buChar char="•"/>
        <a:defRPr sz="6020" kern="1200">
          <a:solidFill>
            <a:schemeClr val="tx1"/>
          </a:solidFill>
          <a:latin typeface="+mn-lt"/>
          <a:ea typeface="+mn-ea"/>
          <a:cs typeface="+mn-cs"/>
        </a:defRPr>
      </a:lvl7pPr>
      <a:lvl8pPr marL="10224756" indent="-681650" algn="l" defTabSz="1363301" rtl="0" eaLnBrk="1" latinLnBrk="0" hangingPunct="1">
        <a:spcBef>
          <a:spcPct val="20000"/>
        </a:spcBef>
        <a:buFont typeface="Arial"/>
        <a:buChar char="•"/>
        <a:defRPr sz="6020" kern="1200">
          <a:solidFill>
            <a:schemeClr val="tx1"/>
          </a:solidFill>
          <a:latin typeface="+mn-lt"/>
          <a:ea typeface="+mn-ea"/>
          <a:cs typeface="+mn-cs"/>
        </a:defRPr>
      </a:lvl8pPr>
      <a:lvl9pPr marL="11588058" indent="-681650" algn="l" defTabSz="1363301" rtl="0" eaLnBrk="1" latinLnBrk="0" hangingPunct="1">
        <a:spcBef>
          <a:spcPct val="20000"/>
        </a:spcBef>
        <a:buFont typeface="Arial"/>
        <a:buChar char="•"/>
        <a:defRPr sz="60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1pPr>
      <a:lvl2pPr marL="1363301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2pPr>
      <a:lvl3pPr marL="2726601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3pPr>
      <a:lvl4pPr marL="4089903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4pPr>
      <a:lvl5pPr marL="5453204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5pPr>
      <a:lvl6pPr marL="6816504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6pPr>
      <a:lvl7pPr marL="8179806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7pPr>
      <a:lvl8pPr marL="9543107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8pPr>
      <a:lvl9pPr marL="10906406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7401" y="3232387"/>
            <a:ext cx="7816992" cy="5399840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8252" y="2932466"/>
            <a:ext cx="7875289" cy="770902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Introduction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301695" y="-2124353"/>
            <a:ext cx="15226208" cy="650917"/>
          </a:xfrm>
          <a:prstGeom prst="rect">
            <a:avLst/>
          </a:prstGeom>
        </p:spPr>
        <p:txBody>
          <a:bodyPr wrap="square" lIns="56802" tIns="28401" rIns="56802" bIns="28401">
            <a:spAutoFit/>
          </a:bodyPr>
          <a:lstStyle/>
          <a:p>
            <a:pPr algn="ctr"/>
            <a:endParaRPr lang="en-US" sz="3857" dirty="0">
              <a:solidFill>
                <a:srgbClr val="C00000"/>
              </a:solidFill>
            </a:endParaRPr>
          </a:p>
        </p:txBody>
      </p:sp>
      <p:sp>
        <p:nvSpPr>
          <p:cNvPr id="285" name="Rectangle 284"/>
          <p:cNvSpPr>
            <a:spLocks noChangeArrowheads="1"/>
          </p:cNvSpPr>
          <p:nvPr/>
        </p:nvSpPr>
        <p:spPr bwMode="auto">
          <a:xfrm>
            <a:off x="17989840" y="13797755"/>
            <a:ext cx="8984960" cy="672459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Summary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17989840" y="13925650"/>
            <a:ext cx="8984960" cy="3981350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567399" y="8862207"/>
            <a:ext cx="7826825" cy="723657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Dataset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7983200" y="3008078"/>
            <a:ext cx="8984960" cy="11012722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18" name="Rectangle 17"/>
          <p:cNvSpPr/>
          <p:nvPr/>
        </p:nvSpPr>
        <p:spPr>
          <a:xfrm>
            <a:off x="1938560" y="990600"/>
            <a:ext cx="23097393" cy="1943707"/>
          </a:xfrm>
          <a:prstGeom prst="rect">
            <a:avLst/>
          </a:prstGeom>
          <a:solidFill>
            <a:schemeClr val="bg1"/>
          </a:solidFill>
        </p:spPr>
        <p:txBody>
          <a:bodyPr wrap="square" lIns="56802" tIns="28401" rIns="56802" bIns="28401">
            <a:spAutoFit/>
          </a:bodyPr>
          <a:lstStyle/>
          <a:p>
            <a:pPr algn="ctr"/>
            <a:endParaRPr lang="en-US" sz="2858" i="1" dirty="0">
              <a:latin typeface="Garamond" panose="02020404030301010803" pitchFamily="18" charset="0"/>
              <a:ea typeface="Arial" charset="0"/>
              <a:cs typeface="Arial"/>
            </a:endParaRPr>
          </a:p>
          <a:p>
            <a:pPr algn="ctr"/>
            <a:r>
              <a:rPr lang="en-US" sz="4000" dirty="0">
                <a:latin typeface="Garamond" panose="02020404030301010803" pitchFamily="18" charset="0"/>
                <a:ea typeface="Arial" charset="0"/>
                <a:cs typeface="Arial"/>
              </a:rPr>
              <a:t>Arjun Arora, Avoy Datta, Victoria Ding</a:t>
            </a:r>
          </a:p>
          <a:p>
            <a:pPr algn="ctr"/>
            <a:r>
              <a:rPr lang="en-US" sz="4000" dirty="0">
                <a:latin typeface="Garamond" panose="02020404030301010803" pitchFamily="18" charset="0"/>
                <a:ea typeface="Arial" charset="0"/>
                <a:cs typeface="Arial"/>
              </a:rPr>
              <a:t>CS 224N | Winter 2019</a:t>
            </a:r>
          </a:p>
          <a:p>
            <a:pPr algn="ctr"/>
            <a:endParaRPr lang="en-US" sz="1400" i="1" dirty="0">
              <a:latin typeface="Helvetica" pitchFamily="2" charset="0"/>
              <a:ea typeface="Arial" charset="0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67399" y="8862207"/>
            <a:ext cx="7833192" cy="2846187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45" name="Rectangle 44"/>
          <p:cNvSpPr/>
          <p:nvPr/>
        </p:nvSpPr>
        <p:spPr>
          <a:xfrm>
            <a:off x="8963152" y="19432205"/>
            <a:ext cx="8386122" cy="2578858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5" name="Rectangle 4"/>
          <p:cNvSpPr/>
          <p:nvPr/>
        </p:nvSpPr>
        <p:spPr>
          <a:xfrm>
            <a:off x="9276825" y="15694580"/>
            <a:ext cx="7390745" cy="65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169" dirty="0">
                <a:latin typeface="Calibri" charset="0"/>
                <a:ea typeface="Calibri" charset="0"/>
                <a:cs typeface="Calibri" charset="0"/>
              </a:rPr>
              <a:t>. </a:t>
            </a:r>
            <a:endParaRPr lang="en-US" sz="1169" dirty="0">
              <a:latin typeface="Calibri" charset="0"/>
              <a:ea typeface="Calibri" charset="0"/>
              <a:cs typeface="Calibri" charset="0"/>
            </a:endParaRPr>
          </a:p>
          <a:p>
            <a:pPr algn="just"/>
            <a:endParaRPr lang="en-US" sz="1169" dirty="0">
              <a:latin typeface="Calibri" charset="0"/>
              <a:ea typeface="Calibri" charset="0"/>
              <a:cs typeface="Calibri" charset="0"/>
            </a:endParaRPr>
          </a:p>
          <a:p>
            <a:pPr algn="just"/>
            <a:endParaRPr lang="en-US" sz="1286" dirty="0">
              <a:latin typeface="Arial"/>
              <a:cs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948351" y="3086772"/>
            <a:ext cx="8391462" cy="14820227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8001205" y="2948679"/>
            <a:ext cx="8984960" cy="762000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   Results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7222648" y="8177231"/>
            <a:ext cx="7645607" cy="2467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algn="just"/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algn="just"/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</p:txBody>
      </p:sp>
      <p:sp>
        <p:nvSpPr>
          <p:cNvPr id="94" name="Rectangle 93"/>
          <p:cNvSpPr/>
          <p:nvPr/>
        </p:nvSpPr>
        <p:spPr>
          <a:xfrm>
            <a:off x="17318275" y="5575202"/>
            <a:ext cx="4321571" cy="29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86" dirty="0"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E3D56D-55C8-204D-A963-214E4F213F6A}"/>
              </a:ext>
            </a:extLst>
          </p:cNvPr>
          <p:cNvSpPr txBox="1"/>
          <p:nvPr/>
        </p:nvSpPr>
        <p:spPr>
          <a:xfrm>
            <a:off x="3639928" y="516226"/>
            <a:ext cx="2003900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700" b="1" dirty="0">
                <a:latin typeface="Garamond" panose="02020404030301010803" pitchFamily="18" charset="0"/>
              </a:rPr>
              <a:t>Using news titles to predict intraday DJIA movements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E8BE18-2882-8C42-8BED-C406B6D5C6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49733" b="-3357"/>
          <a:stretch/>
        </p:blipFill>
        <p:spPr>
          <a:xfrm>
            <a:off x="522635" y="18388"/>
            <a:ext cx="2831850" cy="2925191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B169D6B-CD17-D449-8EFC-821EA731C7A9}"/>
              </a:ext>
            </a:extLst>
          </p:cNvPr>
          <p:cNvSpPr/>
          <p:nvPr/>
        </p:nvSpPr>
        <p:spPr>
          <a:xfrm>
            <a:off x="548807" y="12620612"/>
            <a:ext cx="7825693" cy="5286388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A5A936-0371-0B4C-8623-326DAB43487F}"/>
              </a:ext>
            </a:extLst>
          </p:cNvPr>
          <p:cNvSpPr/>
          <p:nvPr/>
        </p:nvSpPr>
        <p:spPr>
          <a:xfrm>
            <a:off x="9182918" y="4060613"/>
            <a:ext cx="7369808" cy="2106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206" indent="-267206" algn="just">
              <a:buFont typeface="Arial" charset="0"/>
              <a:buChar char="•"/>
            </a:pPr>
            <a:endParaRPr lang="en-GB" sz="1870" dirty="0"/>
          </a:p>
          <a:p>
            <a:pPr marL="267206" indent="-267206" algn="just">
              <a:buFont typeface="Arial" charset="0"/>
              <a:buChar char="•"/>
            </a:pPr>
            <a:endParaRPr lang="en-GB" sz="1870" dirty="0"/>
          </a:p>
          <a:p>
            <a:pPr marL="267206" indent="-267206" algn="just">
              <a:buFont typeface="Arial" charset="0"/>
              <a:buChar char="•"/>
            </a:pPr>
            <a:endParaRPr lang="en-GB" sz="1870" dirty="0"/>
          </a:p>
          <a:p>
            <a:pPr marL="267206" indent="-267206" algn="just">
              <a:buFont typeface="Arial" charset="0"/>
              <a:buChar char="•"/>
            </a:pPr>
            <a:endParaRPr lang="en-GB" sz="1870" dirty="0"/>
          </a:p>
          <a:p>
            <a:pPr algn="just"/>
            <a:endParaRPr lang="en-GB" sz="1870" dirty="0">
              <a:latin typeface="Arial"/>
              <a:cs typeface="Arial"/>
            </a:endParaRPr>
          </a:p>
          <a:p>
            <a:pPr algn="just"/>
            <a:endParaRPr lang="en-GB" sz="1870" dirty="0">
              <a:latin typeface="Arial"/>
              <a:cs typeface="Arial"/>
            </a:endParaRPr>
          </a:p>
          <a:p>
            <a:pPr algn="just"/>
            <a:endParaRPr lang="en-US" sz="1870" dirty="0">
              <a:latin typeface="Arial"/>
              <a:cs typeface="Arial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751257A-9686-8244-939D-6485369D4A66}"/>
              </a:ext>
            </a:extLst>
          </p:cNvPr>
          <p:cNvSpPr/>
          <p:nvPr/>
        </p:nvSpPr>
        <p:spPr>
          <a:xfrm>
            <a:off x="9017348" y="19073831"/>
            <a:ext cx="7369808" cy="2478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GB" sz="1870" dirty="0"/>
          </a:p>
          <a:p>
            <a:pPr algn="just"/>
            <a:endParaRPr lang="en-GB" sz="1870" dirty="0"/>
          </a:p>
          <a:p>
            <a:pPr algn="just"/>
            <a:r>
              <a:rPr lang="en-GB" sz="1428" dirty="0"/>
              <a:t>[1]</a:t>
            </a:r>
          </a:p>
          <a:p>
            <a:pPr algn="just"/>
            <a:r>
              <a:rPr lang="en-GB" sz="1428" dirty="0"/>
              <a:t>[2]</a:t>
            </a:r>
          </a:p>
          <a:p>
            <a:pPr algn="just"/>
            <a:r>
              <a:rPr lang="en-GB" sz="1428" dirty="0"/>
              <a:t>[3]</a:t>
            </a:r>
          </a:p>
          <a:p>
            <a:pPr marL="267206" indent="-267206" algn="just">
              <a:buFont typeface="Arial" charset="0"/>
              <a:buChar char="•"/>
            </a:pPr>
            <a:endParaRPr lang="en-GB" sz="1870" dirty="0"/>
          </a:p>
          <a:p>
            <a:pPr algn="just"/>
            <a:endParaRPr lang="en-GB" sz="1870" dirty="0">
              <a:latin typeface="Arial"/>
              <a:cs typeface="Arial"/>
            </a:endParaRPr>
          </a:p>
          <a:p>
            <a:pPr algn="just"/>
            <a:endParaRPr lang="en-GB" sz="1870" dirty="0">
              <a:latin typeface="Arial"/>
              <a:cs typeface="Arial"/>
            </a:endParaRPr>
          </a:p>
          <a:p>
            <a:pPr algn="just"/>
            <a:endParaRPr lang="en-US" sz="1870" dirty="0">
              <a:latin typeface="Arial"/>
              <a:cs typeface="Arial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8BC17A6-D475-D945-A372-150AD5B87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-2932868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9EFFF2BB-06F1-C244-A9AD-4B1BCEDEC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59" y="-2824011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1FBE330D-AF4A-1344-9ACC-27B48D115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15" y="-2715153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27ACA8B1-3737-3B48-8288-FE0BF415F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73" y="-2606297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B3F19222-FC85-B844-A5E4-743BF94EC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30" y="-2497440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D7D8015C-AA8B-CD46-B803-2345727EB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-2932868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8944380" y="2943814"/>
            <a:ext cx="8423857" cy="762000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Methodology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E7B1EAE-E581-FB4C-9DEA-A64A58CFB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724" y="11896955"/>
            <a:ext cx="7826825" cy="723657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Features and Preliminary Statistics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C57ACA-1F60-3B40-B5D1-375166A4D0FD}"/>
              </a:ext>
            </a:extLst>
          </p:cNvPr>
          <p:cNvGrpSpPr/>
          <p:nvPr/>
        </p:nvGrpSpPr>
        <p:grpSpPr>
          <a:xfrm>
            <a:off x="23009853" y="-2304875"/>
            <a:ext cx="8844294" cy="1817887"/>
            <a:chOff x="17624535" y="4411754"/>
            <a:chExt cx="9808253" cy="264350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F21AC5A-70DC-B64C-8C14-26B1076103FF}"/>
                </a:ext>
              </a:extLst>
            </p:cNvPr>
            <p:cNvGrpSpPr/>
            <p:nvPr/>
          </p:nvGrpSpPr>
          <p:grpSpPr>
            <a:xfrm>
              <a:off x="18094769" y="4787732"/>
              <a:ext cx="8767785" cy="2267525"/>
              <a:chOff x="18094769" y="4787732"/>
              <a:chExt cx="8767785" cy="226752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400AA407-2F4B-E548-BAEF-B635B07BE1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40152" y="4810032"/>
                <a:ext cx="3022402" cy="2222928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73282C8-A615-884F-9544-42220FDFE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81335" y="4875708"/>
                <a:ext cx="2855281" cy="2130516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2DCC4E4-787E-6744-8F3D-BAE5FC6EB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094769" y="4787732"/>
                <a:ext cx="2873841" cy="2267525"/>
              </a:xfrm>
              <a:prstGeom prst="rect">
                <a:avLst/>
              </a:prstGeom>
            </p:spPr>
          </p:pic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1F67041-EDD6-544B-99F7-E12D90C9B454}"/>
                </a:ext>
              </a:extLst>
            </p:cNvPr>
            <p:cNvSpPr txBox="1"/>
            <p:nvPr/>
          </p:nvSpPr>
          <p:spPr>
            <a:xfrm>
              <a:off x="17624535" y="4411754"/>
              <a:ext cx="9808253" cy="626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Helvetica" pitchFamily="2" charset="0"/>
                </a:rPr>
                <a:t>        Without norm          With normalization     Norm + Early stopping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D2B250D-BAA8-4533-9B11-D382FC9B7BC6}"/>
              </a:ext>
            </a:extLst>
          </p:cNvPr>
          <p:cNvSpPr txBox="1"/>
          <p:nvPr/>
        </p:nvSpPr>
        <p:spPr>
          <a:xfrm>
            <a:off x="17935033" y="14677017"/>
            <a:ext cx="8843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BA1A1FA-8086-0046-88AE-E1E0232DB888}"/>
              </a:ext>
            </a:extLst>
          </p:cNvPr>
          <p:cNvSpPr/>
          <p:nvPr/>
        </p:nvSpPr>
        <p:spPr>
          <a:xfrm>
            <a:off x="23985766" y="744233"/>
            <a:ext cx="2772944" cy="1054541"/>
          </a:xfrm>
          <a:prstGeom prst="rect">
            <a:avLst/>
          </a:prstGeom>
          <a:solidFill>
            <a:srgbClr val="99163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 224N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861A6B2-6907-C043-B1BA-7A40E0A53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7354" y="7378860"/>
            <a:ext cx="8391461" cy="710123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1652784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44450">
          <a:solidFill>
            <a:schemeClr val="tx1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59079</TotalTime>
  <Words>54</Words>
  <Application>Microsoft Office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Garamond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Avoy Datta</cp:lastModifiedBy>
  <cp:revision>828</cp:revision>
  <cp:lastPrinted>2018-12-04T06:57:58Z</cp:lastPrinted>
  <dcterms:created xsi:type="dcterms:W3CDTF">2014-03-26T18:56:18Z</dcterms:created>
  <dcterms:modified xsi:type="dcterms:W3CDTF">2019-03-20T00:16:01Z</dcterms:modified>
</cp:coreProperties>
</file>