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83C9-781B-CD47-84BA-95286281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1463D-CDF2-404B-B061-82D106CD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2648-8814-B245-A9D9-9E3F6EEF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CB91-CFF1-4A47-9FED-A3128817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6D94-BC8F-E34D-9A58-045C4A0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0E90-A3AE-A247-B437-8DB91DC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28B5A-E79A-C44B-9A51-4202F0AC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ADB4-9068-8A46-852D-AA11019D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08F8-D007-F649-AF30-B12271B5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F0CB-E5B6-A14B-A6A6-CDAADCAC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579DC-C831-234E-BD25-16EFBD49F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3FB38-06EC-C648-BDFB-9A0E29DA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76CE-90E6-8D44-AD3F-21235537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62BF-80F4-E34E-AB56-A34E0C9A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AEE4-B8B7-324D-A686-C67DEF62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571A-DD70-DD48-AE69-F901C5A7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DC0B-1024-E749-8067-9EFDBFCA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52C6-AF90-F749-9E94-C5A8A11A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F795-E3B2-8047-96C0-2AEA409A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6360-9F39-AA49-BAD8-81855AFB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7D6E-3110-1548-9B77-A04EC5FC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5BEC-44E5-304F-9C42-2E7D76F7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F9D5-FBEF-354B-A0F6-F7E3A57A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4469-9FC9-2547-B3CB-3FF18B4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AC8A-711B-A840-A1FE-21C44906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C5F9-479E-0445-82B6-3DC4C52C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1CB-2F2F-B74B-A31C-B0AB4D9F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9D962-3332-594A-ABA0-38064395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F384-FDEE-DD46-B793-01C24548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7B73D-9186-D94F-9BF3-1FAAD463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E0E1-E421-454D-9E06-6731F93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0D2D-DA79-ED44-83F4-6ED4009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8EBC-E241-1840-A8BA-C54BCF23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51BE-E4B0-1843-9F22-ED66B0DE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2DE7E-BC14-F446-8B75-A88FC292E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F1CCE-6133-9A4C-BEC1-7707BAD3F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9E17B-BDD4-FC43-8F00-2EB6B3F0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63D32-07FE-4747-A80B-55056F0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B878D-B2BE-4740-B67B-19D664D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CA5-819C-9749-A141-4BE42D0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E45FE-97C3-2E40-9F92-AF11A3F8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A938A-5809-DC4E-99C9-2E334CE3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09DCA-2360-BB49-AE50-5C13CBB7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A6B51-DBED-2A41-B856-02C49DD6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FE15F-E05B-E446-A6FB-FB537035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23C0-565E-1F4F-B3A3-1D83B882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2A62-8A71-BD46-801D-7399827F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9760-66E2-644D-9182-63F6E23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34BA-EEA6-D541-9A7D-16B53EB9F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2A29-CE28-6644-A8C4-6D8B57EC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9987-843A-CE4F-8F9D-9663CC9D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D3235-8AF2-D94E-9464-C88BF43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32C7-5386-3A46-BE95-02B95322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D6AA4-9996-3B4E-98BB-20BA6F691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9A891-29BE-CF46-98D3-3EC0E483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3A41-CBDE-1949-918D-6BDBCB67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C838-B3D5-C747-8345-E70408D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5668-3FF5-4E49-939A-116B2060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A802F-A3D5-904B-B674-FAEB5F85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7385-296F-C248-AB16-DA985317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51CD-F6A5-7F49-ACDF-E5F907A5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7DA-A263-4D4A-ABAD-6A45A06CE05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C6E7-9A28-2B4A-853F-ACA48213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B8D8-9BD0-E344-BEAB-EF3F01A4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E21F-D689-5144-8271-D673741F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6B27272-1756-1748-91F2-EC2C67D8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39" y="13252"/>
            <a:ext cx="3892378" cy="685800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07F032A5-39E9-BA46-9D72-01A1633C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99" y="4228"/>
            <a:ext cx="389237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E3E61-6B51-F74A-9FC5-1CA8040043A7}"/>
              </a:ext>
            </a:extLst>
          </p:cNvPr>
          <p:cNvSpPr/>
          <p:nvPr/>
        </p:nvSpPr>
        <p:spPr>
          <a:xfrm>
            <a:off x="2981740" y="619358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dirty="0"/>
              <a:t>Dry and Wet Season NDWI Images for Mississippi River at Vicksburg, MS</a:t>
            </a:r>
          </a:p>
        </p:txBody>
      </p:sp>
    </p:spTree>
    <p:extLst>
      <p:ext uri="{BB962C8B-B14F-4D97-AF65-F5344CB8AC3E}">
        <p14:creationId xmlns:p14="http://schemas.microsoft.com/office/powerpoint/2010/main" val="190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5D6DFF9-FF1F-4E43-8896-8E3F76B7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85" y="14288"/>
            <a:ext cx="3892378" cy="685800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36F4E6E-2A98-C74D-837C-B6A55CC2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78" y="21408"/>
            <a:ext cx="389237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E3E61-6B51-F74A-9FC5-1CA8040043A7}"/>
              </a:ext>
            </a:extLst>
          </p:cNvPr>
          <p:cNvSpPr/>
          <p:nvPr/>
        </p:nvSpPr>
        <p:spPr>
          <a:xfrm>
            <a:off x="3048000" y="619358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dirty="0"/>
              <a:t>Dry and Wet Season Water Map Images for Mississippi River at Vicksburg, MS</a:t>
            </a:r>
          </a:p>
        </p:txBody>
      </p:sp>
    </p:spTree>
    <p:extLst>
      <p:ext uri="{BB962C8B-B14F-4D97-AF65-F5344CB8AC3E}">
        <p14:creationId xmlns:p14="http://schemas.microsoft.com/office/powerpoint/2010/main" val="29522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E3E61-6B51-F74A-9FC5-1CA8040043A7}"/>
              </a:ext>
            </a:extLst>
          </p:cNvPr>
          <p:cNvSpPr/>
          <p:nvPr/>
        </p:nvSpPr>
        <p:spPr>
          <a:xfrm>
            <a:off x="3048000" y="619358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dirty="0"/>
              <a:t>Dry and Wet Season NDWI Images for Arkansas River at Pine Bluff, AR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BE89B06-98BD-B241-A3BC-73CB4C1B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" y="1412413"/>
            <a:ext cx="5936087" cy="4781175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C4ADD94-8D2D-5246-BCCB-5E6FC778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05" y="1412414"/>
            <a:ext cx="5936087" cy="4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9B5015A-240B-254A-8A95-0FDB6B0E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67" y="814388"/>
            <a:ext cx="5812953" cy="565068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4A4176C-3A0D-1F45-A2F9-D2EF47A4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0" y="814388"/>
            <a:ext cx="5812954" cy="5650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9D599F-1BF5-7141-90B5-B50ACBB6D660}"/>
              </a:ext>
            </a:extLst>
          </p:cNvPr>
          <p:cNvSpPr txBox="1"/>
          <p:nvPr/>
        </p:nvSpPr>
        <p:spPr>
          <a:xfrm>
            <a:off x="3343688" y="6048384"/>
            <a:ext cx="55750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Dry and Wet Season Water Map Images for Arkansas River at Pine Bluff, AR</a:t>
            </a:r>
          </a:p>
        </p:txBody>
      </p:sp>
    </p:spTree>
    <p:extLst>
      <p:ext uri="{BB962C8B-B14F-4D97-AF65-F5344CB8AC3E}">
        <p14:creationId xmlns:p14="http://schemas.microsoft.com/office/powerpoint/2010/main" val="24774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5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10236</TotalTime>
  <Words>56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James</dc:creator>
  <cp:lastModifiedBy>Kristen James</cp:lastModifiedBy>
  <cp:revision>1</cp:revision>
  <dcterms:created xsi:type="dcterms:W3CDTF">2022-06-22T15:18:08Z</dcterms:created>
  <dcterms:modified xsi:type="dcterms:W3CDTF">2022-06-29T17:54:17Z</dcterms:modified>
</cp:coreProperties>
</file>