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74" r:id="rId5"/>
    <p:sldMasterId id="2147483775" r:id="rId6"/>
    <p:sldMasterId id="2147483776" r:id="rId7"/>
  </p:sldMasterIdLst>
  <p:notesMasterIdLst>
    <p:notesMasterId r:id="rId37"/>
  </p:notesMasterIdLst>
  <p:handoutMasterIdLst>
    <p:handoutMasterId r:id="rId38"/>
  </p:handoutMasterIdLst>
  <p:sldIdLst>
    <p:sldId id="256" r:id="rId8"/>
    <p:sldId id="283" r:id="rId9"/>
    <p:sldId id="284"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7" r:id="rId27"/>
    <p:sldId id="274" r:id="rId28"/>
    <p:sldId id="275" r:id="rId29"/>
    <p:sldId id="276" r:id="rId30"/>
    <p:sldId id="278" r:id="rId31"/>
    <p:sldId id="280" r:id="rId32"/>
    <p:sldId id="281" r:id="rId33"/>
    <p:sldId id="282" r:id="rId34"/>
    <p:sldId id="286" r:id="rId35"/>
    <p:sldId id="285" r:id="rId36"/>
  </p:sldIdLst>
  <p:sldSz cx="12192000" cy="6858000"/>
  <p:notesSz cx="6985000" cy="9283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AF5"/>
    <a:srgbClr val="2B2B2B"/>
    <a:srgbClr val="FF00FF"/>
    <a:srgbClr val="E6E7E8"/>
    <a:srgbClr val="595959"/>
    <a:srgbClr val="F9F9F9"/>
    <a:srgbClr val="81888D"/>
    <a:srgbClr val="808080"/>
    <a:srgbClr val="538C3F"/>
    <a:srgbClr val="B5D08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55" autoAdjust="0"/>
    <p:restoredTop sz="72517" autoAdjust="0"/>
  </p:normalViewPr>
  <p:slideViewPr>
    <p:cSldViewPr snapToGrid="0" snapToObjects="1">
      <p:cViewPr varScale="1">
        <p:scale>
          <a:sx n="86" d="100"/>
          <a:sy n="86" d="100"/>
        </p:scale>
        <p:origin x="1000" y="20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95" d="100"/>
          <a:sy n="95"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presProps" Target="presProps.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7137" cy="464424"/>
          </a:xfrm>
          <a:prstGeom prst="rect">
            <a:avLst/>
          </a:prstGeom>
        </p:spPr>
        <p:txBody>
          <a:bodyPr vert="horz" lIns="75667" tIns="37833" rIns="75667" bIns="37833" rtlCol="0"/>
          <a:lstStyle>
            <a:lvl1pPr algn="l">
              <a:defRPr sz="1000"/>
            </a:lvl1pPr>
          </a:lstStyle>
          <a:p>
            <a:endParaRPr lang="en-US"/>
          </a:p>
        </p:txBody>
      </p:sp>
      <p:sp>
        <p:nvSpPr>
          <p:cNvPr id="3" name="Date Placeholder 2"/>
          <p:cNvSpPr>
            <a:spLocks noGrp="1"/>
          </p:cNvSpPr>
          <p:nvPr>
            <p:ph type="dt" sz="quarter" idx="1"/>
          </p:nvPr>
        </p:nvSpPr>
        <p:spPr>
          <a:xfrm>
            <a:off x="3956349" y="0"/>
            <a:ext cx="3027137" cy="464424"/>
          </a:xfrm>
          <a:prstGeom prst="rect">
            <a:avLst/>
          </a:prstGeom>
        </p:spPr>
        <p:txBody>
          <a:bodyPr vert="horz" lIns="75667" tIns="37833" rIns="75667" bIns="37833" rtlCol="0"/>
          <a:lstStyle>
            <a:lvl1pPr algn="r">
              <a:defRPr sz="1000"/>
            </a:lvl1pPr>
          </a:lstStyle>
          <a:p>
            <a:fld id="{5E87210E-77D6-8947-A16B-D067175CB260}" type="datetimeFigureOut">
              <a:rPr lang="en-US" smtClean="0"/>
              <a:t>6/7/22</a:t>
            </a:fld>
            <a:endParaRPr lang="en-US"/>
          </a:p>
        </p:txBody>
      </p:sp>
      <p:sp>
        <p:nvSpPr>
          <p:cNvPr id="4" name="Footer Placeholder 3"/>
          <p:cNvSpPr>
            <a:spLocks noGrp="1"/>
          </p:cNvSpPr>
          <p:nvPr>
            <p:ph type="ftr" sz="quarter" idx="2"/>
          </p:nvPr>
        </p:nvSpPr>
        <p:spPr>
          <a:xfrm>
            <a:off x="1" y="8818082"/>
            <a:ext cx="3027137" cy="464424"/>
          </a:xfrm>
          <a:prstGeom prst="rect">
            <a:avLst/>
          </a:prstGeom>
        </p:spPr>
        <p:txBody>
          <a:bodyPr vert="horz" lIns="75667" tIns="37833" rIns="75667" bIns="37833" rtlCol="0" anchor="b"/>
          <a:lstStyle>
            <a:lvl1pPr algn="l">
              <a:defRPr sz="1000"/>
            </a:lvl1pPr>
          </a:lstStyle>
          <a:p>
            <a:endParaRPr lang="en-US"/>
          </a:p>
        </p:txBody>
      </p:sp>
      <p:sp>
        <p:nvSpPr>
          <p:cNvPr id="5" name="Slide Number Placeholder 4"/>
          <p:cNvSpPr>
            <a:spLocks noGrp="1"/>
          </p:cNvSpPr>
          <p:nvPr>
            <p:ph type="sldNum" sz="quarter" idx="3"/>
          </p:nvPr>
        </p:nvSpPr>
        <p:spPr>
          <a:xfrm>
            <a:off x="3956349" y="8818082"/>
            <a:ext cx="3027137" cy="464424"/>
          </a:xfrm>
          <a:prstGeom prst="rect">
            <a:avLst/>
          </a:prstGeom>
        </p:spPr>
        <p:txBody>
          <a:bodyPr vert="horz" lIns="75667" tIns="37833" rIns="75667" bIns="37833" rtlCol="0" anchor="b"/>
          <a:lstStyle>
            <a:lvl1pPr algn="r">
              <a:defRPr sz="1000"/>
            </a:lvl1pPr>
          </a:lstStyle>
          <a:p>
            <a:fld id="{B01E6695-7D64-4548-8A67-4EA531696C61}" type="slidenum">
              <a:rPr lang="en-US" smtClean="0"/>
              <a:t>‹#›</a:t>
            </a:fld>
            <a:endParaRPr lang="en-US"/>
          </a:p>
        </p:txBody>
      </p:sp>
    </p:spTree>
    <p:extLst>
      <p:ext uri="{BB962C8B-B14F-4D97-AF65-F5344CB8AC3E}">
        <p14:creationId xmlns:p14="http://schemas.microsoft.com/office/powerpoint/2010/main" val="4147963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3026833" cy="465797"/>
          </a:xfrm>
          <a:prstGeom prst="rect">
            <a:avLst/>
          </a:prstGeom>
        </p:spPr>
        <p:txBody>
          <a:bodyPr vert="horz" lIns="79987" tIns="39994" rIns="79987" bIns="39994" rtlCol="0"/>
          <a:lstStyle>
            <a:lvl1pPr algn="l">
              <a:defRPr sz="1100"/>
            </a:lvl1pPr>
          </a:lstStyle>
          <a:p>
            <a:endParaRPr lang="en-US"/>
          </a:p>
        </p:txBody>
      </p:sp>
      <p:sp>
        <p:nvSpPr>
          <p:cNvPr id="3" name="Date Placeholder 2"/>
          <p:cNvSpPr>
            <a:spLocks noGrp="1"/>
          </p:cNvSpPr>
          <p:nvPr>
            <p:ph type="dt" idx="1"/>
          </p:nvPr>
        </p:nvSpPr>
        <p:spPr>
          <a:xfrm>
            <a:off x="3956550" y="2"/>
            <a:ext cx="3026833" cy="465797"/>
          </a:xfrm>
          <a:prstGeom prst="rect">
            <a:avLst/>
          </a:prstGeom>
        </p:spPr>
        <p:txBody>
          <a:bodyPr vert="horz" lIns="79987" tIns="39994" rIns="79987" bIns="39994" rtlCol="0"/>
          <a:lstStyle>
            <a:lvl1pPr algn="r">
              <a:defRPr sz="1100"/>
            </a:lvl1pPr>
          </a:lstStyle>
          <a:p>
            <a:fld id="{40721ECD-1ECC-4FEF-BE9F-5FC91DC4732E}" type="datetimeFigureOut">
              <a:rPr lang="en-US" smtClean="0"/>
              <a:t>6/7/22</a:t>
            </a:fld>
            <a:endParaRPr lang="en-US"/>
          </a:p>
        </p:txBody>
      </p:sp>
      <p:sp>
        <p:nvSpPr>
          <p:cNvPr id="4" name="Slide Image Placeholder 3"/>
          <p:cNvSpPr>
            <a:spLocks noGrp="1" noRot="1" noChangeAspect="1"/>
          </p:cNvSpPr>
          <p:nvPr>
            <p:ph type="sldImg" idx="2"/>
          </p:nvPr>
        </p:nvSpPr>
        <p:spPr>
          <a:xfrm>
            <a:off x="317499" y="465799"/>
            <a:ext cx="3175001" cy="1787525"/>
          </a:xfrm>
          <a:prstGeom prst="rect">
            <a:avLst/>
          </a:prstGeom>
          <a:noFill/>
          <a:ln w="12700">
            <a:solidFill>
              <a:prstClr val="black"/>
            </a:solidFill>
          </a:ln>
        </p:spPr>
        <p:txBody>
          <a:bodyPr vert="horz" lIns="79987" tIns="39994" rIns="79987" bIns="39994" rtlCol="0" anchor="ctr"/>
          <a:lstStyle/>
          <a:p>
            <a:endParaRPr lang="en-US"/>
          </a:p>
        </p:txBody>
      </p:sp>
      <p:sp>
        <p:nvSpPr>
          <p:cNvPr id="5" name="Notes Placeholder 4"/>
          <p:cNvSpPr>
            <a:spLocks noGrp="1"/>
          </p:cNvSpPr>
          <p:nvPr>
            <p:ph type="body" sz="quarter" idx="3"/>
          </p:nvPr>
        </p:nvSpPr>
        <p:spPr>
          <a:xfrm>
            <a:off x="341606" y="2428123"/>
            <a:ext cx="5588000" cy="6389778"/>
          </a:xfrm>
          <a:prstGeom prst="rect">
            <a:avLst/>
          </a:prstGeom>
        </p:spPr>
        <p:txBody>
          <a:bodyPr vert="horz" lIns="79987" tIns="39994" rIns="79987" bIns="3999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8817904"/>
            <a:ext cx="3026833" cy="465796"/>
          </a:xfrm>
          <a:prstGeom prst="rect">
            <a:avLst/>
          </a:prstGeom>
        </p:spPr>
        <p:txBody>
          <a:bodyPr vert="horz" lIns="79987" tIns="39994" rIns="79987" bIns="39994" rtlCol="0" anchor="b"/>
          <a:lstStyle>
            <a:lvl1pPr algn="l">
              <a:defRPr sz="1100"/>
            </a:lvl1pPr>
          </a:lstStyle>
          <a:p>
            <a:endParaRPr lang="en-US"/>
          </a:p>
        </p:txBody>
      </p:sp>
      <p:sp>
        <p:nvSpPr>
          <p:cNvPr id="7" name="Slide Number Placeholder 6"/>
          <p:cNvSpPr>
            <a:spLocks noGrp="1"/>
          </p:cNvSpPr>
          <p:nvPr>
            <p:ph type="sldNum" sz="quarter" idx="5"/>
          </p:nvPr>
        </p:nvSpPr>
        <p:spPr>
          <a:xfrm>
            <a:off x="3956550" y="8817904"/>
            <a:ext cx="3026833" cy="465796"/>
          </a:xfrm>
          <a:prstGeom prst="rect">
            <a:avLst/>
          </a:prstGeom>
        </p:spPr>
        <p:txBody>
          <a:bodyPr vert="horz" lIns="79987" tIns="39994" rIns="79987" bIns="39994" rtlCol="0" anchor="b"/>
          <a:lstStyle>
            <a:lvl1pPr algn="r">
              <a:defRPr sz="1100"/>
            </a:lvl1pPr>
          </a:lstStyle>
          <a:p>
            <a:fld id="{995E45E9-8884-4478-B0F3-E9C00EEB256F}" type="slidenum">
              <a:rPr lang="en-US" smtClean="0"/>
              <a:t>‹#›</a:t>
            </a:fld>
            <a:endParaRPr lang="en-US"/>
          </a:p>
        </p:txBody>
      </p:sp>
    </p:spTree>
    <p:extLst>
      <p:ext uri="{BB962C8B-B14F-4D97-AF65-F5344CB8AC3E}">
        <p14:creationId xmlns:p14="http://schemas.microsoft.com/office/powerpoint/2010/main" val="3995566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263" y="508000"/>
            <a:ext cx="2900362" cy="16319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a:t>
            </a:fld>
            <a:endParaRPr lang="en-US" dirty="0"/>
          </a:p>
        </p:txBody>
      </p:sp>
    </p:spTree>
    <p:extLst>
      <p:ext uri="{BB962C8B-B14F-4D97-AF65-F5344CB8AC3E}">
        <p14:creationId xmlns:p14="http://schemas.microsoft.com/office/powerpoint/2010/main" val="2981278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Groovy, you have a pom.xml file. This lists a variety of dependencies, from spring frameworks, open-source libraries, custom libraries, testing… you get the picture. </a:t>
            </a:r>
          </a:p>
          <a:p>
            <a:r>
              <a:rPr lang="en-US" dirty="0"/>
              <a:t>You can specify a variety of things in here, such as versions, so that a newly released version won’t break your application, or even the version of your application. You can even specify which repositories you want to pull from. </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10</a:t>
            </a:fld>
            <a:endParaRPr lang="en-US" dirty="0"/>
          </a:p>
        </p:txBody>
      </p:sp>
    </p:spTree>
    <p:extLst>
      <p:ext uri="{BB962C8B-B14F-4D97-AF65-F5344CB8AC3E}">
        <p14:creationId xmlns:p14="http://schemas.microsoft.com/office/powerpoint/2010/main" val="4191655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terraform, your package configuration file is relatively simple. You specify the provider(s), and that you’re using terraform. </a:t>
            </a:r>
          </a:p>
          <a:p>
            <a:endParaRPr lang="en-US" dirty="0"/>
          </a:p>
          <a:p>
            <a:r>
              <a:rPr lang="en-US" dirty="0"/>
              <a:t>In the terraform block, you see a specified backend, required terraform version, and all of the required providers for this runtime. </a:t>
            </a:r>
          </a:p>
          <a:p>
            <a:endParaRPr lang="en-US" dirty="0"/>
          </a:p>
          <a:p>
            <a:r>
              <a:rPr lang="en-US" dirty="0"/>
              <a:t>The backend attribute tells terraform where to store my infrastructure’s state-file. We’ll cover that next. </a:t>
            </a:r>
          </a:p>
          <a:p>
            <a:endParaRPr lang="en-US" dirty="0"/>
          </a:p>
          <a:p>
            <a:r>
              <a:rPr lang="en-US" dirty="0"/>
              <a:t>We’re going to cover the required provider block, as well as the providers, later on. </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11</a:t>
            </a:fld>
            <a:endParaRPr lang="en-US" dirty="0"/>
          </a:p>
        </p:txBody>
      </p:sp>
    </p:spTree>
    <p:extLst>
      <p:ext uri="{BB962C8B-B14F-4D97-AF65-F5344CB8AC3E}">
        <p14:creationId xmlns:p14="http://schemas.microsoft.com/office/powerpoint/2010/main" val="2702834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7500" y="465138"/>
            <a:ext cx="3175000" cy="1787525"/>
          </a:xfrm>
        </p:spPr>
      </p:sp>
      <p:sp>
        <p:nvSpPr>
          <p:cNvPr id="3" name="Notes Placeholder 2"/>
          <p:cNvSpPr>
            <a:spLocks noGrp="1"/>
          </p:cNvSpPr>
          <p:nvPr>
            <p:ph type="body" idx="1"/>
          </p:nvPr>
        </p:nvSpPr>
        <p:spPr/>
        <p:txBody>
          <a:bodyPr/>
          <a:lstStyle/>
          <a:p>
            <a:r>
              <a:rPr lang="en-US" dirty="0"/>
              <a:t>Using Java or most other OOP languages, you can store a level of application properties either in the file, or in a central repository. This might include paths to certificates, connection strings to various databases, queues, or apis.</a:t>
            </a:r>
          </a:p>
          <a:p>
            <a:endParaRPr lang="en-US" dirty="0"/>
          </a:p>
          <a:p>
            <a:r>
              <a:rPr lang="en-US" dirty="0"/>
              <a:t>In Terraform, we also store our configuration files separately. As mentioned before, the Terraform block specifies a s3 backend. When we build our plan, we tell it where to look for the backend configuration file and it reads it in. In this example, you see that I’m specifying an S3 bucket and key, a region, and a dynamodb table. </a:t>
            </a:r>
          </a:p>
          <a:p>
            <a:endParaRPr lang="en-US" dirty="0"/>
          </a:p>
          <a:p>
            <a:r>
              <a:rPr lang="en-US" dirty="0"/>
              <a:t>Terraform is a stateful tool, and the backend is where it stores that state. A potential hazard comes up if you have multiple teams working on the same project and trying to deploy resources. The backend.config file has that dynamodb_table entry to store a locking file. This locking file ensures that only one person can control the backend state at one time. In this example, that region specifies which aws region holds the state. This allows me to maintain a single bucket in aws to hold the state files regardless of where I actually deploy the resources.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There’s an example as well of an Azure backend. You can deploy your cloud resources into one environment, while putting your backend into another one; such as deploying resources into AWS while storing your state files in Azure. All you have to do is ensure you have access to both. </a:t>
            </a:r>
          </a:p>
          <a:p>
            <a:endParaRPr lang="en-US" dirty="0"/>
          </a:p>
          <a:p>
            <a:r>
              <a:rPr lang="en-US" dirty="0"/>
              <a:t>Other backends can include azure, Google Cloud Storage, local storage, artifactory, etcd for the kubernetes fans out there, plus terraform’s own enterprise-supported cloud backend. There are others shown in the documentation as well. </a:t>
            </a:r>
          </a:p>
          <a:p>
            <a:endParaRPr lang="en-US" dirty="0"/>
          </a:p>
          <a:p>
            <a:r>
              <a:rPr lang="en-US" dirty="0"/>
              <a:t>So, this is just for the stateful configuration. We can also manage configuration for multiple different stages and environments…</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12</a:t>
            </a:fld>
            <a:endParaRPr lang="en-US" dirty="0"/>
          </a:p>
        </p:txBody>
      </p:sp>
    </p:spTree>
    <p:extLst>
      <p:ext uri="{BB962C8B-B14F-4D97-AF65-F5344CB8AC3E}">
        <p14:creationId xmlns:p14="http://schemas.microsoft.com/office/powerpoint/2010/main" val="446116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7500" y="465138"/>
            <a:ext cx="3175000" cy="1787525"/>
          </a:xfrm>
        </p:spPr>
      </p:sp>
      <p:sp>
        <p:nvSpPr>
          <p:cNvPr id="3" name="Notes Placeholder 2"/>
          <p:cNvSpPr>
            <a:spLocks noGrp="1"/>
          </p:cNvSpPr>
          <p:nvPr>
            <p:ph type="body" idx="1"/>
          </p:nvPr>
        </p:nvSpPr>
        <p:spPr/>
        <p:txBody>
          <a:bodyPr/>
          <a:lstStyle/>
          <a:p>
            <a:r>
              <a:rPr lang="en-US" dirty="0"/>
              <a:t>On of the powers of using Infrastructure as Code tools is the ability to define all aspects of your application via a specific set of variables. </a:t>
            </a:r>
          </a:p>
          <a:p>
            <a:endParaRPr lang="en-US" dirty="0"/>
          </a:p>
          <a:p>
            <a:r>
              <a:rPr lang="en-US" dirty="0"/>
              <a:t>I mentioned automation earlier as one of the reasons to use IaC tools. This shows a folder of all of the regions and environments that this code is designed to be deployed to. </a:t>
            </a:r>
          </a:p>
          <a:p>
            <a:endParaRPr lang="en-US" dirty="0"/>
          </a:p>
          <a:p>
            <a:r>
              <a:rPr lang="en-US" dirty="0"/>
              <a:t>We can start by deploying to our “primary” region in dev and qa. We can test that there, and since all of our production is deployed via the exact same tool, there should be no surprised when this is deployed to all of the various regions and environments. Of course, that means we need to account for ‘drift’, but since we don’t allow, or shouldn’t allow, production environments to be manually manipulated in terms of deployed resources, there will hopefully be no drift, right? RIGHT?!?</a:t>
            </a:r>
          </a:p>
          <a:p>
            <a:endParaRPr lang="en-US" dirty="0"/>
          </a:p>
          <a:p>
            <a:r>
              <a:rPr lang="en-US" dirty="0"/>
              <a:t>We’ll initialize, plan and apply our code using similar commands, just changing the directories. I’ll explain these commands later. </a:t>
            </a:r>
          </a:p>
        </p:txBody>
      </p:sp>
      <p:sp>
        <p:nvSpPr>
          <p:cNvPr id="4" name="Slide Number Placeholder 3"/>
          <p:cNvSpPr>
            <a:spLocks noGrp="1"/>
          </p:cNvSpPr>
          <p:nvPr>
            <p:ph type="sldNum" sz="quarter" idx="5"/>
          </p:nvPr>
        </p:nvSpPr>
        <p:spPr/>
        <p:txBody>
          <a:bodyPr/>
          <a:lstStyle/>
          <a:p>
            <a:fld id="{995E45E9-8884-4478-B0F3-E9C00EEB256F}" type="slidenum">
              <a:rPr lang="en-US" smtClean="0"/>
              <a:t>13</a:t>
            </a:fld>
            <a:endParaRPr lang="en-US" dirty="0"/>
          </a:p>
        </p:txBody>
      </p:sp>
    </p:spTree>
    <p:extLst>
      <p:ext uri="{BB962C8B-B14F-4D97-AF65-F5344CB8AC3E}">
        <p14:creationId xmlns:p14="http://schemas.microsoft.com/office/powerpoint/2010/main" val="111339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8500" y="608013"/>
            <a:ext cx="3602038" cy="2027237"/>
          </a:xfrm>
        </p:spPr>
      </p:sp>
      <p:sp>
        <p:nvSpPr>
          <p:cNvPr id="3" name="Notes Placeholder 2"/>
          <p:cNvSpPr>
            <a:spLocks noGrp="1"/>
          </p:cNvSpPr>
          <p:nvPr>
            <p:ph type="body" idx="1"/>
          </p:nvPr>
        </p:nvSpPr>
        <p:spPr>
          <a:xfrm>
            <a:off x="698500" y="2932058"/>
            <a:ext cx="5588000" cy="5165340"/>
          </a:xfrm>
        </p:spPr>
        <p:txBody>
          <a:bodyPr/>
          <a:lstStyle/>
          <a:p>
            <a:r>
              <a:rPr lang="en-US" dirty="0"/>
              <a:t>I showed what the backend-config file means. And that has to be done for each deployment. This holds the state for each individual deployment, so we manage that per deployment environment/region. </a:t>
            </a:r>
          </a:p>
          <a:p>
            <a:endParaRPr lang="en-US" dirty="0"/>
          </a:p>
          <a:p>
            <a:r>
              <a:rPr lang="en-US" dirty="0"/>
              <a:t>But what about that tfvars file? Those are variables, that refer to defined variables within our package. We saw our package earlier, and in there in a naming convention that I prefer is an under-bar-variables.tf file. I typically use the underbar as an indication that this is a package wide configuration tool, and you see the outputs, providers, locals, datasources and… variables… </a:t>
            </a:r>
          </a:p>
          <a:p>
            <a:endParaRPr lang="en-US" dirty="0"/>
          </a:p>
          <a:p>
            <a:r>
              <a:rPr lang="en-US" dirty="0"/>
              <a:t>Within this variables file, we set required parameters that each of the deployed environments will require. </a:t>
            </a:r>
          </a:p>
          <a:p>
            <a:endParaRPr lang="en-US" dirty="0"/>
          </a:p>
          <a:p>
            <a:r>
              <a:rPr lang="en-US" dirty="0"/>
              <a:t>Each one has a type and a description. Optionally, we can set a default and a set of validation requirements. In here, you see that my region is defaulted to us-east-1, and my environment is limited to a list of 5; demo, dev, qa, test, and prod. </a:t>
            </a:r>
          </a:p>
          <a:p>
            <a:endParaRPr lang="en-US" dirty="0"/>
          </a:p>
          <a:p>
            <a:r>
              <a:rPr lang="en-US" dirty="0"/>
              <a:t>I can pass in multiple different var-files when I plan/apply my terraform, so if I have a set of common variables such as application name or resource tags, I only have to set them in a single place. But I can also put them all in each var-file. Variables are overridden by subsequent assignments, including via var-files. The last var-file read in will take precedence over a previous.</a:t>
            </a:r>
          </a:p>
          <a:p>
            <a:endParaRPr lang="en-US" dirty="0"/>
          </a:p>
          <a:p>
            <a:r>
              <a:rPr lang="en-US" dirty="0"/>
              <a:t>You also notice that I override my default region merely by setting it in the tfvars. file. If I run a apply a deployment and forget to set the region within the tfvars file the default will take over.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14</a:t>
            </a:fld>
            <a:endParaRPr lang="en-US" dirty="0"/>
          </a:p>
        </p:txBody>
      </p:sp>
    </p:spTree>
    <p:extLst>
      <p:ext uri="{BB962C8B-B14F-4D97-AF65-F5344CB8AC3E}">
        <p14:creationId xmlns:p14="http://schemas.microsoft.com/office/powerpoint/2010/main" val="3395641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we create a set of variables, and then find excessive use of a pattern of variables. For instance, when I name my resources, and I want that “Name” to be a combination of application name, environment, and maybe a region, I can type those in individually as I create, in this case, a subnet group that has a name that directly refers to the application/environment. But what if I have multiple different resources I want to include in this way? Maybe I don’t want to keep doing that, because maybe I’ll mess up and put them in reverse, or an extra dash, or… any other error. </a:t>
            </a:r>
          </a:p>
          <a:p>
            <a:endParaRPr lang="en-US" dirty="0"/>
          </a:p>
          <a:p>
            <a:r>
              <a:rPr lang="en-US" dirty="0"/>
              <a:t>The DRY principle, Don’t Repeat Yourself, comes into play here, in that I can actually assign a local value that calculates my name. I can reuse this anywhere required. </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15</a:t>
            </a:fld>
            <a:endParaRPr lang="en-US" dirty="0"/>
          </a:p>
        </p:txBody>
      </p:sp>
    </p:spTree>
    <p:extLst>
      <p:ext uri="{BB962C8B-B14F-4D97-AF65-F5344CB8AC3E}">
        <p14:creationId xmlns:p14="http://schemas.microsoft.com/office/powerpoint/2010/main" val="328845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locals can actually do quite a bit more than that. </a:t>
            </a:r>
          </a:p>
          <a:p>
            <a:endParaRPr lang="en-US" dirty="0"/>
          </a:p>
          <a:p>
            <a:r>
              <a:rPr lang="en-US" dirty="0"/>
              <a:t>In a different script than this, I set up an AWS RDS instance that has multiple instructors and multiple students. Each student gets a database within the instance and they only have access to their instance. </a:t>
            </a:r>
          </a:p>
          <a:p>
            <a:endParaRPr lang="en-US" dirty="0"/>
          </a:p>
          <a:p>
            <a:r>
              <a:rPr lang="en-US" dirty="0"/>
              <a:t>Each instructor also gets their own instance, but they get access to ALL of the student instances so that they can log in and help.  </a:t>
            </a:r>
          </a:p>
          <a:p>
            <a:endParaRPr lang="en-US" dirty="0"/>
          </a:p>
          <a:p>
            <a:r>
              <a:rPr lang="en-US" dirty="0"/>
              <a:t>In order to do that, I take lists of the students and instructors, and map them and flatten them into a list that has a every instructor paired with ever student. I loop through that in a resource to assign permissions on each student database. </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16</a:t>
            </a:fld>
            <a:endParaRPr lang="en-US" dirty="0"/>
          </a:p>
        </p:txBody>
      </p:sp>
    </p:spTree>
    <p:extLst>
      <p:ext uri="{BB962C8B-B14F-4D97-AF65-F5344CB8AC3E}">
        <p14:creationId xmlns:p14="http://schemas.microsoft.com/office/powerpoint/2010/main" val="686139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Way back when, we looked at this Terraform block, and we briefly touched on the “required providers” block. </a:t>
            </a:r>
          </a:p>
          <a:p>
            <a:endParaRPr lang="en-US" dirty="0"/>
          </a:p>
          <a:p>
            <a:r>
              <a:rPr lang="en-US" dirty="0"/>
              <a:t>Providers are like third-party libraries. Many of these are open-source, and the community will often work to help add new features as providers release new features. </a:t>
            </a:r>
          </a:p>
          <a:p>
            <a:endParaRPr lang="en-US" dirty="0"/>
          </a:p>
          <a:p>
            <a:r>
              <a:rPr lang="en-US" dirty="0"/>
              <a:t>In the required_provider block, you see a version listed. By pegging the provider at a specific version, it ensures that anyone that deploys it is using the same version. Similar to a pom file that lists a version for a dependency. </a:t>
            </a:r>
          </a:p>
          <a:p>
            <a:endParaRPr lang="en-US" dirty="0"/>
          </a:p>
          <a:p>
            <a:r>
              <a:rPr lang="en-US" dirty="0"/>
              <a:t>The block also displays the source, in this case we’re using hashicorp (the parent of terraform)’s AWS provider.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aws provider, you see a region specified. This tells terraform that your deployment will be to the specified region. In this case, I’ve used a variable to assign the region. By using that variable, I can easily deploy this one terraform package to multiple different regions simply by passing in   different value for the region variable at build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also instantiate multiple different aws providers, such as for a high-availability or disaster-recovery scenario. When we do that, we need to ensure that they’re differentiated, and we do that with aliases.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17</a:t>
            </a:fld>
            <a:endParaRPr lang="en-US" dirty="0"/>
          </a:p>
        </p:txBody>
      </p:sp>
    </p:spTree>
    <p:extLst>
      <p:ext uri="{BB962C8B-B14F-4D97-AF65-F5344CB8AC3E}">
        <p14:creationId xmlns:p14="http://schemas.microsoft.com/office/powerpoint/2010/main" val="185329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 can down to the classes in object-oriented-programming…</a:t>
            </a:r>
          </a:p>
          <a:p>
            <a:endParaRPr lang="en-US" dirty="0"/>
          </a:p>
          <a:p>
            <a:r>
              <a:rPr lang="en-US" dirty="0"/>
              <a:t>In Terraform, these are referred to as resources. Much like a class, we need a constructor. We do that as shown. Notice we’re passing in a lot of parameters into here, and nearly all of them are configurable via the variables. </a:t>
            </a:r>
          </a:p>
          <a:p>
            <a:endParaRPr lang="en-US" dirty="0"/>
          </a:p>
          <a:p>
            <a:r>
              <a:rPr lang="en-US" dirty="0"/>
              <a:t>From here, terraform will determine how to build it using the standard AWS CLI to deploy and wait for the completion of, the resources. </a:t>
            </a:r>
          </a:p>
          <a:p>
            <a:endParaRPr lang="en-US" dirty="0"/>
          </a:p>
          <a:p>
            <a:r>
              <a:rPr lang="en-US" dirty="0"/>
              <a:t>Additionally, each class, or resource in terraform, can have a set of outputs. These outputs allow us to refer to what we’ve already deployed and are standard for each resource. They won’t automatically output when you run them, but they are there to refer to. You see this in line 15, where I call for the arn from a aws_kms_key that I created elsewhere. </a:t>
            </a:r>
          </a:p>
          <a:p>
            <a:endParaRPr lang="en-US" dirty="0"/>
          </a:p>
          <a:p>
            <a:r>
              <a:rPr lang="en-US" dirty="0"/>
              <a:t>Using a directed acyclic graph, terraform realizes that I need to create the aws_kms_key named aurora key before I can create this aws_rds_cluster. Once the aurora key is created, we’ll refer to the arn, or Amazon Resource Name, when we create the cluster. </a:t>
            </a:r>
          </a:p>
          <a:p>
            <a:endParaRPr lang="en-US" dirty="0"/>
          </a:p>
          <a:p>
            <a:r>
              <a:rPr lang="en-US" dirty="0"/>
              <a:t>Each resource will have a variety of different potential outputs, and you’d have to look in the documentation to see what is available for each resource. </a:t>
            </a:r>
          </a:p>
          <a:p>
            <a:endParaRPr lang="en-US" dirty="0"/>
          </a:p>
          <a:p>
            <a:r>
              <a:rPr lang="en-US" dirty="0"/>
              <a:t>As you can see, we can also output these to the standard output when we deploy. We can output variables, locals, or outputs from classes. What we cannot do is output anything flagged as “sensitive” such as passwords. </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18</a:t>
            </a:fld>
            <a:endParaRPr lang="en-US" dirty="0"/>
          </a:p>
        </p:txBody>
      </p:sp>
    </p:spTree>
    <p:extLst>
      <p:ext uri="{BB962C8B-B14F-4D97-AF65-F5344CB8AC3E}">
        <p14:creationId xmlns:p14="http://schemas.microsoft.com/office/powerpoint/2010/main" val="2048558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we need to create multiples… In this case, what good is a cluster that has only a single cluster instance. </a:t>
            </a:r>
          </a:p>
          <a:p>
            <a:endParaRPr lang="en-US" dirty="0"/>
          </a:p>
          <a:p>
            <a:r>
              <a:rPr lang="en-US" dirty="0"/>
              <a:t>Here, simply by using a count, we create multiple instances. </a:t>
            </a:r>
          </a:p>
          <a:p>
            <a:endParaRPr lang="en-US" dirty="0"/>
          </a:p>
          <a:p>
            <a:r>
              <a:rPr lang="en-US" dirty="0"/>
              <a:t>Notice on line 39 we actually reference the index number from that count, so that each instance has its own name based on the index. </a:t>
            </a:r>
          </a:p>
        </p:txBody>
      </p:sp>
      <p:sp>
        <p:nvSpPr>
          <p:cNvPr id="4" name="Slide Number Placeholder 3"/>
          <p:cNvSpPr>
            <a:spLocks noGrp="1"/>
          </p:cNvSpPr>
          <p:nvPr>
            <p:ph type="sldNum" sz="quarter" idx="5"/>
          </p:nvPr>
        </p:nvSpPr>
        <p:spPr/>
        <p:txBody>
          <a:bodyPr/>
          <a:lstStyle/>
          <a:p>
            <a:fld id="{995E45E9-8884-4478-B0F3-E9C00EEB256F}" type="slidenum">
              <a:rPr lang="en-US" smtClean="0"/>
              <a:t>19</a:t>
            </a:fld>
            <a:endParaRPr lang="en-US" dirty="0"/>
          </a:p>
        </p:txBody>
      </p:sp>
    </p:spTree>
    <p:extLst>
      <p:ext uri="{BB962C8B-B14F-4D97-AF65-F5344CB8AC3E}">
        <p14:creationId xmlns:p14="http://schemas.microsoft.com/office/powerpoint/2010/main" val="1067954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7500" y="465138"/>
            <a:ext cx="3175000" cy="17875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2</a:t>
            </a:fld>
            <a:endParaRPr lang="en-US" dirty="0"/>
          </a:p>
        </p:txBody>
      </p:sp>
    </p:spTree>
    <p:extLst>
      <p:ext uri="{BB962C8B-B14F-4D97-AF65-F5344CB8AC3E}">
        <p14:creationId xmlns:p14="http://schemas.microsoft.com/office/powerpoint/2010/main" val="12252072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7500" y="465138"/>
            <a:ext cx="3175000" cy="1787525"/>
          </a:xfrm>
        </p:spPr>
      </p:sp>
      <p:sp>
        <p:nvSpPr>
          <p:cNvPr id="3" name="Notes Placeholder 2"/>
          <p:cNvSpPr>
            <a:spLocks noGrp="1"/>
          </p:cNvSpPr>
          <p:nvPr>
            <p:ph type="body" idx="1"/>
          </p:nvPr>
        </p:nvSpPr>
        <p:spPr/>
        <p:txBody>
          <a:bodyPr/>
          <a:lstStyle/>
          <a:p>
            <a:r>
              <a:rPr lang="en-US" dirty="0"/>
              <a:t>Sometimes, you need to reference a resource that already exists in your deployment environment. Many resources will also have a datasource concept where you can pass in some sort of a filter to obtain the details on the resource. </a:t>
            </a:r>
          </a:p>
          <a:p>
            <a:endParaRPr lang="en-US" dirty="0"/>
          </a:p>
          <a:p>
            <a:r>
              <a:rPr lang="en-US" dirty="0"/>
              <a:t>This comes in very handy when your environment has specific standards. In this deployment, I created a vpc that has a specific naming convention, and I need to obtain the subnets that are in that. By using a data source to obtain this information, I don’t have to specify them as variables, instead I use the naming conventions. </a:t>
            </a:r>
          </a:p>
          <a:p>
            <a:endParaRPr lang="en-US" dirty="0"/>
          </a:p>
          <a:p>
            <a:r>
              <a:rPr lang="en-US" dirty="0"/>
              <a:t>What I have shown above, starting on line 12, recognizes that my deployable VPC has a tag called Name, and the value starts with ‘regional-dash’ and ends with the deployment environment. Since I’ve set that variable in the configuration, regardless of which environment I deploy this in dev test or prod, I can obtain the information on that vpc, especially the id. </a:t>
            </a:r>
          </a:p>
          <a:p>
            <a:endParaRPr lang="en-US" dirty="0"/>
          </a:p>
          <a:p>
            <a:r>
              <a:rPr lang="en-US" dirty="0"/>
              <a:t>I then can use that id in determining which subnets within that vpc I need to use. Those subnets have a tag called availability with a value of private. </a:t>
            </a:r>
          </a:p>
          <a:p>
            <a:endParaRPr lang="en-US" dirty="0"/>
          </a:p>
          <a:p>
            <a:r>
              <a:rPr lang="en-US" dirty="0"/>
              <a:t>Near the bottom, you you see that I have three other data sources getting information on the region, caller-identity, and partition. The region is also set via the variable, but the caller-identity will allow me to obtain the account number. This is necessary when I build AWS IAM policies, to ensure the access is limited to this account. The partition is used if I am deploying to AWS commercial cloud space or to their gov-cloud space. By setting this data source in this manner, this terraform script can be deployed to either commercial or gov-cloud merely by changing the login-credentials. </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20</a:t>
            </a:fld>
            <a:endParaRPr lang="en-US" dirty="0"/>
          </a:p>
        </p:txBody>
      </p:sp>
    </p:spTree>
    <p:extLst>
      <p:ext uri="{BB962C8B-B14F-4D97-AF65-F5344CB8AC3E}">
        <p14:creationId xmlns:p14="http://schemas.microsoft.com/office/powerpoint/2010/main" val="2186263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7500" y="465138"/>
            <a:ext cx="3175000" cy="1787525"/>
          </a:xfrm>
        </p:spPr>
      </p:sp>
      <p:sp>
        <p:nvSpPr>
          <p:cNvPr id="3" name="Notes Placeholder 2"/>
          <p:cNvSpPr>
            <a:spLocks noGrp="1"/>
          </p:cNvSpPr>
          <p:nvPr>
            <p:ph type="body" idx="1"/>
          </p:nvPr>
        </p:nvSpPr>
        <p:spPr/>
        <p:txBody>
          <a:bodyPr/>
          <a:lstStyle/>
          <a:p>
            <a:r>
              <a:rPr lang="en-US" dirty="0"/>
              <a:t>Often times you’ll find that you are re-using an entire set of resources multiple times. </a:t>
            </a:r>
          </a:p>
          <a:p>
            <a:endParaRPr lang="en-US" dirty="0"/>
          </a:p>
          <a:p>
            <a:r>
              <a:rPr lang="en-US" dirty="0"/>
              <a:t>One example of this is building out your aurora database, or your network infrastructure. </a:t>
            </a:r>
          </a:p>
          <a:p>
            <a:endParaRPr lang="en-US" dirty="0"/>
          </a:p>
          <a:p>
            <a:r>
              <a:rPr lang="en-US" dirty="0"/>
              <a:t>All of the pieces that we’ve deployed for this aurora database cluster, from the KMS keys, to the subnet groups, to the security groups can be easily reused by packing this into a module. Although not in this particular module, if your organization has required AWS Alarms for your RDS resources, you can build those into your modules to ensure that they’re always configured based on your internal requirements. </a:t>
            </a:r>
          </a:p>
          <a:p>
            <a:endParaRPr lang="en-US" dirty="0"/>
          </a:p>
          <a:p>
            <a:r>
              <a:rPr lang="en-US" dirty="0"/>
              <a:t>Modules allow us to create a customized deployment that can be re-used, much like any other third-party library, or even in-house library, that you might use in development. </a:t>
            </a:r>
          </a:p>
          <a:p>
            <a:endParaRPr lang="en-US" dirty="0"/>
          </a:p>
          <a:p>
            <a:r>
              <a:rPr lang="en-US" dirty="0"/>
              <a:t>An example here is a module for VPC. This takes a source file, in this case a git-repo managed by hashicorp. </a:t>
            </a:r>
          </a:p>
          <a:p>
            <a:endParaRPr lang="en-US" dirty="0"/>
          </a:p>
          <a:p>
            <a:r>
              <a:rPr lang="en-US" dirty="0"/>
              <a:t>This module calculates subnets, creates a vpc, default routing tables, subnet groups, cidr-block associations (which are required for routing), internet gateways, nacls and potentially 10’s of different resources that you might otherwise program in manually in your deployment. But by using this module, we don’t have to try to remember all of the bits and baubles that are required to make a usable cloud networking space. In this particular case, this single module created 85 different resources.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21</a:t>
            </a:fld>
            <a:endParaRPr lang="en-US" dirty="0"/>
          </a:p>
        </p:txBody>
      </p:sp>
    </p:spTree>
    <p:extLst>
      <p:ext uri="{BB962C8B-B14F-4D97-AF65-F5344CB8AC3E}">
        <p14:creationId xmlns:p14="http://schemas.microsoft.com/office/powerpoint/2010/main" val="21168179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notice at the top of this module implementation, that I have a for_each line. </a:t>
            </a:r>
          </a:p>
          <a:p>
            <a:endParaRPr lang="en-US" dirty="0"/>
          </a:p>
          <a:p>
            <a:r>
              <a:rPr lang="en-US" dirty="0"/>
              <a:t>When I created my variables, I have a map of objects that define my network configurations. </a:t>
            </a:r>
          </a:p>
          <a:p>
            <a:endParaRPr lang="en-US" dirty="0"/>
          </a:p>
          <a:p>
            <a:r>
              <a:rPr lang="en-US" dirty="0"/>
              <a:t>This will loop through my network_config variable and deploy, in this case, four different network configurations into this region. One for dev, demo, qa and production. Each has different CIDR ranges for the VPC and each has two sets of three subnets. Each subnet will be deployed into one of the listed Availability Zones. </a:t>
            </a:r>
          </a:p>
          <a:p>
            <a:endParaRPr lang="en-US" dirty="0"/>
          </a:p>
          <a:p>
            <a:r>
              <a:rPr lang="en-US" dirty="0"/>
              <a:t>We can create custom modules for our organization, and save them in git repos, or we can use open-source modules. This allows us to pre-bake specific rules into modules. </a:t>
            </a:r>
          </a:p>
          <a:p>
            <a:endParaRPr lang="en-US" dirty="0"/>
          </a:p>
          <a:p>
            <a:r>
              <a:rPr lang="en-US" dirty="0"/>
              <a:t>One custom module that I’ve worked on was for AWS Elasticache. There are specific compliance programs that a client requires, and of those, only Elasticache Redis hits those markers. For that reason, the module was hard-coded to use Redis, and memcached would require anyone implementing it to go through and rebuild all of the resources themselves… Capturing that information in the documentation is important, though, to ensure that people don’t fork a repo to rebuild it with non-compliant resources. </a:t>
            </a:r>
          </a:p>
          <a:p>
            <a:endParaRPr lang="en-US" dirty="0"/>
          </a:p>
          <a:p>
            <a:r>
              <a:rPr lang="en-US" dirty="0"/>
              <a:t>Modules can be sourced from the terraform registry, from source control repos, s3 buckets and GCP buckets, as well as packaged in sub-directories. </a:t>
            </a:r>
          </a:p>
          <a:p>
            <a:endParaRPr lang="en-US" dirty="0"/>
          </a:p>
          <a:p>
            <a:r>
              <a:rPr lang="en-US" dirty="0"/>
              <a:t>By packaging a module within a sub-directory is allows us to reuse a very specific resource build within our deployment. This can be used to handle specific use-cases within our deployment, such as EC2 instances that are ‘flavored’ for our deployment with networking, security groups and the like, but that might not fit a wider use case that also used EC2 instances. </a:t>
            </a:r>
          </a:p>
          <a:p>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22</a:t>
            </a:fld>
            <a:endParaRPr lang="en-US" dirty="0"/>
          </a:p>
        </p:txBody>
      </p:sp>
    </p:spTree>
    <p:extLst>
      <p:ext uri="{BB962C8B-B14F-4D97-AF65-F5344CB8AC3E}">
        <p14:creationId xmlns:p14="http://schemas.microsoft.com/office/powerpoint/2010/main" val="3483439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7500" y="465138"/>
            <a:ext cx="3175000" cy="1787525"/>
          </a:xfrm>
        </p:spPr>
      </p:sp>
      <p:sp>
        <p:nvSpPr>
          <p:cNvPr id="3" name="Notes Placeholder 2"/>
          <p:cNvSpPr>
            <a:spLocks noGrp="1"/>
          </p:cNvSpPr>
          <p:nvPr>
            <p:ph type="body" idx="1"/>
          </p:nvPr>
        </p:nvSpPr>
        <p:spPr/>
        <p:txBody>
          <a:bodyPr/>
          <a:lstStyle/>
          <a:p>
            <a:r>
              <a:rPr lang="en-US" dirty="0"/>
              <a:t>Building and ‘making’ a terraform script for deployment is easily done via the command line, assuming that you’ve installed it and that you can connect to your cloud of choice. </a:t>
            </a:r>
          </a:p>
          <a:p>
            <a:endParaRPr lang="en-US" dirty="0"/>
          </a:p>
          <a:p>
            <a:r>
              <a:rPr lang="en-US" dirty="0"/>
              <a:t>A few commands we need to know are  GET, INIT, PLAN, APPLY, DESTROY. </a:t>
            </a:r>
          </a:p>
          <a:p>
            <a:endParaRPr lang="en-US" dirty="0"/>
          </a:p>
          <a:p>
            <a:r>
              <a:rPr lang="en-US" dirty="0"/>
              <a:t>Terraform get is specifically used to download your module sources. This is especially helpful if using any sort of code-completion in an IDE, as it helps confirm parameters that must be passed in when you call the resource constructor. </a:t>
            </a:r>
          </a:p>
          <a:p>
            <a:endParaRPr lang="en-US" dirty="0"/>
          </a:p>
          <a:p>
            <a:r>
              <a:rPr lang="en-US" dirty="0"/>
              <a:t>Terraform init will also do this, but it also initializes your backend configuration, ensures that all of your required libraries are correct and that locking is configured </a:t>
            </a:r>
          </a:p>
        </p:txBody>
      </p:sp>
      <p:sp>
        <p:nvSpPr>
          <p:cNvPr id="4" name="Slide Number Placeholder 3"/>
          <p:cNvSpPr>
            <a:spLocks noGrp="1"/>
          </p:cNvSpPr>
          <p:nvPr>
            <p:ph type="sldNum" sz="quarter" idx="5"/>
          </p:nvPr>
        </p:nvSpPr>
        <p:spPr/>
        <p:txBody>
          <a:bodyPr/>
          <a:lstStyle/>
          <a:p>
            <a:fld id="{995E45E9-8884-4478-B0F3-E9C00EEB256F}" type="slidenum">
              <a:rPr lang="en-US" smtClean="0"/>
              <a:t>23</a:t>
            </a:fld>
            <a:endParaRPr lang="en-US" dirty="0"/>
          </a:p>
        </p:txBody>
      </p:sp>
    </p:spTree>
    <p:extLst>
      <p:ext uri="{BB962C8B-B14F-4D97-AF65-F5344CB8AC3E}">
        <p14:creationId xmlns:p14="http://schemas.microsoft.com/office/powerpoint/2010/main" val="3218037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7500" y="465138"/>
            <a:ext cx="3175000" cy="1787525"/>
          </a:xfrm>
        </p:spPr>
      </p:sp>
      <p:sp>
        <p:nvSpPr>
          <p:cNvPr id="3" name="Notes Placeholder 2"/>
          <p:cNvSpPr>
            <a:spLocks noGrp="1"/>
          </p:cNvSpPr>
          <p:nvPr>
            <p:ph type="body" idx="1"/>
          </p:nvPr>
        </p:nvSpPr>
        <p:spPr/>
        <p:txBody>
          <a:bodyPr/>
          <a:lstStyle/>
          <a:p>
            <a:r>
              <a:rPr lang="en-US" dirty="0"/>
              <a:t>Building and ‘making’ a terraform script for deployment is easily done via the command line, assuming that you’ve installed it and that you can connect to your cloud of choice. </a:t>
            </a:r>
          </a:p>
          <a:p>
            <a:endParaRPr lang="en-US" dirty="0"/>
          </a:p>
          <a:p>
            <a:r>
              <a:rPr lang="en-US" dirty="0"/>
              <a:t>A few commands we need to know are  GET, INIT, PLAN, APPLY, DESTROY. </a:t>
            </a:r>
          </a:p>
          <a:p>
            <a:endParaRPr lang="en-US" dirty="0"/>
          </a:p>
          <a:p>
            <a:r>
              <a:rPr lang="en-US" dirty="0"/>
              <a:t>Terraform get is specifically used to download your module sources. This is especially helpful if using any sort of code-completion in an IDE, as it helps confirm parameters that must be passed in when you call the resource constructor. </a:t>
            </a:r>
          </a:p>
          <a:p>
            <a:endParaRPr lang="en-US" dirty="0"/>
          </a:p>
          <a:p>
            <a:r>
              <a:rPr lang="en-US" dirty="0"/>
              <a:t>Terraform init will also do this, but it also initializes your backend configuration, ensures that all of your required libraries are correct and that locking is configured. Notice that when I call init here, I specify the file that has my backend configuration. </a:t>
            </a:r>
          </a:p>
          <a:p>
            <a:endParaRPr lang="en-US" dirty="0"/>
          </a:p>
          <a:p>
            <a:r>
              <a:rPr lang="en-US" dirty="0"/>
              <a:t>Terraform plan will generate an execution plan. It tells what resources need to be created, what need to be destroyed, and what need to be changed. Some attributes of a resource can be updated in place, while others cannot. For instance, if you change the tags on resources, those can be updated in place, but other resources may cause a resource to be destroyed and recreated. </a:t>
            </a:r>
          </a:p>
          <a:p>
            <a:endParaRPr lang="en-US" dirty="0"/>
          </a:p>
          <a:p>
            <a:r>
              <a:rPr lang="en-US" dirty="0"/>
              <a:t>Terraform apply will start by doing a Terraform plan, but will then ask if you want to apply those changes. Typing yes will work through all of the changes that the plan shows.</a:t>
            </a:r>
          </a:p>
          <a:p>
            <a:endParaRPr lang="en-US" dirty="0"/>
          </a:p>
          <a:p>
            <a:r>
              <a:rPr lang="en-US" dirty="0"/>
              <a:t>Terraform destroy will also start with a plan. It will show you all of the resources that your plan created, and prompt you as to whether or not you want to destroy them all. It will then cycle through all of the resources and destroy them. </a:t>
            </a:r>
          </a:p>
        </p:txBody>
      </p:sp>
      <p:sp>
        <p:nvSpPr>
          <p:cNvPr id="4" name="Slide Number Placeholder 3"/>
          <p:cNvSpPr>
            <a:spLocks noGrp="1"/>
          </p:cNvSpPr>
          <p:nvPr>
            <p:ph type="sldNum" sz="quarter" idx="5"/>
          </p:nvPr>
        </p:nvSpPr>
        <p:spPr/>
        <p:txBody>
          <a:bodyPr/>
          <a:lstStyle/>
          <a:p>
            <a:fld id="{995E45E9-8884-4478-B0F3-E9C00EEB256F}" type="slidenum">
              <a:rPr lang="en-US" smtClean="0"/>
              <a:t>24</a:t>
            </a:fld>
            <a:endParaRPr lang="en-US" dirty="0"/>
          </a:p>
        </p:txBody>
      </p:sp>
    </p:spTree>
    <p:extLst>
      <p:ext uri="{BB962C8B-B14F-4D97-AF65-F5344CB8AC3E}">
        <p14:creationId xmlns:p14="http://schemas.microsoft.com/office/powerpoint/2010/main" val="969587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7500" y="465138"/>
            <a:ext cx="3175000" cy="1787525"/>
          </a:xfrm>
        </p:spPr>
      </p:sp>
      <p:sp>
        <p:nvSpPr>
          <p:cNvPr id="3" name="Notes Placeholder 2"/>
          <p:cNvSpPr>
            <a:spLocks noGrp="1"/>
          </p:cNvSpPr>
          <p:nvPr>
            <p:ph type="body" idx="1"/>
          </p:nvPr>
        </p:nvSpPr>
        <p:spPr/>
        <p:txBody>
          <a:bodyPr/>
          <a:lstStyle/>
          <a:p>
            <a:r>
              <a:rPr lang="en-US" dirty="0"/>
              <a:t>Building and ‘making’ a terraform script for deployment is easily done via the command line, assuming that you’ve installed it and that you can connect to your cloud of choice. </a:t>
            </a:r>
          </a:p>
          <a:p>
            <a:endParaRPr lang="en-US" dirty="0"/>
          </a:p>
          <a:p>
            <a:r>
              <a:rPr lang="en-US" dirty="0"/>
              <a:t>A few commands we need to know are  GET, INIT, PLAN, APPLY, DESTROY. </a:t>
            </a:r>
          </a:p>
          <a:p>
            <a:endParaRPr lang="en-US" dirty="0"/>
          </a:p>
          <a:p>
            <a:r>
              <a:rPr lang="en-US" dirty="0"/>
              <a:t>Terraform get is specifically used to download your module sources. This is especially helpful if using any sort of code-completion in an IDE, as it helps confirm parameters that must be passed in when you call the resource constructor. </a:t>
            </a:r>
          </a:p>
          <a:p>
            <a:endParaRPr lang="en-US" dirty="0"/>
          </a:p>
          <a:p>
            <a:r>
              <a:rPr lang="en-US" dirty="0"/>
              <a:t>Terraform init will also do this, but it also initializes your backend configuration, ensures that all of your required libraries are correct and that locking is configured. Notice that when I call init here, I specify the file that has my backend configuration. </a:t>
            </a:r>
          </a:p>
          <a:p>
            <a:endParaRPr lang="en-US" dirty="0"/>
          </a:p>
          <a:p>
            <a:r>
              <a:rPr lang="en-US" dirty="0"/>
              <a:t>Terraform plan will generate an execution plan. It tells what resources need to be created, what need to be destroyed, and what need to be changed. Some attributes of a resource can be updated in place, while others cannot. For instance, if you change the tags on resources, those can be updated in place, but other resources may cause a resource to be destroyed and recreated. </a:t>
            </a:r>
          </a:p>
          <a:p>
            <a:endParaRPr lang="en-US" dirty="0"/>
          </a:p>
          <a:p>
            <a:r>
              <a:rPr lang="en-US" dirty="0"/>
              <a:t>Terraform apply will start by doing a Terraform plan, but will then ask if you want to apply those changes. Typing yes will work through all of the changes that the plan shows.</a:t>
            </a:r>
          </a:p>
          <a:p>
            <a:endParaRPr lang="en-US" dirty="0"/>
          </a:p>
          <a:p>
            <a:r>
              <a:rPr lang="en-US" dirty="0"/>
              <a:t>Terraform destroy will also start with a plan. It will show you all of the resources that your plan created, and prompt you as to whether or not you want to destroy them all. It will then cycle through all of the resources and destroy them. </a:t>
            </a:r>
          </a:p>
        </p:txBody>
      </p:sp>
      <p:sp>
        <p:nvSpPr>
          <p:cNvPr id="4" name="Slide Number Placeholder 3"/>
          <p:cNvSpPr>
            <a:spLocks noGrp="1"/>
          </p:cNvSpPr>
          <p:nvPr>
            <p:ph type="sldNum" sz="quarter" idx="5"/>
          </p:nvPr>
        </p:nvSpPr>
        <p:spPr/>
        <p:txBody>
          <a:bodyPr/>
          <a:lstStyle/>
          <a:p>
            <a:fld id="{995E45E9-8884-4478-B0F3-E9C00EEB256F}" type="slidenum">
              <a:rPr lang="en-US" smtClean="0"/>
              <a:t>25</a:t>
            </a:fld>
            <a:endParaRPr lang="en-US" dirty="0"/>
          </a:p>
        </p:txBody>
      </p:sp>
    </p:spTree>
    <p:extLst>
      <p:ext uri="{BB962C8B-B14F-4D97-AF65-F5344CB8AC3E}">
        <p14:creationId xmlns:p14="http://schemas.microsoft.com/office/powerpoint/2010/main" val="1028237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7500" y="465138"/>
            <a:ext cx="3175000" cy="1787525"/>
          </a:xfrm>
        </p:spPr>
      </p:sp>
      <p:sp>
        <p:nvSpPr>
          <p:cNvPr id="3" name="Notes Placeholder 2"/>
          <p:cNvSpPr>
            <a:spLocks noGrp="1"/>
          </p:cNvSpPr>
          <p:nvPr>
            <p:ph type="body" idx="1"/>
          </p:nvPr>
        </p:nvSpPr>
        <p:spPr/>
        <p:txBody>
          <a:bodyPr/>
          <a:lstStyle/>
          <a:p>
            <a:r>
              <a:rPr lang="en-US" dirty="0"/>
              <a:t>Building and ‘making’ a terraform script for deployment is easily done via the command line, assuming that you’ve installed it and that you can connect to your cloud of choice. </a:t>
            </a:r>
          </a:p>
          <a:p>
            <a:endParaRPr lang="en-US" dirty="0"/>
          </a:p>
          <a:p>
            <a:r>
              <a:rPr lang="en-US" dirty="0"/>
              <a:t>A few commands we need to know are  GET, INIT, PLAN, APPLY, DESTROY. </a:t>
            </a:r>
          </a:p>
          <a:p>
            <a:endParaRPr lang="en-US" dirty="0"/>
          </a:p>
          <a:p>
            <a:r>
              <a:rPr lang="en-US" dirty="0"/>
              <a:t>Terraform get is specifically used to download your module sources. This is especially helpful if using any sort of code-completion in an IDE, as it helps confirm parameters that must be passed in when you call the resource constructor. </a:t>
            </a:r>
          </a:p>
          <a:p>
            <a:endParaRPr lang="en-US" dirty="0"/>
          </a:p>
          <a:p>
            <a:r>
              <a:rPr lang="en-US" dirty="0"/>
              <a:t>Terraform init will also do this, but it also initializes your backend configuration, ensures that all of your required libraries are correct and that locking is configured. Notice that when I call init here, I specify the file that has my backend configuration. </a:t>
            </a:r>
          </a:p>
          <a:p>
            <a:endParaRPr lang="en-US" dirty="0"/>
          </a:p>
          <a:p>
            <a:r>
              <a:rPr lang="en-US" dirty="0"/>
              <a:t>Terraform plan will generate an execution plan. It tells what resources need to be created, what need to be destroyed, and what need to be changed. Some attributes of a resource can be updated in place, while others cannot. For instance, if you change the tags on resources, those can be updated in place, but other resources may cause a resource to be destroyed and recreated. </a:t>
            </a:r>
          </a:p>
          <a:p>
            <a:endParaRPr lang="en-US" dirty="0"/>
          </a:p>
          <a:p>
            <a:r>
              <a:rPr lang="en-US" dirty="0"/>
              <a:t>Terraform apply will start by doing a Terraform plan, but will then ask if you want to apply those changes. Typing yes will work through all of the changes that the plan shows.</a:t>
            </a:r>
          </a:p>
          <a:p>
            <a:endParaRPr lang="en-US" dirty="0"/>
          </a:p>
          <a:p>
            <a:r>
              <a:rPr lang="en-US" dirty="0"/>
              <a:t>Terraform destroy will also start with a plan. It will show you all of the resources that your plan created, and prompt you as to whether or not you want to destroy them all. It will then cycle through all of the resources and destroy them. </a:t>
            </a:r>
          </a:p>
        </p:txBody>
      </p:sp>
      <p:sp>
        <p:nvSpPr>
          <p:cNvPr id="4" name="Slide Number Placeholder 3"/>
          <p:cNvSpPr>
            <a:spLocks noGrp="1"/>
          </p:cNvSpPr>
          <p:nvPr>
            <p:ph type="sldNum" sz="quarter" idx="5"/>
          </p:nvPr>
        </p:nvSpPr>
        <p:spPr/>
        <p:txBody>
          <a:bodyPr/>
          <a:lstStyle/>
          <a:p>
            <a:fld id="{995E45E9-8884-4478-B0F3-E9C00EEB256F}" type="slidenum">
              <a:rPr lang="en-US" smtClean="0"/>
              <a:t>26</a:t>
            </a:fld>
            <a:endParaRPr lang="en-US" dirty="0"/>
          </a:p>
        </p:txBody>
      </p:sp>
    </p:spTree>
    <p:extLst>
      <p:ext uri="{BB962C8B-B14F-4D97-AF65-F5344CB8AC3E}">
        <p14:creationId xmlns:p14="http://schemas.microsoft.com/office/powerpoint/2010/main" val="2851162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7500" y="465138"/>
            <a:ext cx="3175000" cy="1787525"/>
          </a:xfrm>
        </p:spPr>
      </p:sp>
      <p:sp>
        <p:nvSpPr>
          <p:cNvPr id="3" name="Notes Placeholder 2"/>
          <p:cNvSpPr>
            <a:spLocks noGrp="1"/>
          </p:cNvSpPr>
          <p:nvPr>
            <p:ph type="body" idx="1"/>
          </p:nvPr>
        </p:nvSpPr>
        <p:spPr/>
        <p:txBody>
          <a:bodyPr/>
          <a:lstStyle/>
          <a:p>
            <a:r>
              <a:rPr lang="en-US" dirty="0"/>
              <a:t>Building and ‘making’ a terraform script for deployment is easily done via the command line, assuming that you’ve installed it and that you can connect to your cloud of choice. </a:t>
            </a:r>
          </a:p>
          <a:p>
            <a:endParaRPr lang="en-US" dirty="0"/>
          </a:p>
          <a:p>
            <a:r>
              <a:rPr lang="en-US" dirty="0"/>
              <a:t>A few commands we need to know are  GET, INIT, PLAN, APPLY, DESTROY. </a:t>
            </a:r>
          </a:p>
          <a:p>
            <a:endParaRPr lang="en-US" dirty="0"/>
          </a:p>
          <a:p>
            <a:r>
              <a:rPr lang="en-US" dirty="0"/>
              <a:t>Terraform get is specifically used to download your module sources. This is especially helpful if using any sort of code-completion in an IDE, as it helps confirm parameters that must be passed in when you call the resource constructor. </a:t>
            </a:r>
          </a:p>
          <a:p>
            <a:endParaRPr lang="en-US" dirty="0"/>
          </a:p>
          <a:p>
            <a:r>
              <a:rPr lang="en-US" dirty="0"/>
              <a:t>Terraform init will also do this, but it also initializes your backend configuration, ensures that all of your required libraries are correct and that locking is configured. Notice that when I call init here, I specify the file that has my backend configuration. </a:t>
            </a:r>
          </a:p>
          <a:p>
            <a:endParaRPr lang="en-US" dirty="0"/>
          </a:p>
          <a:p>
            <a:r>
              <a:rPr lang="en-US" dirty="0"/>
              <a:t>Terraform plan will generate an execution plan. It tells what resources need to be created, what need to be destroyed, and what need to be changed. Some attributes of a resource can be updated in place, while others cannot. For instance, if you change the tags on resources, those can be updated in place, but other resources may cause a resource to be destroyed and recreated. </a:t>
            </a:r>
          </a:p>
          <a:p>
            <a:endParaRPr lang="en-US" dirty="0"/>
          </a:p>
          <a:p>
            <a:r>
              <a:rPr lang="en-US" dirty="0"/>
              <a:t>Terraform apply will start by doing a Terraform plan, but will then ask if you want to apply those changes. Typing yes will work through all of the changes that the plan shows. Apply may take a while, but it will usually show you progress in about 10-second intervals. </a:t>
            </a:r>
          </a:p>
          <a:p>
            <a:endParaRPr lang="en-US" dirty="0"/>
          </a:p>
          <a:p>
            <a:r>
              <a:rPr lang="en-US" dirty="0"/>
              <a:t>Terraform destroy will also start with a plan. It will show you all of the resources that your plan created, and prompt you as to whether or not you want to destroy them all. It will then cycle through all of the resources and destroy them. </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27</a:t>
            </a:fld>
            <a:endParaRPr lang="en-US" dirty="0"/>
          </a:p>
        </p:txBody>
      </p:sp>
    </p:spTree>
    <p:extLst>
      <p:ext uri="{BB962C8B-B14F-4D97-AF65-F5344CB8AC3E}">
        <p14:creationId xmlns:p14="http://schemas.microsoft.com/office/powerpoint/2010/main" val="8954274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28</a:t>
            </a:fld>
            <a:endParaRPr lang="en-US" dirty="0"/>
          </a:p>
        </p:txBody>
      </p:sp>
    </p:spTree>
    <p:extLst>
      <p:ext uri="{BB962C8B-B14F-4D97-AF65-F5344CB8AC3E}">
        <p14:creationId xmlns:p14="http://schemas.microsoft.com/office/powerpoint/2010/main" val="2342986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29</a:t>
            </a:fld>
            <a:endParaRPr lang="en-US" dirty="0"/>
          </a:p>
        </p:txBody>
      </p:sp>
    </p:spTree>
    <p:extLst>
      <p:ext uri="{BB962C8B-B14F-4D97-AF65-F5344CB8AC3E}">
        <p14:creationId xmlns:p14="http://schemas.microsoft.com/office/powerpoint/2010/main" val="4134952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7500" y="465138"/>
            <a:ext cx="3175000" cy="17875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3</a:t>
            </a:fld>
            <a:endParaRPr lang="en-US" dirty="0"/>
          </a:p>
        </p:txBody>
      </p:sp>
    </p:spTree>
    <p:extLst>
      <p:ext uri="{BB962C8B-B14F-4D97-AF65-F5344CB8AC3E}">
        <p14:creationId xmlns:p14="http://schemas.microsoft.com/office/powerpoint/2010/main" val="3900096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4</a:t>
            </a:fld>
            <a:endParaRPr lang="en-US" dirty="0"/>
          </a:p>
        </p:txBody>
      </p:sp>
    </p:spTree>
    <p:extLst>
      <p:ext uri="{BB962C8B-B14F-4D97-AF65-F5344CB8AC3E}">
        <p14:creationId xmlns:p14="http://schemas.microsoft.com/office/powerpoint/2010/main" val="3248864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385763"/>
            <a:ext cx="2957512" cy="1663700"/>
          </a:xfrm>
        </p:spPr>
      </p:sp>
      <p:sp>
        <p:nvSpPr>
          <p:cNvPr id="3" name="Notes Placeholder 2"/>
          <p:cNvSpPr>
            <a:spLocks noGrp="1"/>
          </p:cNvSpPr>
          <p:nvPr>
            <p:ph type="body" idx="1"/>
          </p:nvPr>
        </p:nvSpPr>
        <p:spPr>
          <a:xfrm>
            <a:off x="291440" y="2236011"/>
            <a:ext cx="5588000" cy="3655457"/>
          </a:xfrm>
        </p:spPr>
        <p:txBody>
          <a:bodyPr/>
          <a:lstStyle/>
          <a:p>
            <a:r>
              <a:rPr lang="en-US" dirty="0"/>
              <a:t>TF is written in Go, and is therefore cross-platform compatible. </a:t>
            </a:r>
          </a:p>
          <a:p>
            <a:r>
              <a:rPr lang="en-US" dirty="0"/>
              <a:t>It is open-source, with lots of resources created and/or enhanced by a large public userbase. </a:t>
            </a:r>
          </a:p>
          <a:p>
            <a:endParaRPr lang="en-US" dirty="0"/>
          </a:p>
          <a:p>
            <a:r>
              <a:rPr lang="en-US" dirty="0"/>
              <a:t>As a stateful language, you describe how you want your infrastructure, aka Cloud Resources, to look. It compares the existing state to the desired state and makes the changes as required.</a:t>
            </a:r>
          </a:p>
          <a:p>
            <a:r>
              <a:rPr lang="en-US" dirty="0"/>
              <a:t>Certain changes may be made in-place, such as simple updates. Others require replacement. </a:t>
            </a:r>
          </a:p>
          <a:p>
            <a:r>
              <a:rPr lang="en-US" dirty="0"/>
              <a:t>Simple changes, often such as tag updates</a:t>
            </a:r>
          </a:p>
          <a:p>
            <a:r>
              <a:rPr lang="en-US" dirty="0"/>
              <a:t>Replacement changes, often scale-up/down, or key aspects of the resource – CIDR Range, RDS Engine, EC2 instance type, KMS changes, etc</a:t>
            </a:r>
          </a:p>
        </p:txBody>
      </p:sp>
      <p:sp>
        <p:nvSpPr>
          <p:cNvPr id="4" name="Slide Number Placeholder 3"/>
          <p:cNvSpPr>
            <a:spLocks noGrp="1"/>
          </p:cNvSpPr>
          <p:nvPr>
            <p:ph type="sldNum" sz="quarter" idx="5"/>
          </p:nvPr>
        </p:nvSpPr>
        <p:spPr/>
        <p:txBody>
          <a:bodyPr/>
          <a:lstStyle/>
          <a:p>
            <a:fld id="{995E45E9-8884-4478-B0F3-E9C00EEB256F}" type="slidenum">
              <a:rPr lang="en-US" smtClean="0"/>
              <a:t>5</a:t>
            </a:fld>
            <a:endParaRPr lang="en-US" dirty="0"/>
          </a:p>
        </p:txBody>
      </p:sp>
    </p:spTree>
    <p:extLst>
      <p:ext uri="{BB962C8B-B14F-4D97-AF65-F5344CB8AC3E}">
        <p14:creationId xmlns:p14="http://schemas.microsoft.com/office/powerpoint/2010/main" val="2509016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7500" y="465138"/>
            <a:ext cx="3175000" cy="1787525"/>
          </a:xfrm>
        </p:spPr>
      </p:sp>
      <p:sp>
        <p:nvSpPr>
          <p:cNvPr id="3" name="Notes Placeholder 2"/>
          <p:cNvSpPr>
            <a:spLocks noGrp="1"/>
          </p:cNvSpPr>
          <p:nvPr>
            <p:ph type="body" idx="1"/>
          </p:nvPr>
        </p:nvSpPr>
        <p:spPr/>
        <p:txBody>
          <a:bodyPr/>
          <a:lstStyle/>
          <a:p>
            <a:r>
              <a:rPr lang="en-US" dirty="0"/>
              <a:t>As a descriptor of our desired state, Terraform can be deployed many times in multiple different regions and/or environments. It can also be re-used via modules (we’ll touch on those later) to create pre-configured, pre-vetted secure infrastructure. </a:t>
            </a:r>
          </a:p>
          <a:p>
            <a:endParaRPr lang="en-US" dirty="0"/>
          </a:p>
          <a:p>
            <a:endParaRPr lang="en-US" dirty="0"/>
          </a:p>
          <a:p>
            <a:r>
              <a:rPr lang="en-US" dirty="0"/>
              <a:t>It can be automated via various pipelines, such as Jenkins, CodeDeploy, Azure DevOps Pipeline and just about every other deployment tool available.</a:t>
            </a:r>
          </a:p>
          <a:p>
            <a:endParaRPr lang="en-US" dirty="0"/>
          </a:p>
          <a:p>
            <a:r>
              <a:rPr lang="en-US" dirty="0"/>
              <a:t>We can configure it with variables and different backends so that the different deployments can best reflect the exact use. </a:t>
            </a:r>
          </a:p>
        </p:txBody>
      </p:sp>
      <p:sp>
        <p:nvSpPr>
          <p:cNvPr id="4" name="Slide Number Placeholder 3"/>
          <p:cNvSpPr>
            <a:spLocks noGrp="1"/>
          </p:cNvSpPr>
          <p:nvPr>
            <p:ph type="sldNum" sz="quarter" idx="5"/>
          </p:nvPr>
        </p:nvSpPr>
        <p:spPr/>
        <p:txBody>
          <a:bodyPr/>
          <a:lstStyle/>
          <a:p>
            <a:fld id="{995E45E9-8884-4478-B0F3-E9C00EEB256F}" type="slidenum">
              <a:rPr lang="en-US" smtClean="0"/>
              <a:t>6</a:t>
            </a:fld>
            <a:endParaRPr lang="en-US" dirty="0"/>
          </a:p>
        </p:txBody>
      </p:sp>
    </p:spTree>
    <p:extLst>
      <p:ext uri="{BB962C8B-B14F-4D97-AF65-F5344CB8AC3E}">
        <p14:creationId xmlns:p14="http://schemas.microsoft.com/office/powerpoint/2010/main" val="4078613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7500" y="465138"/>
            <a:ext cx="3175000" cy="1787525"/>
          </a:xfrm>
        </p:spPr>
      </p:sp>
      <p:sp>
        <p:nvSpPr>
          <p:cNvPr id="3" name="Notes Placeholder 2"/>
          <p:cNvSpPr>
            <a:spLocks noGrp="1"/>
          </p:cNvSpPr>
          <p:nvPr>
            <p:ph type="body" idx="1"/>
          </p:nvPr>
        </p:nvSpPr>
        <p:spPr/>
        <p:txBody>
          <a:bodyPr/>
          <a:lstStyle/>
          <a:p>
            <a:r>
              <a:rPr lang="en-US" dirty="0"/>
              <a:t>3</a:t>
            </a:r>
            <a:r>
              <a:rPr lang="en-US" baseline="30000" dirty="0"/>
              <a:t>rd</a:t>
            </a:r>
            <a:r>
              <a:rPr lang="en-US" dirty="0"/>
              <a:t> party </a:t>
            </a:r>
            <a:r>
              <a:rPr lang="en-US" dirty="0" err="1"/>
              <a:t>libraris</a:t>
            </a:r>
            <a:r>
              <a:rPr lang="en-US" dirty="0"/>
              <a:t> such as JOT or security implementations, or JSON serializers/</a:t>
            </a:r>
            <a:r>
              <a:rPr lang="en-US" dirty="0" err="1"/>
              <a:t>deserializers</a:t>
            </a:r>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7</a:t>
            </a:fld>
            <a:endParaRPr lang="en-US" dirty="0"/>
          </a:p>
        </p:txBody>
      </p:sp>
    </p:spTree>
    <p:extLst>
      <p:ext uri="{BB962C8B-B14F-4D97-AF65-F5344CB8AC3E}">
        <p14:creationId xmlns:p14="http://schemas.microsoft.com/office/powerpoint/2010/main" val="3828908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7500" y="465138"/>
            <a:ext cx="3175000" cy="17875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8</a:t>
            </a:fld>
            <a:endParaRPr lang="en-US" dirty="0"/>
          </a:p>
        </p:txBody>
      </p:sp>
    </p:spTree>
    <p:extLst>
      <p:ext uri="{BB962C8B-B14F-4D97-AF65-F5344CB8AC3E}">
        <p14:creationId xmlns:p14="http://schemas.microsoft.com/office/powerpoint/2010/main" val="312839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7500" y="465138"/>
            <a:ext cx="3175000" cy="1787525"/>
          </a:xfrm>
        </p:spPr>
      </p:sp>
      <p:sp>
        <p:nvSpPr>
          <p:cNvPr id="3" name="Notes Placeholder 2"/>
          <p:cNvSpPr>
            <a:spLocks noGrp="1"/>
          </p:cNvSpPr>
          <p:nvPr>
            <p:ph type="body" idx="1"/>
          </p:nvPr>
        </p:nvSpPr>
        <p:spPr/>
        <p:txBody>
          <a:bodyPr/>
          <a:lstStyle/>
          <a:p>
            <a:r>
              <a:rPr lang="en-US" dirty="0"/>
              <a:t>In the groovy app, you specify the name of the package in each file. In TF, you don’t need to. </a:t>
            </a:r>
          </a:p>
          <a:p>
            <a:r>
              <a:rPr lang="en-US" dirty="0"/>
              <a:t>All .tf files </a:t>
            </a:r>
            <a:r>
              <a:rPr lang="en-US" i="1" dirty="0"/>
              <a:t>in the directory</a:t>
            </a:r>
            <a:r>
              <a:rPr lang="en-US" i="0" dirty="0"/>
              <a:t> are automatically in the package. </a:t>
            </a:r>
          </a:p>
          <a:p>
            <a:endParaRPr lang="en-US" i="0" dirty="0"/>
          </a:p>
          <a:p>
            <a:r>
              <a:rPr lang="en-US" i="0" dirty="0"/>
              <a:t>There are multiple different types of files that you might have in this directory, such as json/xml files, template files, .tfvars files, or anything else. Only the .tf files are automatically included in the ’build’ (which is the wrong term, but we’ll visit that later!)</a:t>
            </a:r>
          </a:p>
          <a:p>
            <a:r>
              <a:rPr lang="en-US" i="0" dirty="0"/>
              <a:t> .tf files can be empty. This is great if you’re attempting to pre-plan your application. It’s also great if you’re trying to build custom terraform rep—templates, where you can prepopulate some of your ’standard’ files, automate some of your file naming standards, and the like.</a:t>
            </a:r>
          </a:p>
          <a:p>
            <a:endParaRPr lang="en-US" i="0" dirty="0"/>
          </a:p>
          <a:p>
            <a:r>
              <a:rPr lang="en-US" i="0" dirty="0"/>
              <a:t>Other folders can be referenced, such as the artifacts folder and the environment folders above. </a:t>
            </a:r>
          </a:p>
          <a:p>
            <a:r>
              <a:rPr lang="en-US" dirty="0"/>
              <a:t>Artifacts folder as shown is one way of many to upload code into AWS.</a:t>
            </a:r>
          </a:p>
          <a:p>
            <a:r>
              <a:rPr lang="en-US" dirty="0"/>
              <a:t>Resources can also obtain code from code-repos such as artifactory, git, etc for deployment</a:t>
            </a:r>
          </a:p>
          <a:p>
            <a:pPr lvl="1"/>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9</a:t>
            </a:fld>
            <a:endParaRPr lang="en-US" dirty="0"/>
          </a:p>
        </p:txBody>
      </p:sp>
    </p:spTree>
    <p:extLst>
      <p:ext uri="{BB962C8B-B14F-4D97-AF65-F5344CB8AC3E}">
        <p14:creationId xmlns:p14="http://schemas.microsoft.com/office/powerpoint/2010/main" val="300500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augherty Big">
    <p:spTree>
      <p:nvGrpSpPr>
        <p:cNvPr id="1" name=""/>
        <p:cNvGrpSpPr/>
        <p:nvPr/>
      </p:nvGrpSpPr>
      <p:grpSpPr>
        <a:xfrm>
          <a:off x="0" y="0"/>
          <a:ext cx="0" cy="0"/>
          <a:chOff x="0" y="0"/>
          <a:chExt cx="0" cy="0"/>
        </a:xfrm>
      </p:grpSpPr>
      <p:sp>
        <p:nvSpPr>
          <p:cNvPr id="7" name="Rectangle 6"/>
          <p:cNvSpPr/>
          <p:nvPr userDrawn="1"/>
        </p:nvSpPr>
        <p:spPr>
          <a:xfrm>
            <a:off x="0" y="4344223"/>
            <a:ext cx="12192000" cy="252224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3" name="Text Placeholder 11"/>
          <p:cNvSpPr>
            <a:spLocks noGrp="1"/>
          </p:cNvSpPr>
          <p:nvPr>
            <p:ph type="body" sz="quarter" idx="11" hasCustomPrompt="1"/>
          </p:nvPr>
        </p:nvSpPr>
        <p:spPr>
          <a:xfrm>
            <a:off x="454025" y="6227233"/>
            <a:ext cx="6256405" cy="376764"/>
          </a:xfrm>
        </p:spPr>
        <p:txBody>
          <a:bodyPr tIns="91440" bIns="91440" anchor="b" anchorCtr="0">
            <a:normAutofit/>
          </a:bodyPr>
          <a:lstStyle>
            <a:lvl1pPr marL="0" indent="0">
              <a:buNone/>
              <a:defRPr sz="2000" baseline="0">
                <a:solidFill>
                  <a:srgbClr val="B5D084"/>
                </a:solidFill>
                <a:latin typeface="Century Gothic"/>
              </a:defRPr>
            </a:lvl1pPr>
            <a:lvl5pPr marL="1828830" indent="0">
              <a:buNone/>
              <a:defRPr/>
            </a:lvl5pPr>
          </a:lstStyle>
          <a:p>
            <a:pPr lvl="0"/>
            <a:r>
              <a:rPr lang="en-US" dirty="0"/>
              <a:t>Supporting Title</a:t>
            </a:r>
          </a:p>
        </p:txBody>
      </p:sp>
      <p:sp>
        <p:nvSpPr>
          <p:cNvPr id="14" name="Text Placeholder 11"/>
          <p:cNvSpPr>
            <a:spLocks noGrp="1"/>
          </p:cNvSpPr>
          <p:nvPr>
            <p:ph type="body" sz="quarter" idx="10" hasCustomPrompt="1"/>
          </p:nvPr>
        </p:nvSpPr>
        <p:spPr>
          <a:xfrm>
            <a:off x="454025" y="5061947"/>
            <a:ext cx="6256405" cy="1159934"/>
          </a:xfrm>
        </p:spPr>
        <p:txBody>
          <a:bodyPr tIns="91440" bIns="91440" anchor="b" anchorCtr="0"/>
          <a:lstStyle>
            <a:lvl1pPr marL="0" indent="0">
              <a:buNone/>
              <a:defRPr sz="2800" baseline="0">
                <a:solidFill>
                  <a:schemeClr val="bg1"/>
                </a:solidFill>
                <a:latin typeface="Century Gothic"/>
              </a:defRPr>
            </a:lvl1pPr>
            <a:lvl5pPr marL="1828830" indent="0">
              <a:buNone/>
              <a:defRPr/>
            </a:lvl5pPr>
          </a:lstStyle>
          <a:p>
            <a:pPr lvl="0"/>
            <a:r>
              <a:rPr lang="en-US" dirty="0"/>
              <a:t>Title of Presentation</a:t>
            </a:r>
          </a:p>
        </p:txBody>
      </p:sp>
      <p:grpSp>
        <p:nvGrpSpPr>
          <p:cNvPr id="18" name="Group 17"/>
          <p:cNvGrpSpPr>
            <a:grpSpLocks noChangeAspect="1"/>
          </p:cNvGrpSpPr>
          <p:nvPr userDrawn="1"/>
        </p:nvGrpSpPr>
        <p:grpSpPr>
          <a:xfrm>
            <a:off x="4756404" y="2381046"/>
            <a:ext cx="2679192" cy="830807"/>
            <a:chOff x="1942575" y="653507"/>
            <a:chExt cx="5283200" cy="1638300"/>
          </a:xfrm>
        </p:grpSpPr>
        <p:sp>
          <p:nvSpPr>
            <p:cNvPr id="19" name="Freeform 18"/>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solidFill>
              <a:srgbClr val="5289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FF0000"/>
                </a:solidFill>
              </a:endParaRPr>
            </a:p>
          </p:txBody>
        </p:sp>
        <p:sp>
          <p:nvSpPr>
            <p:cNvPr id="20" name="Freeform 19"/>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solidFill>
              <a:srgbClr val="85AA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27644729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4"/>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title of slide</a:t>
            </a:r>
          </a:p>
        </p:txBody>
      </p:sp>
      <p:sp>
        <p:nvSpPr>
          <p:cNvPr id="9"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6/7/22</a:t>
            </a:fld>
            <a:endParaRPr lang="en-US" dirty="0"/>
          </a:p>
        </p:txBody>
      </p:sp>
      <p:sp>
        <p:nvSpPr>
          <p:cNvPr id="10"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53570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White Space">
    <p:spTree>
      <p:nvGrpSpPr>
        <p:cNvPr id="1" name=""/>
        <p:cNvGrpSpPr/>
        <p:nvPr/>
      </p:nvGrpSpPr>
      <p:grpSpPr>
        <a:xfrm>
          <a:off x="0" y="0"/>
          <a:ext cx="0" cy="0"/>
          <a:chOff x="0" y="0"/>
          <a:chExt cx="0" cy="0"/>
        </a:xfrm>
      </p:grpSpPr>
      <p:sp>
        <p:nvSpPr>
          <p:cNvPr id="7" name="Title 13"/>
          <p:cNvSpPr>
            <a:spLocks noGrp="1"/>
          </p:cNvSpPr>
          <p:nvPr>
            <p:ph type="title" hasCustomPrompt="1"/>
          </p:nvPr>
        </p:nvSpPr>
        <p:spPr>
          <a:xfrm>
            <a:off x="454025" y="0"/>
            <a:ext cx="11272838" cy="795866"/>
          </a:xfrm>
        </p:spPr>
        <p:txBody>
          <a:bodyPr lIns="0" rIns="0">
            <a:normAutofit/>
          </a:bodyPr>
          <a:lstStyle>
            <a:lvl1pPr algn="l">
              <a:defRPr sz="2000" baseline="0"/>
            </a:lvl1pPr>
          </a:lstStyle>
          <a:p>
            <a:r>
              <a:rPr lang="en-US" dirty="0"/>
              <a:t>Main title of slide  (Use for pasting large pictures, graphs, charts)</a:t>
            </a:r>
          </a:p>
        </p:txBody>
      </p:sp>
      <p:sp>
        <p:nvSpPr>
          <p:cNvPr id="8" name="Text Placeholder 11"/>
          <p:cNvSpPr>
            <a:spLocks noGrp="1"/>
          </p:cNvSpPr>
          <p:nvPr>
            <p:ph type="body" sz="quarter" idx="12" hasCustomPrompt="1"/>
          </p:nvPr>
        </p:nvSpPr>
        <p:spPr>
          <a:xfrm>
            <a:off x="454025" y="498875"/>
            <a:ext cx="11268283" cy="296991"/>
          </a:xfrm>
        </p:spPr>
        <p:txBody>
          <a:bodyPr>
            <a:normAutofit/>
          </a:bodyPr>
          <a:lstStyle>
            <a:lvl1pPr>
              <a:defRPr sz="1400" i="1"/>
            </a:lvl1pPr>
          </a:lstStyle>
          <a:p>
            <a:pPr marL="342906" marR="0" lvl="0" indent="-342906" algn="l" defTabSz="457208" rtl="0" eaLnBrk="1" fontAlgn="auto" latinLnBrk="0" hangingPunct="1">
              <a:lnSpc>
                <a:spcPct val="100000"/>
              </a:lnSpc>
              <a:spcBef>
                <a:spcPct val="20000"/>
              </a:spcBef>
              <a:spcAft>
                <a:spcPts val="0"/>
              </a:spcAft>
              <a:buClrTx/>
              <a:buSzTx/>
              <a:buFont typeface="Arial"/>
              <a:buNone/>
              <a:tabLst/>
              <a:defRPr/>
            </a:pPr>
            <a:r>
              <a:rPr lang="en-US" dirty="0"/>
              <a:t>Supporting sub-title</a:t>
            </a:r>
          </a:p>
        </p:txBody>
      </p:sp>
      <p:sp>
        <p:nvSpPr>
          <p:cNvPr id="6"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6/7/22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8226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Compare/Contrac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4025" y="804333"/>
            <a:ext cx="5521325" cy="5537200"/>
          </a:xfrm>
        </p:spPr>
        <p:txBody>
          <a:bodyPr/>
          <a:lstStyle>
            <a:lvl1pPr>
              <a:defRPr sz="2000" baseline="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a:t>Use for slides that compare and contrast two different ideas or for a series of bullet points and a supporting image or chart.</a:t>
            </a:r>
          </a:p>
          <a:p>
            <a:pPr lvl="1"/>
            <a:r>
              <a:rPr lang="en-US" dirty="0"/>
              <a:t>Second level</a:t>
            </a:r>
          </a:p>
          <a:p>
            <a:pPr lvl="2"/>
            <a:r>
              <a:rPr lang="en-US" dirty="0"/>
              <a:t>Third level</a:t>
            </a:r>
          </a:p>
        </p:txBody>
      </p:sp>
      <p:sp>
        <p:nvSpPr>
          <p:cNvPr id="4" name="Content Placeholder 3"/>
          <p:cNvSpPr>
            <a:spLocks noGrp="1"/>
          </p:cNvSpPr>
          <p:nvPr>
            <p:ph sz="half" idx="2"/>
          </p:nvPr>
        </p:nvSpPr>
        <p:spPr>
          <a:xfrm>
            <a:off x="6207126" y="804333"/>
            <a:ext cx="5519738" cy="5537200"/>
          </a:xfrm>
        </p:spPr>
        <p:txBody>
          <a:bodyPr/>
          <a:lstStyle>
            <a:lvl1pPr>
              <a:defRPr sz="200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7" name="Title 4"/>
          <p:cNvSpPr>
            <a:spLocks noGrp="1"/>
          </p:cNvSpPr>
          <p:nvPr>
            <p:ph type="title" hasCustomPrompt="1"/>
          </p:nvPr>
        </p:nvSpPr>
        <p:spPr>
          <a:xfrm>
            <a:off x="454024" y="1"/>
            <a:ext cx="11272839" cy="795866"/>
          </a:xfrm>
        </p:spPr>
        <p:txBody>
          <a:bodyPr lIns="0" rIns="0">
            <a:normAutofit/>
          </a:bodyPr>
          <a:lstStyle>
            <a:lvl1pPr algn="l">
              <a:defRPr sz="2000"/>
            </a:lvl1pPr>
          </a:lstStyle>
          <a:p>
            <a:r>
              <a:rPr lang="en-US" dirty="0"/>
              <a:t>Main title of slide</a:t>
            </a:r>
          </a:p>
        </p:txBody>
      </p:sp>
      <p:sp>
        <p:nvSpPr>
          <p:cNvPr id="8" name="Date Placeholder 3"/>
          <p:cNvSpPr>
            <a:spLocks noGrp="1"/>
          </p:cNvSpPr>
          <p:nvPr>
            <p:ph type="dt" sz="half" idx="10"/>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6/7/22</a:t>
            </a:fld>
            <a:endParaRPr lang="en-US" dirty="0"/>
          </a:p>
        </p:txBody>
      </p:sp>
      <p:sp>
        <p:nvSpPr>
          <p:cNvPr id="11"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177617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9809163" y="6448334"/>
            <a:ext cx="958850"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pPr/>
              <a:t>6/7/22</a:t>
            </a:fld>
            <a:endParaRPr lang="en-US" dirty="0"/>
          </a:p>
        </p:txBody>
      </p:sp>
      <p:sp>
        <p:nvSpPr>
          <p:cNvPr id="6"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988581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4025" y="273050"/>
            <a:ext cx="3602038" cy="1162050"/>
          </a:xfrm>
        </p:spPr>
        <p:txBody>
          <a:bodyPr anchor="b"/>
          <a:lstStyle>
            <a:lvl1pPr algn="l">
              <a:defRPr sz="2000" b="0" i="0">
                <a:solidFill>
                  <a:srgbClr val="538C3F"/>
                </a:solidFill>
              </a:defRPr>
            </a:lvl1pPr>
          </a:lstStyle>
          <a:p>
            <a:r>
              <a:rPr lang="en-US" dirty="0"/>
              <a:t>Main slide title</a:t>
            </a:r>
          </a:p>
        </p:txBody>
      </p:sp>
      <p:sp>
        <p:nvSpPr>
          <p:cNvPr id="3" name="Content Placeholder 2"/>
          <p:cNvSpPr>
            <a:spLocks noGrp="1"/>
          </p:cNvSpPr>
          <p:nvPr>
            <p:ph idx="1"/>
          </p:nvPr>
        </p:nvSpPr>
        <p:spPr>
          <a:xfrm>
            <a:off x="4283075" y="273065"/>
            <a:ext cx="7443788" cy="5853113"/>
          </a:xfrm>
        </p:spPr>
        <p:txBody>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
        <p:nvSpPr>
          <p:cNvPr id="4" name="Text Placeholder 3"/>
          <p:cNvSpPr>
            <a:spLocks noGrp="1"/>
          </p:cNvSpPr>
          <p:nvPr>
            <p:ph type="body" sz="half" idx="2" hasCustomPrompt="1"/>
          </p:nvPr>
        </p:nvSpPr>
        <p:spPr>
          <a:xfrm>
            <a:off x="454025" y="1435103"/>
            <a:ext cx="3602038" cy="4691063"/>
          </a:xfrm>
        </p:spPr>
        <p:txBody>
          <a:bodyPr/>
          <a:lstStyle>
            <a:lvl1pPr marL="0" indent="0">
              <a:buNone/>
              <a:defRPr sz="1400" baseline="0"/>
            </a:lvl1pPr>
            <a:lvl2pPr marL="457208" indent="0">
              <a:buNone/>
              <a:defRPr sz="1200"/>
            </a:lvl2pPr>
            <a:lvl3pPr marL="914415" indent="0">
              <a:buNone/>
              <a:defRPr sz="1000"/>
            </a:lvl3pPr>
            <a:lvl4pPr marL="1371623" indent="0">
              <a:buNone/>
              <a:defRPr sz="900"/>
            </a:lvl4pPr>
            <a:lvl5pPr marL="1828830" indent="0">
              <a:buNone/>
              <a:defRPr sz="900"/>
            </a:lvl5pPr>
            <a:lvl6pPr marL="2286038" indent="0">
              <a:buNone/>
              <a:defRPr sz="900"/>
            </a:lvl6pPr>
            <a:lvl7pPr marL="2743246" indent="0">
              <a:buNone/>
              <a:defRPr sz="900"/>
            </a:lvl7pPr>
            <a:lvl8pPr marL="3200453" indent="0">
              <a:buNone/>
              <a:defRPr sz="900"/>
            </a:lvl8pPr>
            <a:lvl9pPr marL="3657661" indent="0">
              <a:buNone/>
              <a:defRPr sz="900"/>
            </a:lvl9pPr>
          </a:lstStyle>
          <a:p>
            <a:pPr lvl="0"/>
            <a:r>
              <a:rPr lang="en-US" dirty="0"/>
              <a:t>Sub-title or short, supportive copy of title leading to main content</a:t>
            </a:r>
          </a:p>
        </p:txBody>
      </p:sp>
      <p:sp>
        <p:nvSpPr>
          <p:cNvPr id="8" name="Date Placeholder 3"/>
          <p:cNvSpPr>
            <a:spLocks noGrp="1"/>
          </p:cNvSpPr>
          <p:nvPr>
            <p:ph type="dt" sz="half" idx="10"/>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6/7/22</a:t>
            </a:fld>
            <a:endParaRPr lang="en-US" dirty="0"/>
          </a:p>
        </p:txBody>
      </p:sp>
      <p:sp>
        <p:nvSpPr>
          <p:cNvPr id="10"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2438994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66963" y="4800600"/>
            <a:ext cx="7442200" cy="566738"/>
          </a:xfrm>
        </p:spPr>
        <p:txBody>
          <a:bodyPr anchor="b"/>
          <a:lstStyle>
            <a:lvl1pPr algn="l">
              <a:defRPr sz="2000" b="0" i="0">
                <a:solidFill>
                  <a:srgbClr val="538C3F"/>
                </a:solidFill>
              </a:defRPr>
            </a:lvl1pPr>
          </a:lstStyle>
          <a:p>
            <a:r>
              <a:rPr lang="en-US" dirty="0"/>
              <a:t>Main slide title</a:t>
            </a:r>
          </a:p>
        </p:txBody>
      </p:sp>
      <p:sp>
        <p:nvSpPr>
          <p:cNvPr id="3" name="Picture Placeholder 2"/>
          <p:cNvSpPr>
            <a:spLocks noGrp="1"/>
          </p:cNvSpPr>
          <p:nvPr>
            <p:ph type="pic" idx="1" hasCustomPrompt="1"/>
          </p:nvPr>
        </p:nvSpPr>
        <p:spPr>
          <a:xfrm>
            <a:off x="2366963" y="612775"/>
            <a:ext cx="7442200" cy="4114800"/>
          </a:xfrm>
        </p:spPr>
        <p:txBody>
          <a:bodyPr/>
          <a:lstStyle>
            <a:lvl1pPr marL="0" indent="0">
              <a:buNone/>
              <a:defRPr sz="3200"/>
            </a:lvl1pPr>
            <a:lvl2pPr marL="457208" indent="0">
              <a:buNone/>
              <a:defRPr sz="2800"/>
            </a:lvl2pPr>
            <a:lvl3pPr marL="914415" indent="0">
              <a:buNone/>
              <a:defRPr sz="2400"/>
            </a:lvl3pPr>
            <a:lvl4pPr marL="1371623" indent="0">
              <a:buNone/>
              <a:defRPr sz="2000"/>
            </a:lvl4pPr>
            <a:lvl5pPr marL="1828830" indent="0">
              <a:buNone/>
              <a:defRPr sz="2000"/>
            </a:lvl5pPr>
            <a:lvl6pPr marL="2286038" indent="0">
              <a:buNone/>
              <a:defRPr sz="2000"/>
            </a:lvl6pPr>
            <a:lvl7pPr marL="2743246" indent="0">
              <a:buNone/>
              <a:defRPr sz="2000"/>
            </a:lvl7pPr>
            <a:lvl8pPr marL="3200453" indent="0">
              <a:buNone/>
              <a:defRPr sz="2000"/>
            </a:lvl8pPr>
            <a:lvl9pPr marL="3657661" indent="0">
              <a:buNone/>
              <a:defRPr sz="2000"/>
            </a:lvl9pPr>
          </a:lstStyle>
          <a:p>
            <a:r>
              <a:rPr lang="en-US" dirty="0"/>
              <a:t>Slide Picture/Graphic</a:t>
            </a:r>
          </a:p>
        </p:txBody>
      </p:sp>
      <p:sp>
        <p:nvSpPr>
          <p:cNvPr id="4" name="Text Placeholder 3"/>
          <p:cNvSpPr>
            <a:spLocks noGrp="1"/>
          </p:cNvSpPr>
          <p:nvPr>
            <p:ph type="body" sz="half" idx="2" hasCustomPrompt="1"/>
          </p:nvPr>
        </p:nvSpPr>
        <p:spPr>
          <a:xfrm>
            <a:off x="2366963" y="5367338"/>
            <a:ext cx="7442200" cy="804862"/>
          </a:xfrm>
        </p:spPr>
        <p:txBody>
          <a:bodyPr/>
          <a:lstStyle>
            <a:lvl1pPr marL="0" indent="0">
              <a:buNone/>
              <a:defRPr sz="1400" baseline="0"/>
            </a:lvl1pPr>
            <a:lvl2pPr marL="457208" indent="0">
              <a:buNone/>
              <a:defRPr sz="1200"/>
            </a:lvl2pPr>
            <a:lvl3pPr marL="914415" indent="0">
              <a:buNone/>
              <a:defRPr sz="1000"/>
            </a:lvl3pPr>
            <a:lvl4pPr marL="1371623" indent="0">
              <a:buNone/>
              <a:defRPr sz="900"/>
            </a:lvl4pPr>
            <a:lvl5pPr marL="1828830" indent="0">
              <a:buNone/>
              <a:defRPr sz="900"/>
            </a:lvl5pPr>
            <a:lvl6pPr marL="2286038" indent="0">
              <a:buNone/>
              <a:defRPr sz="900"/>
            </a:lvl6pPr>
            <a:lvl7pPr marL="2743246" indent="0">
              <a:buNone/>
              <a:defRPr sz="900"/>
            </a:lvl7pPr>
            <a:lvl8pPr marL="3200453" indent="0">
              <a:buNone/>
              <a:defRPr sz="900"/>
            </a:lvl8pPr>
            <a:lvl9pPr marL="3657661" indent="0">
              <a:buNone/>
              <a:defRPr sz="900"/>
            </a:lvl9pPr>
          </a:lstStyle>
          <a:p>
            <a:pPr lvl="0"/>
            <a:r>
              <a:rPr lang="en-US" dirty="0"/>
              <a:t>Sub-title or short, supportive copy</a:t>
            </a:r>
          </a:p>
        </p:txBody>
      </p:sp>
      <p:sp>
        <p:nvSpPr>
          <p:cNvPr id="8" name="Date Placeholder 3"/>
          <p:cNvSpPr>
            <a:spLocks noGrp="1"/>
          </p:cNvSpPr>
          <p:nvPr>
            <p:ph type="dt" sz="half" idx="10"/>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6/7/22</a:t>
            </a:fld>
            <a:endParaRPr lang="en-US" dirty="0"/>
          </a:p>
        </p:txBody>
      </p:sp>
      <p:sp>
        <p:nvSpPr>
          <p:cNvPr id="10"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2125795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0/50 Green,White (bullet list)">
    <p:spTree>
      <p:nvGrpSpPr>
        <p:cNvPr id="1" name=""/>
        <p:cNvGrpSpPr/>
        <p:nvPr/>
      </p:nvGrpSpPr>
      <p:grpSpPr>
        <a:xfrm>
          <a:off x="0" y="0"/>
          <a:ext cx="0" cy="0"/>
          <a:chOff x="0" y="0"/>
          <a:chExt cx="0" cy="0"/>
        </a:xfrm>
      </p:grpSpPr>
      <p:sp>
        <p:nvSpPr>
          <p:cNvPr id="5" name="Rectangle 4"/>
          <p:cNvSpPr/>
          <p:nvPr userDrawn="1"/>
        </p:nvSpPr>
        <p:spPr>
          <a:xfrm>
            <a:off x="5014913" y="6307675"/>
            <a:ext cx="7177086" cy="55033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6" name="Rectangle 5"/>
          <p:cNvSpPr/>
          <p:nvPr userDrawn="1"/>
        </p:nvSpPr>
        <p:spPr>
          <a:xfrm>
            <a:off x="0" y="3"/>
            <a:ext cx="5014913" cy="68580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7" name="Date Placeholder 2"/>
          <p:cNvSpPr>
            <a:spLocks noGrp="1"/>
          </p:cNvSpPr>
          <p:nvPr>
            <p:ph type="dt" sz="half" idx="10"/>
          </p:nvPr>
        </p:nvSpPr>
        <p:spPr>
          <a:xfrm>
            <a:off x="9809163" y="6441029"/>
            <a:ext cx="958850" cy="365125"/>
          </a:xfrm>
          <a:prstGeom prst="rect">
            <a:avLst/>
          </a:prstGeom>
        </p:spPr>
        <p:txBody>
          <a:bodyPr/>
          <a:lstStyle>
            <a:lvl1pPr>
              <a:defRPr>
                <a:solidFill>
                  <a:schemeClr val="accent6"/>
                </a:solidFill>
              </a:defRPr>
            </a:lvl1pPr>
          </a:lstStyle>
          <a:p>
            <a:fld id="{58803D66-C620-418A-9C14-4607ED6C7603}" type="datetime1">
              <a:rPr lang="en-US" smtClean="0"/>
              <a:t>6/7/22</a:t>
            </a:fld>
            <a:endParaRPr lang="en-US" dirty="0"/>
          </a:p>
        </p:txBody>
      </p:sp>
      <p:sp>
        <p:nvSpPr>
          <p:cNvPr id="8" name="Slide Number Placeholder 4"/>
          <p:cNvSpPr>
            <a:spLocks noGrp="1"/>
          </p:cNvSpPr>
          <p:nvPr>
            <p:ph type="sldNum" sz="quarter" idx="12"/>
          </p:nvPr>
        </p:nvSpPr>
        <p:spPr>
          <a:xfrm>
            <a:off x="11026950" y="6441029"/>
            <a:ext cx="699913" cy="365125"/>
          </a:xfrm>
          <a:prstGeom prst="rect">
            <a:avLst/>
          </a:prstGeom>
        </p:spPr>
        <p:txBody>
          <a:bodyPr/>
          <a:lstStyle>
            <a:lvl1pPr>
              <a:defRPr>
                <a:solidFill>
                  <a:srgbClr val="81888D"/>
                </a:solidFill>
              </a:defRPr>
            </a:lvl1pPr>
          </a:lstStyle>
          <a:p>
            <a:fld id="{8994C0FE-B155-7245-AD0C-30F39E06E47B}" type="slidenum">
              <a:rPr lang="en-US" smtClean="0"/>
              <a:pPr/>
              <a:t>‹#›</a:t>
            </a:fld>
            <a:endParaRPr lang="en-US" dirty="0"/>
          </a:p>
        </p:txBody>
      </p:sp>
      <p:sp>
        <p:nvSpPr>
          <p:cNvPr id="9" name="Text Placeholder 12"/>
          <p:cNvSpPr>
            <a:spLocks noGrp="1"/>
          </p:cNvSpPr>
          <p:nvPr>
            <p:ph type="body" sz="quarter" idx="13" hasCustomPrompt="1"/>
          </p:nvPr>
        </p:nvSpPr>
        <p:spPr>
          <a:xfrm>
            <a:off x="454025" y="449271"/>
            <a:ext cx="4560888" cy="1984905"/>
          </a:xfrm>
          <a:noFill/>
          <a:effectLst/>
        </p:spPr>
        <p:txBody>
          <a:bodyPr lIns="0" tIns="0" rIns="228600" bIns="0" anchor="b" anchorCtr="0">
            <a:noAutofit/>
          </a:bodyPr>
          <a:lstStyle>
            <a:lvl1pPr marL="0" indent="0">
              <a:buNone/>
              <a:defRPr sz="2400" baseline="0">
                <a:solidFill>
                  <a:schemeClr val="bg1"/>
                </a:solidFill>
                <a:latin typeface="Century Gothic"/>
              </a:defRPr>
            </a:lvl1pPr>
          </a:lstStyle>
          <a:p>
            <a:pPr lvl="0"/>
            <a:r>
              <a:rPr lang="en-US" dirty="0"/>
              <a:t>Main slide title</a:t>
            </a:r>
          </a:p>
        </p:txBody>
      </p:sp>
      <p:sp>
        <p:nvSpPr>
          <p:cNvPr id="11" name="Text Placeholder 12"/>
          <p:cNvSpPr>
            <a:spLocks noGrp="1"/>
          </p:cNvSpPr>
          <p:nvPr>
            <p:ph type="body" sz="quarter" idx="14" hasCustomPrompt="1"/>
          </p:nvPr>
        </p:nvSpPr>
        <p:spPr>
          <a:xfrm>
            <a:off x="454025" y="2558874"/>
            <a:ext cx="4560888" cy="1984905"/>
          </a:xfrm>
          <a:noFill/>
          <a:effectLst/>
        </p:spPr>
        <p:txBody>
          <a:bodyPr lIns="0" tIns="0" rIns="228600" bIns="0" anchor="t" anchorCtr="0">
            <a:noAutofit/>
          </a:bodyPr>
          <a:lstStyle>
            <a:lvl1pPr marL="0" indent="0">
              <a:buNone/>
              <a:defRPr sz="1500" baseline="0">
                <a:solidFill>
                  <a:schemeClr val="bg1"/>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Sub-title or short, supportive copy leading into main content of slide</a:t>
            </a:r>
          </a:p>
        </p:txBody>
      </p:sp>
      <p:sp>
        <p:nvSpPr>
          <p:cNvPr id="3" name="Text Placeholder 2"/>
          <p:cNvSpPr>
            <a:spLocks noGrp="1"/>
          </p:cNvSpPr>
          <p:nvPr>
            <p:ph type="body" sz="quarter" idx="15"/>
          </p:nvPr>
        </p:nvSpPr>
        <p:spPr>
          <a:xfrm>
            <a:off x="5248275" y="449271"/>
            <a:ext cx="6478588" cy="5858403"/>
          </a:xfrm>
        </p:spPr>
        <p:txBody>
          <a:bodyPr/>
          <a:lstStyle>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reeform 5"/>
          <p:cNvSpPr>
            <a:spLocks noChangeAspect="1" noEditPoints="1"/>
          </p:cNvSpPr>
          <p:nvPr userDrawn="1"/>
        </p:nvSpPr>
        <p:spPr bwMode="auto">
          <a:xfrm>
            <a:off x="228869"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3403299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Ideas with short explanation">
    <p:spTree>
      <p:nvGrpSpPr>
        <p:cNvPr id="1" name=""/>
        <p:cNvGrpSpPr/>
        <p:nvPr/>
      </p:nvGrpSpPr>
      <p:grpSpPr>
        <a:xfrm>
          <a:off x="0" y="0"/>
          <a:ext cx="0" cy="0"/>
          <a:chOff x="0" y="0"/>
          <a:chExt cx="0" cy="0"/>
        </a:xfrm>
      </p:grpSpPr>
      <p:sp>
        <p:nvSpPr>
          <p:cNvPr id="3" name="Rectangle 2"/>
          <p:cNvSpPr/>
          <p:nvPr userDrawn="1"/>
        </p:nvSpPr>
        <p:spPr>
          <a:xfrm>
            <a:off x="3664136" y="6307675"/>
            <a:ext cx="2558301" cy="55033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5" name="Rectangle 4"/>
          <p:cNvSpPr/>
          <p:nvPr userDrawn="1"/>
        </p:nvSpPr>
        <p:spPr>
          <a:xfrm>
            <a:off x="5917259" y="6307675"/>
            <a:ext cx="6274740" cy="55033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6" name="Rectangle 5"/>
          <p:cNvSpPr/>
          <p:nvPr userDrawn="1"/>
        </p:nvSpPr>
        <p:spPr>
          <a:xfrm>
            <a:off x="3" y="3"/>
            <a:ext cx="4056060" cy="68580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7" name="Date Placeholder 2"/>
          <p:cNvSpPr>
            <a:spLocks noGrp="1"/>
          </p:cNvSpPr>
          <p:nvPr>
            <p:ph type="dt" sz="half" idx="10"/>
          </p:nvPr>
        </p:nvSpPr>
        <p:spPr>
          <a:xfrm>
            <a:off x="9809163" y="6441029"/>
            <a:ext cx="958850" cy="365125"/>
          </a:xfrm>
          <a:prstGeom prst="rect">
            <a:avLst/>
          </a:prstGeom>
        </p:spPr>
        <p:txBody>
          <a:bodyPr/>
          <a:lstStyle>
            <a:lvl1pPr>
              <a:defRPr>
                <a:solidFill>
                  <a:schemeClr val="accent6"/>
                </a:solidFill>
              </a:defRPr>
            </a:lvl1pPr>
          </a:lstStyle>
          <a:p>
            <a:fld id="{AD0B798B-E2ED-4CE4-91F1-84BB5DF11129}" type="datetime1">
              <a:rPr lang="en-US" smtClean="0"/>
              <a:t>6/7/22</a:t>
            </a:fld>
            <a:endParaRPr lang="en-US" dirty="0"/>
          </a:p>
        </p:txBody>
      </p:sp>
      <p:sp>
        <p:nvSpPr>
          <p:cNvPr id="8" name="Slide Number Placeholder 4"/>
          <p:cNvSpPr>
            <a:spLocks noGrp="1"/>
          </p:cNvSpPr>
          <p:nvPr>
            <p:ph type="sldNum" sz="quarter" idx="12"/>
          </p:nvPr>
        </p:nvSpPr>
        <p:spPr>
          <a:xfrm>
            <a:off x="11026951" y="6441029"/>
            <a:ext cx="699913" cy="365125"/>
          </a:xfrm>
          <a:prstGeom prst="rect">
            <a:avLst/>
          </a:prstGeom>
        </p:spPr>
        <p:txBody>
          <a:bodyPr/>
          <a:lstStyle>
            <a:lvl1pPr>
              <a:defRPr>
                <a:solidFill>
                  <a:srgbClr val="81888D"/>
                </a:solidFill>
              </a:defRPr>
            </a:lvl1pPr>
          </a:lstStyle>
          <a:p>
            <a:fld id="{8994C0FE-B155-7245-AD0C-30F39E06E47B}" type="slidenum">
              <a:rPr lang="en-US" smtClean="0"/>
              <a:pPr/>
              <a:t>‹#›</a:t>
            </a:fld>
            <a:endParaRPr lang="en-US" dirty="0"/>
          </a:p>
        </p:txBody>
      </p:sp>
      <p:sp>
        <p:nvSpPr>
          <p:cNvPr id="9" name="Text Placeholder 12"/>
          <p:cNvSpPr>
            <a:spLocks noGrp="1"/>
          </p:cNvSpPr>
          <p:nvPr>
            <p:ph type="body" sz="quarter" idx="13" hasCustomPrompt="1"/>
          </p:nvPr>
        </p:nvSpPr>
        <p:spPr>
          <a:xfrm>
            <a:off x="454025" y="449271"/>
            <a:ext cx="3602038" cy="1984905"/>
          </a:xfrm>
          <a:noFill/>
          <a:effectLst/>
        </p:spPr>
        <p:txBody>
          <a:bodyPr lIns="0" tIns="0" rIns="228600" bIns="0" anchor="b" anchorCtr="0">
            <a:noAutofit/>
          </a:bodyPr>
          <a:lstStyle>
            <a:lvl1pPr marL="0" indent="0">
              <a:buNone/>
              <a:defRPr sz="2400" baseline="0">
                <a:solidFill>
                  <a:schemeClr val="bg1"/>
                </a:solidFill>
                <a:latin typeface="Century Gothic"/>
              </a:defRPr>
            </a:lvl1pPr>
          </a:lstStyle>
          <a:p>
            <a:pPr lvl="0"/>
            <a:r>
              <a:rPr lang="en-US" dirty="0"/>
              <a:t>Main slide title</a:t>
            </a:r>
          </a:p>
        </p:txBody>
      </p:sp>
      <p:sp>
        <p:nvSpPr>
          <p:cNvPr id="11" name="Text Placeholder 12"/>
          <p:cNvSpPr>
            <a:spLocks noGrp="1"/>
          </p:cNvSpPr>
          <p:nvPr>
            <p:ph type="body" sz="quarter" idx="14" hasCustomPrompt="1"/>
          </p:nvPr>
        </p:nvSpPr>
        <p:spPr>
          <a:xfrm>
            <a:off x="454025" y="2558874"/>
            <a:ext cx="3602038" cy="1984905"/>
          </a:xfrm>
          <a:noFill/>
          <a:effectLst/>
        </p:spPr>
        <p:txBody>
          <a:bodyPr lIns="0" tIns="0" rIns="228600" bIns="0" anchor="t" anchorCtr="0">
            <a:noAutofit/>
          </a:bodyPr>
          <a:lstStyle>
            <a:lvl1pPr marL="0" indent="0">
              <a:buNone/>
              <a:defRPr sz="1500" baseline="0">
                <a:solidFill>
                  <a:schemeClr val="bg1"/>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Sub-title or short, supportive copy leading into main content of slide</a:t>
            </a:r>
          </a:p>
        </p:txBody>
      </p:sp>
      <p:sp>
        <p:nvSpPr>
          <p:cNvPr id="12" name="Text Placeholder 12"/>
          <p:cNvSpPr>
            <a:spLocks noGrp="1"/>
          </p:cNvSpPr>
          <p:nvPr>
            <p:ph type="body" sz="quarter" idx="15" hasCustomPrompt="1"/>
          </p:nvPr>
        </p:nvSpPr>
        <p:spPr>
          <a:xfrm>
            <a:off x="4283076" y="449271"/>
            <a:ext cx="3614738" cy="1984905"/>
          </a:xfrm>
          <a:noFill/>
          <a:effectLst/>
        </p:spPr>
        <p:txBody>
          <a:bodyPr lIns="0" tIns="0" rIns="0" bIns="0" anchor="b" anchorCtr="0">
            <a:noAutofit/>
          </a:bodyPr>
          <a:lstStyle>
            <a:lvl1pPr marL="0" indent="0">
              <a:buNone/>
              <a:defRPr sz="2400" baseline="0">
                <a:solidFill>
                  <a:schemeClr val="accent1"/>
                </a:solidFill>
                <a:latin typeface="Century Gothic"/>
              </a:defRPr>
            </a:lvl1pPr>
          </a:lstStyle>
          <a:p>
            <a:pPr lvl="0"/>
            <a:r>
              <a:rPr lang="en-US" dirty="0"/>
              <a:t>Subtitle 1</a:t>
            </a:r>
          </a:p>
        </p:txBody>
      </p:sp>
      <p:sp>
        <p:nvSpPr>
          <p:cNvPr id="13" name="Text Placeholder 12"/>
          <p:cNvSpPr>
            <a:spLocks noGrp="1"/>
          </p:cNvSpPr>
          <p:nvPr>
            <p:ph type="body" sz="quarter" idx="16" hasCustomPrompt="1"/>
          </p:nvPr>
        </p:nvSpPr>
        <p:spPr>
          <a:xfrm>
            <a:off x="4283076" y="2558874"/>
            <a:ext cx="3614738" cy="1984905"/>
          </a:xfrm>
          <a:noFill/>
          <a:effectLst/>
        </p:spPr>
        <p:txBody>
          <a:bodyPr lIns="0" tIns="0" rIns="0" bIns="0" anchor="t" anchorCtr="0">
            <a:noAutofit/>
          </a:bodyPr>
          <a:lstStyle>
            <a:lvl1pPr marL="0" indent="0">
              <a:buNone/>
              <a:defRPr sz="1500" baseline="0">
                <a:solidFill>
                  <a:schemeClr val="tx2"/>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Sub-title or short, supportive copy leading into main content of slide</a:t>
            </a:r>
          </a:p>
        </p:txBody>
      </p:sp>
      <p:sp>
        <p:nvSpPr>
          <p:cNvPr id="14" name="Text Placeholder 12"/>
          <p:cNvSpPr>
            <a:spLocks noGrp="1"/>
          </p:cNvSpPr>
          <p:nvPr>
            <p:ph type="body" sz="quarter" idx="17" hasCustomPrompt="1"/>
          </p:nvPr>
        </p:nvSpPr>
        <p:spPr>
          <a:xfrm>
            <a:off x="8124828" y="449271"/>
            <a:ext cx="3602036" cy="1984905"/>
          </a:xfrm>
          <a:noFill/>
          <a:effectLst/>
        </p:spPr>
        <p:txBody>
          <a:bodyPr lIns="0" tIns="0" rIns="0" bIns="0" anchor="b" anchorCtr="0">
            <a:noAutofit/>
          </a:bodyPr>
          <a:lstStyle>
            <a:lvl1pPr marL="0" indent="0">
              <a:buNone/>
              <a:defRPr sz="2400" baseline="0">
                <a:solidFill>
                  <a:schemeClr val="accent1"/>
                </a:solidFill>
                <a:latin typeface="Century Gothic"/>
              </a:defRPr>
            </a:lvl1pPr>
          </a:lstStyle>
          <a:p>
            <a:pPr lvl="0"/>
            <a:r>
              <a:rPr lang="en-US" dirty="0"/>
              <a:t>Subtitle 2</a:t>
            </a:r>
          </a:p>
        </p:txBody>
      </p:sp>
      <p:sp>
        <p:nvSpPr>
          <p:cNvPr id="15" name="Text Placeholder 12"/>
          <p:cNvSpPr>
            <a:spLocks noGrp="1"/>
          </p:cNvSpPr>
          <p:nvPr>
            <p:ph type="body" sz="quarter" idx="18" hasCustomPrompt="1"/>
          </p:nvPr>
        </p:nvSpPr>
        <p:spPr>
          <a:xfrm>
            <a:off x="8124828" y="2558874"/>
            <a:ext cx="3602036" cy="1984905"/>
          </a:xfrm>
          <a:noFill/>
          <a:effectLst/>
        </p:spPr>
        <p:txBody>
          <a:bodyPr lIns="0" tIns="0" rIns="0" bIns="0" anchor="t" anchorCtr="0">
            <a:noAutofit/>
          </a:bodyPr>
          <a:lstStyle>
            <a:lvl1pPr marL="0" indent="0">
              <a:buNone/>
              <a:defRPr sz="1500" baseline="0">
                <a:solidFill>
                  <a:schemeClr val="tx2"/>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Sub-title or short, supportive copy leading into main content of slide</a:t>
            </a:r>
          </a:p>
        </p:txBody>
      </p:sp>
      <p:sp>
        <p:nvSpPr>
          <p:cNvPr id="16"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37767720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List Items">
    <p:spTree>
      <p:nvGrpSpPr>
        <p:cNvPr id="1" name=""/>
        <p:cNvGrpSpPr/>
        <p:nvPr/>
      </p:nvGrpSpPr>
      <p:grpSpPr>
        <a:xfrm>
          <a:off x="0" y="0"/>
          <a:ext cx="0" cy="0"/>
          <a:chOff x="0" y="0"/>
          <a:chExt cx="0" cy="0"/>
        </a:xfrm>
      </p:grpSpPr>
      <p:sp>
        <p:nvSpPr>
          <p:cNvPr id="5" name="Rectangle 4"/>
          <p:cNvSpPr/>
          <p:nvPr userDrawn="1"/>
        </p:nvSpPr>
        <p:spPr>
          <a:xfrm>
            <a:off x="0" y="5"/>
            <a:ext cx="12192000" cy="34543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p:txBody>
          <a:bodyPr>
            <a:normAutofit/>
          </a:bodyPr>
          <a:lstStyle>
            <a:lvl1pPr>
              <a:defRPr sz="2400">
                <a:solidFill>
                  <a:schemeClr val="bg1"/>
                </a:solidFill>
              </a:defRPr>
            </a:lvl1pPr>
          </a:lstStyle>
          <a:p>
            <a:r>
              <a:rPr lang="en-US" dirty="0"/>
              <a:t>Main slide title</a:t>
            </a:r>
          </a:p>
        </p:txBody>
      </p:sp>
      <p:sp>
        <p:nvSpPr>
          <p:cNvPr id="3" name="Date Placeholder 2"/>
          <p:cNvSpPr>
            <a:spLocks noGrp="1"/>
          </p:cNvSpPr>
          <p:nvPr>
            <p:ph type="dt" sz="half" idx="10"/>
          </p:nvPr>
        </p:nvSpPr>
        <p:spPr>
          <a:xfrm>
            <a:off x="9809163" y="6448334"/>
            <a:ext cx="958850" cy="365125"/>
          </a:xfrm>
          <a:prstGeom prst="rect">
            <a:avLst/>
          </a:prstGeom>
        </p:spPr>
        <p:txBody>
          <a:bodyPr/>
          <a:lstStyle/>
          <a:p>
            <a:fld id="{3BDA038D-CA68-4132-AB84-EACE426EF562}" type="datetime1">
              <a:rPr lang="en-US" smtClean="0"/>
              <a:t>6/7/22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7" name="Text Placeholder 6"/>
          <p:cNvSpPr>
            <a:spLocks noGrp="1"/>
          </p:cNvSpPr>
          <p:nvPr>
            <p:ph type="body" sz="quarter" idx="12"/>
          </p:nvPr>
        </p:nvSpPr>
        <p:spPr>
          <a:xfrm>
            <a:off x="454025" y="1426634"/>
            <a:ext cx="11272838" cy="1150937"/>
          </a:xfrm>
        </p:spPr>
        <p:txBody>
          <a:bodyPr>
            <a:normAutofit/>
          </a:bodyPr>
          <a:lstStyle>
            <a:lvl1pPr marL="0" indent="0" algn="ctr">
              <a:buNone/>
              <a:defRPr sz="1600">
                <a:solidFill>
                  <a:srgbClr val="FFFFFF"/>
                </a:solidFill>
                <a:latin typeface="Century Gothic"/>
                <a:cs typeface="Century Gothic"/>
              </a:defRPr>
            </a:lvl1pPr>
            <a:lvl2pPr marL="457208" indent="0">
              <a:buNone/>
              <a:defRPr>
                <a:latin typeface="Century Gothic"/>
                <a:cs typeface="Century Gothic"/>
              </a:defRPr>
            </a:lvl2pPr>
            <a:lvl3pPr marL="914415" indent="0">
              <a:buNone/>
              <a:defRPr>
                <a:latin typeface="Century Gothic"/>
                <a:cs typeface="Century Gothic"/>
              </a:defRPr>
            </a:lvl3pPr>
            <a:lvl4pPr marL="1371623" indent="0">
              <a:buNone/>
              <a:defRPr>
                <a:latin typeface="Century Gothic"/>
                <a:cs typeface="Century Gothic"/>
              </a:defRPr>
            </a:lvl4pPr>
            <a:lvl5pPr marL="1828830" indent="0">
              <a:buNone/>
              <a:defRPr>
                <a:latin typeface="Century Gothic"/>
                <a:cs typeface="Century Gothic"/>
              </a:defRPr>
            </a:lvl5pPr>
          </a:lstStyle>
          <a:p>
            <a:pPr lvl="0"/>
            <a:r>
              <a:rPr lang="en-US" dirty="0"/>
              <a:t>Click to edit Master text styles</a:t>
            </a:r>
          </a:p>
        </p:txBody>
      </p:sp>
      <p:sp>
        <p:nvSpPr>
          <p:cNvPr id="9" name="Text Placeholder 8"/>
          <p:cNvSpPr>
            <a:spLocks noGrp="1"/>
          </p:cNvSpPr>
          <p:nvPr>
            <p:ph type="body" sz="quarter" idx="13"/>
          </p:nvPr>
        </p:nvSpPr>
        <p:spPr>
          <a:xfrm>
            <a:off x="454026" y="3454408"/>
            <a:ext cx="2659592" cy="1025525"/>
          </a:xfrm>
        </p:spPr>
        <p:txBody>
          <a:bodyPr lIns="0" tIns="118872" rIns="0" bIns="0">
            <a:normAutofit/>
          </a:bodyPr>
          <a:lstStyle>
            <a:lvl1pPr marL="0" indent="0">
              <a:buNone/>
              <a:defRPr lang="en-US" sz="1600" smtClean="0"/>
            </a:lvl1pPr>
            <a:lvl2pPr marL="457208" indent="0">
              <a:buNone/>
              <a:defRPr lang="en-US" smtClean="0"/>
            </a:lvl2pPr>
            <a:lvl3pPr marL="914415" indent="0">
              <a:buNone/>
              <a:defRPr lang="en-US" smtClean="0"/>
            </a:lvl3pPr>
            <a:lvl4pPr marL="1371623" indent="0">
              <a:buNone/>
              <a:defRPr lang="en-US" smtClean="0"/>
            </a:lvl4pPr>
            <a:lvl5pPr marL="1828830" indent="0">
              <a:buNone/>
              <a:defRPr lang="en-US"/>
            </a:lvl5pPr>
          </a:lstStyle>
          <a:p>
            <a:pPr lvl="0"/>
            <a:r>
              <a:rPr lang="en-US" dirty="0"/>
              <a:t>Click to edit Master text styles</a:t>
            </a:r>
          </a:p>
        </p:txBody>
      </p:sp>
      <p:sp>
        <p:nvSpPr>
          <p:cNvPr id="10" name="Text Placeholder 8"/>
          <p:cNvSpPr>
            <a:spLocks noGrp="1"/>
          </p:cNvSpPr>
          <p:nvPr>
            <p:ph type="body" sz="quarter" idx="14"/>
          </p:nvPr>
        </p:nvSpPr>
        <p:spPr>
          <a:xfrm>
            <a:off x="3325814" y="3454408"/>
            <a:ext cx="2655358" cy="1025525"/>
          </a:xfrm>
        </p:spPr>
        <p:txBody>
          <a:bodyPr lIns="0" tIns="118872" rIns="0" bIns="0">
            <a:normAutofit/>
          </a:bodyPr>
          <a:lstStyle>
            <a:lvl1pPr marL="0" indent="0">
              <a:buNone/>
              <a:defRPr lang="en-US" sz="1600" smtClean="0"/>
            </a:lvl1pPr>
            <a:lvl2pPr marL="457208" indent="0">
              <a:buNone/>
              <a:defRPr lang="en-US" smtClean="0"/>
            </a:lvl2pPr>
            <a:lvl3pPr marL="914415" indent="0">
              <a:buNone/>
              <a:defRPr lang="en-US" smtClean="0"/>
            </a:lvl3pPr>
            <a:lvl4pPr marL="1371623" indent="0">
              <a:buNone/>
              <a:defRPr lang="en-US" smtClean="0"/>
            </a:lvl4pPr>
            <a:lvl5pPr marL="1828830" indent="0">
              <a:buNone/>
              <a:defRPr lang="en-US"/>
            </a:lvl5pPr>
          </a:lstStyle>
          <a:p>
            <a:pPr lvl="0"/>
            <a:r>
              <a:rPr lang="en-US" dirty="0"/>
              <a:t>Click to edit Master text styles</a:t>
            </a:r>
          </a:p>
        </p:txBody>
      </p:sp>
      <p:sp>
        <p:nvSpPr>
          <p:cNvPr id="11" name="Text Placeholder 8"/>
          <p:cNvSpPr>
            <a:spLocks noGrp="1"/>
          </p:cNvSpPr>
          <p:nvPr>
            <p:ph type="body" sz="quarter" idx="15"/>
          </p:nvPr>
        </p:nvSpPr>
        <p:spPr>
          <a:xfrm>
            <a:off x="6208184" y="3454408"/>
            <a:ext cx="2642129" cy="1025525"/>
          </a:xfrm>
        </p:spPr>
        <p:txBody>
          <a:bodyPr lIns="0" tIns="118872" rIns="0" bIns="0">
            <a:normAutofit/>
          </a:bodyPr>
          <a:lstStyle>
            <a:lvl1pPr marL="0" indent="0">
              <a:buNone/>
              <a:defRPr lang="en-US" sz="1600" smtClean="0"/>
            </a:lvl1pPr>
            <a:lvl2pPr marL="457208" indent="0">
              <a:buNone/>
              <a:defRPr lang="en-US" smtClean="0"/>
            </a:lvl2pPr>
            <a:lvl3pPr marL="914415" indent="0">
              <a:buNone/>
              <a:defRPr lang="en-US" smtClean="0"/>
            </a:lvl3pPr>
            <a:lvl4pPr marL="1371623" indent="0">
              <a:buNone/>
              <a:defRPr lang="en-US" smtClean="0"/>
            </a:lvl4pPr>
            <a:lvl5pPr marL="1828830" indent="0">
              <a:buNone/>
              <a:defRPr lang="en-US"/>
            </a:lvl5pPr>
          </a:lstStyle>
          <a:p>
            <a:pPr lvl="0"/>
            <a:r>
              <a:rPr lang="en-US" dirty="0"/>
              <a:t>Click to edit Master text styles</a:t>
            </a:r>
          </a:p>
        </p:txBody>
      </p:sp>
      <p:sp>
        <p:nvSpPr>
          <p:cNvPr id="12" name="Text Placeholder 8"/>
          <p:cNvSpPr>
            <a:spLocks noGrp="1"/>
          </p:cNvSpPr>
          <p:nvPr>
            <p:ph type="body" sz="quarter" idx="16"/>
          </p:nvPr>
        </p:nvSpPr>
        <p:spPr>
          <a:xfrm>
            <a:off x="9077325" y="3454408"/>
            <a:ext cx="2649538" cy="1025525"/>
          </a:xfrm>
        </p:spPr>
        <p:txBody>
          <a:bodyPr lIns="0" tIns="118872" rIns="0" bIns="0">
            <a:normAutofit/>
          </a:bodyPr>
          <a:lstStyle>
            <a:lvl1pPr marL="0" indent="0">
              <a:buNone/>
              <a:defRPr lang="en-US" sz="1600" smtClean="0"/>
            </a:lvl1pPr>
            <a:lvl2pPr marL="457208" indent="0">
              <a:buNone/>
              <a:defRPr lang="en-US" smtClean="0"/>
            </a:lvl2pPr>
            <a:lvl3pPr marL="914415" indent="0">
              <a:buNone/>
              <a:defRPr lang="en-US" smtClean="0"/>
            </a:lvl3pPr>
            <a:lvl4pPr marL="1371623" indent="0">
              <a:buNone/>
              <a:defRPr lang="en-US" smtClean="0"/>
            </a:lvl4pPr>
            <a:lvl5pPr marL="1828830" indent="0">
              <a:buNone/>
              <a:defRPr lang="en-US"/>
            </a:lvl5pPr>
          </a:lstStyle>
          <a:p>
            <a:pPr lvl="0"/>
            <a:r>
              <a:rPr lang="en-US" dirty="0"/>
              <a:t>Click to edit Master text styles</a:t>
            </a:r>
          </a:p>
        </p:txBody>
      </p:sp>
    </p:spTree>
    <p:extLst>
      <p:ext uri="{BB962C8B-B14F-4D97-AF65-F5344CB8AC3E}">
        <p14:creationId xmlns:p14="http://schemas.microsoft.com/office/powerpoint/2010/main" val="2901185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Photos with titles/subtitles">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809163" y="6448334"/>
            <a:ext cx="958850" cy="365125"/>
          </a:xfrm>
          <a:prstGeom prst="rect">
            <a:avLst/>
          </a:prstGeom>
        </p:spPr>
        <p:txBody>
          <a:bodyPr/>
          <a:lstStyle/>
          <a:p>
            <a:fld id="{F1EAB85F-5B53-4246-AE7F-924173943C61}" type="datetime1">
              <a:rPr lang="en-US" smtClean="0"/>
              <a:t>6/7/22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27" name="Picture Placeholder 7"/>
          <p:cNvSpPr>
            <a:spLocks noGrp="1"/>
          </p:cNvSpPr>
          <p:nvPr>
            <p:ph type="pic" sz="quarter" idx="12" hasCustomPrompt="1"/>
          </p:nvPr>
        </p:nvSpPr>
        <p:spPr>
          <a:xfrm>
            <a:off x="454025" y="1090253"/>
            <a:ext cx="5521325" cy="3183467"/>
          </a:xfrm>
        </p:spPr>
        <p:txBody>
          <a:bodyPr/>
          <a:lstStyle>
            <a:lvl1pPr marL="0" indent="0">
              <a:buNone/>
              <a:defRPr/>
            </a:lvl1pPr>
          </a:lstStyle>
          <a:p>
            <a:r>
              <a:rPr lang="en-US" dirty="0"/>
              <a:t>Illustrative Image or Graphic</a:t>
            </a:r>
          </a:p>
        </p:txBody>
      </p:sp>
      <p:sp>
        <p:nvSpPr>
          <p:cNvPr id="28" name="Text Placeholder 14"/>
          <p:cNvSpPr>
            <a:spLocks noGrp="1"/>
          </p:cNvSpPr>
          <p:nvPr>
            <p:ph type="body" sz="quarter" idx="18" hasCustomPrompt="1"/>
          </p:nvPr>
        </p:nvSpPr>
        <p:spPr>
          <a:xfrm>
            <a:off x="454024" y="4396478"/>
            <a:ext cx="5521325" cy="381000"/>
          </a:xfrm>
        </p:spPr>
        <p:txBody>
          <a:bodyPr lIns="0" tIns="0" rIns="0" bIns="0" anchor="b">
            <a:noAutofit/>
          </a:bodyPr>
          <a:lstStyle>
            <a:lvl1pPr marL="0" indent="0">
              <a:buFont typeface="Arial"/>
              <a:buNone/>
              <a:defRPr sz="1400">
                <a:solidFill>
                  <a:schemeClr val="accent1"/>
                </a:solidFill>
                <a:latin typeface="Century Gothic"/>
                <a:cs typeface="Century Gothic"/>
              </a:defRPr>
            </a:lvl1pPr>
          </a:lstStyle>
          <a:p>
            <a:pPr lvl="0"/>
            <a:r>
              <a:rPr lang="en-US" dirty="0"/>
              <a:t>Supporting title</a:t>
            </a:r>
          </a:p>
        </p:txBody>
      </p:sp>
      <p:sp>
        <p:nvSpPr>
          <p:cNvPr id="29" name="Text Placeholder 14"/>
          <p:cNvSpPr>
            <a:spLocks noGrp="1"/>
          </p:cNvSpPr>
          <p:nvPr>
            <p:ph type="body" sz="quarter" idx="19" hasCustomPrompt="1"/>
          </p:nvPr>
        </p:nvSpPr>
        <p:spPr>
          <a:xfrm>
            <a:off x="454024" y="4900236"/>
            <a:ext cx="5521325" cy="1360864"/>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0" name="Picture Placeholder 7"/>
          <p:cNvSpPr>
            <a:spLocks noGrp="1"/>
          </p:cNvSpPr>
          <p:nvPr>
            <p:ph type="pic" sz="quarter" idx="20" hasCustomPrompt="1"/>
          </p:nvPr>
        </p:nvSpPr>
        <p:spPr>
          <a:xfrm>
            <a:off x="6212429" y="1090253"/>
            <a:ext cx="5514434" cy="3183467"/>
          </a:xfrm>
        </p:spPr>
        <p:txBody>
          <a:bodyPr/>
          <a:lstStyle>
            <a:lvl1pPr marL="0" indent="0">
              <a:buNone/>
              <a:defRPr/>
            </a:lvl1pPr>
          </a:lstStyle>
          <a:p>
            <a:r>
              <a:rPr lang="en-US" dirty="0"/>
              <a:t>Illustrative Image or Graphic</a:t>
            </a:r>
          </a:p>
        </p:txBody>
      </p:sp>
      <p:sp>
        <p:nvSpPr>
          <p:cNvPr id="31" name="Text Placeholder 14"/>
          <p:cNvSpPr>
            <a:spLocks noGrp="1"/>
          </p:cNvSpPr>
          <p:nvPr>
            <p:ph type="body" sz="quarter" idx="21" hasCustomPrompt="1"/>
          </p:nvPr>
        </p:nvSpPr>
        <p:spPr>
          <a:xfrm>
            <a:off x="6212429" y="4396478"/>
            <a:ext cx="5514434" cy="381000"/>
          </a:xfrm>
        </p:spPr>
        <p:txBody>
          <a:bodyPr lIns="0" tIns="0" rIns="0" bIns="0" anchor="b">
            <a:noAutofit/>
          </a:bodyPr>
          <a:lstStyle>
            <a:lvl1pPr marL="0" indent="0">
              <a:buFont typeface="Arial"/>
              <a:buNone/>
              <a:defRPr sz="1400">
                <a:solidFill>
                  <a:schemeClr val="accent1"/>
                </a:solidFill>
                <a:latin typeface="Century Gothic"/>
                <a:cs typeface="Century Gothic"/>
              </a:defRPr>
            </a:lvl1pPr>
          </a:lstStyle>
          <a:p>
            <a:pPr lvl="0"/>
            <a:r>
              <a:rPr lang="en-US" dirty="0"/>
              <a:t>Supporting title</a:t>
            </a:r>
          </a:p>
        </p:txBody>
      </p:sp>
      <p:sp>
        <p:nvSpPr>
          <p:cNvPr id="32" name="Text Placeholder 14"/>
          <p:cNvSpPr>
            <a:spLocks noGrp="1"/>
          </p:cNvSpPr>
          <p:nvPr>
            <p:ph type="body" sz="quarter" idx="22" hasCustomPrompt="1"/>
          </p:nvPr>
        </p:nvSpPr>
        <p:spPr>
          <a:xfrm>
            <a:off x="6212429" y="4900236"/>
            <a:ext cx="5514434" cy="1360864"/>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4" name="Title 4"/>
          <p:cNvSpPr>
            <a:spLocks noGrp="1"/>
          </p:cNvSpPr>
          <p:nvPr>
            <p:ph type="title" hasCustomPrompt="1"/>
          </p:nvPr>
        </p:nvSpPr>
        <p:spPr>
          <a:xfrm>
            <a:off x="454024" y="1"/>
            <a:ext cx="11272839" cy="795866"/>
          </a:xfrm>
        </p:spPr>
        <p:txBody>
          <a:bodyPr lIns="0" rIns="0">
            <a:normAutofit/>
          </a:bodyPr>
          <a:lstStyle>
            <a:lvl1pPr algn="l">
              <a:defRPr sz="2000"/>
            </a:lvl1pPr>
          </a:lstStyle>
          <a:p>
            <a:r>
              <a:rPr lang="en-US" dirty="0"/>
              <a:t>Main slide title</a:t>
            </a:r>
          </a:p>
        </p:txBody>
      </p:sp>
    </p:spTree>
    <p:extLst>
      <p:ext uri="{BB962C8B-B14F-4D97-AF65-F5344CB8AC3E}">
        <p14:creationId xmlns:p14="http://schemas.microsoft.com/office/powerpoint/2010/main" val="3727402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Client Logo">
    <p:spTree>
      <p:nvGrpSpPr>
        <p:cNvPr id="1" name=""/>
        <p:cNvGrpSpPr/>
        <p:nvPr/>
      </p:nvGrpSpPr>
      <p:grpSpPr>
        <a:xfrm>
          <a:off x="0" y="0"/>
          <a:ext cx="0" cy="0"/>
          <a:chOff x="0" y="0"/>
          <a:chExt cx="0" cy="0"/>
        </a:xfrm>
      </p:grpSpPr>
      <p:sp>
        <p:nvSpPr>
          <p:cNvPr id="4" name="Text Placeholder 3"/>
          <p:cNvSpPr>
            <a:spLocks noGrp="1"/>
          </p:cNvSpPr>
          <p:nvPr>
            <p:ph type="body" sz="quarter" idx="14" hasCustomPrompt="1"/>
          </p:nvPr>
        </p:nvSpPr>
        <p:spPr>
          <a:xfrm>
            <a:off x="4283076" y="647700"/>
            <a:ext cx="3614738" cy="1238250"/>
          </a:xfrm>
        </p:spPr>
        <p:txBody>
          <a:bodyPr anchor="ctr"/>
          <a:lstStyle>
            <a:lvl1pPr marL="0" indent="0" algn="ctr">
              <a:buNone/>
              <a:defRPr baseline="0">
                <a:solidFill>
                  <a:schemeClr val="accent5"/>
                </a:solidFill>
              </a:defRPr>
            </a:lvl1pPr>
          </a:lstStyle>
          <a:p>
            <a:pPr lvl="0"/>
            <a:r>
              <a:rPr lang="en-US" dirty="0"/>
              <a:t>Delete me and place client logo here…</a:t>
            </a:r>
          </a:p>
        </p:txBody>
      </p:sp>
      <p:sp>
        <p:nvSpPr>
          <p:cNvPr id="7" name="Rectangle 6"/>
          <p:cNvSpPr/>
          <p:nvPr userDrawn="1"/>
        </p:nvSpPr>
        <p:spPr>
          <a:xfrm>
            <a:off x="0" y="5943600"/>
            <a:ext cx="12192000" cy="9228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3" name="Text Placeholder 11"/>
          <p:cNvSpPr>
            <a:spLocks noGrp="1"/>
          </p:cNvSpPr>
          <p:nvPr>
            <p:ph type="body" sz="quarter" idx="11" hasCustomPrompt="1"/>
          </p:nvPr>
        </p:nvSpPr>
        <p:spPr>
          <a:xfrm>
            <a:off x="454025" y="3690221"/>
            <a:ext cx="11272838" cy="376764"/>
          </a:xfrm>
        </p:spPr>
        <p:txBody>
          <a:bodyPr tIns="91440" bIns="91440" anchor="b" anchorCtr="0">
            <a:normAutofit/>
          </a:bodyPr>
          <a:lstStyle>
            <a:lvl1pPr marL="0" indent="0" algn="ctr">
              <a:buNone/>
              <a:defRPr sz="2000" baseline="0">
                <a:solidFill>
                  <a:srgbClr val="B5D084"/>
                </a:solidFill>
                <a:latin typeface="Century Gothic"/>
              </a:defRPr>
            </a:lvl1pPr>
            <a:lvl5pPr marL="1828830" indent="0">
              <a:buNone/>
              <a:defRPr/>
            </a:lvl5pPr>
          </a:lstStyle>
          <a:p>
            <a:pPr lvl="0"/>
            <a:r>
              <a:rPr lang="en-US" dirty="0"/>
              <a:t>Supporting Title</a:t>
            </a:r>
          </a:p>
        </p:txBody>
      </p:sp>
      <p:sp>
        <p:nvSpPr>
          <p:cNvPr id="14" name="Text Placeholder 11"/>
          <p:cNvSpPr>
            <a:spLocks noGrp="1"/>
          </p:cNvSpPr>
          <p:nvPr>
            <p:ph type="body" sz="quarter" idx="10" hasCustomPrompt="1"/>
          </p:nvPr>
        </p:nvSpPr>
        <p:spPr>
          <a:xfrm>
            <a:off x="454025" y="2524935"/>
            <a:ext cx="11272838" cy="1159934"/>
          </a:xfrm>
        </p:spPr>
        <p:txBody>
          <a:bodyPr tIns="91440" bIns="91440" anchor="b" anchorCtr="0"/>
          <a:lstStyle>
            <a:lvl1pPr marL="0" indent="0" algn="ctr">
              <a:buNone/>
              <a:defRPr sz="2800" baseline="0">
                <a:solidFill>
                  <a:schemeClr val="accent1"/>
                </a:solidFill>
                <a:latin typeface="Century Gothic"/>
              </a:defRPr>
            </a:lvl1pPr>
            <a:lvl5pPr marL="1828830" indent="0">
              <a:buNone/>
              <a:defRPr/>
            </a:lvl5pPr>
          </a:lstStyle>
          <a:p>
            <a:pPr lvl="0"/>
            <a:r>
              <a:rPr lang="en-US" dirty="0"/>
              <a:t>Title of Presentation</a:t>
            </a:r>
          </a:p>
        </p:txBody>
      </p:sp>
      <p:sp>
        <p:nvSpPr>
          <p:cNvPr id="15" name="Text Placeholder 11"/>
          <p:cNvSpPr>
            <a:spLocks noGrp="1"/>
          </p:cNvSpPr>
          <p:nvPr>
            <p:ph type="body" sz="quarter" idx="13" hasCustomPrompt="1"/>
          </p:nvPr>
        </p:nvSpPr>
        <p:spPr>
          <a:xfrm>
            <a:off x="454025" y="4142444"/>
            <a:ext cx="11272838" cy="242675"/>
          </a:xfrm>
        </p:spPr>
        <p:txBody>
          <a:bodyPr tIns="91440" bIns="91440" anchor="b" anchorCtr="0">
            <a:noAutofit/>
          </a:bodyPr>
          <a:lstStyle>
            <a:lvl1pPr marL="0" indent="0" algn="ctr">
              <a:buNone/>
              <a:defRPr sz="1200" baseline="0">
                <a:solidFill>
                  <a:schemeClr val="tx1"/>
                </a:solidFill>
                <a:latin typeface="Lucida Sans" panose="020B0602030504020204" pitchFamily="34" charset="77"/>
                <a:ea typeface="Lucida Sans" panose="020B0602030504020204" pitchFamily="34" charset="77"/>
                <a:cs typeface="Lucida Sans" panose="020B0602030504020204" pitchFamily="34" charset="77"/>
              </a:defRPr>
            </a:lvl1pPr>
            <a:lvl5pPr marL="1828830" indent="0">
              <a:buNone/>
              <a:defRPr/>
            </a:lvl5pPr>
          </a:lstStyle>
          <a:p>
            <a:pPr lvl="0"/>
            <a:r>
              <a:rPr lang="en-US" dirty="0"/>
              <a:t>Date if necessary</a:t>
            </a:r>
          </a:p>
        </p:txBody>
      </p:sp>
      <p:grpSp>
        <p:nvGrpSpPr>
          <p:cNvPr id="16" name="Group 15"/>
          <p:cNvGrpSpPr>
            <a:grpSpLocks noChangeAspect="1"/>
          </p:cNvGrpSpPr>
          <p:nvPr userDrawn="1"/>
        </p:nvGrpSpPr>
        <p:grpSpPr>
          <a:xfrm>
            <a:off x="228600" y="6203244"/>
            <a:ext cx="1301459" cy="403577"/>
            <a:chOff x="1942575" y="653507"/>
            <a:chExt cx="5283200" cy="1638300"/>
          </a:xfrm>
          <a:solidFill>
            <a:schemeClr val="bg1"/>
          </a:solidFill>
        </p:grpSpPr>
        <p:sp>
          <p:nvSpPr>
            <p:cNvPr id="17" name="Freeform 16"/>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FF0000"/>
                </a:solidFill>
              </a:endParaRPr>
            </a:p>
          </p:txBody>
        </p:sp>
        <p:sp>
          <p:nvSpPr>
            <p:cNvPr id="18" name="Freeform 17"/>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photos with titles/subtitles">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809163" y="6448334"/>
            <a:ext cx="962557" cy="365125"/>
          </a:xfrm>
          <a:prstGeom prst="rect">
            <a:avLst/>
          </a:prstGeom>
        </p:spPr>
        <p:txBody>
          <a:bodyPr/>
          <a:lstStyle/>
          <a:p>
            <a:fld id="{FF678EDF-B5BA-4C57-85A7-EECCCB36B671}" type="datetime1">
              <a:rPr lang="en-US" smtClean="0"/>
              <a:t>6/7/22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15" name="Text Placeholder 14"/>
          <p:cNvSpPr>
            <a:spLocks noGrp="1"/>
          </p:cNvSpPr>
          <p:nvPr>
            <p:ph type="body" sz="quarter" idx="18" hasCustomPrompt="1"/>
          </p:nvPr>
        </p:nvSpPr>
        <p:spPr>
          <a:xfrm>
            <a:off x="454026" y="3131687"/>
            <a:ext cx="2659595"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16" name="Text Placeholder 14"/>
          <p:cNvSpPr>
            <a:spLocks noGrp="1"/>
          </p:cNvSpPr>
          <p:nvPr>
            <p:ph type="body" sz="quarter" idx="19" hasCustomPrompt="1"/>
          </p:nvPr>
        </p:nvSpPr>
        <p:spPr>
          <a:xfrm>
            <a:off x="454026" y="3673554"/>
            <a:ext cx="2659595" cy="2574846"/>
          </a:xfrm>
        </p:spPr>
        <p:txBody>
          <a:bodyPr lIns="0" tIns="0" rIns="0" bIns="0" anchor="t">
            <a:noAutofit/>
          </a:bodyPr>
          <a:lstStyle>
            <a:lvl1pPr marL="0" indent="0">
              <a:buFont typeface="Arial"/>
              <a:buNone/>
              <a:defRPr sz="1200" baseline="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7" name="Picture Placeholder 7"/>
          <p:cNvSpPr>
            <a:spLocks noGrp="1"/>
          </p:cNvSpPr>
          <p:nvPr>
            <p:ph type="pic" sz="quarter" idx="20" hasCustomPrompt="1"/>
          </p:nvPr>
        </p:nvSpPr>
        <p:spPr>
          <a:xfrm>
            <a:off x="3325813" y="1103919"/>
            <a:ext cx="2649537" cy="1920875"/>
          </a:xfrm>
        </p:spPr>
        <p:txBody>
          <a:bodyPr/>
          <a:lstStyle>
            <a:lvl1pPr marL="6350" indent="0">
              <a:buNone/>
              <a:tabLst/>
              <a:defRPr/>
            </a:lvl1pPr>
          </a:lstStyle>
          <a:p>
            <a:r>
              <a:rPr lang="en-US" dirty="0"/>
              <a:t>Illustrative Image or Graphic</a:t>
            </a:r>
          </a:p>
        </p:txBody>
      </p:sp>
      <p:sp>
        <p:nvSpPr>
          <p:cNvPr id="28" name="Text Placeholder 14"/>
          <p:cNvSpPr>
            <a:spLocks noGrp="1"/>
          </p:cNvSpPr>
          <p:nvPr>
            <p:ph type="body" sz="quarter" idx="21" hasCustomPrompt="1"/>
          </p:nvPr>
        </p:nvSpPr>
        <p:spPr>
          <a:xfrm>
            <a:off x="3325813" y="3131687"/>
            <a:ext cx="2649537" cy="381000"/>
          </a:xfrm>
        </p:spPr>
        <p:txBody>
          <a:bodyPr lIns="0" tIns="0" rIns="0" bIns="0" anchor="b">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accent1"/>
                </a:solidFill>
                <a:latin typeface="Century Gothic"/>
                <a:cs typeface="Century Gothic"/>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title</a:t>
            </a:r>
          </a:p>
        </p:txBody>
      </p:sp>
      <p:sp>
        <p:nvSpPr>
          <p:cNvPr id="29" name="Text Placeholder 14"/>
          <p:cNvSpPr>
            <a:spLocks noGrp="1"/>
          </p:cNvSpPr>
          <p:nvPr>
            <p:ph type="body" sz="quarter" idx="22" hasCustomPrompt="1"/>
          </p:nvPr>
        </p:nvSpPr>
        <p:spPr>
          <a:xfrm>
            <a:off x="3325813" y="3673554"/>
            <a:ext cx="2649537" cy="2574846"/>
          </a:xfrm>
        </p:spPr>
        <p:txBody>
          <a:bodyPr lIns="0" tIns="0" rIns="0" bIns="0" anchor="t">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copy or bulleted list</a:t>
            </a:r>
          </a:p>
        </p:txBody>
      </p:sp>
      <p:sp>
        <p:nvSpPr>
          <p:cNvPr id="30" name="Picture Placeholder 7"/>
          <p:cNvSpPr>
            <a:spLocks noGrp="1"/>
          </p:cNvSpPr>
          <p:nvPr>
            <p:ph type="pic" sz="quarter" idx="23" hasCustomPrompt="1"/>
          </p:nvPr>
        </p:nvSpPr>
        <p:spPr>
          <a:xfrm>
            <a:off x="6208188" y="1103919"/>
            <a:ext cx="2642125" cy="1920875"/>
          </a:xfrm>
        </p:spPr>
        <p:txBody>
          <a:bodyPr/>
          <a:lstStyle>
            <a:lvl1pPr marL="0" indent="0">
              <a:buNone/>
              <a:defRPr/>
            </a:lvl1pPr>
          </a:lstStyle>
          <a:p>
            <a:r>
              <a:rPr lang="en-US" dirty="0"/>
              <a:t>Illustrative Image or Graphic</a:t>
            </a:r>
          </a:p>
        </p:txBody>
      </p:sp>
      <p:sp>
        <p:nvSpPr>
          <p:cNvPr id="31" name="Text Placeholder 14"/>
          <p:cNvSpPr>
            <a:spLocks noGrp="1"/>
          </p:cNvSpPr>
          <p:nvPr>
            <p:ph type="body" sz="quarter" idx="24" hasCustomPrompt="1"/>
          </p:nvPr>
        </p:nvSpPr>
        <p:spPr>
          <a:xfrm>
            <a:off x="6208188" y="3131687"/>
            <a:ext cx="2642125" cy="381000"/>
          </a:xfrm>
        </p:spPr>
        <p:txBody>
          <a:bodyPr lIns="0" tIns="0" rIns="0" bIns="0" anchor="b">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accent1"/>
                </a:solidFill>
                <a:latin typeface="Century Gothic"/>
                <a:cs typeface="Century Gothic"/>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title</a:t>
            </a:r>
          </a:p>
        </p:txBody>
      </p:sp>
      <p:sp>
        <p:nvSpPr>
          <p:cNvPr id="32" name="Text Placeholder 14"/>
          <p:cNvSpPr>
            <a:spLocks noGrp="1"/>
          </p:cNvSpPr>
          <p:nvPr>
            <p:ph type="body" sz="quarter" idx="25" hasCustomPrompt="1"/>
          </p:nvPr>
        </p:nvSpPr>
        <p:spPr>
          <a:xfrm>
            <a:off x="6208188" y="3673554"/>
            <a:ext cx="2642125" cy="2574846"/>
          </a:xfrm>
        </p:spPr>
        <p:txBody>
          <a:bodyPr lIns="0" tIns="0" rIns="0" bIns="0" anchor="t">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copy or bulleted list</a:t>
            </a:r>
          </a:p>
        </p:txBody>
      </p:sp>
      <p:sp>
        <p:nvSpPr>
          <p:cNvPr id="33" name="Picture Placeholder 7"/>
          <p:cNvSpPr>
            <a:spLocks noGrp="1"/>
          </p:cNvSpPr>
          <p:nvPr>
            <p:ph type="pic" sz="quarter" idx="26" hasCustomPrompt="1"/>
          </p:nvPr>
        </p:nvSpPr>
        <p:spPr>
          <a:xfrm>
            <a:off x="9083151" y="1103919"/>
            <a:ext cx="2643712" cy="1920875"/>
          </a:xfrm>
        </p:spPr>
        <p:txBody>
          <a:bodyPr/>
          <a:lstStyle>
            <a:lvl1pPr marL="0" marR="0" indent="0" algn="l" defTabSz="457208" rtl="0" eaLnBrk="1" fontAlgn="auto" latinLnBrk="0" hangingPunct="1">
              <a:lnSpc>
                <a:spcPct val="100000"/>
              </a:lnSpc>
              <a:spcBef>
                <a:spcPct val="20000"/>
              </a:spcBef>
              <a:spcAft>
                <a:spcPts val="0"/>
              </a:spcAft>
              <a:buClrTx/>
              <a:buSzTx/>
              <a:buFont typeface="Arial"/>
              <a:buNone/>
              <a:tabLst/>
              <a:defRPr/>
            </a:lvl1pPr>
          </a:lstStyle>
          <a:p>
            <a:r>
              <a:rPr lang="en-US" dirty="0"/>
              <a:t>Illustrative Image or Graphic</a:t>
            </a:r>
          </a:p>
        </p:txBody>
      </p:sp>
      <p:sp>
        <p:nvSpPr>
          <p:cNvPr id="34" name="Text Placeholder 14"/>
          <p:cNvSpPr>
            <a:spLocks noGrp="1"/>
          </p:cNvSpPr>
          <p:nvPr>
            <p:ph type="body" sz="quarter" idx="27" hasCustomPrompt="1"/>
          </p:nvPr>
        </p:nvSpPr>
        <p:spPr>
          <a:xfrm>
            <a:off x="9083151" y="3131687"/>
            <a:ext cx="2643712" cy="381000"/>
          </a:xfrm>
        </p:spPr>
        <p:txBody>
          <a:bodyPr lIns="0" tIns="0" rIns="0" bIns="0" anchor="b">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accent1"/>
                </a:solidFill>
                <a:latin typeface="Century Gothic"/>
                <a:cs typeface="Century Gothic"/>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title</a:t>
            </a:r>
          </a:p>
        </p:txBody>
      </p:sp>
      <p:sp>
        <p:nvSpPr>
          <p:cNvPr id="35" name="Text Placeholder 14"/>
          <p:cNvSpPr>
            <a:spLocks noGrp="1"/>
          </p:cNvSpPr>
          <p:nvPr>
            <p:ph type="body" sz="quarter" idx="28" hasCustomPrompt="1"/>
          </p:nvPr>
        </p:nvSpPr>
        <p:spPr>
          <a:xfrm>
            <a:off x="9083151" y="3673554"/>
            <a:ext cx="2643712" cy="2574846"/>
          </a:xfrm>
        </p:spPr>
        <p:txBody>
          <a:bodyPr lIns="0" tIns="0" rIns="0" bIns="0" anchor="t">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copy or bulleted list</a:t>
            </a:r>
          </a:p>
        </p:txBody>
      </p:sp>
      <p:sp>
        <p:nvSpPr>
          <p:cNvPr id="37" name="Title 4"/>
          <p:cNvSpPr>
            <a:spLocks noGrp="1"/>
          </p:cNvSpPr>
          <p:nvPr>
            <p:ph type="title" hasCustomPrompt="1"/>
          </p:nvPr>
        </p:nvSpPr>
        <p:spPr>
          <a:xfrm>
            <a:off x="454026" y="0"/>
            <a:ext cx="11272837" cy="795866"/>
          </a:xfrm>
        </p:spPr>
        <p:txBody>
          <a:bodyPr lIns="0" rIns="0">
            <a:normAutofit/>
          </a:bodyPr>
          <a:lstStyle>
            <a:lvl1pPr algn="l">
              <a:defRPr sz="2000"/>
            </a:lvl1pPr>
          </a:lstStyle>
          <a:p>
            <a:r>
              <a:rPr lang="en-US" dirty="0"/>
              <a:t>Main slide title</a:t>
            </a:r>
          </a:p>
        </p:txBody>
      </p:sp>
      <p:sp>
        <p:nvSpPr>
          <p:cNvPr id="17" name="Picture Placeholder 7"/>
          <p:cNvSpPr>
            <a:spLocks noGrp="1"/>
          </p:cNvSpPr>
          <p:nvPr>
            <p:ph type="pic" sz="quarter" idx="29" hasCustomPrompt="1"/>
          </p:nvPr>
        </p:nvSpPr>
        <p:spPr>
          <a:xfrm>
            <a:off x="454026" y="1103919"/>
            <a:ext cx="2659596" cy="1920875"/>
          </a:xfrm>
        </p:spPr>
        <p:txBody>
          <a:bodyPr/>
          <a:lstStyle>
            <a:lvl1pPr marL="6350" indent="0">
              <a:buNone/>
              <a:tabLst/>
              <a:defRPr/>
            </a:lvl1pPr>
          </a:lstStyle>
          <a:p>
            <a:r>
              <a:rPr lang="en-US" dirty="0"/>
              <a:t>Illustrative Image or Graphic</a:t>
            </a:r>
          </a:p>
        </p:txBody>
      </p:sp>
    </p:spTree>
    <p:extLst>
      <p:ext uri="{BB962C8B-B14F-4D97-AF65-F5344CB8AC3E}">
        <p14:creationId xmlns:p14="http://schemas.microsoft.com/office/powerpoint/2010/main" val="12537484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photos with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809163" y="6448334"/>
            <a:ext cx="958850" cy="365125"/>
          </a:xfrm>
          <a:prstGeom prst="rect">
            <a:avLst/>
          </a:prstGeom>
        </p:spPr>
        <p:txBody>
          <a:bodyPr/>
          <a:lstStyle/>
          <a:p>
            <a:fld id="{52105514-2B32-4010-A986-41F8A02DEBDE}" type="datetime1">
              <a:rPr lang="en-US" smtClean="0"/>
              <a:t>6/7/22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8" name="Picture Placeholder 7"/>
          <p:cNvSpPr>
            <a:spLocks noGrp="1"/>
          </p:cNvSpPr>
          <p:nvPr>
            <p:ph type="pic" sz="quarter" idx="12" hasCustomPrompt="1"/>
          </p:nvPr>
        </p:nvSpPr>
        <p:spPr>
          <a:xfrm>
            <a:off x="454025" y="1103919"/>
            <a:ext cx="2659596" cy="1920875"/>
          </a:xfrm>
        </p:spPr>
        <p:txBody>
          <a:bodyPr/>
          <a:lstStyle>
            <a:lvl1pPr marL="0" marR="0" indent="0" algn="l" defTabSz="457208" rtl="0" eaLnBrk="1" fontAlgn="auto" latinLnBrk="0" hangingPunct="1">
              <a:lnSpc>
                <a:spcPct val="100000"/>
              </a:lnSpc>
              <a:spcBef>
                <a:spcPct val="20000"/>
              </a:spcBef>
              <a:spcAft>
                <a:spcPts val="0"/>
              </a:spcAft>
              <a:buClrTx/>
              <a:buSzTx/>
              <a:buFont typeface="Arial"/>
              <a:buNone/>
              <a:tabLst/>
              <a:defRPr/>
            </a:lvl1pPr>
          </a:lstStyle>
          <a:p>
            <a:r>
              <a:rPr lang="en-US" dirty="0"/>
              <a:t>Illustrative Image or Graphic</a:t>
            </a:r>
          </a:p>
        </p:txBody>
      </p:sp>
      <p:sp>
        <p:nvSpPr>
          <p:cNvPr id="15" name="Text Placeholder 14"/>
          <p:cNvSpPr>
            <a:spLocks noGrp="1"/>
          </p:cNvSpPr>
          <p:nvPr>
            <p:ph type="body" sz="quarter" idx="18" hasCustomPrompt="1"/>
          </p:nvPr>
        </p:nvSpPr>
        <p:spPr>
          <a:xfrm>
            <a:off x="454025" y="3131687"/>
            <a:ext cx="2659596"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16" name="Text Placeholder 14"/>
          <p:cNvSpPr>
            <a:spLocks noGrp="1"/>
          </p:cNvSpPr>
          <p:nvPr>
            <p:ph type="body" sz="quarter" idx="19" hasCustomPrompt="1"/>
          </p:nvPr>
        </p:nvSpPr>
        <p:spPr>
          <a:xfrm>
            <a:off x="454025" y="3673554"/>
            <a:ext cx="2659596" cy="2568496"/>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7" name="Picture Placeholder 7"/>
          <p:cNvSpPr>
            <a:spLocks noGrp="1"/>
          </p:cNvSpPr>
          <p:nvPr>
            <p:ph type="pic" sz="quarter" idx="20" hasCustomPrompt="1"/>
          </p:nvPr>
        </p:nvSpPr>
        <p:spPr>
          <a:xfrm>
            <a:off x="3325813" y="1103919"/>
            <a:ext cx="2649537" cy="1920875"/>
          </a:xfrm>
        </p:spPr>
        <p:txBody>
          <a:bodyPr/>
          <a:lstStyle>
            <a:lvl1pPr marL="0" marR="0" indent="0" algn="l" defTabSz="457208" rtl="0" eaLnBrk="1" fontAlgn="auto" latinLnBrk="0" hangingPunct="1">
              <a:lnSpc>
                <a:spcPct val="100000"/>
              </a:lnSpc>
              <a:spcBef>
                <a:spcPct val="20000"/>
              </a:spcBef>
              <a:spcAft>
                <a:spcPts val="0"/>
              </a:spcAft>
              <a:buClrTx/>
              <a:buSzTx/>
              <a:buFont typeface="Arial"/>
              <a:buNone/>
              <a:tabLst/>
              <a:defRPr/>
            </a:lvl1pPr>
          </a:lstStyle>
          <a:p>
            <a:r>
              <a:rPr lang="en-US" dirty="0"/>
              <a:t>Illustrative Image or Graphic</a:t>
            </a:r>
          </a:p>
        </p:txBody>
      </p:sp>
      <p:sp>
        <p:nvSpPr>
          <p:cNvPr id="28" name="Text Placeholder 14"/>
          <p:cNvSpPr>
            <a:spLocks noGrp="1"/>
          </p:cNvSpPr>
          <p:nvPr>
            <p:ph type="body" sz="quarter" idx="21" hasCustomPrompt="1"/>
          </p:nvPr>
        </p:nvSpPr>
        <p:spPr>
          <a:xfrm>
            <a:off x="3325813" y="3131687"/>
            <a:ext cx="264953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29" name="Text Placeholder 14"/>
          <p:cNvSpPr>
            <a:spLocks noGrp="1"/>
          </p:cNvSpPr>
          <p:nvPr>
            <p:ph type="body" sz="quarter" idx="22" hasCustomPrompt="1"/>
          </p:nvPr>
        </p:nvSpPr>
        <p:spPr>
          <a:xfrm>
            <a:off x="3325813" y="3673554"/>
            <a:ext cx="2649537" cy="2568496"/>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0" name="Picture Placeholder 7"/>
          <p:cNvSpPr>
            <a:spLocks noGrp="1"/>
          </p:cNvSpPr>
          <p:nvPr>
            <p:ph type="pic" sz="quarter" idx="23" hasCustomPrompt="1"/>
          </p:nvPr>
        </p:nvSpPr>
        <p:spPr>
          <a:xfrm>
            <a:off x="6208188" y="1103919"/>
            <a:ext cx="2642125" cy="1920875"/>
          </a:xfrm>
        </p:spPr>
        <p:txBody>
          <a:bodyPr/>
          <a:lstStyle>
            <a:lvl1pPr marL="0" marR="0" indent="0" algn="l" defTabSz="457208" rtl="0" eaLnBrk="1" fontAlgn="auto" latinLnBrk="0" hangingPunct="1">
              <a:lnSpc>
                <a:spcPct val="100000"/>
              </a:lnSpc>
              <a:spcBef>
                <a:spcPct val="20000"/>
              </a:spcBef>
              <a:spcAft>
                <a:spcPts val="0"/>
              </a:spcAft>
              <a:buClrTx/>
              <a:buSzTx/>
              <a:buFont typeface="Arial"/>
              <a:buNone/>
              <a:tabLst/>
              <a:defRPr/>
            </a:lvl1pPr>
          </a:lstStyle>
          <a:p>
            <a:r>
              <a:rPr lang="en-US" dirty="0"/>
              <a:t>Illustrative Image or Graphic</a:t>
            </a:r>
          </a:p>
        </p:txBody>
      </p:sp>
      <p:sp>
        <p:nvSpPr>
          <p:cNvPr id="31" name="Text Placeholder 14"/>
          <p:cNvSpPr>
            <a:spLocks noGrp="1"/>
          </p:cNvSpPr>
          <p:nvPr>
            <p:ph type="body" sz="quarter" idx="24" hasCustomPrompt="1"/>
          </p:nvPr>
        </p:nvSpPr>
        <p:spPr>
          <a:xfrm>
            <a:off x="6208188" y="3131687"/>
            <a:ext cx="2642125"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32" name="Text Placeholder 14"/>
          <p:cNvSpPr>
            <a:spLocks noGrp="1"/>
          </p:cNvSpPr>
          <p:nvPr>
            <p:ph type="body" sz="quarter" idx="25" hasCustomPrompt="1"/>
          </p:nvPr>
        </p:nvSpPr>
        <p:spPr>
          <a:xfrm>
            <a:off x="6208188" y="3673554"/>
            <a:ext cx="2642125" cy="2568496"/>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3" name="Picture Placeholder 7"/>
          <p:cNvSpPr>
            <a:spLocks noGrp="1"/>
          </p:cNvSpPr>
          <p:nvPr>
            <p:ph type="pic" sz="quarter" idx="26" hasCustomPrompt="1"/>
          </p:nvPr>
        </p:nvSpPr>
        <p:spPr>
          <a:xfrm>
            <a:off x="9083151" y="1103919"/>
            <a:ext cx="2643712" cy="1920875"/>
          </a:xfrm>
        </p:spPr>
        <p:txBody>
          <a:bodyPr/>
          <a:lstStyle>
            <a:lvl1pPr marL="0" indent="0">
              <a:buNone/>
              <a:defRPr/>
            </a:lvl1pPr>
          </a:lstStyle>
          <a:p>
            <a:r>
              <a:rPr lang="en-US" dirty="0"/>
              <a:t>Illustrative Image or Graphic</a:t>
            </a:r>
          </a:p>
        </p:txBody>
      </p:sp>
      <p:sp>
        <p:nvSpPr>
          <p:cNvPr id="34" name="Text Placeholder 14"/>
          <p:cNvSpPr>
            <a:spLocks noGrp="1"/>
          </p:cNvSpPr>
          <p:nvPr>
            <p:ph type="body" sz="quarter" idx="27" hasCustomPrompt="1"/>
          </p:nvPr>
        </p:nvSpPr>
        <p:spPr>
          <a:xfrm>
            <a:off x="9083150" y="3131687"/>
            <a:ext cx="263915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35" name="Text Placeholder 14"/>
          <p:cNvSpPr>
            <a:spLocks noGrp="1"/>
          </p:cNvSpPr>
          <p:nvPr>
            <p:ph type="body" sz="quarter" idx="28" hasCustomPrompt="1"/>
          </p:nvPr>
        </p:nvSpPr>
        <p:spPr>
          <a:xfrm>
            <a:off x="9083150" y="3673554"/>
            <a:ext cx="2639157" cy="2568496"/>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7" name="Title 4"/>
          <p:cNvSpPr>
            <a:spLocks noGrp="1"/>
          </p:cNvSpPr>
          <p:nvPr>
            <p:ph type="title" hasCustomPrompt="1"/>
          </p:nvPr>
        </p:nvSpPr>
        <p:spPr>
          <a:xfrm>
            <a:off x="454024" y="1"/>
            <a:ext cx="11272839" cy="795866"/>
          </a:xfrm>
        </p:spPr>
        <p:txBody>
          <a:bodyPr lIns="0" rIns="0">
            <a:normAutofit/>
          </a:bodyPr>
          <a:lstStyle>
            <a:lvl1pPr algn="l">
              <a:defRPr sz="2000" baseline="0"/>
            </a:lvl1pPr>
          </a:lstStyle>
          <a:p>
            <a:r>
              <a:rPr lang="en-US" dirty="0"/>
              <a:t>Main slide title</a:t>
            </a:r>
          </a:p>
        </p:txBody>
      </p:sp>
      <p:sp>
        <p:nvSpPr>
          <p:cNvPr id="17" name="Text Placeholder 11"/>
          <p:cNvSpPr>
            <a:spLocks noGrp="1"/>
          </p:cNvSpPr>
          <p:nvPr>
            <p:ph type="body" sz="quarter" idx="29" hasCustomPrompt="1"/>
          </p:nvPr>
        </p:nvSpPr>
        <p:spPr>
          <a:xfrm>
            <a:off x="454024" y="557457"/>
            <a:ext cx="11268284" cy="296991"/>
          </a:xfrm>
        </p:spPr>
        <p:txBody>
          <a:bodyPr>
            <a:normAutofit/>
          </a:bodyPr>
          <a:lstStyle>
            <a:lvl1pPr>
              <a:defRPr sz="1400" i="1" baseline="0"/>
            </a:lvl1pPr>
          </a:lstStyle>
          <a:p>
            <a:pPr marL="342906" marR="0" lvl="0" indent="-342906" algn="l" defTabSz="457208" rtl="0" eaLnBrk="1" fontAlgn="auto" latinLnBrk="0" hangingPunct="1">
              <a:lnSpc>
                <a:spcPct val="100000"/>
              </a:lnSpc>
              <a:spcBef>
                <a:spcPct val="20000"/>
              </a:spcBef>
              <a:spcAft>
                <a:spcPts val="0"/>
              </a:spcAft>
              <a:buClrTx/>
              <a:buSzTx/>
              <a:buFont typeface="Arial"/>
              <a:buNone/>
              <a:tabLst/>
              <a:defRPr/>
            </a:pPr>
            <a:r>
              <a:rPr lang="en-US" dirty="0"/>
              <a:t>Optional supporting sub-title</a:t>
            </a:r>
          </a:p>
        </p:txBody>
      </p:sp>
    </p:spTree>
    <p:extLst>
      <p:ext uri="{BB962C8B-B14F-4D97-AF65-F5344CB8AC3E}">
        <p14:creationId xmlns:p14="http://schemas.microsoft.com/office/powerpoint/2010/main" val="21123039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 photos with title/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809162" y="6448334"/>
            <a:ext cx="958851" cy="365125"/>
          </a:xfrm>
          <a:prstGeom prst="rect">
            <a:avLst/>
          </a:prstGeom>
        </p:spPr>
        <p:txBody>
          <a:bodyPr/>
          <a:lstStyle/>
          <a:p>
            <a:fld id="{074977D9-381E-489E-B733-866642C448A8}" type="datetime1">
              <a:rPr lang="en-US" smtClean="0"/>
              <a:t>6/7/22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8" name="Picture Placeholder 7"/>
          <p:cNvSpPr>
            <a:spLocks noGrp="1"/>
          </p:cNvSpPr>
          <p:nvPr>
            <p:ph type="pic" sz="quarter" idx="12" hasCustomPrompt="1"/>
          </p:nvPr>
        </p:nvSpPr>
        <p:spPr>
          <a:xfrm>
            <a:off x="454025" y="1067072"/>
            <a:ext cx="1684338" cy="1201737"/>
          </a:xfrm>
        </p:spPr>
        <p:txBody>
          <a:bodyPr>
            <a:normAutofit/>
          </a:bodyPr>
          <a:lstStyle>
            <a:lvl1pPr marL="0" indent="0">
              <a:buNone/>
              <a:defRPr sz="1600"/>
            </a:lvl1pPr>
          </a:lstStyle>
          <a:p>
            <a:r>
              <a:rPr lang="en-US" dirty="0"/>
              <a:t>Illustrative Icon</a:t>
            </a:r>
          </a:p>
        </p:txBody>
      </p:sp>
      <p:sp>
        <p:nvSpPr>
          <p:cNvPr id="9" name="Picture Placeholder 7"/>
          <p:cNvSpPr>
            <a:spLocks noGrp="1"/>
          </p:cNvSpPr>
          <p:nvPr>
            <p:ph type="pic" sz="quarter" idx="13" hasCustomPrompt="1"/>
          </p:nvPr>
        </p:nvSpPr>
        <p:spPr>
          <a:xfrm>
            <a:off x="2366963" y="1067072"/>
            <a:ext cx="1689100" cy="1201737"/>
          </a:xfrm>
        </p:spPr>
        <p:txBody>
          <a:bodyPr>
            <a:normAutofit/>
          </a:bodyPr>
          <a:lstStyle>
            <a:lvl1pPr marL="0" indent="0">
              <a:buNone/>
              <a:defRPr sz="1600"/>
            </a:lvl1pPr>
          </a:lstStyle>
          <a:p>
            <a:r>
              <a:rPr lang="en-US" dirty="0"/>
              <a:t>Illustrative Icon</a:t>
            </a:r>
          </a:p>
        </p:txBody>
      </p:sp>
      <p:sp>
        <p:nvSpPr>
          <p:cNvPr id="10" name="Picture Placeholder 7"/>
          <p:cNvSpPr>
            <a:spLocks noGrp="1"/>
          </p:cNvSpPr>
          <p:nvPr>
            <p:ph type="pic" sz="quarter" idx="14" hasCustomPrompt="1"/>
          </p:nvPr>
        </p:nvSpPr>
        <p:spPr>
          <a:xfrm>
            <a:off x="4284662" y="1067072"/>
            <a:ext cx="1690687" cy="1201737"/>
          </a:xfrm>
        </p:spPr>
        <p:txBody>
          <a:bodyPr>
            <a:normAutofit/>
          </a:bodyPr>
          <a:lstStyle>
            <a:lvl1pPr marL="0" indent="0">
              <a:buNone/>
              <a:defRPr sz="1600"/>
            </a:lvl1pPr>
          </a:lstStyle>
          <a:p>
            <a:r>
              <a:rPr lang="en-US" dirty="0"/>
              <a:t>Illustrative Icon</a:t>
            </a:r>
          </a:p>
        </p:txBody>
      </p:sp>
      <p:sp>
        <p:nvSpPr>
          <p:cNvPr id="11" name="Picture Placeholder 7"/>
          <p:cNvSpPr>
            <a:spLocks noGrp="1"/>
          </p:cNvSpPr>
          <p:nvPr>
            <p:ph type="pic" sz="quarter" idx="15" hasCustomPrompt="1"/>
          </p:nvPr>
        </p:nvSpPr>
        <p:spPr>
          <a:xfrm>
            <a:off x="6208187" y="1067072"/>
            <a:ext cx="1689626" cy="1201737"/>
          </a:xfrm>
        </p:spPr>
        <p:txBody>
          <a:bodyPr>
            <a:normAutofit/>
          </a:bodyPr>
          <a:lstStyle>
            <a:lvl1pPr marL="0" indent="0">
              <a:buNone/>
              <a:defRPr sz="1600"/>
            </a:lvl1pPr>
          </a:lstStyle>
          <a:p>
            <a:r>
              <a:rPr lang="en-US" dirty="0"/>
              <a:t>Illustrative Icon</a:t>
            </a:r>
          </a:p>
        </p:txBody>
      </p:sp>
      <p:sp>
        <p:nvSpPr>
          <p:cNvPr id="12" name="Picture Placeholder 7"/>
          <p:cNvSpPr>
            <a:spLocks noGrp="1"/>
          </p:cNvSpPr>
          <p:nvPr>
            <p:ph type="pic" sz="quarter" idx="16" hasCustomPrompt="1"/>
          </p:nvPr>
        </p:nvSpPr>
        <p:spPr>
          <a:xfrm>
            <a:off x="8129325" y="1067072"/>
            <a:ext cx="1679837" cy="1201737"/>
          </a:xfrm>
        </p:spPr>
        <p:txBody>
          <a:bodyPr>
            <a:normAutofit/>
          </a:bodyPr>
          <a:lstStyle>
            <a:lvl1pPr marL="0" indent="0">
              <a:buNone/>
              <a:defRPr sz="1600"/>
            </a:lvl1pPr>
          </a:lstStyle>
          <a:p>
            <a:r>
              <a:rPr lang="en-US" dirty="0"/>
              <a:t>Illustrative Icon</a:t>
            </a:r>
          </a:p>
        </p:txBody>
      </p:sp>
      <p:sp>
        <p:nvSpPr>
          <p:cNvPr id="13" name="Picture Placeholder 7"/>
          <p:cNvSpPr>
            <a:spLocks noGrp="1"/>
          </p:cNvSpPr>
          <p:nvPr>
            <p:ph type="pic" sz="quarter" idx="17" hasCustomPrompt="1"/>
          </p:nvPr>
        </p:nvSpPr>
        <p:spPr>
          <a:xfrm>
            <a:off x="10047026" y="1067072"/>
            <a:ext cx="1679837" cy="1201737"/>
          </a:xfrm>
        </p:spPr>
        <p:txBody>
          <a:bodyPr>
            <a:normAutofit/>
          </a:bodyPr>
          <a:lstStyle>
            <a:lvl1pPr marL="0" indent="0">
              <a:buNone/>
              <a:defRPr sz="1600"/>
            </a:lvl1pPr>
          </a:lstStyle>
          <a:p>
            <a:r>
              <a:rPr lang="en-US" dirty="0"/>
              <a:t>Illustrative Icon</a:t>
            </a:r>
          </a:p>
        </p:txBody>
      </p:sp>
      <p:sp>
        <p:nvSpPr>
          <p:cNvPr id="15" name="Text Placeholder 14"/>
          <p:cNvSpPr>
            <a:spLocks noGrp="1"/>
          </p:cNvSpPr>
          <p:nvPr>
            <p:ph type="body" sz="quarter" idx="18" hasCustomPrompt="1"/>
          </p:nvPr>
        </p:nvSpPr>
        <p:spPr>
          <a:xfrm>
            <a:off x="454023" y="2370931"/>
            <a:ext cx="1684337"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16" name="Text Placeholder 14"/>
          <p:cNvSpPr>
            <a:spLocks noGrp="1"/>
          </p:cNvSpPr>
          <p:nvPr>
            <p:ph type="body" sz="quarter" idx="19" hasCustomPrompt="1"/>
          </p:nvPr>
        </p:nvSpPr>
        <p:spPr>
          <a:xfrm>
            <a:off x="454023" y="2912798"/>
            <a:ext cx="1684337"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17" name="Text Placeholder 14"/>
          <p:cNvSpPr>
            <a:spLocks noGrp="1"/>
          </p:cNvSpPr>
          <p:nvPr>
            <p:ph type="body" sz="quarter" idx="20" hasCustomPrompt="1"/>
          </p:nvPr>
        </p:nvSpPr>
        <p:spPr>
          <a:xfrm>
            <a:off x="2366965" y="2370931"/>
            <a:ext cx="1689099"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18" name="Text Placeholder 14"/>
          <p:cNvSpPr>
            <a:spLocks noGrp="1"/>
          </p:cNvSpPr>
          <p:nvPr>
            <p:ph type="body" sz="quarter" idx="21" hasCustomPrompt="1"/>
          </p:nvPr>
        </p:nvSpPr>
        <p:spPr>
          <a:xfrm>
            <a:off x="2366965" y="2912798"/>
            <a:ext cx="1689099"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19" name="Text Placeholder 14"/>
          <p:cNvSpPr>
            <a:spLocks noGrp="1"/>
          </p:cNvSpPr>
          <p:nvPr>
            <p:ph type="body" sz="quarter" idx="22" hasCustomPrompt="1"/>
          </p:nvPr>
        </p:nvSpPr>
        <p:spPr>
          <a:xfrm>
            <a:off x="4284661" y="2370931"/>
            <a:ext cx="1690686"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20" name="Text Placeholder 14"/>
          <p:cNvSpPr>
            <a:spLocks noGrp="1"/>
          </p:cNvSpPr>
          <p:nvPr>
            <p:ph type="body" sz="quarter" idx="23" hasCustomPrompt="1"/>
          </p:nvPr>
        </p:nvSpPr>
        <p:spPr>
          <a:xfrm>
            <a:off x="4284661" y="2912798"/>
            <a:ext cx="1690686"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1" name="Text Placeholder 14"/>
          <p:cNvSpPr>
            <a:spLocks noGrp="1"/>
          </p:cNvSpPr>
          <p:nvPr>
            <p:ph type="body" sz="quarter" idx="24" hasCustomPrompt="1"/>
          </p:nvPr>
        </p:nvSpPr>
        <p:spPr>
          <a:xfrm>
            <a:off x="6203953" y="2370931"/>
            <a:ext cx="1689625"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22" name="Text Placeholder 14"/>
          <p:cNvSpPr>
            <a:spLocks noGrp="1"/>
          </p:cNvSpPr>
          <p:nvPr>
            <p:ph type="body" sz="quarter" idx="25" hasCustomPrompt="1"/>
          </p:nvPr>
        </p:nvSpPr>
        <p:spPr>
          <a:xfrm>
            <a:off x="6203953" y="2912798"/>
            <a:ext cx="1689625"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3" name="Text Placeholder 14"/>
          <p:cNvSpPr>
            <a:spLocks noGrp="1"/>
          </p:cNvSpPr>
          <p:nvPr>
            <p:ph type="body" sz="quarter" idx="26" hasCustomPrompt="1"/>
          </p:nvPr>
        </p:nvSpPr>
        <p:spPr>
          <a:xfrm>
            <a:off x="8131440" y="2370931"/>
            <a:ext cx="1679836"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24" name="Text Placeholder 14"/>
          <p:cNvSpPr>
            <a:spLocks noGrp="1"/>
          </p:cNvSpPr>
          <p:nvPr>
            <p:ph type="body" sz="quarter" idx="27" hasCustomPrompt="1"/>
          </p:nvPr>
        </p:nvSpPr>
        <p:spPr>
          <a:xfrm>
            <a:off x="8131440" y="2912798"/>
            <a:ext cx="1679836"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5" name="Text Placeholder 14"/>
          <p:cNvSpPr>
            <a:spLocks noGrp="1"/>
          </p:cNvSpPr>
          <p:nvPr>
            <p:ph type="body" sz="quarter" idx="28" hasCustomPrompt="1"/>
          </p:nvPr>
        </p:nvSpPr>
        <p:spPr>
          <a:xfrm>
            <a:off x="10047025" y="2370931"/>
            <a:ext cx="1679836"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26" name="Text Placeholder 14"/>
          <p:cNvSpPr>
            <a:spLocks noGrp="1"/>
          </p:cNvSpPr>
          <p:nvPr>
            <p:ph type="body" sz="quarter" idx="29" hasCustomPrompt="1"/>
          </p:nvPr>
        </p:nvSpPr>
        <p:spPr>
          <a:xfrm>
            <a:off x="10047025" y="2912798"/>
            <a:ext cx="1679836"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8" name="Picture Placeholder 7"/>
          <p:cNvSpPr>
            <a:spLocks noGrp="1"/>
          </p:cNvSpPr>
          <p:nvPr>
            <p:ph type="pic" sz="quarter" idx="31" hasCustomPrompt="1"/>
          </p:nvPr>
        </p:nvSpPr>
        <p:spPr>
          <a:xfrm>
            <a:off x="454025" y="3626610"/>
            <a:ext cx="1684335" cy="1201737"/>
          </a:xfrm>
        </p:spPr>
        <p:txBody>
          <a:bodyPr>
            <a:normAutofit/>
          </a:bodyPr>
          <a:lstStyle>
            <a:lvl1pPr marL="0" indent="0">
              <a:buNone/>
              <a:defRPr sz="1600"/>
            </a:lvl1pPr>
          </a:lstStyle>
          <a:p>
            <a:r>
              <a:rPr lang="en-US" dirty="0"/>
              <a:t>Illustrative Icon</a:t>
            </a:r>
          </a:p>
        </p:txBody>
      </p:sp>
      <p:sp>
        <p:nvSpPr>
          <p:cNvPr id="29" name="Picture Placeholder 7"/>
          <p:cNvSpPr>
            <a:spLocks noGrp="1"/>
          </p:cNvSpPr>
          <p:nvPr>
            <p:ph type="pic" sz="quarter" idx="32" hasCustomPrompt="1"/>
          </p:nvPr>
        </p:nvSpPr>
        <p:spPr>
          <a:xfrm>
            <a:off x="2366963" y="3626610"/>
            <a:ext cx="1689100" cy="1201737"/>
          </a:xfrm>
        </p:spPr>
        <p:txBody>
          <a:bodyPr>
            <a:normAutofit/>
          </a:bodyPr>
          <a:lstStyle>
            <a:lvl1pPr marL="0" indent="0">
              <a:buNone/>
              <a:defRPr sz="1600"/>
            </a:lvl1pPr>
          </a:lstStyle>
          <a:p>
            <a:r>
              <a:rPr lang="en-US" dirty="0"/>
              <a:t>Illustrative Icon</a:t>
            </a:r>
          </a:p>
        </p:txBody>
      </p:sp>
      <p:sp>
        <p:nvSpPr>
          <p:cNvPr id="30" name="Picture Placeholder 7"/>
          <p:cNvSpPr>
            <a:spLocks noGrp="1"/>
          </p:cNvSpPr>
          <p:nvPr>
            <p:ph type="pic" sz="quarter" idx="33" hasCustomPrompt="1"/>
          </p:nvPr>
        </p:nvSpPr>
        <p:spPr>
          <a:xfrm>
            <a:off x="4283076" y="3626610"/>
            <a:ext cx="1692274" cy="1201737"/>
          </a:xfrm>
        </p:spPr>
        <p:txBody>
          <a:bodyPr>
            <a:normAutofit/>
          </a:bodyPr>
          <a:lstStyle>
            <a:lvl1pPr marL="0" indent="0">
              <a:buNone/>
              <a:defRPr sz="1600"/>
            </a:lvl1pPr>
          </a:lstStyle>
          <a:p>
            <a:r>
              <a:rPr lang="en-US" dirty="0"/>
              <a:t>Illustrative Icon</a:t>
            </a:r>
          </a:p>
        </p:txBody>
      </p:sp>
      <p:sp>
        <p:nvSpPr>
          <p:cNvPr id="31" name="Picture Placeholder 7"/>
          <p:cNvSpPr>
            <a:spLocks noGrp="1"/>
          </p:cNvSpPr>
          <p:nvPr>
            <p:ph type="pic" sz="quarter" idx="34" hasCustomPrompt="1"/>
          </p:nvPr>
        </p:nvSpPr>
        <p:spPr>
          <a:xfrm>
            <a:off x="6207125" y="3626610"/>
            <a:ext cx="1690688" cy="1201737"/>
          </a:xfrm>
        </p:spPr>
        <p:txBody>
          <a:bodyPr>
            <a:normAutofit/>
          </a:bodyPr>
          <a:lstStyle>
            <a:lvl1pPr marL="0" indent="0">
              <a:buNone/>
              <a:defRPr sz="1600"/>
            </a:lvl1pPr>
          </a:lstStyle>
          <a:p>
            <a:r>
              <a:rPr lang="en-US" dirty="0"/>
              <a:t>Illustrative Icon</a:t>
            </a:r>
          </a:p>
        </p:txBody>
      </p:sp>
      <p:sp>
        <p:nvSpPr>
          <p:cNvPr id="32" name="Picture Placeholder 7"/>
          <p:cNvSpPr>
            <a:spLocks noGrp="1"/>
          </p:cNvSpPr>
          <p:nvPr>
            <p:ph type="pic" sz="quarter" idx="35" hasCustomPrompt="1"/>
          </p:nvPr>
        </p:nvSpPr>
        <p:spPr>
          <a:xfrm>
            <a:off x="8129325" y="3626610"/>
            <a:ext cx="1679838" cy="1201737"/>
          </a:xfrm>
        </p:spPr>
        <p:txBody>
          <a:bodyPr>
            <a:normAutofit/>
          </a:bodyPr>
          <a:lstStyle>
            <a:lvl1pPr marL="0" indent="0">
              <a:buNone/>
              <a:defRPr sz="1600"/>
            </a:lvl1pPr>
          </a:lstStyle>
          <a:p>
            <a:r>
              <a:rPr lang="en-US" dirty="0"/>
              <a:t>Illustrative Icon</a:t>
            </a:r>
          </a:p>
        </p:txBody>
      </p:sp>
      <p:sp>
        <p:nvSpPr>
          <p:cNvPr id="33" name="Picture Placeholder 7"/>
          <p:cNvSpPr>
            <a:spLocks noGrp="1"/>
          </p:cNvSpPr>
          <p:nvPr>
            <p:ph type="pic" sz="quarter" idx="36" hasCustomPrompt="1"/>
          </p:nvPr>
        </p:nvSpPr>
        <p:spPr>
          <a:xfrm>
            <a:off x="10042527" y="3626610"/>
            <a:ext cx="1684336" cy="1201737"/>
          </a:xfrm>
        </p:spPr>
        <p:txBody>
          <a:bodyPr>
            <a:normAutofit/>
          </a:bodyPr>
          <a:lstStyle>
            <a:lvl1pPr marL="0" indent="0">
              <a:buNone/>
              <a:defRPr sz="1600"/>
            </a:lvl1pPr>
          </a:lstStyle>
          <a:p>
            <a:r>
              <a:rPr lang="en-US" dirty="0"/>
              <a:t>Illustrative Icon</a:t>
            </a:r>
          </a:p>
        </p:txBody>
      </p:sp>
      <p:sp>
        <p:nvSpPr>
          <p:cNvPr id="34" name="Text Placeholder 14"/>
          <p:cNvSpPr>
            <a:spLocks noGrp="1"/>
          </p:cNvSpPr>
          <p:nvPr>
            <p:ph type="body" sz="quarter" idx="37" hasCustomPrompt="1"/>
          </p:nvPr>
        </p:nvSpPr>
        <p:spPr>
          <a:xfrm>
            <a:off x="454024" y="4930469"/>
            <a:ext cx="1684334"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35" name="Text Placeholder 14"/>
          <p:cNvSpPr>
            <a:spLocks noGrp="1"/>
          </p:cNvSpPr>
          <p:nvPr>
            <p:ph type="body" sz="quarter" idx="38" hasCustomPrompt="1"/>
          </p:nvPr>
        </p:nvSpPr>
        <p:spPr>
          <a:xfrm>
            <a:off x="454024" y="5472336"/>
            <a:ext cx="1684334"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6" name="Text Placeholder 14"/>
          <p:cNvSpPr>
            <a:spLocks noGrp="1"/>
          </p:cNvSpPr>
          <p:nvPr>
            <p:ph type="body" sz="quarter" idx="39" hasCustomPrompt="1"/>
          </p:nvPr>
        </p:nvSpPr>
        <p:spPr>
          <a:xfrm>
            <a:off x="2366965" y="4930469"/>
            <a:ext cx="1689099"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37" name="Text Placeholder 14"/>
          <p:cNvSpPr>
            <a:spLocks noGrp="1"/>
          </p:cNvSpPr>
          <p:nvPr>
            <p:ph type="body" sz="quarter" idx="40" hasCustomPrompt="1"/>
          </p:nvPr>
        </p:nvSpPr>
        <p:spPr>
          <a:xfrm>
            <a:off x="2366965" y="5472336"/>
            <a:ext cx="1689099"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8" name="Text Placeholder 14"/>
          <p:cNvSpPr>
            <a:spLocks noGrp="1"/>
          </p:cNvSpPr>
          <p:nvPr>
            <p:ph type="body" sz="quarter" idx="41" hasCustomPrompt="1"/>
          </p:nvPr>
        </p:nvSpPr>
        <p:spPr>
          <a:xfrm>
            <a:off x="4283074" y="4930469"/>
            <a:ext cx="1692273"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39" name="Text Placeholder 14"/>
          <p:cNvSpPr>
            <a:spLocks noGrp="1"/>
          </p:cNvSpPr>
          <p:nvPr>
            <p:ph type="body" sz="quarter" idx="42" hasCustomPrompt="1"/>
          </p:nvPr>
        </p:nvSpPr>
        <p:spPr>
          <a:xfrm>
            <a:off x="4283074" y="5472336"/>
            <a:ext cx="1692273"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40" name="Text Placeholder 14"/>
          <p:cNvSpPr>
            <a:spLocks noGrp="1"/>
          </p:cNvSpPr>
          <p:nvPr>
            <p:ph type="body" sz="quarter" idx="43" hasCustomPrompt="1"/>
          </p:nvPr>
        </p:nvSpPr>
        <p:spPr>
          <a:xfrm>
            <a:off x="6207125" y="4930469"/>
            <a:ext cx="1690687"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41" name="Text Placeholder 14"/>
          <p:cNvSpPr>
            <a:spLocks noGrp="1"/>
          </p:cNvSpPr>
          <p:nvPr>
            <p:ph type="body" sz="quarter" idx="44" hasCustomPrompt="1"/>
          </p:nvPr>
        </p:nvSpPr>
        <p:spPr>
          <a:xfrm>
            <a:off x="6207125" y="5472336"/>
            <a:ext cx="1690687"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42" name="Text Placeholder 14"/>
          <p:cNvSpPr>
            <a:spLocks noGrp="1"/>
          </p:cNvSpPr>
          <p:nvPr>
            <p:ph type="body" sz="quarter" idx="45" hasCustomPrompt="1"/>
          </p:nvPr>
        </p:nvSpPr>
        <p:spPr>
          <a:xfrm>
            <a:off x="8131439" y="4930469"/>
            <a:ext cx="1679837"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43" name="Text Placeholder 14"/>
          <p:cNvSpPr>
            <a:spLocks noGrp="1"/>
          </p:cNvSpPr>
          <p:nvPr>
            <p:ph type="body" sz="quarter" idx="46" hasCustomPrompt="1"/>
          </p:nvPr>
        </p:nvSpPr>
        <p:spPr>
          <a:xfrm>
            <a:off x="8131439" y="5472336"/>
            <a:ext cx="1679837"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44" name="Text Placeholder 14"/>
          <p:cNvSpPr>
            <a:spLocks noGrp="1"/>
          </p:cNvSpPr>
          <p:nvPr>
            <p:ph type="body" sz="quarter" idx="47" hasCustomPrompt="1"/>
          </p:nvPr>
        </p:nvSpPr>
        <p:spPr>
          <a:xfrm>
            <a:off x="10042525" y="4930469"/>
            <a:ext cx="1684335"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45" name="Text Placeholder 14"/>
          <p:cNvSpPr>
            <a:spLocks noGrp="1"/>
          </p:cNvSpPr>
          <p:nvPr>
            <p:ph type="body" sz="quarter" idx="48" hasCustomPrompt="1"/>
          </p:nvPr>
        </p:nvSpPr>
        <p:spPr>
          <a:xfrm>
            <a:off x="10042525" y="5472336"/>
            <a:ext cx="1684335"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5" name="Title 4"/>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slide title</a:t>
            </a:r>
          </a:p>
        </p:txBody>
      </p:sp>
    </p:spTree>
    <p:extLst>
      <p:ext uri="{BB962C8B-B14F-4D97-AF65-F5344CB8AC3E}">
        <p14:creationId xmlns:p14="http://schemas.microsoft.com/office/powerpoint/2010/main" val="30522471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slide title</a:t>
            </a:r>
          </a:p>
        </p:txBody>
      </p:sp>
      <p:sp>
        <p:nvSpPr>
          <p:cNvPr id="6" name="Date Placeholder 3"/>
          <p:cNvSpPr>
            <a:spLocks noGrp="1"/>
          </p:cNvSpPr>
          <p:nvPr>
            <p:ph type="dt" sz="half" idx="2"/>
          </p:nvPr>
        </p:nvSpPr>
        <p:spPr>
          <a:xfrm>
            <a:off x="9320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pPr/>
              <a:t>6/7/22</a:t>
            </a:fld>
            <a:endParaRPr lang="en-US" dirty="0"/>
          </a:p>
        </p:txBody>
      </p:sp>
      <p:sp>
        <p:nvSpPr>
          <p:cNvPr id="7"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7550909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transition (top right)">
    <p:spTree>
      <p:nvGrpSpPr>
        <p:cNvPr id="1" name=""/>
        <p:cNvGrpSpPr/>
        <p:nvPr/>
      </p:nvGrpSpPr>
      <p:grpSpPr>
        <a:xfrm>
          <a:off x="0" y="0"/>
          <a:ext cx="0" cy="0"/>
          <a:chOff x="0" y="0"/>
          <a:chExt cx="0" cy="0"/>
        </a:xfrm>
      </p:grpSpPr>
      <p:sp>
        <p:nvSpPr>
          <p:cNvPr id="2" name="Rectangle 1"/>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Rectangle 7"/>
          <p:cNvSpPr/>
          <p:nvPr userDrawn="1"/>
        </p:nvSpPr>
        <p:spPr>
          <a:xfrm>
            <a:off x="634069" y="4535726"/>
            <a:ext cx="6096000" cy="1477328"/>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r>
              <a:rPr lang="en-US" sz="1800" dirty="0"/>
              <a:t>If you need help licensing images to use in your presentation, email Marcom@Daugherty.com</a:t>
            </a:r>
          </a:p>
        </p:txBody>
      </p:sp>
      <p:sp>
        <p:nvSpPr>
          <p:cNvPr id="7" name="Rectangle 6"/>
          <p:cNvSpPr/>
          <p:nvPr userDrawn="1"/>
        </p:nvSpPr>
        <p:spPr>
          <a:xfrm>
            <a:off x="634069" y="4321384"/>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6"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13" name="Text Placeholder 12"/>
          <p:cNvSpPr>
            <a:spLocks noGrp="1"/>
          </p:cNvSpPr>
          <p:nvPr>
            <p:ph type="body" sz="quarter" idx="10" hasCustomPrompt="1"/>
          </p:nvPr>
        </p:nvSpPr>
        <p:spPr>
          <a:xfrm>
            <a:off x="5975350" y="0"/>
            <a:ext cx="6216650" cy="3403600"/>
          </a:xfrm>
          <a:solidFill>
            <a:schemeClr val="accent1"/>
          </a:solidFill>
          <a:effectLst/>
        </p:spPr>
        <p:txBody>
          <a:bodyPr lIns="457200" tIns="457200" rIns="274320" bIns="457200" anchor="b" anchorCtr="0">
            <a:normAutofit/>
          </a:bodyPr>
          <a:lstStyle>
            <a:lvl1pPr marL="0" indent="0">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177065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transition (top left)">
    <p:spTree>
      <p:nvGrpSpPr>
        <p:cNvPr id="1" name=""/>
        <p:cNvGrpSpPr/>
        <p:nvPr/>
      </p:nvGrpSpPr>
      <p:grpSpPr>
        <a:xfrm>
          <a:off x="0" y="0"/>
          <a:ext cx="0" cy="0"/>
          <a:chOff x="0" y="0"/>
          <a:chExt cx="0" cy="0"/>
        </a:xfrm>
      </p:grpSpPr>
      <p:sp>
        <p:nvSpPr>
          <p:cNvPr id="2" name="Rectangle 1"/>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 name="Rectangle 5"/>
          <p:cNvSpPr/>
          <p:nvPr userDrawn="1"/>
        </p:nvSpPr>
        <p:spPr>
          <a:xfrm>
            <a:off x="430869" y="4496846"/>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a:t>
            </a:r>
            <a:r>
              <a:rPr lang="en-US" sz="1800" dirty="0" err="1"/>
              <a:t>Marcom@Daugherty.com</a:t>
            </a:r>
            <a:endParaRPr lang="en-US" sz="1800" dirty="0"/>
          </a:p>
        </p:txBody>
      </p:sp>
      <p:sp>
        <p:nvSpPr>
          <p:cNvPr id="9" name="Rectangle 8"/>
          <p:cNvSpPr/>
          <p:nvPr userDrawn="1"/>
        </p:nvSpPr>
        <p:spPr>
          <a:xfrm>
            <a:off x="430869" y="4219851"/>
            <a:ext cx="6096000" cy="276999"/>
          </a:xfrm>
          <a:prstGeom prst="rect">
            <a:avLst/>
          </a:prstGeom>
        </p:spPr>
        <p:txBody>
          <a:bodyPr wrap="square">
            <a:spAutoFit/>
          </a:bodyPr>
          <a:lstStyle/>
          <a:p>
            <a:r>
              <a:rPr lang="en-US" sz="1200">
                <a:solidFill>
                  <a:schemeClr val="accent5"/>
                </a:solidFill>
              </a:rPr>
              <a:t>NOTE: This</a:t>
            </a:r>
            <a:r>
              <a:rPr lang="en-US" sz="1200" baseline="0">
                <a:solidFill>
                  <a:schemeClr val="accent5"/>
                </a:solidFill>
              </a:rPr>
              <a:t> text will be covered by the photo.</a:t>
            </a:r>
            <a:endParaRPr lang="en-US" sz="1200">
              <a:solidFill>
                <a:schemeClr val="accent5"/>
              </a:solidFill>
            </a:endParaRPr>
          </a:p>
        </p:txBody>
      </p:sp>
      <p:sp>
        <p:nvSpPr>
          <p:cNvPr id="5" name="Picture Placeholder 4"/>
          <p:cNvSpPr>
            <a:spLocks noGrp="1"/>
          </p:cNvSpPr>
          <p:nvPr>
            <p:ph type="pic" sz="quarter" idx="11"/>
          </p:nvPr>
        </p:nvSpPr>
        <p:spPr>
          <a:xfrm>
            <a:off x="0" y="0"/>
            <a:ext cx="12192000" cy="6858000"/>
          </a:xfrm>
        </p:spPr>
        <p:txBody>
          <a:bodyPr/>
          <a:lstStyle>
            <a:lvl1pPr marL="0" indent="0">
              <a:buNone/>
              <a:defRPr sz="2000"/>
            </a:lvl1p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13" name="Text Placeholder 12"/>
          <p:cNvSpPr>
            <a:spLocks noGrp="1"/>
          </p:cNvSpPr>
          <p:nvPr>
            <p:ph type="body" sz="quarter" idx="10" hasCustomPrompt="1"/>
          </p:nvPr>
        </p:nvSpPr>
        <p:spPr>
          <a:xfrm>
            <a:off x="1" y="0"/>
            <a:ext cx="6207124" cy="3403600"/>
          </a:xfrm>
          <a:solidFill>
            <a:schemeClr val="accent1"/>
          </a:solidFill>
          <a:effectLst/>
        </p:spPr>
        <p:txBody>
          <a:bodyPr lIns="457200" tIns="457200" rIns="274320" bIns="457200" anchor="b" anchorCtr="0">
            <a:normAutofit/>
          </a:bodyPr>
          <a:lstStyle>
            <a:lvl1pPr marL="0" indent="0" algn="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40921817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transition (bottom right)">
    <p:spTree>
      <p:nvGrpSpPr>
        <p:cNvPr id="1" name=""/>
        <p:cNvGrpSpPr/>
        <p:nvPr/>
      </p:nvGrpSpPr>
      <p:grpSpPr>
        <a:xfrm>
          <a:off x="0" y="0"/>
          <a:ext cx="0" cy="0"/>
          <a:chOff x="0" y="0"/>
          <a:chExt cx="0" cy="0"/>
        </a:xfrm>
      </p:grpSpPr>
      <p:sp>
        <p:nvSpPr>
          <p:cNvPr id="2" name="Rectangle 1"/>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315972" y="1149042"/>
            <a:ext cx="6096000" cy="1754326"/>
          </a:xfrm>
          <a:prstGeom prst="rect">
            <a:avLst/>
          </a:prstGeom>
        </p:spPr>
        <p:txBody>
          <a:bodyPr>
            <a:spAutoFit/>
          </a:bodyPr>
          <a:lstStyle/>
          <a:p>
            <a:r>
              <a:rPr lang="en-US" sz="1800"/>
              <a:t>Use this slide as a transition</a:t>
            </a:r>
            <a:r>
              <a:rPr lang="en-US" sz="1800" baseline="0"/>
              <a:t> </a:t>
            </a:r>
            <a:r>
              <a:rPr lang="en-US" sz="1800"/>
              <a:t>between topics.  Include a short title with supporting image</a:t>
            </a:r>
          </a:p>
          <a:p>
            <a:endParaRPr lang="en-US" sz="1800"/>
          </a:p>
          <a:p>
            <a:endParaRPr lang="en-US" sz="1800"/>
          </a:p>
          <a:p>
            <a:r>
              <a:rPr lang="en-US" sz="1800"/>
              <a:t>If you need help licensing images to use in your presentation, email Marcom@Daugherty.com</a:t>
            </a:r>
          </a:p>
        </p:txBody>
      </p:sp>
      <p:sp>
        <p:nvSpPr>
          <p:cNvPr id="9" name="Rectangle 8"/>
          <p:cNvSpPr/>
          <p:nvPr userDrawn="1"/>
        </p:nvSpPr>
        <p:spPr>
          <a:xfrm>
            <a:off x="315972" y="872042"/>
            <a:ext cx="6096000" cy="276999"/>
          </a:xfrm>
          <a:prstGeom prst="rect">
            <a:avLst/>
          </a:prstGeom>
        </p:spPr>
        <p:txBody>
          <a:bodyPr wrap="square">
            <a:spAutoFit/>
          </a:bodyPr>
          <a:lstStyle/>
          <a:p>
            <a:r>
              <a:rPr lang="en-US" sz="1200">
                <a:solidFill>
                  <a:schemeClr val="accent5"/>
                </a:solidFill>
              </a:rPr>
              <a:t>NOTE: This</a:t>
            </a:r>
            <a:r>
              <a:rPr lang="en-US" sz="1200" baseline="0">
                <a:solidFill>
                  <a:schemeClr val="accent5"/>
                </a:solidFill>
              </a:rPr>
              <a:t> text will be covered by the photo.</a:t>
            </a:r>
            <a:endParaRPr lang="en-US" sz="1200">
              <a:solidFill>
                <a:schemeClr val="accent5"/>
              </a:solidFill>
            </a:endParaRPr>
          </a:p>
        </p:txBody>
      </p:sp>
      <p:sp>
        <p:nvSpPr>
          <p:cNvPr id="6"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a:p>
        </p:txBody>
      </p:sp>
      <p:sp>
        <p:nvSpPr>
          <p:cNvPr id="13" name="Text Placeholder 12"/>
          <p:cNvSpPr>
            <a:spLocks noGrp="1"/>
          </p:cNvSpPr>
          <p:nvPr>
            <p:ph type="body" sz="quarter" idx="10" hasCustomPrompt="1"/>
          </p:nvPr>
        </p:nvSpPr>
        <p:spPr>
          <a:xfrm>
            <a:off x="5975350" y="3454400"/>
            <a:ext cx="6216650" cy="3403600"/>
          </a:xfrm>
          <a:solidFill>
            <a:schemeClr val="accent1"/>
          </a:solidFill>
          <a:effectLst/>
        </p:spPr>
        <p:txBody>
          <a:bodyPr lIns="457200" tIns="457200" rIns="274320" bIns="457200" anchor="b" anchorCtr="0">
            <a:normAutofit/>
          </a:bodyPr>
          <a:lstStyle>
            <a:lvl1pPr marL="0" indent="0" algn="l">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38681329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transition (bottom left)">
    <p:spTree>
      <p:nvGrpSpPr>
        <p:cNvPr id="1" name=""/>
        <p:cNvGrpSpPr/>
        <p:nvPr/>
      </p:nvGrpSpPr>
      <p:grpSpPr>
        <a:xfrm>
          <a:off x="0" y="0"/>
          <a:ext cx="0" cy="0"/>
          <a:chOff x="0" y="0"/>
          <a:chExt cx="0" cy="0"/>
        </a:xfrm>
      </p:grpSpPr>
      <p:sp>
        <p:nvSpPr>
          <p:cNvPr id="2" name="Rectangle 1"/>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328737" y="1003640"/>
            <a:ext cx="6096000" cy="1754326"/>
          </a:xfrm>
          <a:prstGeom prst="rect">
            <a:avLst/>
          </a:prstGeom>
        </p:spPr>
        <p:txBody>
          <a:bodyPr>
            <a:spAutoFit/>
          </a:bodyPr>
          <a:lstStyle/>
          <a:p>
            <a:r>
              <a:rPr lang="en-US" sz="1800"/>
              <a:t>Use this slide as a transition</a:t>
            </a:r>
            <a:r>
              <a:rPr lang="en-US" sz="1800" baseline="0"/>
              <a:t> </a:t>
            </a:r>
            <a:r>
              <a:rPr lang="en-US" sz="1800"/>
              <a:t>between topics.  Include a short title with supporting image</a:t>
            </a:r>
          </a:p>
          <a:p>
            <a:endParaRPr lang="en-US" sz="1800"/>
          </a:p>
          <a:p>
            <a:endParaRPr lang="en-US" sz="1800"/>
          </a:p>
          <a:p>
            <a:r>
              <a:rPr lang="en-US" sz="1800"/>
              <a:t>If you need help licensing images to use in your presentation, email Marcom@Daugherty.com</a:t>
            </a:r>
          </a:p>
        </p:txBody>
      </p:sp>
      <p:sp>
        <p:nvSpPr>
          <p:cNvPr id="9" name="Rectangle 8"/>
          <p:cNvSpPr/>
          <p:nvPr userDrawn="1"/>
        </p:nvSpPr>
        <p:spPr>
          <a:xfrm>
            <a:off x="328737" y="726642"/>
            <a:ext cx="6096000" cy="276999"/>
          </a:xfrm>
          <a:prstGeom prst="rect">
            <a:avLst/>
          </a:prstGeom>
        </p:spPr>
        <p:txBody>
          <a:bodyPr wrap="square">
            <a:spAutoFit/>
          </a:bodyPr>
          <a:lstStyle/>
          <a:p>
            <a:r>
              <a:rPr lang="en-US" sz="1200">
                <a:solidFill>
                  <a:schemeClr val="accent5"/>
                </a:solidFill>
              </a:rPr>
              <a:t>NOTE: This</a:t>
            </a:r>
            <a:r>
              <a:rPr lang="en-US" sz="1200" baseline="0">
                <a:solidFill>
                  <a:schemeClr val="accent5"/>
                </a:solidFill>
              </a:rPr>
              <a:t> text will be covered by the photo.</a:t>
            </a:r>
            <a:endParaRPr lang="en-US" sz="1200">
              <a:solidFill>
                <a:schemeClr val="accent5"/>
              </a:solidFill>
            </a:endParaRPr>
          </a:p>
        </p:txBody>
      </p:sp>
      <p:sp>
        <p:nvSpPr>
          <p:cNvPr id="6"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a:p>
        </p:txBody>
      </p:sp>
      <p:sp>
        <p:nvSpPr>
          <p:cNvPr id="13" name="Text Placeholder 12"/>
          <p:cNvSpPr>
            <a:spLocks noGrp="1"/>
          </p:cNvSpPr>
          <p:nvPr>
            <p:ph type="body" sz="quarter" idx="10" hasCustomPrompt="1"/>
          </p:nvPr>
        </p:nvSpPr>
        <p:spPr>
          <a:xfrm>
            <a:off x="1" y="3454400"/>
            <a:ext cx="6207124" cy="3403600"/>
          </a:xfrm>
          <a:solidFill>
            <a:schemeClr val="accent1"/>
          </a:solidFill>
          <a:effectLst/>
        </p:spPr>
        <p:txBody>
          <a:bodyPr lIns="457200" tIns="457200" rIns="274320" bIns="457200" anchor="b" anchorCtr="0">
            <a:normAutofit/>
          </a:bodyPr>
          <a:lstStyle>
            <a:lvl1pPr marL="0" indent="0" algn="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4714851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transition (right center)">
    <p:spTree>
      <p:nvGrpSpPr>
        <p:cNvPr id="1" name=""/>
        <p:cNvGrpSpPr/>
        <p:nvPr/>
      </p:nvGrpSpPr>
      <p:grpSpPr>
        <a:xfrm>
          <a:off x="0" y="0"/>
          <a:ext cx="0" cy="0"/>
          <a:chOff x="0" y="0"/>
          <a:chExt cx="0" cy="0"/>
        </a:xfrm>
      </p:grpSpPr>
      <p:sp>
        <p:nvSpPr>
          <p:cNvPr id="4" name="Rectangle 3"/>
          <p:cNvSpPr/>
          <p:nvPr userDrawn="1"/>
        </p:nvSpPr>
        <p:spPr>
          <a:xfrm>
            <a:off x="0" y="6349799"/>
            <a:ext cx="12192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Rectangle 10"/>
          <p:cNvSpPr/>
          <p:nvPr userDrawn="1"/>
        </p:nvSpPr>
        <p:spPr>
          <a:xfrm>
            <a:off x="4031020" y="391276"/>
            <a:ext cx="6096000" cy="1754326"/>
          </a:xfrm>
          <a:prstGeom prst="rect">
            <a:avLst/>
          </a:prstGeom>
        </p:spPr>
        <p:txBody>
          <a:bodyPr>
            <a:spAutoFit/>
          </a:bodyPr>
          <a:lstStyle/>
          <a:p>
            <a:r>
              <a:rPr lang="en-US" sz="1800"/>
              <a:t>Use this slide as a transition</a:t>
            </a:r>
            <a:r>
              <a:rPr lang="en-US" sz="1800" baseline="0"/>
              <a:t> </a:t>
            </a:r>
            <a:r>
              <a:rPr lang="en-US" sz="1800"/>
              <a:t>between topics.  Include a short title with supporting image</a:t>
            </a:r>
          </a:p>
          <a:p>
            <a:endParaRPr lang="en-US" sz="1800"/>
          </a:p>
          <a:p>
            <a:endParaRPr lang="en-US" sz="1800"/>
          </a:p>
          <a:p>
            <a:r>
              <a:rPr lang="en-US" sz="1800"/>
              <a:t>If you need help licensing images to use in your presentation, email Marcom@Daugherty.com</a:t>
            </a:r>
          </a:p>
        </p:txBody>
      </p:sp>
      <p:sp>
        <p:nvSpPr>
          <p:cNvPr id="12" name="Rectangle 11"/>
          <p:cNvSpPr/>
          <p:nvPr userDrawn="1"/>
        </p:nvSpPr>
        <p:spPr>
          <a:xfrm>
            <a:off x="4031020" y="114275"/>
            <a:ext cx="6096000" cy="276999"/>
          </a:xfrm>
          <a:prstGeom prst="rect">
            <a:avLst/>
          </a:prstGeom>
        </p:spPr>
        <p:txBody>
          <a:bodyPr wrap="square">
            <a:spAutoFit/>
          </a:bodyPr>
          <a:lstStyle/>
          <a:p>
            <a:r>
              <a:rPr lang="en-US" sz="1200">
                <a:solidFill>
                  <a:schemeClr val="accent5"/>
                </a:solidFill>
              </a:rPr>
              <a:t>NOTE: This</a:t>
            </a:r>
            <a:r>
              <a:rPr lang="en-US" sz="1200" baseline="0">
                <a:solidFill>
                  <a:schemeClr val="accent5"/>
                </a:solidFill>
              </a:rPr>
              <a:t> text will be covered by the photo.</a:t>
            </a:r>
            <a:endParaRPr lang="en-US" sz="1200">
              <a:solidFill>
                <a:schemeClr val="accent5"/>
              </a:solidFill>
            </a:endParaRPr>
          </a:p>
        </p:txBody>
      </p:sp>
      <p:sp>
        <p:nvSpPr>
          <p:cNvPr id="9"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a:p>
        </p:txBody>
      </p:sp>
      <p:sp>
        <p:nvSpPr>
          <p:cNvPr id="7" name="Text Placeholder 12"/>
          <p:cNvSpPr>
            <a:spLocks noGrp="1"/>
          </p:cNvSpPr>
          <p:nvPr>
            <p:ph type="body" sz="quarter" idx="10" hasCustomPrompt="1"/>
          </p:nvPr>
        </p:nvSpPr>
        <p:spPr>
          <a:xfrm>
            <a:off x="3325813" y="2523067"/>
            <a:ext cx="8866197" cy="1811866"/>
          </a:xfrm>
          <a:solidFill>
            <a:schemeClr val="accent1"/>
          </a:solidFill>
          <a:effectLst/>
        </p:spPr>
        <p:txBody>
          <a:bodyPr lIns="457200" tIns="457200" rIns="274320" bIns="457200" anchor="b" anchorCtr="0">
            <a:norm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29101964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transition (left center)">
    <p:spTree>
      <p:nvGrpSpPr>
        <p:cNvPr id="1" name=""/>
        <p:cNvGrpSpPr/>
        <p:nvPr/>
      </p:nvGrpSpPr>
      <p:grpSpPr>
        <a:xfrm>
          <a:off x="0" y="0"/>
          <a:ext cx="0" cy="0"/>
          <a:chOff x="0" y="0"/>
          <a:chExt cx="0" cy="0"/>
        </a:xfrm>
      </p:grpSpPr>
      <p:sp>
        <p:nvSpPr>
          <p:cNvPr id="2" name="Rectangle 1"/>
          <p:cNvSpPr/>
          <p:nvPr userDrawn="1"/>
        </p:nvSpPr>
        <p:spPr>
          <a:xfrm>
            <a:off x="0" y="6349799"/>
            <a:ext cx="12192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28712" y="446677"/>
            <a:ext cx="6096000" cy="1754326"/>
          </a:xfrm>
          <a:prstGeom prst="rect">
            <a:avLst/>
          </a:prstGeom>
        </p:spPr>
        <p:txBody>
          <a:bodyPr>
            <a:spAutoFit/>
          </a:bodyPr>
          <a:lstStyle/>
          <a:p>
            <a:r>
              <a:rPr lang="en-US" sz="1800"/>
              <a:t>Use this slide as a transition</a:t>
            </a:r>
            <a:r>
              <a:rPr lang="en-US" sz="1800" baseline="0"/>
              <a:t> </a:t>
            </a:r>
            <a:r>
              <a:rPr lang="en-US" sz="1800"/>
              <a:t>between topics.  Include a short title with supporting image</a:t>
            </a:r>
          </a:p>
          <a:p>
            <a:endParaRPr lang="en-US" sz="1800"/>
          </a:p>
          <a:p>
            <a:endParaRPr lang="en-US" sz="1800"/>
          </a:p>
          <a:p>
            <a:r>
              <a:rPr lang="en-US" sz="1800"/>
              <a:t>If you need help licensing images to use in your presentation, email Marcom@Daugherty.com</a:t>
            </a:r>
          </a:p>
        </p:txBody>
      </p:sp>
      <p:sp>
        <p:nvSpPr>
          <p:cNvPr id="11" name="Rectangle 10"/>
          <p:cNvSpPr/>
          <p:nvPr userDrawn="1"/>
        </p:nvSpPr>
        <p:spPr>
          <a:xfrm>
            <a:off x="2528712" y="169682"/>
            <a:ext cx="6096000" cy="276999"/>
          </a:xfrm>
          <a:prstGeom prst="rect">
            <a:avLst/>
          </a:prstGeom>
        </p:spPr>
        <p:txBody>
          <a:bodyPr wrap="square">
            <a:spAutoFit/>
          </a:bodyPr>
          <a:lstStyle/>
          <a:p>
            <a:r>
              <a:rPr lang="en-US" sz="1200">
                <a:solidFill>
                  <a:schemeClr val="accent5"/>
                </a:solidFill>
              </a:rPr>
              <a:t>NOTE: This</a:t>
            </a:r>
            <a:r>
              <a:rPr lang="en-US" sz="1200" baseline="0">
                <a:solidFill>
                  <a:schemeClr val="accent5"/>
                </a:solidFill>
              </a:rPr>
              <a:t> text will be covered by the photo.</a:t>
            </a:r>
            <a:endParaRPr lang="en-US" sz="1200">
              <a:solidFill>
                <a:schemeClr val="accent5"/>
              </a:solidFill>
            </a:endParaRPr>
          </a:p>
        </p:txBody>
      </p:sp>
      <p:sp>
        <p:nvSpPr>
          <p:cNvPr id="8"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a:p>
        </p:txBody>
      </p:sp>
      <p:sp>
        <p:nvSpPr>
          <p:cNvPr id="7" name="Text Placeholder 12"/>
          <p:cNvSpPr>
            <a:spLocks noGrp="1"/>
          </p:cNvSpPr>
          <p:nvPr>
            <p:ph type="body" sz="quarter" idx="10" hasCustomPrompt="1"/>
          </p:nvPr>
        </p:nvSpPr>
        <p:spPr>
          <a:xfrm>
            <a:off x="7" y="2523067"/>
            <a:ext cx="8850306" cy="1811866"/>
          </a:xfrm>
          <a:solidFill>
            <a:schemeClr val="accent1"/>
          </a:solidFill>
          <a:effectLst/>
        </p:spPr>
        <p:txBody>
          <a:bodyPr lIns="457200" tIns="457200" rIns="274320" bIns="457200" anchor="b" anchorCtr="0">
            <a:normAutofit/>
          </a:bodyPr>
          <a:lstStyle>
            <a:lvl1pPr marL="0" indent="0" algn="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1697522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Objective/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Main slide title</a:t>
            </a:r>
          </a:p>
        </p:txBody>
      </p:sp>
      <p:sp>
        <p:nvSpPr>
          <p:cNvPr id="3" name="Text Placeholder 2"/>
          <p:cNvSpPr>
            <a:spLocks noGrp="1"/>
          </p:cNvSpPr>
          <p:nvPr>
            <p:ph type="body" idx="1" hasCustomPrompt="1"/>
          </p:nvPr>
        </p:nvSpPr>
        <p:spPr>
          <a:xfrm>
            <a:off x="454025" y="1535113"/>
            <a:ext cx="5521325" cy="639762"/>
          </a:xfrm>
        </p:spPr>
        <p:txBody>
          <a:bodyPr anchor="b">
            <a:noAutofit/>
          </a:bodyPr>
          <a:lstStyle>
            <a:lvl1pPr marL="0" indent="0">
              <a:buNone/>
              <a:defRPr sz="2000" b="0" i="0">
                <a:solidFill>
                  <a:srgbClr val="B5D084"/>
                </a:solidFill>
                <a:latin typeface="Century Gothic"/>
              </a:defRPr>
            </a:lvl1pPr>
            <a:lvl2pPr marL="457208" indent="0">
              <a:buNone/>
              <a:defRPr sz="2000" b="1"/>
            </a:lvl2pPr>
            <a:lvl3pPr marL="914415" indent="0">
              <a:buNone/>
              <a:defRPr sz="1800" b="1"/>
            </a:lvl3pPr>
            <a:lvl4pPr marL="1371623" indent="0">
              <a:buNone/>
              <a:defRPr sz="1600" b="1"/>
            </a:lvl4pPr>
            <a:lvl5pPr marL="1828830" indent="0">
              <a:buNone/>
              <a:defRPr sz="1600" b="1"/>
            </a:lvl5pPr>
            <a:lvl6pPr marL="2286038" indent="0">
              <a:buNone/>
              <a:defRPr sz="1600" b="1"/>
            </a:lvl6pPr>
            <a:lvl7pPr marL="2743246" indent="0">
              <a:buNone/>
              <a:defRPr sz="1600" b="1"/>
            </a:lvl7pPr>
            <a:lvl8pPr marL="3200453" indent="0">
              <a:buNone/>
              <a:defRPr sz="1600" b="1"/>
            </a:lvl8pPr>
            <a:lvl9pPr marL="3657661" indent="0">
              <a:buNone/>
              <a:defRPr sz="1600" b="1"/>
            </a:lvl9pPr>
          </a:lstStyle>
          <a:p>
            <a:pPr lvl="0"/>
            <a:r>
              <a:rPr lang="en-US" dirty="0"/>
              <a:t>Objective</a:t>
            </a:r>
          </a:p>
        </p:txBody>
      </p:sp>
      <p:sp>
        <p:nvSpPr>
          <p:cNvPr id="4" name="Content Placeholder 3"/>
          <p:cNvSpPr>
            <a:spLocks noGrp="1"/>
          </p:cNvSpPr>
          <p:nvPr>
            <p:ph sz="half" idx="2" hasCustomPrompt="1"/>
          </p:nvPr>
        </p:nvSpPr>
        <p:spPr>
          <a:xfrm>
            <a:off x="454025" y="2174875"/>
            <a:ext cx="5521325" cy="3951288"/>
          </a:xfrm>
        </p:spPr>
        <p:txBody>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dirty="0"/>
              <a:t>Enter one sentence objective of the meeting.</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207125" y="1535113"/>
            <a:ext cx="5519738" cy="639762"/>
          </a:xfrm>
        </p:spPr>
        <p:txBody>
          <a:bodyPr anchor="b">
            <a:normAutofit/>
          </a:bodyPr>
          <a:lstStyle>
            <a:lvl1pPr marL="0" indent="0">
              <a:buNone/>
              <a:defRPr sz="2000" b="0" i="0">
                <a:solidFill>
                  <a:srgbClr val="B5D084"/>
                </a:solidFill>
                <a:latin typeface="Century Gothic"/>
              </a:defRPr>
            </a:lvl1pPr>
            <a:lvl2pPr marL="457208" indent="0">
              <a:buNone/>
              <a:defRPr sz="2000" b="1"/>
            </a:lvl2pPr>
            <a:lvl3pPr marL="914415" indent="0">
              <a:buNone/>
              <a:defRPr sz="1800" b="1"/>
            </a:lvl3pPr>
            <a:lvl4pPr marL="1371623" indent="0">
              <a:buNone/>
              <a:defRPr sz="1600" b="1"/>
            </a:lvl4pPr>
            <a:lvl5pPr marL="1828830" indent="0">
              <a:buNone/>
              <a:defRPr sz="1600" b="1"/>
            </a:lvl5pPr>
            <a:lvl6pPr marL="2286038" indent="0">
              <a:buNone/>
              <a:defRPr sz="1600" b="1"/>
            </a:lvl6pPr>
            <a:lvl7pPr marL="2743246" indent="0">
              <a:buNone/>
              <a:defRPr sz="1600" b="1"/>
            </a:lvl7pPr>
            <a:lvl8pPr marL="3200453" indent="0">
              <a:buNone/>
              <a:defRPr sz="1600" b="1"/>
            </a:lvl8pPr>
            <a:lvl9pPr marL="3657661" indent="0">
              <a:buNone/>
              <a:defRPr sz="1600" b="1"/>
            </a:lvl9pPr>
          </a:lstStyle>
          <a:p>
            <a:pPr lvl="0"/>
            <a:r>
              <a:rPr lang="en-US" dirty="0"/>
              <a:t>Agenda</a:t>
            </a:r>
          </a:p>
        </p:txBody>
      </p:sp>
      <p:sp>
        <p:nvSpPr>
          <p:cNvPr id="6" name="Content Placeholder 5"/>
          <p:cNvSpPr>
            <a:spLocks noGrp="1"/>
          </p:cNvSpPr>
          <p:nvPr>
            <p:ph sz="quarter" idx="4" hasCustomPrompt="1"/>
          </p:nvPr>
        </p:nvSpPr>
        <p:spPr>
          <a:xfrm>
            <a:off x="6207125" y="2174875"/>
            <a:ext cx="5519738" cy="3951288"/>
          </a:xfrm>
        </p:spPr>
        <p:txBody>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dirty="0"/>
              <a:t>Enter agenda items to cover in the meeting</a:t>
            </a:r>
          </a:p>
          <a:p>
            <a:pPr lvl="1"/>
            <a:r>
              <a:rPr lang="en-US" dirty="0"/>
              <a:t>Second level</a:t>
            </a:r>
          </a:p>
          <a:p>
            <a:pPr lvl="2"/>
            <a:r>
              <a:rPr lang="en-US" dirty="0"/>
              <a:t>Third level</a:t>
            </a:r>
          </a:p>
        </p:txBody>
      </p:sp>
      <p:sp>
        <p:nvSpPr>
          <p:cNvPr id="9" name="Date Placeholder 3"/>
          <p:cNvSpPr>
            <a:spLocks noGrp="1"/>
          </p:cNvSpPr>
          <p:nvPr>
            <p:ph type="dt" sz="half" idx="10"/>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6/7/22</a:t>
            </a:fld>
            <a:endParaRPr lang="en-US" dirty="0"/>
          </a:p>
        </p:txBody>
      </p:sp>
      <p:sp>
        <p:nvSpPr>
          <p:cNvPr id="11" name="Slide Number Placeholder 5"/>
          <p:cNvSpPr>
            <a:spLocks noGrp="1"/>
          </p:cNvSpPr>
          <p:nvPr>
            <p:ph type="sldNum" sz="quarter" idx="11"/>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8253447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transition (title bottom)">
    <p:spTree>
      <p:nvGrpSpPr>
        <p:cNvPr id="1" name=""/>
        <p:cNvGrpSpPr/>
        <p:nvPr/>
      </p:nvGrpSpPr>
      <p:grpSpPr>
        <a:xfrm>
          <a:off x="0" y="0"/>
          <a:ext cx="0" cy="0"/>
          <a:chOff x="0" y="0"/>
          <a:chExt cx="0" cy="0"/>
        </a:xfrm>
      </p:grpSpPr>
      <p:sp>
        <p:nvSpPr>
          <p:cNvPr id="2" name="Rectangle 1"/>
          <p:cNvSpPr/>
          <p:nvPr userDrawn="1"/>
        </p:nvSpPr>
        <p:spPr>
          <a:xfrm>
            <a:off x="0" y="6349799"/>
            <a:ext cx="12192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Rectangle 10"/>
          <p:cNvSpPr/>
          <p:nvPr userDrawn="1"/>
        </p:nvSpPr>
        <p:spPr>
          <a:xfrm>
            <a:off x="252140" y="3051041"/>
            <a:ext cx="6096000" cy="1754326"/>
          </a:xfrm>
          <a:prstGeom prst="rect">
            <a:avLst/>
          </a:prstGeom>
        </p:spPr>
        <p:txBody>
          <a:bodyPr>
            <a:spAutoFit/>
          </a:bodyPr>
          <a:lstStyle/>
          <a:p>
            <a:r>
              <a:rPr lang="en-US" sz="1800"/>
              <a:t>Use this slide as a transition</a:t>
            </a:r>
            <a:r>
              <a:rPr lang="en-US" sz="1800" baseline="0"/>
              <a:t> </a:t>
            </a:r>
            <a:r>
              <a:rPr lang="en-US" sz="1800"/>
              <a:t>between topics.  Include a short title with supporting image</a:t>
            </a:r>
          </a:p>
          <a:p>
            <a:endParaRPr lang="en-US" sz="1800"/>
          </a:p>
          <a:p>
            <a:endParaRPr lang="en-US" sz="1800"/>
          </a:p>
          <a:p>
            <a:r>
              <a:rPr lang="en-US" sz="1800"/>
              <a:t>If you need help licensing images to use in your presentation, email Marcom@Daugherty.com</a:t>
            </a:r>
          </a:p>
        </p:txBody>
      </p:sp>
      <p:sp>
        <p:nvSpPr>
          <p:cNvPr id="12" name="Rectangle 11"/>
          <p:cNvSpPr/>
          <p:nvPr userDrawn="1"/>
        </p:nvSpPr>
        <p:spPr>
          <a:xfrm>
            <a:off x="252140" y="2774046"/>
            <a:ext cx="6096000" cy="276999"/>
          </a:xfrm>
          <a:prstGeom prst="rect">
            <a:avLst/>
          </a:prstGeom>
        </p:spPr>
        <p:txBody>
          <a:bodyPr wrap="square">
            <a:spAutoFit/>
          </a:bodyPr>
          <a:lstStyle/>
          <a:p>
            <a:r>
              <a:rPr lang="en-US" sz="1200">
                <a:solidFill>
                  <a:schemeClr val="accent5"/>
                </a:solidFill>
              </a:rPr>
              <a:t>NOTE: This</a:t>
            </a:r>
            <a:r>
              <a:rPr lang="en-US" sz="1200" baseline="0">
                <a:solidFill>
                  <a:schemeClr val="accent5"/>
                </a:solidFill>
              </a:rPr>
              <a:t> text will be covered by the photo.</a:t>
            </a:r>
            <a:endParaRPr lang="en-US" sz="1200">
              <a:solidFill>
                <a:schemeClr val="accent5"/>
              </a:solidFill>
            </a:endParaRPr>
          </a:p>
        </p:txBody>
      </p:sp>
      <p:sp>
        <p:nvSpPr>
          <p:cNvPr id="9" name="Picture Placeholder 4"/>
          <p:cNvSpPr>
            <a:spLocks noGrp="1"/>
          </p:cNvSpPr>
          <p:nvPr>
            <p:ph type="pic" sz="quarter" idx="11"/>
          </p:nvPr>
        </p:nvSpPr>
        <p:spPr>
          <a:xfrm>
            <a:off x="6" y="0"/>
            <a:ext cx="12191999" cy="5486400"/>
          </a:xfrm>
        </p:spPr>
        <p:txBody>
          <a:bodyPr/>
          <a:lstStyle>
            <a:lvl1pPr marL="0" indent="0">
              <a:buNone/>
              <a:defRPr sz="2000"/>
            </a:lvl1pPr>
          </a:lstStyle>
          <a:p>
            <a:endParaRPr lang="en-US"/>
          </a:p>
        </p:txBody>
      </p:sp>
      <p:sp>
        <p:nvSpPr>
          <p:cNvPr id="7" name="Text Placeholder 12"/>
          <p:cNvSpPr>
            <a:spLocks noGrp="1"/>
          </p:cNvSpPr>
          <p:nvPr>
            <p:ph type="body" sz="quarter" idx="10" hasCustomPrompt="1"/>
          </p:nvPr>
        </p:nvSpPr>
        <p:spPr>
          <a:xfrm>
            <a:off x="6" y="5486400"/>
            <a:ext cx="12191999" cy="1371600"/>
          </a:xfrm>
          <a:solidFill>
            <a:schemeClr val="accent1"/>
          </a:solidFill>
          <a:effectLst/>
        </p:spPr>
        <p:txBody>
          <a:bodyPr lIns="457200" tIns="228600" rIns="274320" bIns="457200" anchor="t" anchorCtr="0">
            <a:normAutofit/>
          </a:bodyPr>
          <a:lstStyle>
            <a:lvl1pPr marL="0" indent="0" algn="ct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36909195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transition (title top)">
    <p:spTree>
      <p:nvGrpSpPr>
        <p:cNvPr id="1" name=""/>
        <p:cNvGrpSpPr/>
        <p:nvPr/>
      </p:nvGrpSpPr>
      <p:grpSpPr>
        <a:xfrm>
          <a:off x="0" y="0"/>
          <a:ext cx="0" cy="0"/>
          <a:chOff x="0" y="0"/>
          <a:chExt cx="0" cy="0"/>
        </a:xfrm>
      </p:grpSpPr>
      <p:sp>
        <p:nvSpPr>
          <p:cNvPr id="2" name="Rectangle 1"/>
          <p:cNvSpPr/>
          <p:nvPr userDrawn="1"/>
        </p:nvSpPr>
        <p:spPr>
          <a:xfrm>
            <a:off x="0" y="6349799"/>
            <a:ext cx="12192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430869" y="4496846"/>
            <a:ext cx="6096000" cy="1754326"/>
          </a:xfrm>
          <a:prstGeom prst="rect">
            <a:avLst/>
          </a:prstGeom>
        </p:spPr>
        <p:txBody>
          <a:bodyPr>
            <a:spAutoFit/>
          </a:bodyPr>
          <a:lstStyle/>
          <a:p>
            <a:r>
              <a:rPr lang="en-US" sz="1800"/>
              <a:t>Use this slide as a transition</a:t>
            </a:r>
            <a:r>
              <a:rPr lang="en-US" sz="1800" baseline="0"/>
              <a:t> </a:t>
            </a:r>
            <a:r>
              <a:rPr lang="en-US" sz="1800"/>
              <a:t>between topics.  Include a short title with supporting image</a:t>
            </a:r>
          </a:p>
          <a:p>
            <a:endParaRPr lang="en-US" sz="1800"/>
          </a:p>
          <a:p>
            <a:endParaRPr lang="en-US" sz="1800"/>
          </a:p>
          <a:p>
            <a:r>
              <a:rPr lang="en-US" sz="1800"/>
              <a:t>If you need help licensing images to use in your presentation, email Marcom@Daugherty.com</a:t>
            </a:r>
          </a:p>
        </p:txBody>
      </p:sp>
      <p:sp>
        <p:nvSpPr>
          <p:cNvPr id="11" name="Rectangle 10"/>
          <p:cNvSpPr/>
          <p:nvPr userDrawn="1"/>
        </p:nvSpPr>
        <p:spPr>
          <a:xfrm>
            <a:off x="430869" y="4219851"/>
            <a:ext cx="6096000" cy="276999"/>
          </a:xfrm>
          <a:prstGeom prst="rect">
            <a:avLst/>
          </a:prstGeom>
        </p:spPr>
        <p:txBody>
          <a:bodyPr wrap="square">
            <a:spAutoFit/>
          </a:bodyPr>
          <a:lstStyle/>
          <a:p>
            <a:r>
              <a:rPr lang="en-US" sz="1200">
                <a:solidFill>
                  <a:schemeClr val="accent5"/>
                </a:solidFill>
              </a:rPr>
              <a:t>NOTE: This</a:t>
            </a:r>
            <a:r>
              <a:rPr lang="en-US" sz="1200" baseline="0">
                <a:solidFill>
                  <a:schemeClr val="accent5"/>
                </a:solidFill>
              </a:rPr>
              <a:t> text will be covered by the photo.</a:t>
            </a:r>
            <a:endParaRPr lang="en-US" sz="1200">
              <a:solidFill>
                <a:schemeClr val="accent5"/>
              </a:solidFill>
            </a:endParaRPr>
          </a:p>
        </p:txBody>
      </p:sp>
      <p:sp>
        <p:nvSpPr>
          <p:cNvPr id="8" name="Picture Placeholder 4"/>
          <p:cNvSpPr>
            <a:spLocks noGrp="1"/>
          </p:cNvSpPr>
          <p:nvPr>
            <p:ph type="pic" sz="quarter" idx="11"/>
          </p:nvPr>
        </p:nvSpPr>
        <p:spPr>
          <a:xfrm>
            <a:off x="6" y="1371600"/>
            <a:ext cx="12191999" cy="5486400"/>
          </a:xfrm>
        </p:spPr>
        <p:txBody>
          <a:bodyPr/>
          <a:lstStyle>
            <a:lvl1pPr marL="0" indent="0">
              <a:buNone/>
              <a:defRPr sz="2000"/>
            </a:lvl1pPr>
          </a:lstStyle>
          <a:p>
            <a:endParaRPr lang="en-US"/>
          </a:p>
        </p:txBody>
      </p:sp>
      <p:sp>
        <p:nvSpPr>
          <p:cNvPr id="7" name="Text Placeholder 12"/>
          <p:cNvSpPr>
            <a:spLocks noGrp="1"/>
          </p:cNvSpPr>
          <p:nvPr>
            <p:ph type="body" sz="quarter" idx="10" hasCustomPrompt="1"/>
          </p:nvPr>
        </p:nvSpPr>
        <p:spPr>
          <a:xfrm>
            <a:off x="6" y="0"/>
            <a:ext cx="12191999" cy="1371600"/>
          </a:xfrm>
          <a:solidFill>
            <a:schemeClr val="accent1"/>
          </a:solidFill>
          <a:effectLst/>
        </p:spPr>
        <p:txBody>
          <a:bodyPr lIns="457200" tIns="228600" rIns="274320" bIns="228600" anchor="b" anchorCtr="0">
            <a:normAutofit/>
          </a:bodyPr>
          <a:lstStyle>
            <a:lvl1pPr marL="0" indent="0" algn="ct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8826742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cessed transition (no photo)">
    <p:spTree>
      <p:nvGrpSpPr>
        <p:cNvPr id="1" name=""/>
        <p:cNvGrpSpPr/>
        <p:nvPr/>
      </p:nvGrpSpPr>
      <p:grpSpPr>
        <a:xfrm>
          <a:off x="0" y="0"/>
          <a:ext cx="0" cy="0"/>
          <a:chOff x="0" y="0"/>
          <a:chExt cx="0" cy="0"/>
        </a:xfrm>
      </p:grpSpPr>
      <p:sp>
        <p:nvSpPr>
          <p:cNvPr id="3" name="Rectangle 2"/>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6" name="Text Placeholder 12"/>
          <p:cNvSpPr>
            <a:spLocks noGrp="1"/>
          </p:cNvSpPr>
          <p:nvPr>
            <p:ph type="body" sz="quarter" idx="10" hasCustomPrompt="1"/>
          </p:nvPr>
        </p:nvSpPr>
        <p:spPr>
          <a:xfrm>
            <a:off x="0" y="152399"/>
            <a:ext cx="11954933" cy="6705601"/>
          </a:xfrm>
          <a:solidFill>
            <a:schemeClr val="accent1"/>
          </a:solidFill>
          <a:effectLst/>
        </p:spPr>
        <p:txBody>
          <a:bodyPr lIns="457200" tIns="457200" rIns="274320" bIns="457200" anchor="b" anchorCtr="0">
            <a:normAutofit/>
          </a:bodyPr>
          <a:lstStyle>
            <a:lvl1pPr marL="0" indent="0">
              <a:buNone/>
              <a:defRPr sz="32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21699442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ransition slide (right title, no photo)">
    <p:spTree>
      <p:nvGrpSpPr>
        <p:cNvPr id="1" name=""/>
        <p:cNvGrpSpPr/>
        <p:nvPr/>
      </p:nvGrpSpPr>
      <p:grpSpPr>
        <a:xfrm>
          <a:off x="0" y="0"/>
          <a:ext cx="0" cy="0"/>
          <a:chOff x="0" y="0"/>
          <a:chExt cx="0" cy="0"/>
        </a:xfrm>
      </p:grpSpPr>
      <p:sp>
        <p:nvSpPr>
          <p:cNvPr id="3" name="Rectangle 2"/>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4" name="Rectangle 3"/>
          <p:cNvSpPr/>
          <p:nvPr userDrawn="1"/>
        </p:nvSpPr>
        <p:spPr>
          <a:xfrm>
            <a:off x="-4661" y="0"/>
            <a:ext cx="4287737"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5" name="Rectangle 4"/>
          <p:cNvSpPr/>
          <p:nvPr userDrawn="1"/>
        </p:nvSpPr>
        <p:spPr>
          <a:xfrm>
            <a:off x="4283076" y="4"/>
            <a:ext cx="7908924" cy="6857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Title 4"/>
          <p:cNvSpPr>
            <a:spLocks noGrp="1"/>
          </p:cNvSpPr>
          <p:nvPr>
            <p:ph type="title" hasCustomPrompt="1"/>
          </p:nvPr>
        </p:nvSpPr>
        <p:spPr>
          <a:xfrm>
            <a:off x="4283074" y="1571414"/>
            <a:ext cx="7908925" cy="3715172"/>
          </a:xfrm>
        </p:spPr>
        <p:txBody>
          <a:bodyPr lIns="457200" rIns="274320">
            <a:normAutofit/>
          </a:bodyPr>
          <a:lstStyle>
            <a:lvl1pPr algn="l">
              <a:defRPr sz="2400" baseline="0"/>
            </a:lvl1pPr>
          </a:lstStyle>
          <a:p>
            <a:r>
              <a:rPr lang="en-US" dirty="0"/>
              <a:t>Transition Slide, no picture.  Enter slide title here.</a:t>
            </a:r>
          </a:p>
        </p:txBody>
      </p:sp>
      <p:grpSp>
        <p:nvGrpSpPr>
          <p:cNvPr id="14" name="Group 13"/>
          <p:cNvGrpSpPr>
            <a:grpSpLocks noChangeAspect="1"/>
          </p:cNvGrpSpPr>
          <p:nvPr userDrawn="1"/>
        </p:nvGrpSpPr>
        <p:grpSpPr>
          <a:xfrm>
            <a:off x="1097693" y="3106031"/>
            <a:ext cx="2083028" cy="645939"/>
            <a:chOff x="1942575" y="653507"/>
            <a:chExt cx="5283200" cy="1638300"/>
          </a:xfrm>
          <a:solidFill>
            <a:schemeClr val="bg1"/>
          </a:solidFill>
        </p:grpSpPr>
        <p:sp>
          <p:nvSpPr>
            <p:cNvPr id="15" name="Freeform 14"/>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16" name="Freeform 15"/>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5316103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ransition slide (left title, no photo)">
    <p:spTree>
      <p:nvGrpSpPr>
        <p:cNvPr id="1" name=""/>
        <p:cNvGrpSpPr/>
        <p:nvPr/>
      </p:nvGrpSpPr>
      <p:grpSpPr>
        <a:xfrm>
          <a:off x="0" y="0"/>
          <a:ext cx="0" cy="0"/>
          <a:chOff x="0" y="0"/>
          <a:chExt cx="0" cy="0"/>
        </a:xfrm>
      </p:grpSpPr>
      <p:sp>
        <p:nvSpPr>
          <p:cNvPr id="3" name="Rectangle 2"/>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5" name="Rectangle 4"/>
          <p:cNvSpPr/>
          <p:nvPr userDrawn="1"/>
        </p:nvSpPr>
        <p:spPr>
          <a:xfrm>
            <a:off x="1" y="4"/>
            <a:ext cx="7897812" cy="6857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nvGrpSpPr>
          <p:cNvPr id="7" name="Group 6"/>
          <p:cNvGrpSpPr/>
          <p:nvPr userDrawn="1"/>
        </p:nvGrpSpPr>
        <p:grpSpPr>
          <a:xfrm>
            <a:off x="1079067" y="3198465"/>
            <a:ext cx="1982480" cy="461070"/>
            <a:chOff x="1942575" y="653507"/>
            <a:chExt cx="5283200" cy="1638300"/>
          </a:xfrm>
          <a:solidFill>
            <a:schemeClr val="bg1"/>
          </a:solidFill>
        </p:grpSpPr>
        <p:sp>
          <p:nvSpPr>
            <p:cNvPr id="8" name="Freeform 7"/>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9" name="Freeform 8"/>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10" name="Title 4"/>
          <p:cNvSpPr>
            <a:spLocks noGrp="1"/>
          </p:cNvSpPr>
          <p:nvPr>
            <p:ph type="title" hasCustomPrompt="1"/>
          </p:nvPr>
        </p:nvSpPr>
        <p:spPr>
          <a:xfrm>
            <a:off x="1" y="1571414"/>
            <a:ext cx="7895483" cy="3715172"/>
          </a:xfrm>
        </p:spPr>
        <p:txBody>
          <a:bodyPr lIns="457200" rIns="457200">
            <a:normAutofit/>
          </a:bodyPr>
          <a:lstStyle>
            <a:lvl1pPr algn="r">
              <a:defRPr sz="2400"/>
            </a:lvl1pPr>
          </a:lstStyle>
          <a:p>
            <a:r>
              <a:rPr lang="en-US" dirty="0"/>
              <a:t>Transition Slide, no picture.  Enter slide title here.</a:t>
            </a:r>
          </a:p>
        </p:txBody>
      </p:sp>
      <p:sp>
        <p:nvSpPr>
          <p:cNvPr id="15" name="Rectangle 14"/>
          <p:cNvSpPr/>
          <p:nvPr userDrawn="1"/>
        </p:nvSpPr>
        <p:spPr>
          <a:xfrm>
            <a:off x="7897814" y="0"/>
            <a:ext cx="4291856"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nvGrpSpPr>
          <p:cNvPr id="16" name="Group 15"/>
          <p:cNvGrpSpPr>
            <a:grpSpLocks noChangeAspect="1"/>
          </p:cNvGrpSpPr>
          <p:nvPr userDrawn="1"/>
        </p:nvGrpSpPr>
        <p:grpSpPr>
          <a:xfrm>
            <a:off x="9002228" y="3106031"/>
            <a:ext cx="2083028" cy="645939"/>
            <a:chOff x="1942575" y="653507"/>
            <a:chExt cx="5283200" cy="1638300"/>
          </a:xfrm>
          <a:solidFill>
            <a:schemeClr val="bg1"/>
          </a:solidFill>
        </p:grpSpPr>
        <p:sp>
          <p:nvSpPr>
            <p:cNvPr id="17" name="Freeform 16"/>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18" name="Freeform 17"/>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7380887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12875" y="4406915"/>
            <a:ext cx="9355138" cy="1362075"/>
          </a:xfrm>
        </p:spPr>
        <p:txBody>
          <a:bodyPr anchor="t"/>
          <a:lstStyle>
            <a:lvl1pPr algn="l">
              <a:defRPr sz="4000" b="0" cap="none"/>
            </a:lvl1pPr>
          </a:lstStyle>
          <a:p>
            <a:r>
              <a:rPr lang="en-US" dirty="0"/>
              <a:t>Section Header Slide.  Enter main slide title here.</a:t>
            </a:r>
          </a:p>
        </p:txBody>
      </p:sp>
      <p:sp>
        <p:nvSpPr>
          <p:cNvPr id="3" name="Text Placeholder 2"/>
          <p:cNvSpPr>
            <a:spLocks noGrp="1"/>
          </p:cNvSpPr>
          <p:nvPr>
            <p:ph type="body" idx="1" hasCustomPrompt="1"/>
          </p:nvPr>
        </p:nvSpPr>
        <p:spPr>
          <a:xfrm>
            <a:off x="1412875" y="2906713"/>
            <a:ext cx="9355138" cy="1500187"/>
          </a:xfrm>
        </p:spPr>
        <p:txBody>
          <a:bodyPr anchor="b"/>
          <a:lstStyle>
            <a:lvl1pPr marL="0" indent="0">
              <a:buNone/>
              <a:defRPr sz="2000">
                <a:solidFill>
                  <a:schemeClr val="tx1">
                    <a:tint val="75000"/>
                  </a:schemeClr>
                </a:solidFill>
              </a:defRPr>
            </a:lvl1pPr>
            <a:lvl2pPr marL="457208" indent="0">
              <a:buNone/>
              <a:defRPr sz="1800">
                <a:solidFill>
                  <a:schemeClr val="tx1">
                    <a:tint val="75000"/>
                  </a:schemeClr>
                </a:solidFill>
              </a:defRPr>
            </a:lvl2pPr>
            <a:lvl3pPr marL="914415" indent="0">
              <a:buNone/>
              <a:defRPr sz="1600">
                <a:solidFill>
                  <a:schemeClr val="tx1">
                    <a:tint val="75000"/>
                  </a:schemeClr>
                </a:solidFill>
              </a:defRPr>
            </a:lvl3pPr>
            <a:lvl4pPr marL="1371623" indent="0">
              <a:buNone/>
              <a:defRPr sz="1400">
                <a:solidFill>
                  <a:schemeClr val="tx1">
                    <a:tint val="75000"/>
                  </a:schemeClr>
                </a:solidFill>
              </a:defRPr>
            </a:lvl4pPr>
            <a:lvl5pPr marL="1828830" indent="0">
              <a:buNone/>
              <a:defRPr sz="1400">
                <a:solidFill>
                  <a:schemeClr val="tx1">
                    <a:tint val="75000"/>
                  </a:schemeClr>
                </a:solidFill>
              </a:defRPr>
            </a:lvl5pPr>
            <a:lvl6pPr marL="2286038" indent="0">
              <a:buNone/>
              <a:defRPr sz="1400">
                <a:solidFill>
                  <a:schemeClr val="tx1">
                    <a:tint val="75000"/>
                  </a:schemeClr>
                </a:solidFill>
              </a:defRPr>
            </a:lvl6pPr>
            <a:lvl7pPr marL="2743246" indent="0">
              <a:buNone/>
              <a:defRPr sz="1400">
                <a:solidFill>
                  <a:schemeClr val="tx1">
                    <a:tint val="75000"/>
                  </a:schemeClr>
                </a:solidFill>
              </a:defRPr>
            </a:lvl7pPr>
            <a:lvl8pPr marL="3200453" indent="0">
              <a:buNone/>
              <a:defRPr sz="1400">
                <a:solidFill>
                  <a:schemeClr val="tx1">
                    <a:tint val="75000"/>
                  </a:schemeClr>
                </a:solidFill>
              </a:defRPr>
            </a:lvl8pPr>
            <a:lvl9pPr marL="3657661" indent="0">
              <a:buNone/>
              <a:defRPr sz="1400">
                <a:solidFill>
                  <a:schemeClr val="tx1">
                    <a:tint val="75000"/>
                  </a:schemeClr>
                </a:solidFill>
              </a:defRPr>
            </a:lvl9pPr>
          </a:lstStyle>
          <a:p>
            <a:pPr lvl="0"/>
            <a:r>
              <a:rPr lang="en-US" dirty="0"/>
              <a:t>Supporting subtitle (on top)</a:t>
            </a:r>
          </a:p>
        </p:txBody>
      </p:sp>
      <p:sp>
        <p:nvSpPr>
          <p:cNvPr id="6" name="Date Placeholder 3"/>
          <p:cNvSpPr>
            <a:spLocks noGrp="1"/>
          </p:cNvSpPr>
          <p:nvPr>
            <p:ph type="dt" sz="half" idx="2"/>
          </p:nvPr>
        </p:nvSpPr>
        <p:spPr>
          <a:xfrm>
            <a:off x="9809163" y="6448334"/>
            <a:ext cx="958850"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pPr/>
              <a:t>6/7/22</a:t>
            </a:fld>
            <a:endParaRPr lang="en-US"/>
          </a:p>
        </p:txBody>
      </p:sp>
      <p:sp>
        <p:nvSpPr>
          <p:cNvPr id="8" name="Slide Number Placeholder 5"/>
          <p:cNvSpPr>
            <a:spLocks noGrp="1"/>
          </p:cNvSpPr>
          <p:nvPr>
            <p:ph type="sldNum" sz="quarter" idx="4"/>
          </p:nvPr>
        </p:nvSpPr>
        <p:spPr>
          <a:xfrm>
            <a:off x="10995026" y="6448334"/>
            <a:ext cx="731838"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a:p>
        </p:txBody>
      </p:sp>
    </p:spTree>
    <p:extLst>
      <p:ext uri="{BB962C8B-B14F-4D97-AF65-F5344CB8AC3E}">
        <p14:creationId xmlns:p14="http://schemas.microsoft.com/office/powerpoint/2010/main" val="22530897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Graphic with 3 sections">
    <p:spTree>
      <p:nvGrpSpPr>
        <p:cNvPr id="1" name=""/>
        <p:cNvGrpSpPr/>
        <p:nvPr/>
      </p:nvGrpSpPr>
      <p:grpSpPr>
        <a:xfrm>
          <a:off x="0" y="0"/>
          <a:ext cx="0" cy="0"/>
          <a:chOff x="0" y="0"/>
          <a:chExt cx="0" cy="0"/>
        </a:xfrm>
      </p:grpSpPr>
      <p:sp>
        <p:nvSpPr>
          <p:cNvPr id="7" name="Picture Placeholder 14"/>
          <p:cNvSpPr>
            <a:spLocks noGrp="1"/>
          </p:cNvSpPr>
          <p:nvPr>
            <p:ph type="pic" sz="quarter" idx="14" hasCustomPrompt="1"/>
          </p:nvPr>
        </p:nvSpPr>
        <p:spPr>
          <a:xfrm>
            <a:off x="0" y="9"/>
            <a:ext cx="7823200" cy="6376863"/>
          </a:xfrm>
        </p:spPr>
        <p:txBody>
          <a:bodyPr anchor="ctr"/>
          <a:lstStyle>
            <a:lvl1pPr marL="0" indent="0" algn="ctr">
              <a:buNone/>
              <a:defRPr/>
            </a:lvl1pPr>
          </a:lstStyle>
          <a:p>
            <a:r>
              <a:rPr lang="en-US"/>
              <a:t>Illustrative Image or Graphic</a:t>
            </a:r>
          </a:p>
        </p:txBody>
      </p:sp>
      <p:sp>
        <p:nvSpPr>
          <p:cNvPr id="3" name="Date Placeholder 2"/>
          <p:cNvSpPr>
            <a:spLocks noGrp="1"/>
          </p:cNvSpPr>
          <p:nvPr>
            <p:ph type="dt" sz="half" idx="10"/>
          </p:nvPr>
        </p:nvSpPr>
        <p:spPr>
          <a:xfrm>
            <a:off x="9809163" y="6448334"/>
            <a:ext cx="958850" cy="365125"/>
          </a:xfrm>
          <a:prstGeom prst="rect">
            <a:avLst/>
          </a:prstGeom>
        </p:spPr>
        <p:txBody>
          <a:bodyPr/>
          <a:lstStyle/>
          <a:p>
            <a:fld id="{594725D0-0923-46B7-8A4D-D461D0BF1D13}" type="datetime1">
              <a:rPr lang="en-US" smtClean="0"/>
              <a:t>6/7/22</a:t>
            </a:fld>
            <a:endParaRPr lang="en-US"/>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a:p>
        </p:txBody>
      </p:sp>
      <p:sp>
        <p:nvSpPr>
          <p:cNvPr id="25" name="Rectangle 24"/>
          <p:cNvSpPr/>
          <p:nvPr userDrawn="1"/>
        </p:nvSpPr>
        <p:spPr>
          <a:xfrm>
            <a:off x="7823201" y="9"/>
            <a:ext cx="4368800" cy="637686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ln>
                <a:noFill/>
              </a:ln>
              <a:solidFill>
                <a:srgbClr val="000000"/>
              </a:solidFill>
            </a:endParaRPr>
          </a:p>
        </p:txBody>
      </p:sp>
      <p:sp>
        <p:nvSpPr>
          <p:cNvPr id="8" name="Text Placeholder 14"/>
          <p:cNvSpPr>
            <a:spLocks noGrp="1"/>
          </p:cNvSpPr>
          <p:nvPr>
            <p:ph type="body" sz="quarter" idx="19" hasCustomPrompt="1"/>
          </p:nvPr>
        </p:nvSpPr>
        <p:spPr>
          <a:xfrm>
            <a:off x="8118476" y="718361"/>
            <a:ext cx="3608386" cy="1481099"/>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short bulleted list</a:t>
            </a:r>
          </a:p>
        </p:txBody>
      </p:sp>
      <p:sp>
        <p:nvSpPr>
          <p:cNvPr id="9" name="Text Placeholder 14"/>
          <p:cNvSpPr>
            <a:spLocks noGrp="1"/>
          </p:cNvSpPr>
          <p:nvPr>
            <p:ph type="body" sz="quarter" idx="18" hasCustomPrompt="1"/>
          </p:nvPr>
        </p:nvSpPr>
        <p:spPr>
          <a:xfrm>
            <a:off x="8118475" y="250825"/>
            <a:ext cx="362372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Title of section</a:t>
            </a:r>
          </a:p>
        </p:txBody>
      </p:sp>
      <p:cxnSp>
        <p:nvCxnSpPr>
          <p:cNvPr id="15" name="Straight Connector 14"/>
          <p:cNvCxnSpPr/>
          <p:nvPr userDrawn="1"/>
        </p:nvCxnSpPr>
        <p:spPr>
          <a:xfrm>
            <a:off x="8118490" y="2285998"/>
            <a:ext cx="4239737" cy="0"/>
          </a:xfrm>
          <a:prstGeom prst="line">
            <a:avLst/>
          </a:prstGeom>
          <a:ln>
            <a:solidFill>
              <a:schemeClr val="accent6">
                <a:lumMod val="40000"/>
                <a:lumOff val="60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userDrawn="1"/>
        </p:nvCxnSpPr>
        <p:spPr>
          <a:xfrm>
            <a:off x="8118490" y="4571998"/>
            <a:ext cx="4239737" cy="0"/>
          </a:xfrm>
          <a:prstGeom prst="line">
            <a:avLst/>
          </a:prstGeom>
          <a:ln>
            <a:solidFill>
              <a:schemeClr val="accent6">
                <a:lumMod val="40000"/>
                <a:lumOff val="60000"/>
              </a:schemeClr>
            </a:solidFill>
          </a:ln>
        </p:spPr>
        <p:style>
          <a:lnRef idx="1">
            <a:schemeClr val="dk1"/>
          </a:lnRef>
          <a:fillRef idx="0">
            <a:schemeClr val="dk1"/>
          </a:fillRef>
          <a:effectRef idx="0">
            <a:schemeClr val="dk1"/>
          </a:effectRef>
          <a:fontRef idx="minor">
            <a:schemeClr val="tx1"/>
          </a:fontRef>
        </p:style>
      </p:cxnSp>
      <p:sp>
        <p:nvSpPr>
          <p:cNvPr id="19" name="Text Placeholder 14"/>
          <p:cNvSpPr>
            <a:spLocks noGrp="1"/>
          </p:cNvSpPr>
          <p:nvPr>
            <p:ph type="body" sz="quarter" idx="20" hasCustomPrompt="1"/>
          </p:nvPr>
        </p:nvSpPr>
        <p:spPr>
          <a:xfrm>
            <a:off x="8118476" y="2937630"/>
            <a:ext cx="3608386" cy="1562905"/>
          </a:xfrm>
        </p:spPr>
        <p:txBody>
          <a:bodyPr lIns="0" tIns="0" rIns="0" bIns="0" anchor="t">
            <a:noAutofit/>
          </a:bodyPr>
          <a:lstStyle>
            <a:lvl1pPr marL="0" indent="0">
              <a:buFont typeface="Arial"/>
              <a:buNone/>
              <a:defRPr sz="1200" baseline="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short bulleted list</a:t>
            </a:r>
          </a:p>
        </p:txBody>
      </p:sp>
      <p:sp>
        <p:nvSpPr>
          <p:cNvPr id="20" name="Text Placeholder 14"/>
          <p:cNvSpPr>
            <a:spLocks noGrp="1"/>
          </p:cNvSpPr>
          <p:nvPr>
            <p:ph type="body" sz="quarter" idx="21" hasCustomPrompt="1"/>
          </p:nvPr>
        </p:nvSpPr>
        <p:spPr>
          <a:xfrm>
            <a:off x="8118475" y="2470094"/>
            <a:ext cx="362372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Title of section</a:t>
            </a:r>
          </a:p>
        </p:txBody>
      </p:sp>
      <p:sp>
        <p:nvSpPr>
          <p:cNvPr id="21" name="Text Placeholder 14"/>
          <p:cNvSpPr>
            <a:spLocks noGrp="1"/>
          </p:cNvSpPr>
          <p:nvPr>
            <p:ph type="body" sz="quarter" idx="22" hasCustomPrompt="1"/>
          </p:nvPr>
        </p:nvSpPr>
        <p:spPr>
          <a:xfrm>
            <a:off x="8118476" y="5230035"/>
            <a:ext cx="3608386" cy="1062868"/>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short bulleted list</a:t>
            </a:r>
          </a:p>
        </p:txBody>
      </p:sp>
      <p:sp>
        <p:nvSpPr>
          <p:cNvPr id="22" name="Text Placeholder 14"/>
          <p:cNvSpPr>
            <a:spLocks noGrp="1"/>
          </p:cNvSpPr>
          <p:nvPr>
            <p:ph type="body" sz="quarter" idx="23" hasCustomPrompt="1"/>
          </p:nvPr>
        </p:nvSpPr>
        <p:spPr>
          <a:xfrm>
            <a:off x="8118475" y="4762498"/>
            <a:ext cx="362372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Title of section</a:t>
            </a:r>
          </a:p>
        </p:txBody>
      </p:sp>
    </p:spTree>
    <p:extLst>
      <p:ext uri="{BB962C8B-B14F-4D97-AF65-F5344CB8AC3E}">
        <p14:creationId xmlns:p14="http://schemas.microsoft.com/office/powerpoint/2010/main" val="22435419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page Case Study - pg 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3C022F3-6B2F-E444-8AA1-8ADB3A78A16F}"/>
              </a:ext>
            </a:extLst>
          </p:cNvPr>
          <p:cNvSpPr>
            <a:spLocks noGrp="1"/>
          </p:cNvSpPr>
          <p:nvPr>
            <p:ph type="dt" sz="half" idx="10"/>
          </p:nvPr>
        </p:nvSpPr>
        <p:spPr/>
        <p:txBody>
          <a:bodyPr/>
          <a:lstStyle/>
          <a:p>
            <a:fld id="{EBEBFF66-A894-4ABB-8226-7CBA6AFE2352}" type="datetime1">
              <a:rPr lang="en-US" smtClean="0"/>
              <a:t>6/7/22</a:t>
            </a:fld>
            <a:endParaRPr lang="en-US"/>
          </a:p>
        </p:txBody>
      </p:sp>
      <p:sp>
        <p:nvSpPr>
          <p:cNvPr id="4" name="Slide Number Placeholder 3">
            <a:extLst>
              <a:ext uri="{FF2B5EF4-FFF2-40B4-BE49-F238E27FC236}">
                <a16:creationId xmlns:a16="http://schemas.microsoft.com/office/drawing/2014/main" id="{49D698DA-8096-D048-A61A-D88C213FB11E}"/>
              </a:ext>
            </a:extLst>
          </p:cNvPr>
          <p:cNvSpPr>
            <a:spLocks noGrp="1"/>
          </p:cNvSpPr>
          <p:nvPr>
            <p:ph type="sldNum" sz="quarter" idx="11"/>
          </p:nvPr>
        </p:nvSpPr>
        <p:spPr/>
        <p:txBody>
          <a:bodyPr/>
          <a:lstStyle/>
          <a:p>
            <a:fld id="{8994C0FE-B155-7245-AD0C-30F39E06E47B}" type="slidenum">
              <a:rPr lang="en-US" smtClean="0"/>
              <a:pPr/>
              <a:t>‹#›</a:t>
            </a:fld>
            <a:endParaRPr lang="en-US"/>
          </a:p>
        </p:txBody>
      </p:sp>
      <p:sp>
        <p:nvSpPr>
          <p:cNvPr id="5" name="Content Placeholder 13">
            <a:extLst>
              <a:ext uri="{FF2B5EF4-FFF2-40B4-BE49-F238E27FC236}">
                <a16:creationId xmlns:a16="http://schemas.microsoft.com/office/drawing/2014/main" id="{A573557B-ACA6-D047-B156-73170107EAE6}"/>
              </a:ext>
            </a:extLst>
          </p:cNvPr>
          <p:cNvSpPr>
            <a:spLocks noGrp="1"/>
          </p:cNvSpPr>
          <p:nvPr>
            <p:ph sz="quarter" idx="22" hasCustomPrompt="1"/>
          </p:nvPr>
        </p:nvSpPr>
        <p:spPr>
          <a:xfrm>
            <a:off x="-119270" y="4600023"/>
            <a:ext cx="6094619" cy="1709761"/>
          </a:xfrm>
          <a:ln>
            <a:solidFill>
              <a:schemeClr val="accent5"/>
            </a:solidFill>
          </a:ln>
        </p:spPr>
        <p:txBody>
          <a:bodyPr lIns="457200" tIns="182880" rIns="228600" bIns="182880"/>
          <a:lstStyle>
            <a:lvl1pPr marL="0" indent="0">
              <a:buNone/>
              <a:defRPr sz="1600" baseline="0">
                <a:solidFill>
                  <a:schemeClr val="accent5"/>
                </a:solidFill>
              </a:defRPr>
            </a:lvl1pPr>
          </a:lstStyle>
          <a:p>
            <a:pPr lvl="0"/>
            <a:r>
              <a:rPr lang="en-US" dirty="0"/>
              <a:t>Key Differentiators</a:t>
            </a:r>
          </a:p>
        </p:txBody>
      </p:sp>
      <p:sp>
        <p:nvSpPr>
          <p:cNvPr id="6" name="TextBox 5">
            <a:extLst>
              <a:ext uri="{FF2B5EF4-FFF2-40B4-BE49-F238E27FC236}">
                <a16:creationId xmlns:a16="http://schemas.microsoft.com/office/drawing/2014/main" id="{30ACAF97-C7C6-0E44-B29C-17D028AC414B}"/>
              </a:ext>
            </a:extLst>
          </p:cNvPr>
          <p:cNvSpPr txBox="1">
            <a:spLocks noChangeArrowheads="1"/>
          </p:cNvSpPr>
          <p:nvPr userDrawn="1"/>
        </p:nvSpPr>
        <p:spPr bwMode="auto">
          <a:xfrm>
            <a:off x="7298" y="14858"/>
            <a:ext cx="12184701" cy="795866"/>
          </a:xfrm>
          <a:prstGeom prst="rect">
            <a:avLst/>
          </a:prstGeom>
          <a:solidFill>
            <a:srgbClr val="F9F9F9"/>
          </a:solidFill>
          <a:ln>
            <a:solidFill>
              <a:schemeClr val="bg1"/>
            </a:solidFill>
          </a:ln>
          <a:effectLst>
            <a:outerShdw blurRad="63500" dir="5400000" algn="l" rotWithShape="0">
              <a:prstClr val="black">
                <a:alpha val="35000"/>
              </a:prstClr>
            </a:outerShdw>
          </a:effectLst>
        </p:spPr>
        <p:txBody>
          <a:bodyPr wrap="square" lIns="274320" tIns="228600" rIns="274320" bIns="365760">
            <a:no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marL="0" lvl="1" indent="0">
              <a:buClr>
                <a:schemeClr val="tx1"/>
              </a:buClr>
              <a:buSzPct val="125000"/>
              <a:defRPr/>
            </a:pPr>
            <a:r>
              <a:rPr lang="en-US" sz="2000">
                <a:solidFill>
                  <a:schemeClr val="accent1"/>
                </a:solidFill>
                <a:latin typeface="Century Gothic"/>
                <a:ea typeface="Segoe UI" panose="020B0502040204020203" pitchFamily="34" charset="0"/>
                <a:cs typeface="Century Gothic"/>
              </a:rPr>
              <a:t>Case Study Title</a:t>
            </a:r>
          </a:p>
        </p:txBody>
      </p:sp>
      <p:sp>
        <p:nvSpPr>
          <p:cNvPr id="7" name="Picture Placeholder 3">
            <a:extLst>
              <a:ext uri="{FF2B5EF4-FFF2-40B4-BE49-F238E27FC236}">
                <a16:creationId xmlns:a16="http://schemas.microsoft.com/office/drawing/2014/main" id="{A133A311-531E-044D-B3C8-61F2A8B39566}"/>
              </a:ext>
            </a:extLst>
          </p:cNvPr>
          <p:cNvSpPr>
            <a:spLocks noGrp="1"/>
          </p:cNvSpPr>
          <p:nvPr>
            <p:ph type="pic" sz="quarter" idx="16" hasCustomPrompt="1"/>
          </p:nvPr>
        </p:nvSpPr>
        <p:spPr>
          <a:xfrm>
            <a:off x="10214034" y="194636"/>
            <a:ext cx="1512829" cy="524954"/>
          </a:xfrm>
        </p:spPr>
        <p:txBody>
          <a:bodyPr anchor="ctr"/>
          <a:lstStyle>
            <a:lvl1pPr marL="0" indent="0" algn="ctr">
              <a:buNone/>
              <a:defRPr sz="1200" baseline="0"/>
            </a:lvl1pPr>
          </a:lstStyle>
          <a:p>
            <a:r>
              <a:rPr lang="en-US"/>
              <a:t>Place client</a:t>
            </a:r>
            <a:br>
              <a:rPr lang="en-US"/>
            </a:br>
            <a:r>
              <a:rPr lang="en-US"/>
              <a:t>logo here</a:t>
            </a:r>
          </a:p>
        </p:txBody>
      </p:sp>
      <p:sp>
        <p:nvSpPr>
          <p:cNvPr id="8" name="Content Placeholder 11">
            <a:extLst>
              <a:ext uri="{FF2B5EF4-FFF2-40B4-BE49-F238E27FC236}">
                <a16:creationId xmlns:a16="http://schemas.microsoft.com/office/drawing/2014/main" id="{B63E882F-AA28-EC44-A919-A625A9B7EFDB}"/>
              </a:ext>
            </a:extLst>
          </p:cNvPr>
          <p:cNvSpPr>
            <a:spLocks noGrp="1"/>
          </p:cNvSpPr>
          <p:nvPr>
            <p:ph sz="quarter" idx="17" hasCustomPrompt="1"/>
          </p:nvPr>
        </p:nvSpPr>
        <p:spPr>
          <a:xfrm>
            <a:off x="-3500" y="803101"/>
            <a:ext cx="12195500" cy="614572"/>
          </a:xfrm>
          <a:solidFill>
            <a:schemeClr val="accent1"/>
          </a:solidFill>
        </p:spPr>
        <p:txBody>
          <a:bodyPr lIns="457200" tIns="137160" rIns="457200" bIns="137160"/>
          <a:lstStyle>
            <a:lvl1pPr marL="0" indent="0">
              <a:buNone/>
              <a:defRPr sz="1100" baseline="0">
                <a:solidFill>
                  <a:schemeClr val="bg1"/>
                </a:solidFill>
              </a:defRPr>
            </a:lvl1pPr>
          </a:lstStyle>
          <a:p>
            <a:pPr lvl="0"/>
            <a:r>
              <a:rPr lang="en-US" dirty="0"/>
              <a:t>Short description of the challenge or business opportunity</a:t>
            </a:r>
          </a:p>
        </p:txBody>
      </p:sp>
      <p:sp>
        <p:nvSpPr>
          <p:cNvPr id="9" name="Content Placeholder 13">
            <a:extLst>
              <a:ext uri="{FF2B5EF4-FFF2-40B4-BE49-F238E27FC236}">
                <a16:creationId xmlns:a16="http://schemas.microsoft.com/office/drawing/2014/main" id="{D1FBC2AB-3047-9F42-BD43-F250005E7107}"/>
              </a:ext>
            </a:extLst>
          </p:cNvPr>
          <p:cNvSpPr>
            <a:spLocks noGrp="1"/>
          </p:cNvSpPr>
          <p:nvPr>
            <p:ph sz="quarter" idx="18" hasCustomPrompt="1"/>
          </p:nvPr>
        </p:nvSpPr>
        <p:spPr>
          <a:xfrm>
            <a:off x="0" y="1424908"/>
            <a:ext cx="5975350" cy="3152211"/>
          </a:xfrm>
        </p:spPr>
        <p:txBody>
          <a:bodyPr lIns="457200" tIns="182880" rIns="228600" bIns="182880"/>
          <a:lstStyle>
            <a:lvl1pPr marL="0" indent="0">
              <a:buNone/>
              <a:defRPr sz="1200">
                <a:solidFill>
                  <a:schemeClr val="tx2">
                    <a:lumMod val="50000"/>
                  </a:schemeClr>
                </a:solidFill>
              </a:defRPr>
            </a:lvl1pPr>
          </a:lstStyle>
          <a:p>
            <a:pPr lvl="0"/>
            <a:r>
              <a:rPr lang="en-US" dirty="0"/>
              <a:t>Summary of the overall solution</a:t>
            </a:r>
          </a:p>
        </p:txBody>
      </p:sp>
      <p:sp>
        <p:nvSpPr>
          <p:cNvPr id="10" name="Content Placeholder 13">
            <a:extLst>
              <a:ext uri="{FF2B5EF4-FFF2-40B4-BE49-F238E27FC236}">
                <a16:creationId xmlns:a16="http://schemas.microsoft.com/office/drawing/2014/main" id="{48290C4A-1217-A64E-A790-6C71278A0E20}"/>
              </a:ext>
            </a:extLst>
          </p:cNvPr>
          <p:cNvSpPr>
            <a:spLocks noGrp="1"/>
          </p:cNvSpPr>
          <p:nvPr>
            <p:ph sz="quarter" idx="19" hasCustomPrompt="1"/>
          </p:nvPr>
        </p:nvSpPr>
        <p:spPr>
          <a:xfrm>
            <a:off x="6207125" y="3766373"/>
            <a:ext cx="5537284" cy="2438398"/>
          </a:xfrm>
          <a:solidFill>
            <a:schemeClr val="bg1">
              <a:lumMod val="95000"/>
            </a:schemeClr>
          </a:solidFill>
        </p:spPr>
        <p:txBody>
          <a:bodyPr lIns="182880" tIns="182880" rIns="228600" bIns="182880"/>
          <a:lstStyle>
            <a:lvl1pPr marL="0" indent="0">
              <a:buNone/>
              <a:defRPr sz="1200">
                <a:solidFill>
                  <a:schemeClr val="tx2">
                    <a:lumMod val="50000"/>
                  </a:schemeClr>
                </a:solidFill>
              </a:defRPr>
            </a:lvl1pPr>
          </a:lstStyle>
          <a:p>
            <a:pPr lvl="0"/>
            <a:r>
              <a:rPr lang="en-US" dirty="0"/>
              <a:t>Summary of the results/value to the client</a:t>
            </a:r>
          </a:p>
        </p:txBody>
      </p:sp>
      <p:sp>
        <p:nvSpPr>
          <p:cNvPr id="11" name="Content Placeholder 18">
            <a:extLst>
              <a:ext uri="{FF2B5EF4-FFF2-40B4-BE49-F238E27FC236}">
                <a16:creationId xmlns:a16="http://schemas.microsoft.com/office/drawing/2014/main" id="{BEE3E9A3-1270-4B40-934F-1735A6BF4816}"/>
              </a:ext>
            </a:extLst>
          </p:cNvPr>
          <p:cNvSpPr>
            <a:spLocks noGrp="1"/>
          </p:cNvSpPr>
          <p:nvPr>
            <p:ph sz="quarter" idx="20" hasCustomPrompt="1"/>
          </p:nvPr>
        </p:nvSpPr>
        <p:spPr>
          <a:xfrm>
            <a:off x="6207125" y="1661235"/>
            <a:ext cx="5434338" cy="2021627"/>
          </a:xfrm>
          <a:ln>
            <a:solidFill>
              <a:schemeClr val="accent5"/>
            </a:solidFill>
          </a:ln>
        </p:spPr>
        <p:txBody>
          <a:bodyPr lIns="182880" tIns="182880" rIns="182880" bIns="182880"/>
          <a:lstStyle>
            <a:lvl1pPr marL="0" indent="0">
              <a:buNone/>
              <a:defRPr sz="1100" baseline="0">
                <a:solidFill>
                  <a:schemeClr val="tx2">
                    <a:lumMod val="50000"/>
                  </a:schemeClr>
                </a:solidFill>
              </a:defRPr>
            </a:lvl1pPr>
          </a:lstStyle>
          <a:p>
            <a:pPr lvl="0"/>
            <a:r>
              <a:rPr lang="en-US" dirty="0"/>
              <a:t>Client testimonials or infographic(s)</a:t>
            </a:r>
          </a:p>
        </p:txBody>
      </p:sp>
      <p:sp>
        <p:nvSpPr>
          <p:cNvPr id="12" name="Content Placeholder 13">
            <a:extLst>
              <a:ext uri="{FF2B5EF4-FFF2-40B4-BE49-F238E27FC236}">
                <a16:creationId xmlns:a16="http://schemas.microsoft.com/office/drawing/2014/main" id="{9A141883-1754-7542-B155-710E8ADE8143}"/>
              </a:ext>
            </a:extLst>
          </p:cNvPr>
          <p:cNvSpPr>
            <a:spLocks noGrp="1"/>
          </p:cNvSpPr>
          <p:nvPr>
            <p:ph sz="quarter" idx="21" hasCustomPrompt="1"/>
          </p:nvPr>
        </p:nvSpPr>
        <p:spPr>
          <a:xfrm>
            <a:off x="-39433" y="5088835"/>
            <a:ext cx="5898811" cy="1220949"/>
          </a:xfrm>
          <a:ln>
            <a:noFill/>
          </a:ln>
        </p:spPr>
        <p:txBody>
          <a:bodyPr lIns="457200" tIns="182880" rIns="228600" bIns="182880"/>
          <a:lstStyle>
            <a:lvl1pPr marL="0" indent="0">
              <a:buNone/>
              <a:defRPr sz="1200">
                <a:solidFill>
                  <a:schemeClr val="tx2">
                    <a:lumMod val="50000"/>
                  </a:schemeClr>
                </a:solidFill>
              </a:defRPr>
            </a:lvl1pPr>
          </a:lstStyle>
          <a:p>
            <a:pPr lvl="0"/>
            <a:r>
              <a:rPr lang="en-US" dirty="0"/>
              <a:t>Key Differentiators</a:t>
            </a:r>
          </a:p>
        </p:txBody>
      </p:sp>
    </p:spTree>
    <p:extLst>
      <p:ext uri="{BB962C8B-B14F-4D97-AF65-F5344CB8AC3E}">
        <p14:creationId xmlns:p14="http://schemas.microsoft.com/office/powerpoint/2010/main" val="37840887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page Case Study - pg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036B2A7-DB85-7347-8193-0F2B1C1D401D}"/>
              </a:ext>
            </a:extLst>
          </p:cNvPr>
          <p:cNvSpPr/>
          <p:nvPr userDrawn="1"/>
        </p:nvSpPr>
        <p:spPr>
          <a:xfrm>
            <a:off x="0" y="1856891"/>
            <a:ext cx="11726864" cy="1754687"/>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Date Placeholder 2">
            <a:extLst>
              <a:ext uri="{FF2B5EF4-FFF2-40B4-BE49-F238E27FC236}">
                <a16:creationId xmlns:a16="http://schemas.microsoft.com/office/drawing/2014/main" id="{126373F9-F9C9-874C-84E3-510DD9565641}"/>
              </a:ext>
            </a:extLst>
          </p:cNvPr>
          <p:cNvSpPr>
            <a:spLocks noGrp="1"/>
          </p:cNvSpPr>
          <p:nvPr>
            <p:ph type="dt" sz="half" idx="10"/>
          </p:nvPr>
        </p:nvSpPr>
        <p:spPr/>
        <p:txBody>
          <a:bodyPr/>
          <a:lstStyle/>
          <a:p>
            <a:fld id="{EBEBFF66-A894-4ABB-8226-7CBA6AFE2352}" type="datetime1">
              <a:rPr lang="en-US" smtClean="0"/>
              <a:t>6/7/22</a:t>
            </a:fld>
            <a:endParaRPr lang="en-US"/>
          </a:p>
        </p:txBody>
      </p:sp>
      <p:sp>
        <p:nvSpPr>
          <p:cNvPr id="4" name="Slide Number Placeholder 3">
            <a:extLst>
              <a:ext uri="{FF2B5EF4-FFF2-40B4-BE49-F238E27FC236}">
                <a16:creationId xmlns:a16="http://schemas.microsoft.com/office/drawing/2014/main" id="{856B5621-B032-C04F-A06F-B744B02521F9}"/>
              </a:ext>
            </a:extLst>
          </p:cNvPr>
          <p:cNvSpPr>
            <a:spLocks noGrp="1"/>
          </p:cNvSpPr>
          <p:nvPr>
            <p:ph type="sldNum" sz="quarter" idx="11"/>
          </p:nvPr>
        </p:nvSpPr>
        <p:spPr/>
        <p:txBody>
          <a:bodyPr/>
          <a:lstStyle/>
          <a:p>
            <a:fld id="{8994C0FE-B155-7245-AD0C-30F39E06E47B}" type="slidenum">
              <a:rPr lang="en-US" smtClean="0"/>
              <a:pPr/>
              <a:t>‹#›</a:t>
            </a:fld>
            <a:endParaRPr lang="en-US"/>
          </a:p>
        </p:txBody>
      </p:sp>
      <p:sp>
        <p:nvSpPr>
          <p:cNvPr id="6" name="TextBox 5">
            <a:extLst>
              <a:ext uri="{FF2B5EF4-FFF2-40B4-BE49-F238E27FC236}">
                <a16:creationId xmlns:a16="http://schemas.microsoft.com/office/drawing/2014/main" id="{0D55FC45-0896-4E48-B279-175803925925}"/>
              </a:ext>
            </a:extLst>
          </p:cNvPr>
          <p:cNvSpPr txBox="1"/>
          <p:nvPr userDrawn="1"/>
        </p:nvSpPr>
        <p:spPr>
          <a:xfrm>
            <a:off x="0" y="0"/>
            <a:ext cx="12192000" cy="795866"/>
          </a:xfrm>
          <a:prstGeom prst="rect">
            <a:avLst/>
          </a:prstGeom>
          <a:noFill/>
        </p:spPr>
        <p:txBody>
          <a:bodyPr wrap="none" lIns="457200" tIns="457200" rIns="274320" bIns="457200" rtlCol="0" anchor="ctr">
            <a:noAutofit/>
          </a:bodyPr>
          <a:lstStyle/>
          <a:p>
            <a:r>
              <a:rPr lang="en-US" sz="2000">
                <a:solidFill>
                  <a:srgbClr val="538B3F"/>
                </a:solidFill>
                <a:latin typeface="Century Gothic"/>
                <a:cs typeface="Century Gothic"/>
              </a:rPr>
              <a:t>Insider View</a:t>
            </a:r>
          </a:p>
        </p:txBody>
      </p:sp>
      <p:sp>
        <p:nvSpPr>
          <p:cNvPr id="7" name="Text Placeholder 2">
            <a:extLst>
              <a:ext uri="{FF2B5EF4-FFF2-40B4-BE49-F238E27FC236}">
                <a16:creationId xmlns:a16="http://schemas.microsoft.com/office/drawing/2014/main" id="{6E23B44E-F982-194B-8D8D-19EEB2981E44}"/>
              </a:ext>
            </a:extLst>
          </p:cNvPr>
          <p:cNvSpPr>
            <a:spLocks noGrp="1"/>
          </p:cNvSpPr>
          <p:nvPr>
            <p:ph type="body" sz="quarter" idx="12" hasCustomPrompt="1"/>
          </p:nvPr>
        </p:nvSpPr>
        <p:spPr>
          <a:xfrm>
            <a:off x="1285674" y="735505"/>
            <a:ext cx="3157372"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industry did this take place in?</a:t>
            </a:r>
          </a:p>
        </p:txBody>
      </p:sp>
      <p:sp>
        <p:nvSpPr>
          <p:cNvPr id="8" name="TextBox 7">
            <a:extLst>
              <a:ext uri="{FF2B5EF4-FFF2-40B4-BE49-F238E27FC236}">
                <a16:creationId xmlns:a16="http://schemas.microsoft.com/office/drawing/2014/main" id="{3A4D14BF-2166-314C-87D2-84346252469F}"/>
              </a:ext>
            </a:extLst>
          </p:cNvPr>
          <p:cNvSpPr txBox="1"/>
          <p:nvPr userDrawn="1"/>
        </p:nvSpPr>
        <p:spPr>
          <a:xfrm>
            <a:off x="553189" y="774616"/>
            <a:ext cx="701674" cy="230832"/>
          </a:xfrm>
          <a:prstGeom prst="rect">
            <a:avLst/>
          </a:prstGeom>
          <a:noFill/>
        </p:spPr>
        <p:txBody>
          <a:bodyPr wrap="square" rIns="45720" rtlCol="0">
            <a:spAutoFit/>
          </a:bodyPr>
          <a:lstStyle/>
          <a:p>
            <a:pPr algn="r"/>
            <a:r>
              <a:rPr lang="en-US" sz="900">
                <a:solidFill>
                  <a:schemeClr val="accent1"/>
                </a:solidFill>
                <a:latin typeface="+mj-lt"/>
              </a:rPr>
              <a:t>Industry</a:t>
            </a:r>
          </a:p>
        </p:txBody>
      </p:sp>
      <p:sp>
        <p:nvSpPr>
          <p:cNvPr id="9" name="Text Placeholder 2">
            <a:extLst>
              <a:ext uri="{FF2B5EF4-FFF2-40B4-BE49-F238E27FC236}">
                <a16:creationId xmlns:a16="http://schemas.microsoft.com/office/drawing/2014/main" id="{EDACC382-F7C9-3A4A-9351-66C2B5FE31AC}"/>
              </a:ext>
            </a:extLst>
          </p:cNvPr>
          <p:cNvSpPr>
            <a:spLocks noGrp="1"/>
          </p:cNvSpPr>
          <p:nvPr>
            <p:ph type="body" sz="quarter" idx="27" hasCustomPrompt="1"/>
          </p:nvPr>
        </p:nvSpPr>
        <p:spPr>
          <a:xfrm>
            <a:off x="1285674" y="1092186"/>
            <a:ext cx="3310710"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Line(s) of Service was(were) involved?</a:t>
            </a:r>
          </a:p>
        </p:txBody>
      </p:sp>
      <p:sp>
        <p:nvSpPr>
          <p:cNvPr id="10" name="TextBox 9">
            <a:extLst>
              <a:ext uri="{FF2B5EF4-FFF2-40B4-BE49-F238E27FC236}">
                <a16:creationId xmlns:a16="http://schemas.microsoft.com/office/drawing/2014/main" id="{7538CAAB-8B22-9241-A0CB-CE616D96059A}"/>
              </a:ext>
            </a:extLst>
          </p:cNvPr>
          <p:cNvSpPr txBox="1"/>
          <p:nvPr userDrawn="1"/>
        </p:nvSpPr>
        <p:spPr>
          <a:xfrm>
            <a:off x="851858" y="1131297"/>
            <a:ext cx="403005" cy="230832"/>
          </a:xfrm>
          <a:prstGeom prst="rect">
            <a:avLst/>
          </a:prstGeom>
          <a:noFill/>
        </p:spPr>
        <p:txBody>
          <a:bodyPr wrap="square" rIns="45720" rtlCol="0">
            <a:spAutoFit/>
          </a:bodyPr>
          <a:lstStyle/>
          <a:p>
            <a:pPr algn="r"/>
            <a:r>
              <a:rPr lang="en-US" sz="900" err="1">
                <a:solidFill>
                  <a:schemeClr val="accent1"/>
                </a:solidFill>
                <a:latin typeface="+mj-lt"/>
              </a:rPr>
              <a:t>LoS</a:t>
            </a:r>
            <a:endParaRPr lang="en-US" sz="900">
              <a:solidFill>
                <a:schemeClr val="accent1"/>
              </a:solidFill>
              <a:latin typeface="+mj-lt"/>
            </a:endParaRPr>
          </a:p>
        </p:txBody>
      </p:sp>
      <p:sp>
        <p:nvSpPr>
          <p:cNvPr id="11" name="Text Placeholder 2">
            <a:extLst>
              <a:ext uri="{FF2B5EF4-FFF2-40B4-BE49-F238E27FC236}">
                <a16:creationId xmlns:a16="http://schemas.microsoft.com/office/drawing/2014/main" id="{31D7F143-3695-D646-B67E-C7D613967D16}"/>
              </a:ext>
            </a:extLst>
          </p:cNvPr>
          <p:cNvSpPr>
            <a:spLocks noGrp="1"/>
          </p:cNvSpPr>
          <p:nvPr>
            <p:ph type="body" sz="quarter" idx="28" hasCustomPrompt="1"/>
          </p:nvPr>
        </p:nvSpPr>
        <p:spPr>
          <a:xfrm>
            <a:off x="1285674" y="1455013"/>
            <a:ext cx="7267079"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Daugherty capabilities were demonstrated?</a:t>
            </a:r>
          </a:p>
        </p:txBody>
      </p:sp>
      <p:sp>
        <p:nvSpPr>
          <p:cNvPr id="12" name="TextBox 11">
            <a:extLst>
              <a:ext uri="{FF2B5EF4-FFF2-40B4-BE49-F238E27FC236}">
                <a16:creationId xmlns:a16="http://schemas.microsoft.com/office/drawing/2014/main" id="{E340BF73-2F6F-9545-BB89-F9FD70FF1DCE}"/>
              </a:ext>
            </a:extLst>
          </p:cNvPr>
          <p:cNvSpPr txBox="1"/>
          <p:nvPr userDrawn="1"/>
        </p:nvSpPr>
        <p:spPr>
          <a:xfrm>
            <a:off x="340864" y="1435504"/>
            <a:ext cx="944810" cy="369332"/>
          </a:xfrm>
          <a:prstGeom prst="rect">
            <a:avLst/>
          </a:prstGeom>
          <a:noFill/>
        </p:spPr>
        <p:txBody>
          <a:bodyPr wrap="none" rIns="45720" rtlCol="0">
            <a:spAutoFit/>
          </a:bodyPr>
          <a:lstStyle/>
          <a:p>
            <a:pPr algn="r"/>
            <a:r>
              <a:rPr lang="en-US" sz="900">
                <a:solidFill>
                  <a:schemeClr val="accent1"/>
                </a:solidFill>
                <a:latin typeface="+mj-lt"/>
              </a:rPr>
              <a:t>Capabilities</a:t>
            </a:r>
            <a:br>
              <a:rPr lang="en-US" sz="900">
                <a:solidFill>
                  <a:schemeClr val="accent1"/>
                </a:solidFill>
                <a:latin typeface="+mj-lt"/>
              </a:rPr>
            </a:br>
            <a:r>
              <a:rPr lang="en-US" sz="900">
                <a:solidFill>
                  <a:schemeClr val="accent1"/>
                </a:solidFill>
                <a:latin typeface="+mj-lt"/>
              </a:rPr>
              <a:t>Demonstrated</a:t>
            </a:r>
          </a:p>
        </p:txBody>
      </p:sp>
      <p:sp>
        <p:nvSpPr>
          <p:cNvPr id="13" name="Text Placeholder 2">
            <a:extLst>
              <a:ext uri="{FF2B5EF4-FFF2-40B4-BE49-F238E27FC236}">
                <a16:creationId xmlns:a16="http://schemas.microsoft.com/office/drawing/2014/main" id="{7CF3E13F-14CA-1D4C-BA96-44B562E31970}"/>
              </a:ext>
            </a:extLst>
          </p:cNvPr>
          <p:cNvSpPr>
            <a:spLocks noGrp="1"/>
          </p:cNvSpPr>
          <p:nvPr>
            <p:ph type="body" sz="quarter" idx="29" hasCustomPrompt="1"/>
          </p:nvPr>
        </p:nvSpPr>
        <p:spPr>
          <a:xfrm>
            <a:off x="6271923" y="735505"/>
            <a:ext cx="5454939"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Which branch led the initiative?</a:t>
            </a:r>
          </a:p>
        </p:txBody>
      </p:sp>
      <p:sp>
        <p:nvSpPr>
          <p:cNvPr id="14" name="TextBox 13">
            <a:extLst>
              <a:ext uri="{FF2B5EF4-FFF2-40B4-BE49-F238E27FC236}">
                <a16:creationId xmlns:a16="http://schemas.microsoft.com/office/drawing/2014/main" id="{295995FB-657B-3B4B-BBC2-F069C5854616}"/>
              </a:ext>
            </a:extLst>
          </p:cNvPr>
          <p:cNvSpPr txBox="1"/>
          <p:nvPr userDrawn="1"/>
        </p:nvSpPr>
        <p:spPr>
          <a:xfrm>
            <a:off x="5585079" y="774616"/>
            <a:ext cx="663843" cy="230832"/>
          </a:xfrm>
          <a:prstGeom prst="rect">
            <a:avLst/>
          </a:prstGeom>
          <a:noFill/>
        </p:spPr>
        <p:txBody>
          <a:bodyPr wrap="square" rIns="45720" rtlCol="0">
            <a:spAutoFit/>
          </a:bodyPr>
          <a:lstStyle/>
          <a:p>
            <a:pPr algn="r"/>
            <a:r>
              <a:rPr lang="en-US" sz="900">
                <a:solidFill>
                  <a:schemeClr val="accent1"/>
                </a:solidFill>
                <a:latin typeface="+mj-lt"/>
              </a:rPr>
              <a:t>Branch</a:t>
            </a:r>
          </a:p>
        </p:txBody>
      </p:sp>
      <p:sp>
        <p:nvSpPr>
          <p:cNvPr id="15" name="Text Placeholder 2">
            <a:extLst>
              <a:ext uri="{FF2B5EF4-FFF2-40B4-BE49-F238E27FC236}">
                <a16:creationId xmlns:a16="http://schemas.microsoft.com/office/drawing/2014/main" id="{4A3EF27F-34B1-A94A-BE94-69DABB0BED29}"/>
              </a:ext>
            </a:extLst>
          </p:cNvPr>
          <p:cNvSpPr>
            <a:spLocks noGrp="1"/>
          </p:cNvSpPr>
          <p:nvPr>
            <p:ph type="body" sz="quarter" idx="30" hasCustomPrompt="1"/>
          </p:nvPr>
        </p:nvSpPr>
        <p:spPr>
          <a:xfrm>
            <a:off x="6271923" y="1098853"/>
            <a:ext cx="5454939"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 of employee that helped with sales call</a:t>
            </a:r>
          </a:p>
        </p:txBody>
      </p:sp>
      <p:sp>
        <p:nvSpPr>
          <p:cNvPr id="16" name="TextBox 15">
            <a:extLst>
              <a:ext uri="{FF2B5EF4-FFF2-40B4-BE49-F238E27FC236}">
                <a16:creationId xmlns:a16="http://schemas.microsoft.com/office/drawing/2014/main" id="{F4B3ED28-914B-1C47-AEB6-4FB25E52997C}"/>
              </a:ext>
            </a:extLst>
          </p:cNvPr>
          <p:cNvSpPr txBox="1"/>
          <p:nvPr userDrawn="1"/>
        </p:nvSpPr>
        <p:spPr>
          <a:xfrm>
            <a:off x="5338099" y="1068151"/>
            <a:ext cx="910823" cy="369332"/>
          </a:xfrm>
          <a:prstGeom prst="rect">
            <a:avLst/>
          </a:prstGeom>
          <a:noFill/>
        </p:spPr>
        <p:txBody>
          <a:bodyPr wrap="square" rIns="45720" rtlCol="0">
            <a:spAutoFit/>
          </a:bodyPr>
          <a:lstStyle/>
          <a:p>
            <a:pPr algn="r"/>
            <a:r>
              <a:rPr lang="en-US" sz="900">
                <a:solidFill>
                  <a:schemeClr val="accent1"/>
                </a:solidFill>
                <a:latin typeface="+mj-lt"/>
              </a:rPr>
              <a:t>Daugherty</a:t>
            </a:r>
            <a:br>
              <a:rPr lang="en-US" sz="900">
                <a:solidFill>
                  <a:schemeClr val="accent1"/>
                </a:solidFill>
                <a:latin typeface="+mj-lt"/>
              </a:rPr>
            </a:br>
            <a:r>
              <a:rPr lang="en-US" sz="900">
                <a:solidFill>
                  <a:schemeClr val="accent1"/>
                </a:solidFill>
                <a:latin typeface="+mj-lt"/>
              </a:rPr>
              <a:t>Contact</a:t>
            </a:r>
          </a:p>
        </p:txBody>
      </p:sp>
      <p:cxnSp>
        <p:nvCxnSpPr>
          <p:cNvPr id="17" name="Straight Connector 16">
            <a:extLst>
              <a:ext uri="{FF2B5EF4-FFF2-40B4-BE49-F238E27FC236}">
                <a16:creationId xmlns:a16="http://schemas.microsoft.com/office/drawing/2014/main" id="{B3183C3C-500A-DE40-9599-84ABB826EE5B}"/>
              </a:ext>
            </a:extLst>
          </p:cNvPr>
          <p:cNvCxnSpPr>
            <a:cxnSpLocks/>
          </p:cNvCxnSpPr>
          <p:nvPr userDrawn="1"/>
        </p:nvCxnSpPr>
        <p:spPr>
          <a:xfrm>
            <a:off x="479473" y="1085098"/>
            <a:ext cx="11247390" cy="7088"/>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7073C8F5-0CE8-C844-9937-19BEF7F8F6A1}"/>
              </a:ext>
            </a:extLst>
          </p:cNvPr>
          <p:cNvCxnSpPr>
            <a:cxnSpLocks/>
          </p:cNvCxnSpPr>
          <p:nvPr userDrawn="1"/>
        </p:nvCxnSpPr>
        <p:spPr>
          <a:xfrm>
            <a:off x="479473" y="1441413"/>
            <a:ext cx="11247390" cy="1360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35">
            <a:extLst>
              <a:ext uri="{FF2B5EF4-FFF2-40B4-BE49-F238E27FC236}">
                <a16:creationId xmlns:a16="http://schemas.microsoft.com/office/drawing/2014/main" id="{5C6531D4-2FB9-514B-B45D-E8E09E7C51B9}"/>
              </a:ext>
            </a:extLst>
          </p:cNvPr>
          <p:cNvSpPr>
            <a:spLocks noGrp="1"/>
          </p:cNvSpPr>
          <p:nvPr>
            <p:ph type="body" sz="quarter" idx="31" hasCustomPrompt="1"/>
          </p:nvPr>
        </p:nvSpPr>
        <p:spPr>
          <a:xfrm>
            <a:off x="1285673" y="1907467"/>
            <a:ext cx="4052423" cy="349849"/>
          </a:xfrm>
        </p:spPr>
        <p:txBody>
          <a:bodyPr anchor="ctr"/>
          <a:lstStyle>
            <a:lvl1pPr marL="0" indent="0">
              <a:buNone/>
              <a:defRPr sz="1200">
                <a:solidFill>
                  <a:schemeClr val="tx2">
                    <a:lumMod val="50000"/>
                  </a:schemeClr>
                </a:solidFill>
              </a:defRPr>
            </a:lvl1pPr>
          </a:lstStyle>
          <a:p>
            <a:pPr lvl="0"/>
            <a:r>
              <a:rPr lang="en-US" dirty="0"/>
              <a:t>Name of Buyer</a:t>
            </a:r>
          </a:p>
        </p:txBody>
      </p:sp>
      <p:sp>
        <p:nvSpPr>
          <p:cNvPr id="20" name="Text Placeholder 35">
            <a:extLst>
              <a:ext uri="{FF2B5EF4-FFF2-40B4-BE49-F238E27FC236}">
                <a16:creationId xmlns:a16="http://schemas.microsoft.com/office/drawing/2014/main" id="{B22275DE-DB46-F843-A316-3CBCD29FE19E}"/>
              </a:ext>
            </a:extLst>
          </p:cNvPr>
          <p:cNvSpPr>
            <a:spLocks noGrp="1"/>
          </p:cNvSpPr>
          <p:nvPr>
            <p:ph type="body" sz="quarter" idx="32" hasCustomPrompt="1"/>
          </p:nvPr>
        </p:nvSpPr>
        <p:spPr>
          <a:xfrm>
            <a:off x="1285673" y="2251952"/>
            <a:ext cx="4052423" cy="349849"/>
          </a:xfrm>
        </p:spPr>
        <p:txBody>
          <a:bodyPr anchor="ctr"/>
          <a:lstStyle>
            <a:lvl1pPr marL="0" indent="0">
              <a:buNone/>
              <a:defRPr sz="1200">
                <a:solidFill>
                  <a:schemeClr val="tx2">
                    <a:lumMod val="50000"/>
                  </a:schemeClr>
                </a:solidFill>
              </a:defRPr>
            </a:lvl1pPr>
          </a:lstStyle>
          <a:p>
            <a:pPr lvl="0"/>
            <a:r>
              <a:rPr lang="en-US"/>
              <a:t>Name of competitors</a:t>
            </a:r>
            <a:endParaRPr lang="en-US" dirty="0"/>
          </a:p>
        </p:txBody>
      </p:sp>
      <p:sp>
        <p:nvSpPr>
          <p:cNvPr id="21" name="Text Placeholder 35">
            <a:extLst>
              <a:ext uri="{FF2B5EF4-FFF2-40B4-BE49-F238E27FC236}">
                <a16:creationId xmlns:a16="http://schemas.microsoft.com/office/drawing/2014/main" id="{8CF5A7C7-F6FD-D340-B72F-2F62687FB945}"/>
              </a:ext>
            </a:extLst>
          </p:cNvPr>
          <p:cNvSpPr>
            <a:spLocks noGrp="1"/>
          </p:cNvSpPr>
          <p:nvPr>
            <p:ph type="body" sz="quarter" idx="34" hasCustomPrompt="1"/>
          </p:nvPr>
        </p:nvSpPr>
        <p:spPr>
          <a:xfrm>
            <a:off x="6267670" y="1976329"/>
            <a:ext cx="5459191" cy="320411"/>
          </a:xfrm>
        </p:spPr>
        <p:txBody>
          <a:bodyPr anchor="ctr"/>
          <a:lstStyle>
            <a:lvl1pPr marL="0" indent="0">
              <a:buNone/>
              <a:defRPr sz="1200">
                <a:solidFill>
                  <a:schemeClr val="tx2">
                    <a:lumMod val="50000"/>
                  </a:schemeClr>
                </a:solidFill>
              </a:defRPr>
            </a:lvl1pPr>
          </a:lstStyle>
          <a:p>
            <a:pPr lvl="0"/>
            <a:r>
              <a:rPr lang="en-US" dirty="0"/>
              <a:t>Size of engagement</a:t>
            </a:r>
          </a:p>
        </p:txBody>
      </p:sp>
      <p:sp>
        <p:nvSpPr>
          <p:cNvPr id="22" name="Text Placeholder 35">
            <a:extLst>
              <a:ext uri="{FF2B5EF4-FFF2-40B4-BE49-F238E27FC236}">
                <a16:creationId xmlns:a16="http://schemas.microsoft.com/office/drawing/2014/main" id="{23C041B6-946C-AE4F-A25A-4BF4CD8430A6}"/>
              </a:ext>
            </a:extLst>
          </p:cNvPr>
          <p:cNvSpPr>
            <a:spLocks noGrp="1"/>
          </p:cNvSpPr>
          <p:nvPr>
            <p:ph type="body" sz="quarter" idx="35" hasCustomPrompt="1"/>
          </p:nvPr>
        </p:nvSpPr>
        <p:spPr>
          <a:xfrm>
            <a:off x="6267670" y="2320814"/>
            <a:ext cx="5459191" cy="320411"/>
          </a:xfrm>
        </p:spPr>
        <p:txBody>
          <a:bodyPr anchor="ctr"/>
          <a:lstStyle>
            <a:lvl1pPr marL="0" indent="0">
              <a:buNone/>
              <a:defRPr sz="1200">
                <a:solidFill>
                  <a:schemeClr val="tx2">
                    <a:lumMod val="50000"/>
                  </a:schemeClr>
                </a:solidFill>
              </a:defRPr>
            </a:lvl1pPr>
          </a:lstStyle>
          <a:p>
            <a:pPr lvl="0"/>
            <a:r>
              <a:rPr lang="en-US" dirty="0"/>
              <a:t>How much did the client spend on Daugherty?</a:t>
            </a:r>
          </a:p>
        </p:txBody>
      </p:sp>
      <p:sp>
        <p:nvSpPr>
          <p:cNvPr id="23" name="Text Placeholder 2">
            <a:extLst>
              <a:ext uri="{FF2B5EF4-FFF2-40B4-BE49-F238E27FC236}">
                <a16:creationId xmlns:a16="http://schemas.microsoft.com/office/drawing/2014/main" id="{2E78A1AE-96BD-3F40-9E86-E0D5C96FB05B}"/>
              </a:ext>
            </a:extLst>
          </p:cNvPr>
          <p:cNvSpPr>
            <a:spLocks noGrp="1"/>
          </p:cNvSpPr>
          <p:nvPr>
            <p:ph type="body" sz="quarter" idx="37" hasCustomPrompt="1"/>
          </p:nvPr>
        </p:nvSpPr>
        <p:spPr>
          <a:xfrm>
            <a:off x="1285674" y="5637150"/>
            <a:ext cx="10441189" cy="631400"/>
          </a:xfrm>
        </p:spPr>
        <p:txBody>
          <a:bodyPr anchor="t">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new business did Daugherty win from the client?</a:t>
            </a:r>
          </a:p>
        </p:txBody>
      </p:sp>
      <p:sp>
        <p:nvSpPr>
          <p:cNvPr id="24" name="TextBox 23">
            <a:extLst>
              <a:ext uri="{FF2B5EF4-FFF2-40B4-BE49-F238E27FC236}">
                <a16:creationId xmlns:a16="http://schemas.microsoft.com/office/drawing/2014/main" id="{9619458C-E8E9-A444-865D-6CFC7725536E}"/>
              </a:ext>
            </a:extLst>
          </p:cNvPr>
          <p:cNvSpPr txBox="1"/>
          <p:nvPr userDrawn="1"/>
        </p:nvSpPr>
        <p:spPr>
          <a:xfrm>
            <a:off x="621325" y="5617641"/>
            <a:ext cx="664349" cy="369332"/>
          </a:xfrm>
          <a:prstGeom prst="rect">
            <a:avLst/>
          </a:prstGeom>
          <a:noFill/>
        </p:spPr>
        <p:txBody>
          <a:bodyPr wrap="none" rIns="45720" rtlCol="0">
            <a:spAutoFit/>
          </a:bodyPr>
          <a:lstStyle/>
          <a:p>
            <a:pPr algn="r"/>
            <a:r>
              <a:rPr lang="en-US" sz="900">
                <a:solidFill>
                  <a:schemeClr val="accent1"/>
                </a:solidFill>
                <a:latin typeface="+mj-lt"/>
              </a:rPr>
              <a:t>Follow on</a:t>
            </a:r>
            <a:br>
              <a:rPr lang="en-US" sz="900">
                <a:solidFill>
                  <a:schemeClr val="accent1"/>
                </a:solidFill>
                <a:latin typeface="+mj-lt"/>
              </a:rPr>
            </a:br>
            <a:r>
              <a:rPr lang="en-US" sz="900">
                <a:solidFill>
                  <a:schemeClr val="accent1"/>
                </a:solidFill>
                <a:latin typeface="+mj-lt"/>
              </a:rPr>
              <a:t>Business</a:t>
            </a:r>
          </a:p>
        </p:txBody>
      </p:sp>
      <p:cxnSp>
        <p:nvCxnSpPr>
          <p:cNvPr id="25" name="Straight Connector 24">
            <a:extLst>
              <a:ext uri="{FF2B5EF4-FFF2-40B4-BE49-F238E27FC236}">
                <a16:creationId xmlns:a16="http://schemas.microsoft.com/office/drawing/2014/main" id="{27EB6CB2-81C9-1E45-A334-6A503DDBC6F8}"/>
              </a:ext>
            </a:extLst>
          </p:cNvPr>
          <p:cNvCxnSpPr>
            <a:cxnSpLocks/>
          </p:cNvCxnSpPr>
          <p:nvPr userDrawn="1"/>
        </p:nvCxnSpPr>
        <p:spPr>
          <a:xfrm>
            <a:off x="479473" y="5595198"/>
            <a:ext cx="11247390" cy="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 name="Text Placeholder 2">
            <a:extLst>
              <a:ext uri="{FF2B5EF4-FFF2-40B4-BE49-F238E27FC236}">
                <a16:creationId xmlns:a16="http://schemas.microsoft.com/office/drawing/2014/main" id="{02AC4F31-026E-AE44-A28B-217F6C29F03C}"/>
              </a:ext>
            </a:extLst>
          </p:cNvPr>
          <p:cNvSpPr>
            <a:spLocks noGrp="1"/>
          </p:cNvSpPr>
          <p:nvPr>
            <p:ph type="body" sz="quarter" idx="38" hasCustomPrompt="1"/>
          </p:nvPr>
        </p:nvSpPr>
        <p:spPr>
          <a:xfrm>
            <a:off x="1285674" y="3716201"/>
            <a:ext cx="10441189" cy="1063998"/>
          </a:xfrm>
        </p:spPr>
        <p:txBody>
          <a:bodyPr anchor="t">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How did we approach the project?</a:t>
            </a:r>
          </a:p>
        </p:txBody>
      </p:sp>
      <p:sp>
        <p:nvSpPr>
          <p:cNvPr id="27" name="TextBox 26">
            <a:extLst>
              <a:ext uri="{FF2B5EF4-FFF2-40B4-BE49-F238E27FC236}">
                <a16:creationId xmlns:a16="http://schemas.microsoft.com/office/drawing/2014/main" id="{0C04FE11-B31C-6247-AFC6-6308F2715FA1}"/>
              </a:ext>
            </a:extLst>
          </p:cNvPr>
          <p:cNvSpPr txBox="1"/>
          <p:nvPr userDrawn="1"/>
        </p:nvSpPr>
        <p:spPr>
          <a:xfrm>
            <a:off x="570092" y="3696692"/>
            <a:ext cx="715582" cy="230832"/>
          </a:xfrm>
          <a:prstGeom prst="rect">
            <a:avLst/>
          </a:prstGeom>
          <a:noFill/>
        </p:spPr>
        <p:txBody>
          <a:bodyPr wrap="none" rIns="45720" rtlCol="0">
            <a:spAutoFit/>
          </a:bodyPr>
          <a:lstStyle/>
          <a:p>
            <a:pPr algn="r"/>
            <a:r>
              <a:rPr lang="en-US" sz="900">
                <a:solidFill>
                  <a:schemeClr val="accent1"/>
                </a:solidFill>
                <a:latin typeface="+mj-lt"/>
              </a:rPr>
              <a:t>Approach</a:t>
            </a:r>
          </a:p>
        </p:txBody>
      </p:sp>
      <p:sp>
        <p:nvSpPr>
          <p:cNvPr id="28" name="Text Placeholder 2">
            <a:extLst>
              <a:ext uri="{FF2B5EF4-FFF2-40B4-BE49-F238E27FC236}">
                <a16:creationId xmlns:a16="http://schemas.microsoft.com/office/drawing/2014/main" id="{2F3CFDC7-35D2-6042-805A-5040EA27D2B6}"/>
              </a:ext>
            </a:extLst>
          </p:cNvPr>
          <p:cNvSpPr>
            <a:spLocks noGrp="1"/>
          </p:cNvSpPr>
          <p:nvPr>
            <p:ph type="body" sz="quarter" idx="39" hasCustomPrompt="1"/>
          </p:nvPr>
        </p:nvSpPr>
        <p:spPr>
          <a:xfrm>
            <a:off x="1285674" y="4907265"/>
            <a:ext cx="10441189" cy="631400"/>
          </a:xfrm>
        </p:spPr>
        <p:txBody>
          <a:bodyPr anchor="t">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value did the solution bring for the customer?</a:t>
            </a:r>
          </a:p>
        </p:txBody>
      </p:sp>
      <p:sp>
        <p:nvSpPr>
          <p:cNvPr id="29" name="TextBox 28">
            <a:extLst>
              <a:ext uri="{FF2B5EF4-FFF2-40B4-BE49-F238E27FC236}">
                <a16:creationId xmlns:a16="http://schemas.microsoft.com/office/drawing/2014/main" id="{8E9D3CEE-7B46-A544-AF6E-2331FEF68040}"/>
              </a:ext>
            </a:extLst>
          </p:cNvPr>
          <p:cNvSpPr txBox="1"/>
          <p:nvPr userDrawn="1"/>
        </p:nvSpPr>
        <p:spPr>
          <a:xfrm>
            <a:off x="603692" y="4887756"/>
            <a:ext cx="681982" cy="369332"/>
          </a:xfrm>
          <a:prstGeom prst="rect">
            <a:avLst/>
          </a:prstGeom>
          <a:noFill/>
        </p:spPr>
        <p:txBody>
          <a:bodyPr wrap="none" rIns="45720" rtlCol="0">
            <a:spAutoFit/>
          </a:bodyPr>
          <a:lstStyle/>
          <a:p>
            <a:pPr algn="r"/>
            <a:r>
              <a:rPr lang="en-US" sz="900">
                <a:solidFill>
                  <a:schemeClr val="accent1"/>
                </a:solidFill>
                <a:latin typeface="+mj-lt"/>
              </a:rPr>
              <a:t>Customer</a:t>
            </a:r>
            <a:br>
              <a:rPr lang="en-US" sz="900">
                <a:solidFill>
                  <a:schemeClr val="accent1"/>
                </a:solidFill>
                <a:latin typeface="+mj-lt"/>
              </a:rPr>
            </a:br>
            <a:r>
              <a:rPr lang="en-US" sz="900">
                <a:solidFill>
                  <a:schemeClr val="accent1"/>
                </a:solidFill>
                <a:latin typeface="+mj-lt"/>
              </a:rPr>
              <a:t>Value</a:t>
            </a:r>
          </a:p>
        </p:txBody>
      </p:sp>
      <p:cxnSp>
        <p:nvCxnSpPr>
          <p:cNvPr id="30" name="Straight Connector 29">
            <a:extLst>
              <a:ext uri="{FF2B5EF4-FFF2-40B4-BE49-F238E27FC236}">
                <a16:creationId xmlns:a16="http://schemas.microsoft.com/office/drawing/2014/main" id="{A96D1D18-C16A-2348-B3D4-86D9176446B1}"/>
              </a:ext>
            </a:extLst>
          </p:cNvPr>
          <p:cNvCxnSpPr>
            <a:cxnSpLocks/>
          </p:cNvCxnSpPr>
          <p:nvPr userDrawn="1"/>
        </p:nvCxnSpPr>
        <p:spPr>
          <a:xfrm>
            <a:off x="479473" y="4865313"/>
            <a:ext cx="11247390" cy="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1" name="Text Placeholder 35">
            <a:extLst>
              <a:ext uri="{FF2B5EF4-FFF2-40B4-BE49-F238E27FC236}">
                <a16:creationId xmlns:a16="http://schemas.microsoft.com/office/drawing/2014/main" id="{D88E4A8F-EF62-8440-B717-2E851E869F0F}"/>
              </a:ext>
            </a:extLst>
          </p:cNvPr>
          <p:cNvSpPr>
            <a:spLocks noGrp="1"/>
          </p:cNvSpPr>
          <p:nvPr>
            <p:ph type="body" sz="quarter" idx="33" hasCustomPrompt="1"/>
          </p:nvPr>
        </p:nvSpPr>
        <p:spPr>
          <a:xfrm>
            <a:off x="1285674" y="2672394"/>
            <a:ext cx="10441189" cy="840449"/>
          </a:xfrm>
        </p:spPr>
        <p:txBody>
          <a:bodyPr anchor="ctr"/>
          <a:lstStyle>
            <a:lvl1pPr marL="0" indent="0">
              <a:buNone/>
              <a:defRPr sz="1200" baseline="0">
                <a:solidFill>
                  <a:schemeClr val="tx2">
                    <a:lumMod val="50000"/>
                  </a:schemeClr>
                </a:solidFill>
              </a:defRPr>
            </a:lvl1pPr>
          </a:lstStyle>
          <a:p>
            <a:pPr lvl="0"/>
            <a:r>
              <a:rPr lang="en-US" dirty="0"/>
              <a:t>Short description of sales, length or any highlights</a:t>
            </a:r>
          </a:p>
        </p:txBody>
      </p:sp>
      <p:sp>
        <p:nvSpPr>
          <p:cNvPr id="32" name="TextBox 31">
            <a:extLst>
              <a:ext uri="{FF2B5EF4-FFF2-40B4-BE49-F238E27FC236}">
                <a16:creationId xmlns:a16="http://schemas.microsoft.com/office/drawing/2014/main" id="{CC352020-6E85-3849-8192-B3C2B631EFEF}"/>
              </a:ext>
            </a:extLst>
          </p:cNvPr>
          <p:cNvSpPr txBox="1"/>
          <p:nvPr userDrawn="1"/>
        </p:nvSpPr>
        <p:spPr>
          <a:xfrm>
            <a:off x="553189" y="2001406"/>
            <a:ext cx="701674" cy="230832"/>
          </a:xfrm>
          <a:prstGeom prst="rect">
            <a:avLst/>
          </a:prstGeom>
          <a:noFill/>
        </p:spPr>
        <p:txBody>
          <a:bodyPr wrap="square" rIns="45720" rtlCol="0">
            <a:spAutoFit/>
          </a:bodyPr>
          <a:lstStyle/>
          <a:p>
            <a:pPr algn="r"/>
            <a:r>
              <a:rPr lang="en-US" sz="900">
                <a:solidFill>
                  <a:schemeClr val="tx1"/>
                </a:solidFill>
                <a:latin typeface="+mj-lt"/>
              </a:rPr>
              <a:t>Buyer</a:t>
            </a:r>
          </a:p>
        </p:txBody>
      </p:sp>
      <p:sp>
        <p:nvSpPr>
          <p:cNvPr id="33" name="TextBox 32">
            <a:extLst>
              <a:ext uri="{FF2B5EF4-FFF2-40B4-BE49-F238E27FC236}">
                <a16:creationId xmlns:a16="http://schemas.microsoft.com/office/drawing/2014/main" id="{B2B492BF-693A-AF4A-9C9C-5A2B6075CA45}"/>
              </a:ext>
            </a:extLst>
          </p:cNvPr>
          <p:cNvSpPr txBox="1"/>
          <p:nvPr userDrawn="1"/>
        </p:nvSpPr>
        <p:spPr>
          <a:xfrm>
            <a:off x="219255" y="2274919"/>
            <a:ext cx="1035608" cy="369332"/>
          </a:xfrm>
          <a:prstGeom prst="rect">
            <a:avLst/>
          </a:prstGeom>
          <a:noFill/>
        </p:spPr>
        <p:txBody>
          <a:bodyPr wrap="square" rIns="45720" rtlCol="0">
            <a:spAutoFit/>
          </a:bodyPr>
          <a:lstStyle/>
          <a:p>
            <a:pPr algn="r"/>
            <a:r>
              <a:rPr lang="en-US" sz="900">
                <a:solidFill>
                  <a:schemeClr val="tx1"/>
                </a:solidFill>
                <a:latin typeface="+mj-lt"/>
              </a:rPr>
              <a:t>Competitive Landscape</a:t>
            </a:r>
          </a:p>
        </p:txBody>
      </p:sp>
      <p:sp>
        <p:nvSpPr>
          <p:cNvPr id="34" name="TextBox 33">
            <a:extLst>
              <a:ext uri="{FF2B5EF4-FFF2-40B4-BE49-F238E27FC236}">
                <a16:creationId xmlns:a16="http://schemas.microsoft.com/office/drawing/2014/main" id="{3FA08CFA-5FFF-3242-817F-B9A8ED1200EC}"/>
              </a:ext>
            </a:extLst>
          </p:cNvPr>
          <p:cNvSpPr txBox="1"/>
          <p:nvPr userDrawn="1"/>
        </p:nvSpPr>
        <p:spPr>
          <a:xfrm>
            <a:off x="340864" y="2907952"/>
            <a:ext cx="913999" cy="369332"/>
          </a:xfrm>
          <a:prstGeom prst="rect">
            <a:avLst/>
          </a:prstGeom>
          <a:noFill/>
        </p:spPr>
        <p:txBody>
          <a:bodyPr wrap="square" rIns="45720" rtlCol="0" anchor="ctr">
            <a:spAutoFit/>
          </a:bodyPr>
          <a:lstStyle/>
          <a:p>
            <a:pPr algn="r"/>
            <a:r>
              <a:rPr lang="en-US" sz="900">
                <a:solidFill>
                  <a:schemeClr val="tx1"/>
                </a:solidFill>
                <a:latin typeface="+mj-lt"/>
              </a:rPr>
              <a:t>Sales Cycle Highlights</a:t>
            </a:r>
          </a:p>
        </p:txBody>
      </p:sp>
      <p:sp>
        <p:nvSpPr>
          <p:cNvPr id="35" name="TextBox 34">
            <a:extLst>
              <a:ext uri="{FF2B5EF4-FFF2-40B4-BE49-F238E27FC236}">
                <a16:creationId xmlns:a16="http://schemas.microsoft.com/office/drawing/2014/main" id="{1AE75F40-4A44-A04F-9A03-6EE1DAE7F4DF}"/>
              </a:ext>
            </a:extLst>
          </p:cNvPr>
          <p:cNvSpPr txBox="1"/>
          <p:nvPr userDrawn="1"/>
        </p:nvSpPr>
        <p:spPr>
          <a:xfrm>
            <a:off x="5338099" y="1932156"/>
            <a:ext cx="904623" cy="369332"/>
          </a:xfrm>
          <a:prstGeom prst="rect">
            <a:avLst/>
          </a:prstGeom>
          <a:noFill/>
        </p:spPr>
        <p:txBody>
          <a:bodyPr wrap="square" rIns="45720" rtlCol="0" anchor="ctr">
            <a:spAutoFit/>
          </a:bodyPr>
          <a:lstStyle/>
          <a:p>
            <a:pPr algn="r"/>
            <a:r>
              <a:rPr lang="en-US" sz="900">
                <a:solidFill>
                  <a:schemeClr val="tx1"/>
                </a:solidFill>
                <a:latin typeface="+mj-lt"/>
              </a:rPr>
              <a:t>Size</a:t>
            </a:r>
            <a:r>
              <a:rPr lang="en-US" sz="900" baseline="0">
                <a:solidFill>
                  <a:schemeClr val="tx1"/>
                </a:solidFill>
                <a:latin typeface="+mj-lt"/>
              </a:rPr>
              <a:t> of Engagement</a:t>
            </a:r>
            <a:endParaRPr lang="en-US" sz="900">
              <a:solidFill>
                <a:schemeClr val="tx1"/>
              </a:solidFill>
              <a:latin typeface="+mj-lt"/>
            </a:endParaRPr>
          </a:p>
        </p:txBody>
      </p:sp>
      <p:sp>
        <p:nvSpPr>
          <p:cNvPr id="36" name="TextBox 35">
            <a:extLst>
              <a:ext uri="{FF2B5EF4-FFF2-40B4-BE49-F238E27FC236}">
                <a16:creationId xmlns:a16="http://schemas.microsoft.com/office/drawing/2014/main" id="{49B575B5-787E-E44B-B571-39D167E26923}"/>
              </a:ext>
            </a:extLst>
          </p:cNvPr>
          <p:cNvSpPr txBox="1"/>
          <p:nvPr userDrawn="1"/>
        </p:nvSpPr>
        <p:spPr>
          <a:xfrm>
            <a:off x="5405161" y="2271893"/>
            <a:ext cx="837561" cy="369332"/>
          </a:xfrm>
          <a:prstGeom prst="rect">
            <a:avLst/>
          </a:prstGeom>
          <a:noFill/>
        </p:spPr>
        <p:txBody>
          <a:bodyPr wrap="square" rIns="45720" rtlCol="0">
            <a:spAutoFit/>
          </a:bodyPr>
          <a:lstStyle/>
          <a:p>
            <a:pPr algn="r"/>
            <a:r>
              <a:rPr lang="en-US" sz="900">
                <a:solidFill>
                  <a:schemeClr val="tx1"/>
                </a:solidFill>
                <a:latin typeface="+mj-lt"/>
              </a:rPr>
              <a:t>Revenue</a:t>
            </a:r>
            <a:br>
              <a:rPr lang="en-US" sz="900" baseline="0">
                <a:solidFill>
                  <a:schemeClr val="tx1"/>
                </a:solidFill>
                <a:latin typeface="+mj-lt"/>
              </a:rPr>
            </a:br>
            <a:r>
              <a:rPr lang="en-US" sz="900" baseline="0">
                <a:solidFill>
                  <a:schemeClr val="tx1"/>
                </a:solidFill>
                <a:latin typeface="+mj-lt"/>
              </a:rPr>
              <a:t>Estimate</a:t>
            </a:r>
            <a:endParaRPr lang="en-US" sz="900">
              <a:solidFill>
                <a:schemeClr val="tx1"/>
              </a:solidFill>
              <a:latin typeface="+mj-lt"/>
            </a:endParaRPr>
          </a:p>
        </p:txBody>
      </p:sp>
    </p:spTree>
    <p:extLst>
      <p:ext uri="{BB962C8B-B14F-4D97-AF65-F5344CB8AC3E}">
        <p14:creationId xmlns:p14="http://schemas.microsoft.com/office/powerpoint/2010/main" val="280606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page Case Stud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76B7D22-D992-454B-B4C5-74A6509F6138}"/>
              </a:ext>
            </a:extLst>
          </p:cNvPr>
          <p:cNvSpPr>
            <a:spLocks noGrp="1"/>
          </p:cNvSpPr>
          <p:nvPr>
            <p:ph type="dt" sz="half" idx="10"/>
          </p:nvPr>
        </p:nvSpPr>
        <p:spPr/>
        <p:txBody>
          <a:bodyPr/>
          <a:lstStyle/>
          <a:p>
            <a:fld id="{EBEBFF66-A894-4ABB-8226-7CBA6AFE2352}" type="datetime1">
              <a:rPr lang="en-US" smtClean="0"/>
              <a:t>6/7/22</a:t>
            </a:fld>
            <a:endParaRPr lang="en-US"/>
          </a:p>
        </p:txBody>
      </p:sp>
      <p:sp>
        <p:nvSpPr>
          <p:cNvPr id="4" name="Slide Number Placeholder 3">
            <a:extLst>
              <a:ext uri="{FF2B5EF4-FFF2-40B4-BE49-F238E27FC236}">
                <a16:creationId xmlns:a16="http://schemas.microsoft.com/office/drawing/2014/main" id="{B1DF2EB7-8A27-9444-A6C1-C3AE48EE439B}"/>
              </a:ext>
            </a:extLst>
          </p:cNvPr>
          <p:cNvSpPr>
            <a:spLocks noGrp="1"/>
          </p:cNvSpPr>
          <p:nvPr>
            <p:ph type="sldNum" sz="quarter" idx="11"/>
          </p:nvPr>
        </p:nvSpPr>
        <p:spPr/>
        <p:txBody>
          <a:bodyPr/>
          <a:lstStyle/>
          <a:p>
            <a:fld id="{8994C0FE-B155-7245-AD0C-30F39E06E47B}" type="slidenum">
              <a:rPr lang="en-US" smtClean="0"/>
              <a:pPr/>
              <a:t>‹#›</a:t>
            </a:fld>
            <a:endParaRPr lang="en-US"/>
          </a:p>
        </p:txBody>
      </p:sp>
      <p:sp>
        <p:nvSpPr>
          <p:cNvPr id="5" name="Rectangle 4">
            <a:extLst>
              <a:ext uri="{FF2B5EF4-FFF2-40B4-BE49-F238E27FC236}">
                <a16:creationId xmlns:a16="http://schemas.microsoft.com/office/drawing/2014/main" id="{1F79437E-76FD-C741-82B3-938EF0A04CFF}"/>
              </a:ext>
            </a:extLst>
          </p:cNvPr>
          <p:cNvSpPr/>
          <p:nvPr userDrawn="1"/>
        </p:nvSpPr>
        <p:spPr>
          <a:xfrm>
            <a:off x="6207126" y="4680406"/>
            <a:ext cx="5580502" cy="164876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0E4BE42-5798-1D4E-8A96-B445C7EAE472}"/>
              </a:ext>
            </a:extLst>
          </p:cNvPr>
          <p:cNvSpPr txBox="1">
            <a:spLocks noChangeArrowheads="1"/>
          </p:cNvSpPr>
          <p:nvPr userDrawn="1"/>
        </p:nvSpPr>
        <p:spPr bwMode="auto">
          <a:xfrm>
            <a:off x="-3500" y="1"/>
            <a:ext cx="12195500" cy="795866"/>
          </a:xfrm>
          <a:prstGeom prst="rect">
            <a:avLst/>
          </a:prstGeom>
          <a:solidFill>
            <a:srgbClr val="F9F9F9"/>
          </a:solidFill>
          <a:ln>
            <a:solidFill>
              <a:schemeClr val="bg1"/>
            </a:solidFill>
          </a:ln>
          <a:effectLst>
            <a:outerShdw blurRad="63500" dir="5400000" algn="l" rotWithShape="0">
              <a:prstClr val="black">
                <a:alpha val="35000"/>
              </a:prstClr>
            </a:outerShdw>
          </a:effectLst>
        </p:spPr>
        <p:txBody>
          <a:bodyPr wrap="square" lIns="274320" tIns="228600" rIns="274320" bIns="365760">
            <a:no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marL="0" lvl="1" indent="0">
              <a:buClr>
                <a:schemeClr val="tx1"/>
              </a:buClr>
              <a:buSzPct val="125000"/>
              <a:defRPr/>
            </a:pPr>
            <a:endParaRPr lang="en-US" sz="1100">
              <a:solidFill>
                <a:schemeClr val="bg1">
                  <a:lumMod val="65000"/>
                </a:schemeClr>
              </a:solidFill>
              <a:latin typeface="Century Gothic"/>
              <a:ea typeface="Segoe UI" panose="020B0502040204020203" pitchFamily="34" charset="0"/>
              <a:cs typeface="Century Gothic"/>
            </a:endParaRPr>
          </a:p>
        </p:txBody>
      </p:sp>
      <p:sp>
        <p:nvSpPr>
          <p:cNvPr id="7" name="Text Placeholder 12">
            <a:extLst>
              <a:ext uri="{FF2B5EF4-FFF2-40B4-BE49-F238E27FC236}">
                <a16:creationId xmlns:a16="http://schemas.microsoft.com/office/drawing/2014/main" id="{9C05051F-5B88-7A4B-8A26-34C066F87C03}"/>
              </a:ext>
            </a:extLst>
          </p:cNvPr>
          <p:cNvSpPr>
            <a:spLocks noGrp="1"/>
          </p:cNvSpPr>
          <p:nvPr>
            <p:ph type="body" sz="quarter" idx="13" hasCustomPrompt="1"/>
          </p:nvPr>
        </p:nvSpPr>
        <p:spPr>
          <a:xfrm>
            <a:off x="0" y="0"/>
            <a:ext cx="9144000" cy="795866"/>
          </a:xfrm>
          <a:noFill/>
          <a:effectLst/>
        </p:spPr>
        <p:txBody>
          <a:bodyPr lIns="457200" tIns="457200" rIns="274320" bIns="457200" anchor="ctr" anchorCtr="0">
            <a:noAutofit/>
          </a:bodyPr>
          <a:lstStyle>
            <a:lvl1pPr marL="0" indent="0">
              <a:buNone/>
              <a:defRPr sz="2000" baseline="0">
                <a:solidFill>
                  <a:srgbClr val="538C3F"/>
                </a:solidFill>
                <a:latin typeface="Century Gothic"/>
              </a:defRPr>
            </a:lvl1pPr>
          </a:lstStyle>
          <a:p>
            <a:pPr lvl="0"/>
            <a:r>
              <a:rPr lang="en-US" dirty="0"/>
              <a:t>Case study title</a:t>
            </a:r>
          </a:p>
        </p:txBody>
      </p:sp>
      <p:sp>
        <p:nvSpPr>
          <p:cNvPr id="8" name="Picture Placeholder 3">
            <a:extLst>
              <a:ext uri="{FF2B5EF4-FFF2-40B4-BE49-F238E27FC236}">
                <a16:creationId xmlns:a16="http://schemas.microsoft.com/office/drawing/2014/main" id="{55495281-794C-464D-9AF1-3CC616922D37}"/>
              </a:ext>
            </a:extLst>
          </p:cNvPr>
          <p:cNvSpPr>
            <a:spLocks noGrp="1"/>
          </p:cNvSpPr>
          <p:nvPr>
            <p:ph type="pic" sz="quarter" idx="16" hasCustomPrompt="1"/>
          </p:nvPr>
        </p:nvSpPr>
        <p:spPr>
          <a:xfrm>
            <a:off x="10214034" y="135456"/>
            <a:ext cx="1512829" cy="524954"/>
          </a:xfrm>
        </p:spPr>
        <p:txBody>
          <a:bodyPr anchor="ctr"/>
          <a:lstStyle>
            <a:lvl1pPr marL="0" indent="0" algn="ctr">
              <a:buNone/>
              <a:defRPr sz="1200" baseline="0"/>
            </a:lvl1pPr>
          </a:lstStyle>
          <a:p>
            <a:r>
              <a:rPr lang="en-US"/>
              <a:t>Place client</a:t>
            </a:r>
            <a:br>
              <a:rPr lang="en-US"/>
            </a:br>
            <a:r>
              <a:rPr lang="en-US"/>
              <a:t>logo here</a:t>
            </a:r>
          </a:p>
        </p:txBody>
      </p:sp>
      <p:sp>
        <p:nvSpPr>
          <p:cNvPr id="9" name="Content Placeholder 11">
            <a:extLst>
              <a:ext uri="{FF2B5EF4-FFF2-40B4-BE49-F238E27FC236}">
                <a16:creationId xmlns:a16="http://schemas.microsoft.com/office/drawing/2014/main" id="{23150F24-CCEC-BE47-B44D-43BAE821EF6F}"/>
              </a:ext>
            </a:extLst>
          </p:cNvPr>
          <p:cNvSpPr>
            <a:spLocks noGrp="1"/>
          </p:cNvSpPr>
          <p:nvPr>
            <p:ph sz="quarter" idx="17" hasCustomPrompt="1"/>
          </p:nvPr>
        </p:nvSpPr>
        <p:spPr>
          <a:xfrm>
            <a:off x="-3500" y="803101"/>
            <a:ext cx="12195500" cy="614572"/>
          </a:xfrm>
          <a:solidFill>
            <a:schemeClr val="accent1"/>
          </a:solidFill>
        </p:spPr>
        <p:txBody>
          <a:bodyPr lIns="457200" tIns="137160" rIns="457200" bIns="137160">
            <a:normAutofit/>
          </a:bodyPr>
          <a:lstStyle>
            <a:lvl1pPr marL="0" indent="0">
              <a:buNone/>
              <a:defRPr sz="1100" baseline="0">
                <a:solidFill>
                  <a:schemeClr val="bg1"/>
                </a:solidFill>
                <a:latin typeface="Lucida Sans" panose="020B0602030504020204" pitchFamily="34" charset="77"/>
              </a:defRPr>
            </a:lvl1pPr>
          </a:lstStyle>
          <a:p>
            <a:pPr lvl="0"/>
            <a:r>
              <a:rPr lang="en-US" dirty="0"/>
              <a:t>Short description of the challenge or business opportunity</a:t>
            </a:r>
          </a:p>
        </p:txBody>
      </p:sp>
      <p:sp>
        <p:nvSpPr>
          <p:cNvPr id="10" name="Content Placeholder 13">
            <a:extLst>
              <a:ext uri="{FF2B5EF4-FFF2-40B4-BE49-F238E27FC236}">
                <a16:creationId xmlns:a16="http://schemas.microsoft.com/office/drawing/2014/main" id="{5F9C53A5-CE22-1848-B372-12EDEBF5E5D6}"/>
              </a:ext>
            </a:extLst>
          </p:cNvPr>
          <p:cNvSpPr>
            <a:spLocks noGrp="1"/>
          </p:cNvSpPr>
          <p:nvPr>
            <p:ph sz="quarter" idx="18" hasCustomPrompt="1"/>
          </p:nvPr>
        </p:nvSpPr>
        <p:spPr>
          <a:xfrm>
            <a:off x="0" y="1424908"/>
            <a:ext cx="5975349" cy="3403651"/>
          </a:xfrm>
        </p:spPr>
        <p:txBody>
          <a:bodyPr lIns="457200" tIns="182880" rIns="228600" bIns="182880">
            <a:normAutofit/>
          </a:bodyPr>
          <a:lstStyle>
            <a:lvl1pPr marL="0" indent="0">
              <a:buNone/>
              <a:defRPr sz="1200">
                <a:solidFill>
                  <a:schemeClr val="tx2">
                    <a:lumMod val="50000"/>
                  </a:schemeClr>
                </a:solidFill>
                <a:latin typeface="Lucida Sans" panose="020B0602030504020204" pitchFamily="34" charset="77"/>
              </a:defRPr>
            </a:lvl1pPr>
          </a:lstStyle>
          <a:p>
            <a:pPr lvl="0"/>
            <a:r>
              <a:rPr lang="en-US" dirty="0"/>
              <a:t>Summary of the overall solution</a:t>
            </a:r>
          </a:p>
        </p:txBody>
      </p:sp>
      <p:sp>
        <p:nvSpPr>
          <p:cNvPr id="11" name="Content Placeholder 13">
            <a:extLst>
              <a:ext uri="{FF2B5EF4-FFF2-40B4-BE49-F238E27FC236}">
                <a16:creationId xmlns:a16="http://schemas.microsoft.com/office/drawing/2014/main" id="{84406BD0-E871-8348-91C8-652AD1758152}"/>
              </a:ext>
            </a:extLst>
          </p:cNvPr>
          <p:cNvSpPr>
            <a:spLocks noGrp="1"/>
          </p:cNvSpPr>
          <p:nvPr>
            <p:ph sz="quarter" idx="19" hasCustomPrompt="1"/>
          </p:nvPr>
        </p:nvSpPr>
        <p:spPr>
          <a:xfrm>
            <a:off x="6207125" y="1458742"/>
            <a:ext cx="5519738" cy="3110919"/>
          </a:xfrm>
          <a:noFill/>
        </p:spPr>
        <p:txBody>
          <a:bodyPr lIns="182880" tIns="182880" rIns="228600" bIns="182880">
            <a:normAutofit/>
          </a:bodyPr>
          <a:lstStyle>
            <a:lvl1pPr marL="0" indent="0">
              <a:buNone/>
              <a:defRPr sz="1200">
                <a:solidFill>
                  <a:schemeClr val="tx2">
                    <a:lumMod val="50000"/>
                  </a:schemeClr>
                </a:solidFill>
                <a:latin typeface="Georgia" panose="02040502050405020303" pitchFamily="18" charset="0"/>
              </a:defRPr>
            </a:lvl1pPr>
          </a:lstStyle>
          <a:p>
            <a:pPr lvl="0"/>
            <a:r>
              <a:rPr lang="en-US" dirty="0"/>
              <a:t>Summary of the results/value to the client</a:t>
            </a:r>
          </a:p>
        </p:txBody>
      </p:sp>
      <p:sp>
        <p:nvSpPr>
          <p:cNvPr id="12" name="Content Placeholder 13">
            <a:extLst>
              <a:ext uri="{FF2B5EF4-FFF2-40B4-BE49-F238E27FC236}">
                <a16:creationId xmlns:a16="http://schemas.microsoft.com/office/drawing/2014/main" id="{7A10B1C8-EF0A-2046-B031-C9C33AA27878}"/>
              </a:ext>
            </a:extLst>
          </p:cNvPr>
          <p:cNvSpPr>
            <a:spLocks noGrp="1"/>
          </p:cNvSpPr>
          <p:nvPr>
            <p:ph sz="quarter" idx="21" hasCustomPrompt="1"/>
          </p:nvPr>
        </p:nvSpPr>
        <p:spPr>
          <a:xfrm>
            <a:off x="-1" y="5286925"/>
            <a:ext cx="5975351" cy="1042246"/>
          </a:xfrm>
          <a:ln>
            <a:solidFill>
              <a:schemeClr val="accent5"/>
            </a:solidFill>
          </a:ln>
        </p:spPr>
        <p:txBody>
          <a:bodyPr lIns="457200" tIns="182880" rIns="228600" bIns="182880">
            <a:normAutofit/>
          </a:bodyPr>
          <a:lstStyle>
            <a:lvl1pPr marL="0" indent="0">
              <a:buNone/>
              <a:defRPr sz="1200">
                <a:solidFill>
                  <a:schemeClr val="tx2">
                    <a:lumMod val="50000"/>
                  </a:schemeClr>
                </a:solidFill>
                <a:latin typeface="Lucida Sans" panose="020B0602030504020204" pitchFamily="34" charset="77"/>
              </a:defRPr>
            </a:lvl1pPr>
          </a:lstStyle>
          <a:p>
            <a:pPr lvl="0"/>
            <a:r>
              <a:rPr lang="en-US" dirty="0"/>
              <a:t>Key Differentiators</a:t>
            </a:r>
          </a:p>
        </p:txBody>
      </p:sp>
      <p:sp>
        <p:nvSpPr>
          <p:cNvPr id="13" name="Text Placeholder 2">
            <a:extLst>
              <a:ext uri="{FF2B5EF4-FFF2-40B4-BE49-F238E27FC236}">
                <a16:creationId xmlns:a16="http://schemas.microsoft.com/office/drawing/2014/main" id="{6BDAFF2A-79DE-8A4A-BDA3-E80FF589D45C}"/>
              </a:ext>
            </a:extLst>
          </p:cNvPr>
          <p:cNvSpPr>
            <a:spLocks noGrp="1"/>
          </p:cNvSpPr>
          <p:nvPr>
            <p:ph type="body" sz="quarter" idx="22" hasCustomPrompt="1"/>
          </p:nvPr>
        </p:nvSpPr>
        <p:spPr>
          <a:xfrm>
            <a:off x="6964175" y="4806548"/>
            <a:ext cx="2107776"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industry did this take place in?</a:t>
            </a:r>
          </a:p>
        </p:txBody>
      </p:sp>
      <p:sp>
        <p:nvSpPr>
          <p:cNvPr id="14" name="TextBox 13">
            <a:extLst>
              <a:ext uri="{FF2B5EF4-FFF2-40B4-BE49-F238E27FC236}">
                <a16:creationId xmlns:a16="http://schemas.microsoft.com/office/drawing/2014/main" id="{EDFB8CA1-5F47-5C45-91E8-AF9028B88571}"/>
              </a:ext>
            </a:extLst>
          </p:cNvPr>
          <p:cNvSpPr txBox="1"/>
          <p:nvPr userDrawn="1"/>
        </p:nvSpPr>
        <p:spPr>
          <a:xfrm>
            <a:off x="6359010" y="4845658"/>
            <a:ext cx="591920" cy="230832"/>
          </a:xfrm>
          <a:prstGeom prst="rect">
            <a:avLst/>
          </a:prstGeom>
          <a:noFill/>
        </p:spPr>
        <p:txBody>
          <a:bodyPr wrap="square" rIns="45720" rtlCol="0">
            <a:spAutoFit/>
          </a:bodyPr>
          <a:lstStyle/>
          <a:p>
            <a:pPr algn="r"/>
            <a:r>
              <a:rPr lang="en-US" sz="900">
                <a:solidFill>
                  <a:schemeClr val="accent1"/>
                </a:solidFill>
                <a:latin typeface="+mj-lt"/>
              </a:rPr>
              <a:t>Industry</a:t>
            </a:r>
          </a:p>
        </p:txBody>
      </p:sp>
      <p:sp>
        <p:nvSpPr>
          <p:cNvPr id="15" name="Text Placeholder 2">
            <a:extLst>
              <a:ext uri="{FF2B5EF4-FFF2-40B4-BE49-F238E27FC236}">
                <a16:creationId xmlns:a16="http://schemas.microsoft.com/office/drawing/2014/main" id="{C4BE7689-950E-B143-AEC1-257398B3CA9B}"/>
              </a:ext>
            </a:extLst>
          </p:cNvPr>
          <p:cNvSpPr>
            <a:spLocks noGrp="1"/>
          </p:cNvSpPr>
          <p:nvPr>
            <p:ph type="body" sz="quarter" idx="27" hasCustomPrompt="1"/>
          </p:nvPr>
        </p:nvSpPr>
        <p:spPr>
          <a:xfrm>
            <a:off x="6950931" y="5334399"/>
            <a:ext cx="2107777"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Line(s) of Service was(were) involved?</a:t>
            </a:r>
          </a:p>
        </p:txBody>
      </p:sp>
      <p:sp>
        <p:nvSpPr>
          <p:cNvPr id="16" name="TextBox 15">
            <a:extLst>
              <a:ext uri="{FF2B5EF4-FFF2-40B4-BE49-F238E27FC236}">
                <a16:creationId xmlns:a16="http://schemas.microsoft.com/office/drawing/2014/main" id="{D9E2572B-C267-3C4E-9974-95725DD6A14A}"/>
              </a:ext>
            </a:extLst>
          </p:cNvPr>
          <p:cNvSpPr txBox="1"/>
          <p:nvPr userDrawn="1"/>
        </p:nvSpPr>
        <p:spPr>
          <a:xfrm>
            <a:off x="6359010" y="5407834"/>
            <a:ext cx="578678" cy="230832"/>
          </a:xfrm>
          <a:prstGeom prst="rect">
            <a:avLst/>
          </a:prstGeom>
          <a:noFill/>
        </p:spPr>
        <p:txBody>
          <a:bodyPr wrap="square" rIns="45720" rtlCol="0">
            <a:spAutoFit/>
          </a:bodyPr>
          <a:lstStyle/>
          <a:p>
            <a:pPr algn="r"/>
            <a:r>
              <a:rPr lang="en-US" sz="900" err="1">
                <a:solidFill>
                  <a:schemeClr val="accent1"/>
                </a:solidFill>
                <a:latin typeface="+mj-lt"/>
              </a:rPr>
              <a:t>LoS</a:t>
            </a:r>
            <a:endParaRPr lang="en-US" sz="900">
              <a:solidFill>
                <a:schemeClr val="accent1"/>
              </a:solidFill>
              <a:latin typeface="+mj-lt"/>
            </a:endParaRPr>
          </a:p>
        </p:txBody>
      </p:sp>
      <p:sp>
        <p:nvSpPr>
          <p:cNvPr id="17" name="Text Placeholder 2">
            <a:extLst>
              <a:ext uri="{FF2B5EF4-FFF2-40B4-BE49-F238E27FC236}">
                <a16:creationId xmlns:a16="http://schemas.microsoft.com/office/drawing/2014/main" id="{AB1253CA-B0CA-D04E-86D8-7012D54A016E}"/>
              </a:ext>
            </a:extLst>
          </p:cNvPr>
          <p:cNvSpPr>
            <a:spLocks noGrp="1"/>
          </p:cNvSpPr>
          <p:nvPr>
            <p:ph type="body" sz="quarter" idx="28" hasCustomPrompt="1"/>
          </p:nvPr>
        </p:nvSpPr>
        <p:spPr>
          <a:xfrm>
            <a:off x="7381616" y="5832243"/>
            <a:ext cx="4319235"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Daugherty capabilities were demonstrated?</a:t>
            </a:r>
          </a:p>
        </p:txBody>
      </p:sp>
      <p:sp>
        <p:nvSpPr>
          <p:cNvPr id="18" name="TextBox 17">
            <a:extLst>
              <a:ext uri="{FF2B5EF4-FFF2-40B4-BE49-F238E27FC236}">
                <a16:creationId xmlns:a16="http://schemas.microsoft.com/office/drawing/2014/main" id="{706BD801-F2E0-084C-B834-F5FD1F191230}"/>
              </a:ext>
            </a:extLst>
          </p:cNvPr>
          <p:cNvSpPr txBox="1"/>
          <p:nvPr userDrawn="1"/>
        </p:nvSpPr>
        <p:spPr>
          <a:xfrm>
            <a:off x="6359010" y="5832243"/>
            <a:ext cx="1009364" cy="369332"/>
          </a:xfrm>
          <a:prstGeom prst="rect">
            <a:avLst/>
          </a:prstGeom>
          <a:noFill/>
        </p:spPr>
        <p:txBody>
          <a:bodyPr wrap="square" rIns="45720" rtlCol="0">
            <a:spAutoFit/>
          </a:bodyPr>
          <a:lstStyle/>
          <a:p>
            <a:pPr algn="r"/>
            <a:r>
              <a:rPr lang="en-US" sz="900">
                <a:solidFill>
                  <a:schemeClr val="accent1"/>
                </a:solidFill>
                <a:latin typeface="+mj-lt"/>
              </a:rPr>
              <a:t>Capabilities</a:t>
            </a:r>
            <a:br>
              <a:rPr lang="en-US" sz="900">
                <a:solidFill>
                  <a:schemeClr val="accent1"/>
                </a:solidFill>
                <a:latin typeface="+mj-lt"/>
              </a:rPr>
            </a:br>
            <a:r>
              <a:rPr lang="en-US" sz="900">
                <a:solidFill>
                  <a:schemeClr val="accent1"/>
                </a:solidFill>
                <a:latin typeface="+mj-lt"/>
              </a:rPr>
              <a:t>Demonstrated</a:t>
            </a:r>
          </a:p>
        </p:txBody>
      </p:sp>
      <p:sp>
        <p:nvSpPr>
          <p:cNvPr id="19" name="Text Placeholder 2">
            <a:extLst>
              <a:ext uri="{FF2B5EF4-FFF2-40B4-BE49-F238E27FC236}">
                <a16:creationId xmlns:a16="http://schemas.microsoft.com/office/drawing/2014/main" id="{C522EF3A-2C0E-AA47-861E-9FC8C9C3A853}"/>
              </a:ext>
            </a:extLst>
          </p:cNvPr>
          <p:cNvSpPr>
            <a:spLocks noGrp="1"/>
          </p:cNvSpPr>
          <p:nvPr>
            <p:ph type="body" sz="quarter" idx="29" hasCustomPrompt="1"/>
          </p:nvPr>
        </p:nvSpPr>
        <p:spPr>
          <a:xfrm>
            <a:off x="9958827" y="4806548"/>
            <a:ext cx="1742024"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Which branch led the initiative?</a:t>
            </a:r>
          </a:p>
        </p:txBody>
      </p:sp>
      <p:sp>
        <p:nvSpPr>
          <p:cNvPr id="20" name="TextBox 19">
            <a:extLst>
              <a:ext uri="{FF2B5EF4-FFF2-40B4-BE49-F238E27FC236}">
                <a16:creationId xmlns:a16="http://schemas.microsoft.com/office/drawing/2014/main" id="{C2CC6C83-AF78-A74E-9F6E-2ECBE5ADE426}"/>
              </a:ext>
            </a:extLst>
          </p:cNvPr>
          <p:cNvSpPr txBox="1"/>
          <p:nvPr userDrawn="1"/>
        </p:nvSpPr>
        <p:spPr>
          <a:xfrm>
            <a:off x="9158728" y="4845659"/>
            <a:ext cx="800099" cy="230832"/>
          </a:xfrm>
          <a:prstGeom prst="rect">
            <a:avLst/>
          </a:prstGeom>
          <a:noFill/>
        </p:spPr>
        <p:txBody>
          <a:bodyPr wrap="square" rIns="45720" rtlCol="0">
            <a:spAutoFit/>
          </a:bodyPr>
          <a:lstStyle/>
          <a:p>
            <a:pPr algn="r"/>
            <a:r>
              <a:rPr lang="en-US" sz="900">
                <a:solidFill>
                  <a:schemeClr val="accent1"/>
                </a:solidFill>
                <a:latin typeface="+mj-lt"/>
              </a:rPr>
              <a:t>Branch</a:t>
            </a:r>
          </a:p>
        </p:txBody>
      </p:sp>
      <p:sp>
        <p:nvSpPr>
          <p:cNvPr id="21" name="Text Placeholder 2">
            <a:extLst>
              <a:ext uri="{FF2B5EF4-FFF2-40B4-BE49-F238E27FC236}">
                <a16:creationId xmlns:a16="http://schemas.microsoft.com/office/drawing/2014/main" id="{E50E4C8F-2CD1-EF4C-BBFD-64FB19F82AE7}"/>
              </a:ext>
            </a:extLst>
          </p:cNvPr>
          <p:cNvSpPr>
            <a:spLocks noGrp="1"/>
          </p:cNvSpPr>
          <p:nvPr>
            <p:ph type="body" sz="quarter" idx="30" hasCustomPrompt="1"/>
          </p:nvPr>
        </p:nvSpPr>
        <p:spPr>
          <a:xfrm>
            <a:off x="9968765" y="5334399"/>
            <a:ext cx="1732086"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 of employee that helped with sales call</a:t>
            </a:r>
          </a:p>
        </p:txBody>
      </p:sp>
      <p:sp>
        <p:nvSpPr>
          <p:cNvPr id="22" name="TextBox 21">
            <a:extLst>
              <a:ext uri="{FF2B5EF4-FFF2-40B4-BE49-F238E27FC236}">
                <a16:creationId xmlns:a16="http://schemas.microsoft.com/office/drawing/2014/main" id="{8F29CB46-0F36-DB45-B340-882319B3E714}"/>
              </a:ext>
            </a:extLst>
          </p:cNvPr>
          <p:cNvSpPr txBox="1"/>
          <p:nvPr userDrawn="1"/>
        </p:nvSpPr>
        <p:spPr>
          <a:xfrm>
            <a:off x="9168667" y="5286925"/>
            <a:ext cx="786856" cy="369332"/>
          </a:xfrm>
          <a:prstGeom prst="rect">
            <a:avLst/>
          </a:prstGeom>
          <a:noFill/>
        </p:spPr>
        <p:txBody>
          <a:bodyPr wrap="square" rIns="45720" rtlCol="0">
            <a:spAutoFit/>
          </a:bodyPr>
          <a:lstStyle/>
          <a:p>
            <a:pPr algn="r"/>
            <a:r>
              <a:rPr lang="en-US" sz="900">
                <a:solidFill>
                  <a:schemeClr val="accent1"/>
                </a:solidFill>
                <a:latin typeface="+mj-lt"/>
              </a:rPr>
              <a:t>Daugherty</a:t>
            </a:r>
            <a:br>
              <a:rPr lang="en-US" sz="900">
                <a:solidFill>
                  <a:schemeClr val="accent1"/>
                </a:solidFill>
                <a:latin typeface="+mj-lt"/>
              </a:rPr>
            </a:br>
            <a:r>
              <a:rPr lang="en-US" sz="900">
                <a:solidFill>
                  <a:schemeClr val="accent1"/>
                </a:solidFill>
                <a:latin typeface="+mj-lt"/>
              </a:rPr>
              <a:t>Contact</a:t>
            </a:r>
          </a:p>
        </p:txBody>
      </p:sp>
      <p:sp>
        <p:nvSpPr>
          <p:cNvPr id="23" name="TextBox 22">
            <a:extLst>
              <a:ext uri="{FF2B5EF4-FFF2-40B4-BE49-F238E27FC236}">
                <a16:creationId xmlns:a16="http://schemas.microsoft.com/office/drawing/2014/main" id="{6D23D89B-8CEE-664C-8531-86861FE881FF}"/>
              </a:ext>
            </a:extLst>
          </p:cNvPr>
          <p:cNvSpPr txBox="1"/>
          <p:nvPr userDrawn="1"/>
        </p:nvSpPr>
        <p:spPr>
          <a:xfrm>
            <a:off x="17649" y="4948371"/>
            <a:ext cx="5957700" cy="338554"/>
          </a:xfrm>
          <a:prstGeom prst="rect">
            <a:avLst/>
          </a:prstGeom>
          <a:noFill/>
        </p:spPr>
        <p:txBody>
          <a:bodyPr wrap="square" lIns="457200" rtlCol="0">
            <a:spAutoFit/>
          </a:bodyPr>
          <a:lstStyle/>
          <a:p>
            <a:r>
              <a:rPr lang="en-US" sz="1600">
                <a:solidFill>
                  <a:schemeClr val="accent5"/>
                </a:solidFill>
              </a:rPr>
              <a:t>Key Differentiators</a:t>
            </a:r>
          </a:p>
        </p:txBody>
      </p:sp>
    </p:spTree>
    <p:extLst>
      <p:ext uri="{BB962C8B-B14F-4D97-AF65-F5344CB8AC3E}">
        <p14:creationId xmlns:p14="http://schemas.microsoft.com/office/powerpoint/2010/main" val="2674101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ive Agenda Alternate">
    <p:spTree>
      <p:nvGrpSpPr>
        <p:cNvPr id="1" name=""/>
        <p:cNvGrpSpPr/>
        <p:nvPr/>
      </p:nvGrpSpPr>
      <p:grpSpPr>
        <a:xfrm>
          <a:off x="0" y="0"/>
          <a:ext cx="0" cy="0"/>
          <a:chOff x="0" y="0"/>
          <a:chExt cx="0" cy="0"/>
        </a:xfrm>
      </p:grpSpPr>
      <p:sp>
        <p:nvSpPr>
          <p:cNvPr id="3" name="Rectangle 2"/>
          <p:cNvSpPr/>
          <p:nvPr userDrawn="1"/>
        </p:nvSpPr>
        <p:spPr>
          <a:xfrm>
            <a:off x="3664136" y="6307675"/>
            <a:ext cx="2558301" cy="55033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5" name="Rectangle 4"/>
          <p:cNvSpPr/>
          <p:nvPr userDrawn="1"/>
        </p:nvSpPr>
        <p:spPr>
          <a:xfrm>
            <a:off x="5917259" y="6307675"/>
            <a:ext cx="6274740" cy="55033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6" name="Rectangle 5"/>
          <p:cNvSpPr/>
          <p:nvPr userDrawn="1"/>
        </p:nvSpPr>
        <p:spPr>
          <a:xfrm>
            <a:off x="3" y="3"/>
            <a:ext cx="4056060" cy="68580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9" name="Text Placeholder 12"/>
          <p:cNvSpPr>
            <a:spLocks noGrp="1"/>
          </p:cNvSpPr>
          <p:nvPr>
            <p:ph type="body" sz="quarter" idx="13" hasCustomPrompt="1"/>
          </p:nvPr>
        </p:nvSpPr>
        <p:spPr>
          <a:xfrm>
            <a:off x="454025" y="449271"/>
            <a:ext cx="3602038" cy="1984905"/>
          </a:xfrm>
          <a:noFill/>
          <a:effectLst/>
        </p:spPr>
        <p:txBody>
          <a:bodyPr lIns="457200" tIns="0" rIns="274320" bIns="0" anchor="b" anchorCtr="0">
            <a:noAutofit/>
          </a:bodyPr>
          <a:lstStyle>
            <a:lvl1pPr marL="0" indent="0">
              <a:buNone/>
              <a:defRPr sz="2400" baseline="0">
                <a:solidFill>
                  <a:schemeClr val="bg1"/>
                </a:solidFill>
                <a:latin typeface="Century Gothic"/>
              </a:defRPr>
            </a:lvl1pPr>
          </a:lstStyle>
          <a:p>
            <a:pPr lvl="0"/>
            <a:r>
              <a:rPr lang="en-US" dirty="0"/>
              <a:t>Main slide title</a:t>
            </a:r>
          </a:p>
        </p:txBody>
      </p:sp>
      <p:sp>
        <p:nvSpPr>
          <p:cNvPr id="11" name="Text Placeholder 12"/>
          <p:cNvSpPr>
            <a:spLocks noGrp="1"/>
          </p:cNvSpPr>
          <p:nvPr>
            <p:ph type="body" sz="quarter" idx="14" hasCustomPrompt="1"/>
          </p:nvPr>
        </p:nvSpPr>
        <p:spPr>
          <a:xfrm>
            <a:off x="454025" y="2558874"/>
            <a:ext cx="3602038" cy="3619666"/>
          </a:xfrm>
          <a:noFill/>
          <a:effectLst/>
        </p:spPr>
        <p:txBody>
          <a:bodyPr lIns="457200" tIns="0" rIns="274320" bIns="0" anchor="t" anchorCtr="0">
            <a:noAutofit/>
          </a:bodyPr>
          <a:lstStyle>
            <a:lvl1pPr marL="0" indent="0">
              <a:buNone/>
              <a:defRPr sz="1500" baseline="0">
                <a:solidFill>
                  <a:schemeClr val="bg1"/>
                </a:solidFill>
                <a:latin typeface="Georgia" charset="0"/>
                <a:ea typeface="Georgia" charset="0"/>
                <a:cs typeface="Georgia" charset="0"/>
              </a:defRPr>
            </a:lvl1pPr>
          </a:lstStyle>
          <a:p>
            <a:pPr lvl="0"/>
            <a:r>
              <a:rPr lang="en-US" dirty="0"/>
              <a:t>Sub-title or short, supportive copy leading into main content of slide</a:t>
            </a:r>
          </a:p>
        </p:txBody>
      </p:sp>
      <p:sp>
        <p:nvSpPr>
          <p:cNvPr id="12" name="Text Placeholder 12"/>
          <p:cNvSpPr>
            <a:spLocks noGrp="1"/>
          </p:cNvSpPr>
          <p:nvPr>
            <p:ph type="body" sz="quarter" idx="15" hasCustomPrompt="1"/>
          </p:nvPr>
        </p:nvSpPr>
        <p:spPr>
          <a:xfrm>
            <a:off x="4283076" y="449271"/>
            <a:ext cx="3614738" cy="1984905"/>
          </a:xfrm>
          <a:noFill/>
          <a:effectLst/>
        </p:spPr>
        <p:txBody>
          <a:bodyPr lIns="457200" tIns="0" rIns="274320" bIns="0" anchor="b" anchorCtr="0">
            <a:noAutofit/>
          </a:bodyPr>
          <a:lstStyle>
            <a:lvl1pPr marL="0" indent="0">
              <a:buNone/>
              <a:defRPr sz="2400" baseline="0">
                <a:solidFill>
                  <a:schemeClr val="accent1"/>
                </a:solidFill>
                <a:latin typeface="Century Gothic"/>
              </a:defRPr>
            </a:lvl1pPr>
          </a:lstStyle>
          <a:p>
            <a:pPr lvl="0"/>
            <a:r>
              <a:rPr lang="en-US" dirty="0"/>
              <a:t>Objective</a:t>
            </a:r>
          </a:p>
        </p:txBody>
      </p:sp>
      <p:sp>
        <p:nvSpPr>
          <p:cNvPr id="13" name="Text Placeholder 12"/>
          <p:cNvSpPr>
            <a:spLocks noGrp="1"/>
          </p:cNvSpPr>
          <p:nvPr>
            <p:ph type="body" sz="quarter" idx="16" hasCustomPrompt="1"/>
          </p:nvPr>
        </p:nvSpPr>
        <p:spPr>
          <a:xfrm>
            <a:off x="4283076" y="2558874"/>
            <a:ext cx="3614738" cy="3619666"/>
          </a:xfrm>
          <a:noFill/>
          <a:effectLst/>
        </p:spPr>
        <p:txBody>
          <a:bodyPr lIns="457200" tIns="0" rIns="274320" bIns="0" anchor="t" anchorCtr="0">
            <a:noAutofit/>
          </a:bodyPr>
          <a:lstStyle>
            <a:lvl1pPr marL="0" indent="0">
              <a:buNone/>
              <a:defRPr sz="1500" baseline="0">
                <a:solidFill>
                  <a:srgbClr val="595959"/>
                </a:solidFill>
                <a:latin typeface="Georgia" charset="0"/>
                <a:ea typeface="Georgia" charset="0"/>
                <a:cs typeface="Georgia" charset="0"/>
              </a:defRPr>
            </a:lvl1pPr>
          </a:lstStyle>
          <a:p>
            <a:pPr lvl="0"/>
            <a:r>
              <a:rPr lang="en-US" dirty="0"/>
              <a:t>One sentence high-level overview or executive summary of the deck.</a:t>
            </a:r>
          </a:p>
        </p:txBody>
      </p:sp>
      <p:sp>
        <p:nvSpPr>
          <p:cNvPr id="14" name="Text Placeholder 12"/>
          <p:cNvSpPr>
            <a:spLocks noGrp="1"/>
          </p:cNvSpPr>
          <p:nvPr>
            <p:ph type="body" sz="quarter" idx="17" hasCustomPrompt="1"/>
          </p:nvPr>
        </p:nvSpPr>
        <p:spPr>
          <a:xfrm>
            <a:off x="8124828" y="449271"/>
            <a:ext cx="3602036" cy="1984905"/>
          </a:xfrm>
          <a:noFill/>
          <a:effectLst/>
        </p:spPr>
        <p:txBody>
          <a:bodyPr lIns="457200" tIns="0" rIns="274320" bIns="0" anchor="b" anchorCtr="0">
            <a:noAutofit/>
          </a:bodyPr>
          <a:lstStyle>
            <a:lvl1pPr marL="0" indent="0">
              <a:buNone/>
              <a:defRPr sz="2400" baseline="0">
                <a:solidFill>
                  <a:schemeClr val="accent1"/>
                </a:solidFill>
                <a:latin typeface="Century Gothic"/>
              </a:defRPr>
            </a:lvl1pPr>
          </a:lstStyle>
          <a:p>
            <a:pPr lvl="0"/>
            <a:r>
              <a:rPr lang="en-US" dirty="0"/>
              <a:t>Agenda</a:t>
            </a:r>
          </a:p>
        </p:txBody>
      </p:sp>
      <p:sp>
        <p:nvSpPr>
          <p:cNvPr id="4" name="Text Placeholder 3"/>
          <p:cNvSpPr>
            <a:spLocks noGrp="1"/>
          </p:cNvSpPr>
          <p:nvPr>
            <p:ph type="body" sz="quarter" idx="18" hasCustomPrompt="1"/>
          </p:nvPr>
        </p:nvSpPr>
        <p:spPr>
          <a:xfrm>
            <a:off x="8124249" y="2559051"/>
            <a:ext cx="3618947" cy="3619489"/>
          </a:xfrm>
        </p:spPr>
        <p:txBody>
          <a:bodyPr/>
          <a:lstStyle>
            <a:lvl1pPr>
              <a:defRPr baseline="0"/>
            </a:lvl1pPr>
            <a:lvl4pPr>
              <a:defRPr sz="1100"/>
            </a:lvl4pPr>
            <a:lvl5pPr>
              <a:defRPr sz="1100"/>
            </a:lvl5pPr>
          </a:lstStyle>
          <a:p>
            <a:pPr lvl="0"/>
            <a:r>
              <a:rPr lang="en-US" dirty="0"/>
              <a:t>Enter agenda items here</a:t>
            </a:r>
          </a:p>
          <a:p>
            <a:pPr lvl="1"/>
            <a:r>
              <a:rPr lang="en-US" dirty="0"/>
              <a:t>Second level</a:t>
            </a:r>
          </a:p>
          <a:p>
            <a:pPr lvl="2"/>
            <a:r>
              <a:rPr lang="en-US" dirty="0"/>
              <a:t>Third level</a:t>
            </a:r>
          </a:p>
        </p:txBody>
      </p:sp>
      <p:sp>
        <p:nvSpPr>
          <p:cNvPr id="15" name="Freeform 5"/>
          <p:cNvSpPr>
            <a:spLocks noChangeAspect="1" noEditPoints="1"/>
          </p:cNvSpPr>
          <p:nvPr userDrawn="1"/>
        </p:nvSpPr>
        <p:spPr bwMode="auto">
          <a:xfrm>
            <a:off x="228869"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18"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tx1"/>
                </a:solidFill>
                <a:latin typeface="Century Gothic"/>
              </a:defRPr>
            </a:lvl1pPr>
          </a:lstStyle>
          <a:p>
            <a:fld id="{EBEBFF66-A894-4ABB-8226-7CBA6AFE2352}" type="datetime1">
              <a:rPr lang="en-US" smtClean="0"/>
              <a:pPr/>
              <a:t>6/7/22</a:t>
            </a:fld>
            <a:endParaRPr lang="en-US" dirty="0"/>
          </a:p>
        </p:txBody>
      </p:sp>
      <p:sp>
        <p:nvSpPr>
          <p:cNvPr id="1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tx1"/>
                </a:solidFill>
                <a:latin typeface=""/>
              </a:defRPr>
            </a:lvl1pPr>
          </a:lstStyle>
          <a:p>
            <a:fld id="{8994C0FE-B155-7245-AD0C-30F39E06E47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bjective/Agenda 3">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4025" y="1484105"/>
            <a:ext cx="5521325" cy="4701260"/>
          </a:xfrm>
          <a:solidFill>
            <a:schemeClr val="bg1"/>
          </a:solidFill>
          <a:effectLst/>
        </p:spPr>
        <p:txBody>
          <a:bodyPr/>
          <a:lstStyle>
            <a:lvl1pPr marL="342906" indent="-342906">
              <a:buFont typeface="Arial" panose="020B0604020202020204" pitchFamily="34" charset="0"/>
              <a:buChar char="•"/>
              <a:defRPr sz="1600" baseline="0"/>
            </a:lvl1pPr>
            <a:lvl2pPr>
              <a:defRPr sz="14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US" dirty="0"/>
              <a:t>Enter one sentence objective of the meeting.</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207125" y="1484105"/>
            <a:ext cx="5519738" cy="4701260"/>
          </a:xfrm>
          <a:solidFill>
            <a:schemeClr val="bg1"/>
          </a:solidFill>
          <a:effectLst/>
        </p:spPr>
        <p:txBody>
          <a:bodyPr/>
          <a:lstStyle>
            <a:lvl1pPr>
              <a:defRPr sz="1600" baseline="0"/>
            </a:lvl1pPr>
            <a:lvl2pPr>
              <a:defRPr sz="14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US" dirty="0"/>
              <a:t>Enter agenda items covered in the meeting</a:t>
            </a:r>
          </a:p>
          <a:p>
            <a:pPr lvl="1"/>
            <a:r>
              <a:rPr lang="en-US" dirty="0"/>
              <a:t>Second level</a:t>
            </a:r>
          </a:p>
          <a:p>
            <a:pPr lvl="2"/>
            <a:r>
              <a:rPr lang="en-US" dirty="0"/>
              <a:t>Third level</a:t>
            </a:r>
          </a:p>
        </p:txBody>
      </p:sp>
      <p:sp>
        <p:nvSpPr>
          <p:cNvPr id="7" name="Title 4"/>
          <p:cNvSpPr>
            <a:spLocks noGrp="1"/>
          </p:cNvSpPr>
          <p:nvPr>
            <p:ph type="title" hasCustomPrompt="1"/>
          </p:nvPr>
        </p:nvSpPr>
        <p:spPr>
          <a:xfrm>
            <a:off x="454025" y="1"/>
            <a:ext cx="11272838" cy="795866"/>
          </a:xfrm>
        </p:spPr>
        <p:txBody>
          <a:bodyPr lIns="457200" rIns="274320">
            <a:normAutofit/>
          </a:bodyPr>
          <a:lstStyle>
            <a:lvl1pPr algn="l">
              <a:defRPr sz="2000"/>
            </a:lvl1pPr>
          </a:lstStyle>
          <a:p>
            <a:r>
              <a:rPr lang="en-US" dirty="0"/>
              <a:t>Main title of slide</a:t>
            </a:r>
          </a:p>
        </p:txBody>
      </p:sp>
      <p:sp>
        <p:nvSpPr>
          <p:cNvPr id="2" name="TextBox 1"/>
          <p:cNvSpPr txBox="1"/>
          <p:nvPr userDrawn="1"/>
        </p:nvSpPr>
        <p:spPr>
          <a:xfrm>
            <a:off x="454025" y="1114774"/>
            <a:ext cx="5521325" cy="369332"/>
          </a:xfrm>
          <a:prstGeom prst="rect">
            <a:avLst/>
          </a:prstGeom>
          <a:noFill/>
        </p:spPr>
        <p:txBody>
          <a:bodyPr wrap="square" rtlCol="0">
            <a:spAutoFit/>
          </a:bodyPr>
          <a:lstStyle/>
          <a:p>
            <a:r>
              <a:rPr lang="en-US" sz="1800" dirty="0">
                <a:solidFill>
                  <a:schemeClr val="accent5"/>
                </a:solidFill>
                <a:latin typeface="+mj-lt"/>
              </a:rPr>
              <a:t>Objective</a:t>
            </a:r>
          </a:p>
        </p:txBody>
      </p:sp>
      <p:sp>
        <p:nvSpPr>
          <p:cNvPr id="9" name="TextBox 8"/>
          <p:cNvSpPr txBox="1"/>
          <p:nvPr userDrawn="1"/>
        </p:nvSpPr>
        <p:spPr>
          <a:xfrm>
            <a:off x="6207125" y="1114774"/>
            <a:ext cx="5519738" cy="369332"/>
          </a:xfrm>
          <a:prstGeom prst="rect">
            <a:avLst/>
          </a:prstGeom>
          <a:noFill/>
        </p:spPr>
        <p:txBody>
          <a:bodyPr wrap="square" rtlCol="0">
            <a:spAutoFit/>
          </a:bodyPr>
          <a:lstStyle/>
          <a:p>
            <a:r>
              <a:rPr lang="en-US" sz="1800" dirty="0">
                <a:solidFill>
                  <a:schemeClr val="accent5"/>
                </a:solidFill>
                <a:latin typeface="+mj-lt"/>
              </a:rPr>
              <a:t>Agenda</a:t>
            </a:r>
          </a:p>
        </p:txBody>
      </p:sp>
      <p:sp>
        <p:nvSpPr>
          <p:cNvPr id="10" name="Date Placeholder 3"/>
          <p:cNvSpPr>
            <a:spLocks noGrp="1"/>
          </p:cNvSpPr>
          <p:nvPr>
            <p:ph type="dt" sz="half" idx="10"/>
          </p:nvPr>
        </p:nvSpPr>
        <p:spPr>
          <a:xfrm>
            <a:off x="9199750"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6/7/22</a:t>
            </a:fld>
            <a:endParaRPr lang="en-US" dirty="0"/>
          </a:p>
        </p:txBody>
      </p:sp>
      <p:sp>
        <p:nvSpPr>
          <p:cNvPr id="12" name="Slide Number Placeholder 5"/>
          <p:cNvSpPr>
            <a:spLocks noGrp="1"/>
          </p:cNvSpPr>
          <p:nvPr>
            <p:ph type="sldNum" sz="quarter" idx="4"/>
          </p:nvPr>
        </p:nvSpPr>
        <p:spPr>
          <a:xfrm>
            <a:off x="10882498" y="6448334"/>
            <a:ext cx="699913" cy="365125"/>
          </a:xfrm>
          <a:prstGeom prst="rect">
            <a:avLst/>
          </a:prstGeom>
        </p:spPr>
        <p:txBody>
          <a:bodyPr anchor="ctr"/>
          <a:lstStyle>
            <a:lvl1pPr algn="ct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4164586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4025" y="795867"/>
            <a:ext cx="11272837" cy="5528733"/>
          </a:xfrm>
        </p:spPr>
        <p:txBody>
          <a:bodyPr lIns="0" rIns="0"/>
          <a:lstStyle>
            <a:lvl1pPr>
              <a:defRPr baseline="0"/>
            </a:lvl1pPr>
            <a:lvl3pPr>
              <a:defRPr/>
            </a:lvl3pPr>
            <a:lvl4pPr>
              <a:defRPr/>
            </a:lvl4pPr>
            <a:lvl5pPr>
              <a:defRPr/>
            </a:lvl5pPr>
          </a:lstStyle>
          <a:p>
            <a:pPr lvl="0"/>
            <a:r>
              <a:rPr lang="en-US" dirty="0"/>
              <a:t>Enter content here.  (Use cases: slides featuring series of bullet points, large charts, tables or pictures.</a:t>
            </a:r>
          </a:p>
          <a:p>
            <a:pPr lvl="1"/>
            <a:r>
              <a:rPr lang="en-US" dirty="0"/>
              <a:t>Second level</a:t>
            </a:r>
          </a:p>
          <a:p>
            <a:pPr lvl="2"/>
            <a:r>
              <a:rPr lang="en-US" dirty="0"/>
              <a:t>Third level</a:t>
            </a:r>
          </a:p>
        </p:txBody>
      </p:sp>
      <p:sp>
        <p:nvSpPr>
          <p:cNvPr id="8" name="Title 4"/>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title of slide</a:t>
            </a:r>
          </a:p>
        </p:txBody>
      </p:sp>
      <p:sp>
        <p:nvSpPr>
          <p:cNvPr id="7" name="Date Placeholder 3"/>
          <p:cNvSpPr>
            <a:spLocks noGrp="1"/>
          </p:cNvSpPr>
          <p:nvPr>
            <p:ph type="dt" sz="half" idx="2"/>
          </p:nvPr>
        </p:nvSpPr>
        <p:spPr>
          <a:xfrm>
            <a:off x="9199750"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6/7/22</a:t>
            </a:fld>
            <a:endParaRPr lang="en-US" dirty="0"/>
          </a:p>
        </p:txBody>
      </p:sp>
      <p:sp>
        <p:nvSpPr>
          <p:cNvPr id="9" name="Slide Number Placeholder 5"/>
          <p:cNvSpPr>
            <a:spLocks noGrp="1"/>
          </p:cNvSpPr>
          <p:nvPr>
            <p:ph type="sldNum" sz="quarter" idx="4"/>
          </p:nvPr>
        </p:nvSpPr>
        <p:spPr>
          <a:xfrm>
            <a:off x="10882498" y="6448334"/>
            <a:ext cx="699913" cy="365125"/>
          </a:xfrm>
          <a:prstGeom prst="rect">
            <a:avLst/>
          </a:prstGeom>
        </p:spPr>
        <p:txBody>
          <a:bodyPr anchor="ctr"/>
          <a:lstStyle>
            <a:lvl1pPr algn="ct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4153785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No Footer)">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F9B9E08-0453-DA40-8039-EA264360BDC5}"/>
              </a:ext>
            </a:extLst>
          </p:cNvPr>
          <p:cNvSpPr>
            <a:spLocks noGrp="1"/>
          </p:cNvSpPr>
          <p:nvPr>
            <p:ph type="dt" sz="half" idx="10"/>
          </p:nvPr>
        </p:nvSpPr>
        <p:spPr/>
        <p:txBody>
          <a:bodyPr/>
          <a:lstStyle/>
          <a:p>
            <a:fld id="{EBEBFF66-A894-4ABB-8226-7CBA6AFE2352}" type="datetime1">
              <a:rPr lang="en-US" smtClean="0"/>
              <a:t>6/7/22</a:t>
            </a:fld>
            <a:endParaRPr lang="en-US" dirty="0"/>
          </a:p>
        </p:txBody>
      </p:sp>
      <p:sp>
        <p:nvSpPr>
          <p:cNvPr id="4" name="Slide Number Placeholder 3">
            <a:extLst>
              <a:ext uri="{FF2B5EF4-FFF2-40B4-BE49-F238E27FC236}">
                <a16:creationId xmlns:a16="http://schemas.microsoft.com/office/drawing/2014/main" id="{31F39CDD-4B84-924A-AAC2-BB3B7B40F2D3}"/>
              </a:ext>
            </a:extLst>
          </p:cNvPr>
          <p:cNvSpPr>
            <a:spLocks noGrp="1"/>
          </p:cNvSpPr>
          <p:nvPr>
            <p:ph type="sldNum" sz="quarter" idx="11"/>
          </p:nvPr>
        </p:nvSpPr>
        <p:spPr/>
        <p:txBody>
          <a:bodyPr/>
          <a:lstStyle/>
          <a:p>
            <a:fld id="{8994C0FE-B155-7245-AD0C-30F39E06E47B}" type="slidenum">
              <a:rPr lang="en-US" smtClean="0"/>
              <a:pPr/>
              <a:t>‹#›</a:t>
            </a:fld>
            <a:endParaRPr lang="en-US" dirty="0"/>
          </a:p>
        </p:txBody>
      </p:sp>
      <p:sp>
        <p:nvSpPr>
          <p:cNvPr id="5" name="Content Placeholder 2">
            <a:extLst>
              <a:ext uri="{FF2B5EF4-FFF2-40B4-BE49-F238E27FC236}">
                <a16:creationId xmlns:a16="http://schemas.microsoft.com/office/drawing/2014/main" id="{C1514DC2-BA5C-754B-A907-40F331CE61F5}"/>
              </a:ext>
            </a:extLst>
          </p:cNvPr>
          <p:cNvSpPr>
            <a:spLocks noGrp="1"/>
          </p:cNvSpPr>
          <p:nvPr>
            <p:ph idx="1" hasCustomPrompt="1"/>
          </p:nvPr>
        </p:nvSpPr>
        <p:spPr>
          <a:xfrm>
            <a:off x="454025" y="795868"/>
            <a:ext cx="11272837" cy="5247746"/>
          </a:xfrm>
        </p:spPr>
        <p:txBody>
          <a:bodyPr lIns="0" rIns="0"/>
          <a:lstStyle>
            <a:lvl1pPr>
              <a:defRPr baseline="0"/>
            </a:lvl1pPr>
            <a:lvl3pPr>
              <a:defRPr/>
            </a:lvl3pPr>
            <a:lvl4pPr>
              <a:defRPr/>
            </a:lvl4pPr>
            <a:lvl5pPr>
              <a:defRPr/>
            </a:lvl5pPr>
          </a:lstStyle>
          <a:p>
            <a:pPr lvl="0"/>
            <a:r>
              <a:rPr lang="en-US" dirty="0"/>
              <a:t>Enter content here.  (Use cases: slides featuring series of bullet points, large charts, tables or pictures.</a:t>
            </a:r>
          </a:p>
          <a:p>
            <a:pPr lvl="1"/>
            <a:r>
              <a:rPr lang="en-US" dirty="0"/>
              <a:t>Second level</a:t>
            </a:r>
          </a:p>
          <a:p>
            <a:pPr lvl="2"/>
            <a:r>
              <a:rPr lang="en-US" dirty="0"/>
              <a:t>Third level</a:t>
            </a:r>
          </a:p>
        </p:txBody>
      </p:sp>
      <p:sp>
        <p:nvSpPr>
          <p:cNvPr id="6" name="Title 4">
            <a:extLst>
              <a:ext uri="{FF2B5EF4-FFF2-40B4-BE49-F238E27FC236}">
                <a16:creationId xmlns:a16="http://schemas.microsoft.com/office/drawing/2014/main" id="{2B53E8C1-CA2B-D64B-83B1-F93887350739}"/>
              </a:ext>
            </a:extLst>
          </p:cNvPr>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title of slide</a:t>
            </a:r>
          </a:p>
        </p:txBody>
      </p:sp>
      <p:sp>
        <p:nvSpPr>
          <p:cNvPr id="7" name="Rectangle 6">
            <a:extLst>
              <a:ext uri="{FF2B5EF4-FFF2-40B4-BE49-F238E27FC236}">
                <a16:creationId xmlns:a16="http://schemas.microsoft.com/office/drawing/2014/main" id="{69CF1B2E-175C-1544-8646-9B01EFA9161E}"/>
              </a:ext>
            </a:extLst>
          </p:cNvPr>
          <p:cNvSpPr/>
          <p:nvPr userDrawn="1"/>
        </p:nvSpPr>
        <p:spPr>
          <a:xfrm>
            <a:off x="0" y="6338889"/>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876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454024" y="1"/>
            <a:ext cx="11272839" cy="795866"/>
          </a:xfrm>
        </p:spPr>
        <p:txBody>
          <a:bodyPr lIns="0" rIns="0">
            <a:normAutofit/>
          </a:bodyPr>
          <a:lstStyle>
            <a:lvl1pPr algn="l">
              <a:defRPr sz="2000"/>
            </a:lvl1pPr>
          </a:lstStyle>
          <a:p>
            <a:r>
              <a:rPr lang="en-US" dirty="0"/>
              <a:t>Main title of slide</a:t>
            </a:r>
          </a:p>
        </p:txBody>
      </p:sp>
      <p:sp>
        <p:nvSpPr>
          <p:cNvPr id="12" name="Text Placeholder 11"/>
          <p:cNvSpPr>
            <a:spLocks noGrp="1"/>
          </p:cNvSpPr>
          <p:nvPr>
            <p:ph type="body" sz="quarter" idx="12" hasCustomPrompt="1"/>
          </p:nvPr>
        </p:nvSpPr>
        <p:spPr>
          <a:xfrm>
            <a:off x="454024" y="557457"/>
            <a:ext cx="11268284" cy="296991"/>
          </a:xfrm>
        </p:spPr>
        <p:txBody>
          <a:bodyPr lIns="0" rIns="0">
            <a:normAutofit/>
          </a:bodyPr>
          <a:lstStyle>
            <a:lvl1pPr>
              <a:defRPr sz="1400" i="1"/>
            </a:lvl1pPr>
          </a:lstStyle>
          <a:p>
            <a:pPr marL="342906" marR="0" lvl="0" indent="-342906" algn="l" defTabSz="457208" rtl="0" eaLnBrk="1" fontAlgn="auto" latinLnBrk="0" hangingPunct="1">
              <a:lnSpc>
                <a:spcPct val="100000"/>
              </a:lnSpc>
              <a:spcBef>
                <a:spcPct val="20000"/>
              </a:spcBef>
              <a:spcAft>
                <a:spcPts val="0"/>
              </a:spcAft>
              <a:buClrTx/>
              <a:buSzTx/>
              <a:buFont typeface="Arial"/>
              <a:buNone/>
              <a:tabLst/>
              <a:defRPr/>
            </a:pPr>
            <a:r>
              <a:rPr lang="en-US" dirty="0"/>
              <a:t>Supporting sub-title</a:t>
            </a:r>
          </a:p>
        </p:txBody>
      </p:sp>
      <p:sp>
        <p:nvSpPr>
          <p:cNvPr id="7" name="Content Placeholder 2"/>
          <p:cNvSpPr>
            <a:spLocks noGrp="1"/>
          </p:cNvSpPr>
          <p:nvPr>
            <p:ph idx="1" hasCustomPrompt="1"/>
          </p:nvPr>
        </p:nvSpPr>
        <p:spPr>
          <a:xfrm>
            <a:off x="454025" y="1010538"/>
            <a:ext cx="11272838" cy="5174362"/>
          </a:xfrm>
        </p:spPr>
        <p:txBody>
          <a:bodyPr/>
          <a:lstStyle>
            <a:lvl1pPr>
              <a:defRPr baseline="0"/>
            </a:lvl1pPr>
            <a:lvl3pPr>
              <a:defRPr/>
            </a:lvl3pPr>
            <a:lvl4pPr>
              <a:defRPr/>
            </a:lvl4pPr>
            <a:lvl5pPr>
              <a:defRPr/>
            </a:lvl5pPr>
          </a:lstStyle>
          <a:p>
            <a:pPr lvl="0"/>
            <a:r>
              <a:rPr lang="en-US" dirty="0"/>
              <a:t>Enter content here.  (Use cases: slides featuring series of bullet points, large charts, tables or pictures.</a:t>
            </a:r>
          </a:p>
          <a:p>
            <a:pPr lvl="1"/>
            <a:r>
              <a:rPr lang="en-US" dirty="0"/>
              <a:t>Second level</a:t>
            </a:r>
          </a:p>
          <a:p>
            <a:pPr lvl="2"/>
            <a:r>
              <a:rPr lang="en-US" dirty="0"/>
              <a:t>Third level</a:t>
            </a:r>
          </a:p>
        </p:txBody>
      </p:sp>
      <p:sp>
        <p:nvSpPr>
          <p:cNvPr id="8" name="Date Placeholder 3"/>
          <p:cNvSpPr>
            <a:spLocks noGrp="1"/>
          </p:cNvSpPr>
          <p:nvPr>
            <p:ph type="dt" sz="half" idx="2"/>
          </p:nvPr>
        </p:nvSpPr>
        <p:spPr>
          <a:xfrm>
            <a:off x="9199750"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6/7/22</a:t>
            </a:fld>
            <a:endParaRPr lang="en-US" dirty="0"/>
          </a:p>
        </p:txBody>
      </p:sp>
      <p:sp>
        <p:nvSpPr>
          <p:cNvPr id="9" name="Slide Number Placeholder 5"/>
          <p:cNvSpPr>
            <a:spLocks noGrp="1"/>
          </p:cNvSpPr>
          <p:nvPr>
            <p:ph type="sldNum" sz="quarter" idx="4"/>
          </p:nvPr>
        </p:nvSpPr>
        <p:spPr>
          <a:xfrm>
            <a:off x="10882498" y="6448334"/>
            <a:ext cx="699913" cy="365125"/>
          </a:xfrm>
          <a:prstGeom prst="rect">
            <a:avLst/>
          </a:prstGeom>
        </p:spPr>
        <p:txBody>
          <a:bodyPr anchor="ctr"/>
          <a:lstStyle>
            <a:lvl1pPr algn="ct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080625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Bullet Point Slide">
    <p:spTree>
      <p:nvGrpSpPr>
        <p:cNvPr id="1" name=""/>
        <p:cNvGrpSpPr/>
        <p:nvPr/>
      </p:nvGrpSpPr>
      <p:grpSpPr>
        <a:xfrm>
          <a:off x="0" y="0"/>
          <a:ext cx="0" cy="0"/>
          <a:chOff x="0" y="0"/>
          <a:chExt cx="0" cy="0"/>
        </a:xfrm>
      </p:grpSpPr>
      <p:sp>
        <p:nvSpPr>
          <p:cNvPr id="13" name="Rectangle 12"/>
          <p:cNvSpPr/>
          <p:nvPr userDrawn="1"/>
        </p:nvSpPr>
        <p:spPr>
          <a:xfrm>
            <a:off x="-4667" y="0"/>
            <a:ext cx="12196667" cy="644833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a:xfrm>
            <a:off x="3112205" y="0"/>
            <a:ext cx="7882820" cy="686244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0" name="Content Placeholder 2"/>
          <p:cNvSpPr>
            <a:spLocks noGrp="1"/>
          </p:cNvSpPr>
          <p:nvPr>
            <p:ph idx="1" hasCustomPrompt="1"/>
          </p:nvPr>
        </p:nvSpPr>
        <p:spPr>
          <a:xfrm>
            <a:off x="3325813" y="457210"/>
            <a:ext cx="7442200" cy="5919787"/>
          </a:xfrm>
        </p:spPr>
        <p:txBody>
          <a:bodyPr/>
          <a:lstStyle>
            <a:lvl1pPr>
              <a:defRPr baseline="0"/>
            </a:lvl1pPr>
            <a:lvl3pPr>
              <a:defRPr/>
            </a:lvl3pPr>
            <a:lvl4pPr>
              <a:defRPr/>
            </a:lvl4pPr>
            <a:lvl5pPr>
              <a:defRPr baseline="0"/>
            </a:lvl5pPr>
          </a:lstStyle>
          <a:p>
            <a:pPr lvl="0"/>
            <a:r>
              <a:rPr lang="en-US" dirty="0"/>
              <a:t>This slide is perfect for agendas or a list of bullet points that does not need a supporting image, graph or chart.</a:t>
            </a:r>
          </a:p>
          <a:p>
            <a:pPr lvl="1"/>
            <a:r>
              <a:rPr lang="en-US" dirty="0"/>
              <a:t>Second level</a:t>
            </a:r>
          </a:p>
          <a:p>
            <a:pPr lvl="2"/>
            <a:r>
              <a:rPr lang="en-US" dirty="0"/>
              <a:t>Third level</a:t>
            </a:r>
          </a:p>
        </p:txBody>
      </p:sp>
      <p:sp>
        <p:nvSpPr>
          <p:cNvPr id="22" name="Text Placeholder 21"/>
          <p:cNvSpPr>
            <a:spLocks noGrp="1"/>
          </p:cNvSpPr>
          <p:nvPr>
            <p:ph type="body" sz="quarter" idx="14" hasCustomPrompt="1"/>
          </p:nvPr>
        </p:nvSpPr>
        <p:spPr>
          <a:xfrm>
            <a:off x="460377" y="448063"/>
            <a:ext cx="2632075" cy="761238"/>
          </a:xfrm>
        </p:spPr>
        <p:txBody>
          <a:bodyPr lIns="0" tIns="0" rIns="228600" bIns="0"/>
          <a:lstStyle>
            <a:lvl1pPr marL="0" indent="0">
              <a:buNone/>
              <a:defRPr>
                <a:solidFill>
                  <a:srgbClr val="B5D084"/>
                </a:solidFill>
                <a:latin typeface="Century Gothic"/>
                <a:cs typeface="Century Gothic"/>
              </a:defRPr>
            </a:lvl1pPr>
            <a:lvl2pPr marL="457208" indent="0">
              <a:buNone/>
              <a:defRPr/>
            </a:lvl2pPr>
          </a:lstStyle>
          <a:p>
            <a:pPr lvl="0"/>
            <a:r>
              <a:rPr lang="en-US" dirty="0"/>
              <a:t>Main title of slide</a:t>
            </a:r>
          </a:p>
        </p:txBody>
      </p:sp>
      <p:sp>
        <p:nvSpPr>
          <p:cNvPr id="28" name="Text Placeholder 27"/>
          <p:cNvSpPr>
            <a:spLocks noGrp="1"/>
          </p:cNvSpPr>
          <p:nvPr>
            <p:ph type="body" sz="quarter" idx="15" hasCustomPrompt="1"/>
          </p:nvPr>
        </p:nvSpPr>
        <p:spPr>
          <a:xfrm>
            <a:off x="460377" y="1209304"/>
            <a:ext cx="2632075" cy="1056523"/>
          </a:xfrm>
        </p:spPr>
        <p:txBody>
          <a:bodyPr lIns="0" tIns="118872" rIns="228600" bIns="0">
            <a:normAutofit/>
          </a:bodyPr>
          <a:lstStyle>
            <a:lvl1pPr marL="0" indent="0">
              <a:buNone/>
              <a:defRPr sz="1200" baseline="0">
                <a:solidFill>
                  <a:schemeClr val="bg1"/>
                </a:solidFill>
              </a:defRPr>
            </a:lvl1pPr>
          </a:lstStyle>
          <a:p>
            <a:pPr lvl="0"/>
            <a:r>
              <a:rPr lang="en-US" dirty="0"/>
              <a:t>Supporting sub-title or short, supportive intro to main topic</a:t>
            </a:r>
          </a:p>
        </p:txBody>
      </p:sp>
      <p:sp>
        <p:nvSpPr>
          <p:cNvPr id="10" name="TextBox 9"/>
          <p:cNvSpPr txBox="1"/>
          <p:nvPr userDrawn="1"/>
        </p:nvSpPr>
        <p:spPr>
          <a:xfrm>
            <a:off x="454025" y="6245947"/>
            <a:ext cx="2658180" cy="184666"/>
          </a:xfrm>
          <a:prstGeom prst="rect">
            <a:avLst/>
          </a:prstGeom>
          <a:noFill/>
        </p:spPr>
        <p:txBody>
          <a:bodyPr wrap="square" lIns="0" rIns="0" rtlCol="0">
            <a:spAutoFit/>
          </a:bodyPr>
          <a:lstStyle/>
          <a:p>
            <a:pPr algn="l"/>
            <a:r>
              <a:rPr lang="en-US" sz="600" dirty="0">
                <a:solidFill>
                  <a:schemeClr val="accent2"/>
                </a:solidFill>
                <a:latin typeface="Century Gothic"/>
                <a:cs typeface="Century Gothic"/>
              </a:rPr>
              <a:t>Confidential and Proprietary to Daugherty Business Solutions</a:t>
            </a:r>
          </a:p>
        </p:txBody>
      </p:sp>
      <p:sp>
        <p:nvSpPr>
          <p:cNvPr id="15" name="Slide Number Placeholder 5"/>
          <p:cNvSpPr>
            <a:spLocks noGrp="1"/>
          </p:cNvSpPr>
          <p:nvPr>
            <p:ph type="sldNum" sz="quarter" idx="11"/>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36458466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15"/>
            <a:ext cx="12192000" cy="465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Placeholder 1"/>
          <p:cNvSpPr>
            <a:spLocks noGrp="1"/>
          </p:cNvSpPr>
          <p:nvPr>
            <p:ph type="title"/>
          </p:nvPr>
        </p:nvSpPr>
        <p:spPr>
          <a:xfrm>
            <a:off x="454025" y="449262"/>
            <a:ext cx="11272838" cy="968375"/>
          </a:xfrm>
          <a:prstGeom prst="rect">
            <a:avLst/>
          </a:prstGeom>
        </p:spPr>
        <p:txBody>
          <a:bodyPr vert="horz" lIns="91440" tIns="45720" rIns="91440" bIns="45720" rtlCol="0" anchor="ctr">
            <a:normAutofit/>
          </a:bodyPr>
          <a:lstStyle/>
          <a:p>
            <a:r>
              <a:rPr lang="en-US" dirty="0"/>
              <a:t>Main Title</a:t>
            </a:r>
          </a:p>
        </p:txBody>
      </p:sp>
      <p:sp>
        <p:nvSpPr>
          <p:cNvPr id="3" name="Text Placeholder 2"/>
          <p:cNvSpPr>
            <a:spLocks noGrp="1"/>
          </p:cNvSpPr>
          <p:nvPr>
            <p:ph type="body" idx="1"/>
          </p:nvPr>
        </p:nvSpPr>
        <p:spPr>
          <a:xfrm>
            <a:off x="454025" y="1600201"/>
            <a:ext cx="11272838" cy="2336800"/>
          </a:xfrm>
          <a:prstGeom prst="rect">
            <a:avLst/>
          </a:prstGeom>
        </p:spPr>
        <p:txBody>
          <a:bodyPr vert="horz" lIns="91440" tIns="45720" rIns="91440" bIns="45720" rtlCol="0">
            <a:noAutofit/>
          </a:bodyPr>
          <a:lstStyle/>
          <a:p>
            <a:pPr lvl="0"/>
            <a:r>
              <a:rPr lang="en-US" dirty="0"/>
              <a:t>First level of list</a:t>
            </a:r>
          </a:p>
          <a:p>
            <a:pPr lvl="1"/>
            <a:r>
              <a:rPr lang="en-US" dirty="0"/>
              <a:t>Second level idea</a:t>
            </a:r>
          </a:p>
          <a:p>
            <a:pPr lvl="2"/>
            <a:r>
              <a:rPr lang="en-US" dirty="0"/>
              <a:t>Third level idea(if additional level is needed… rethink your idea structure)</a:t>
            </a:r>
          </a:p>
        </p:txBody>
      </p:sp>
      <p:sp>
        <p:nvSpPr>
          <p:cNvPr id="4"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6/7/22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
        <p:nvSpPr>
          <p:cNvPr id="10"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4079380331"/>
      </p:ext>
    </p:extLst>
  </p:cSld>
  <p:clrMap bg1="lt1" tx1="dk1" bg2="lt2" tx2="dk2" accent1="accent1" accent2="accent2" accent3="accent3" accent4="accent4" accent5="accent5" accent6="accent6" hlink="hlink" folHlink="folHlink"/>
  <p:sldLayoutIdLst>
    <p:sldLayoutId id="2147483649" r:id="rId1"/>
    <p:sldLayoutId id="2147483675" r:id="rId2"/>
    <p:sldLayoutId id="2147483653" r:id="rId3"/>
    <p:sldLayoutId id="2147483685" r:id="rId4"/>
    <p:sldLayoutId id="2147483686" r:id="rId5"/>
  </p:sldLayoutIdLst>
  <p:hf hdr="0" ftr="0" dt="0"/>
  <p:txStyles>
    <p:titleStyle>
      <a:lvl1pPr algn="ctr" defTabSz="457208" rtl="0" eaLnBrk="1" latinLnBrk="0" hangingPunct="1">
        <a:spcBef>
          <a:spcPct val="0"/>
        </a:spcBef>
        <a:buNone/>
        <a:defRPr sz="3600" kern="1200" baseline="0">
          <a:solidFill>
            <a:srgbClr val="538C3F"/>
          </a:solidFill>
          <a:latin typeface="Century Gothic" charset="0"/>
          <a:ea typeface="+mj-ea"/>
          <a:cs typeface="+mj-cs"/>
        </a:defRPr>
      </a:lvl1pPr>
    </p:titleStyle>
    <p:body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8" rtl="0" eaLnBrk="1" latinLnBrk="0" hangingPunct="1">
        <a:defRPr sz="1800" kern="1200">
          <a:solidFill>
            <a:schemeClr val="tx1"/>
          </a:solidFill>
          <a:latin typeface="+mn-lt"/>
          <a:ea typeface="+mn-ea"/>
          <a:cs typeface="+mn-cs"/>
        </a:defRPr>
      </a:lvl1pPr>
      <a:lvl2pPr marL="457208" algn="l" defTabSz="457208" rtl="0" eaLnBrk="1" latinLnBrk="0" hangingPunct="1">
        <a:defRPr sz="1800" kern="1200">
          <a:solidFill>
            <a:schemeClr val="tx1"/>
          </a:solidFill>
          <a:latin typeface="+mn-lt"/>
          <a:ea typeface="+mn-ea"/>
          <a:cs typeface="+mn-cs"/>
        </a:defRPr>
      </a:lvl2pPr>
      <a:lvl3pPr marL="914415" algn="l" defTabSz="457208" rtl="0" eaLnBrk="1" latinLnBrk="0" hangingPunct="1">
        <a:defRPr sz="1800" kern="1200">
          <a:solidFill>
            <a:schemeClr val="tx1"/>
          </a:solidFill>
          <a:latin typeface="+mn-lt"/>
          <a:ea typeface="+mn-ea"/>
          <a:cs typeface="+mn-cs"/>
        </a:defRPr>
      </a:lvl3pPr>
      <a:lvl4pPr marL="1371623" algn="l" defTabSz="457208" rtl="0" eaLnBrk="1" latinLnBrk="0" hangingPunct="1">
        <a:defRPr sz="1800" kern="1200">
          <a:solidFill>
            <a:schemeClr val="tx1"/>
          </a:solidFill>
          <a:latin typeface="+mn-lt"/>
          <a:ea typeface="+mn-ea"/>
          <a:cs typeface="+mn-cs"/>
        </a:defRPr>
      </a:lvl4pPr>
      <a:lvl5pPr marL="1828830" algn="l" defTabSz="457208" rtl="0" eaLnBrk="1" latinLnBrk="0" hangingPunct="1">
        <a:defRPr sz="1800" kern="1200">
          <a:solidFill>
            <a:schemeClr val="tx1"/>
          </a:solidFill>
          <a:latin typeface="+mn-lt"/>
          <a:ea typeface="+mn-ea"/>
          <a:cs typeface="+mn-cs"/>
        </a:defRPr>
      </a:lvl5pPr>
      <a:lvl6pPr marL="2286038" algn="l" defTabSz="457208" rtl="0" eaLnBrk="1" latinLnBrk="0" hangingPunct="1">
        <a:defRPr sz="1800" kern="1200">
          <a:solidFill>
            <a:schemeClr val="tx1"/>
          </a:solidFill>
          <a:latin typeface="+mn-lt"/>
          <a:ea typeface="+mn-ea"/>
          <a:cs typeface="+mn-cs"/>
        </a:defRPr>
      </a:lvl6pPr>
      <a:lvl7pPr marL="2743246" algn="l" defTabSz="457208" rtl="0" eaLnBrk="1" latinLnBrk="0" hangingPunct="1">
        <a:defRPr sz="1800" kern="1200">
          <a:solidFill>
            <a:schemeClr val="tx1"/>
          </a:solidFill>
          <a:latin typeface="+mn-lt"/>
          <a:ea typeface="+mn-ea"/>
          <a:cs typeface="+mn-cs"/>
        </a:defRPr>
      </a:lvl7pPr>
      <a:lvl8pPr marL="3200453" algn="l" defTabSz="457208" rtl="0" eaLnBrk="1" latinLnBrk="0" hangingPunct="1">
        <a:defRPr sz="1800" kern="1200">
          <a:solidFill>
            <a:schemeClr val="tx1"/>
          </a:solidFill>
          <a:latin typeface="+mn-lt"/>
          <a:ea typeface="+mn-ea"/>
          <a:cs typeface="+mn-cs"/>
        </a:defRPr>
      </a:lvl8pPr>
      <a:lvl9pPr marL="3657661" algn="l" defTabSz="45720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6" userDrawn="1">
          <p15:clr>
            <a:srgbClr val="F26B43"/>
          </p15:clr>
        </p15:guide>
        <p15:guide id="2" pos="744" userDrawn="1">
          <p15:clr>
            <a:srgbClr val="F26B43"/>
          </p15:clr>
        </p15:guide>
        <p15:guide id="3" pos="890" userDrawn="1">
          <p15:clr>
            <a:srgbClr val="F26B43"/>
          </p15:clr>
        </p15:guide>
        <p15:guide id="4" pos="1347" userDrawn="1">
          <p15:clr>
            <a:srgbClr val="F26B43"/>
          </p15:clr>
        </p15:guide>
        <p15:guide id="5" pos="1491" userDrawn="1">
          <p15:clr>
            <a:srgbClr val="F26B43"/>
          </p15:clr>
        </p15:guide>
        <p15:guide id="6" pos="1955" userDrawn="1">
          <p15:clr>
            <a:srgbClr val="F26B43"/>
          </p15:clr>
        </p15:guide>
        <p15:guide id="7" pos="2095" userDrawn="1">
          <p15:clr>
            <a:srgbClr val="F26B43"/>
          </p15:clr>
        </p15:guide>
        <p15:guide id="8" pos="2555" userDrawn="1">
          <p15:clr>
            <a:srgbClr val="F26B43"/>
          </p15:clr>
        </p15:guide>
        <p15:guide id="9" pos="2698" userDrawn="1">
          <p15:clr>
            <a:srgbClr val="F26B43"/>
          </p15:clr>
        </p15:guide>
        <p15:guide id="10" pos="3159" userDrawn="1">
          <p15:clr>
            <a:srgbClr val="F26B43"/>
          </p15:clr>
        </p15:guide>
        <p15:guide id="11" pos="3306" userDrawn="1">
          <p15:clr>
            <a:srgbClr val="F26B43"/>
          </p15:clr>
        </p15:guide>
        <p15:guide id="12" pos="3764" userDrawn="1">
          <p15:clr>
            <a:srgbClr val="F26B43"/>
          </p15:clr>
        </p15:guide>
        <p15:guide id="13" pos="3910" userDrawn="1">
          <p15:clr>
            <a:srgbClr val="F26B43"/>
          </p15:clr>
        </p15:guide>
        <p15:guide id="14" pos="4364" userDrawn="1">
          <p15:clr>
            <a:srgbClr val="F26B43"/>
          </p15:clr>
        </p15:guide>
        <p15:guide id="15" pos="4510" userDrawn="1">
          <p15:clr>
            <a:srgbClr val="F26B43"/>
          </p15:clr>
        </p15:guide>
        <p15:guide id="16" pos="4975" userDrawn="1">
          <p15:clr>
            <a:srgbClr val="F26B43"/>
          </p15:clr>
        </p15:guide>
        <p15:guide id="17" pos="5114" userDrawn="1">
          <p15:clr>
            <a:srgbClr val="F26B43"/>
          </p15:clr>
        </p15:guide>
        <p15:guide id="18" pos="5575" userDrawn="1">
          <p15:clr>
            <a:srgbClr val="F26B43"/>
          </p15:clr>
        </p15:guide>
        <p15:guide id="19" pos="5718" userDrawn="1">
          <p15:clr>
            <a:srgbClr val="F26B43"/>
          </p15:clr>
        </p15:guide>
        <p15:guide id="20" pos="6179" userDrawn="1">
          <p15:clr>
            <a:srgbClr val="F26B43"/>
          </p15:clr>
        </p15:guide>
        <p15:guide id="21" pos="6326" userDrawn="1">
          <p15:clr>
            <a:srgbClr val="F26B43"/>
          </p15:clr>
        </p15:guide>
        <p15:guide id="22" pos="6783" userDrawn="1">
          <p15:clr>
            <a:srgbClr val="F26B43"/>
          </p15:clr>
        </p15:guide>
        <p15:guide id="23" pos="6926" userDrawn="1">
          <p15:clr>
            <a:srgbClr val="F26B43"/>
          </p15:clr>
        </p15:guide>
        <p15:guide id="24" pos="738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15"/>
            <a:ext cx="12192000" cy="465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Placeholder 1"/>
          <p:cNvSpPr>
            <a:spLocks noGrp="1"/>
          </p:cNvSpPr>
          <p:nvPr>
            <p:ph type="title"/>
          </p:nvPr>
        </p:nvSpPr>
        <p:spPr>
          <a:xfrm>
            <a:off x="454025" y="449262"/>
            <a:ext cx="11272838" cy="968375"/>
          </a:xfrm>
          <a:prstGeom prst="rect">
            <a:avLst/>
          </a:prstGeom>
        </p:spPr>
        <p:txBody>
          <a:bodyPr vert="horz" lIns="91440" tIns="45720" rIns="91440" bIns="45720" rtlCol="0" anchor="ctr">
            <a:normAutofit/>
          </a:bodyPr>
          <a:lstStyle/>
          <a:p>
            <a:r>
              <a:rPr lang="en-US" dirty="0"/>
              <a:t>Main Title</a:t>
            </a:r>
          </a:p>
        </p:txBody>
      </p:sp>
      <p:sp>
        <p:nvSpPr>
          <p:cNvPr id="3" name="Text Placeholder 2"/>
          <p:cNvSpPr>
            <a:spLocks noGrp="1"/>
          </p:cNvSpPr>
          <p:nvPr>
            <p:ph type="body" idx="1"/>
          </p:nvPr>
        </p:nvSpPr>
        <p:spPr>
          <a:xfrm>
            <a:off x="454025" y="1417637"/>
            <a:ext cx="11272838" cy="2519364"/>
          </a:xfrm>
          <a:prstGeom prst="rect">
            <a:avLst/>
          </a:prstGeom>
        </p:spPr>
        <p:txBody>
          <a:bodyPr vert="horz" lIns="0" tIns="45720" rIns="0" bIns="45720" rtlCol="0">
            <a:noAutofit/>
          </a:bodyPr>
          <a:lstStyle/>
          <a:p>
            <a:pPr lvl="0"/>
            <a:r>
              <a:rPr lang="en-US" dirty="0"/>
              <a:t>First level of list</a:t>
            </a:r>
          </a:p>
          <a:p>
            <a:pPr lvl="1"/>
            <a:r>
              <a:rPr lang="en-US" dirty="0"/>
              <a:t>Second level idea</a:t>
            </a:r>
          </a:p>
          <a:p>
            <a:pPr lvl="2"/>
            <a:r>
              <a:rPr lang="en-US" dirty="0"/>
              <a:t>Third level idea(if additional level is needed… rethink your idea structure)</a:t>
            </a:r>
          </a:p>
        </p:txBody>
      </p:sp>
      <p:sp>
        <p:nvSpPr>
          <p:cNvPr id="4"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6/7/22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
        <p:nvSpPr>
          <p:cNvPr id="10"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623845234"/>
      </p:ext>
    </p:extLst>
  </p:cSld>
  <p:clrMap bg1="lt1" tx1="dk1" bg2="lt2" tx2="dk2" accent1="accent1" accent2="accent2" accent3="accent3" accent4="accent4" accent5="accent5" accent6="accent6" hlink="hlink" folHlink="folHlink"/>
  <p:sldLayoutIdLst>
    <p:sldLayoutId id="2147483694" r:id="rId1"/>
    <p:sldLayoutId id="2147483780" r:id="rId2"/>
    <p:sldLayoutId id="2147483695" r:id="rId3"/>
    <p:sldLayoutId id="2147483696" r:id="rId4"/>
    <p:sldLayoutId id="2147483698" r:id="rId5"/>
    <p:sldLayoutId id="2147483697" r:id="rId6"/>
    <p:sldLayoutId id="2147483699" r:id="rId7"/>
    <p:sldLayoutId id="2147483700"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654" r:id="rId18"/>
  </p:sldLayoutIdLst>
  <p:hf hdr="0" ftr="0" dt="0"/>
  <p:txStyles>
    <p:titleStyle>
      <a:lvl1pPr algn="ctr" defTabSz="457208" rtl="0" eaLnBrk="1" latinLnBrk="0" hangingPunct="1">
        <a:spcBef>
          <a:spcPct val="0"/>
        </a:spcBef>
        <a:buNone/>
        <a:defRPr sz="3600" kern="1200" baseline="0">
          <a:solidFill>
            <a:srgbClr val="538C3F"/>
          </a:solidFill>
          <a:latin typeface="Century Gothic" charset="0"/>
          <a:ea typeface="+mj-ea"/>
          <a:cs typeface="+mj-cs"/>
        </a:defRPr>
      </a:lvl1pPr>
    </p:titleStyle>
    <p:body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8" rtl="0" eaLnBrk="1" latinLnBrk="0" hangingPunct="1">
        <a:defRPr sz="1800" kern="1200">
          <a:solidFill>
            <a:schemeClr val="tx1"/>
          </a:solidFill>
          <a:latin typeface="+mn-lt"/>
          <a:ea typeface="+mn-ea"/>
          <a:cs typeface="+mn-cs"/>
        </a:defRPr>
      </a:lvl1pPr>
      <a:lvl2pPr marL="457208" algn="l" defTabSz="457208" rtl="0" eaLnBrk="1" latinLnBrk="0" hangingPunct="1">
        <a:defRPr sz="1800" kern="1200">
          <a:solidFill>
            <a:schemeClr val="tx1"/>
          </a:solidFill>
          <a:latin typeface="+mn-lt"/>
          <a:ea typeface="+mn-ea"/>
          <a:cs typeface="+mn-cs"/>
        </a:defRPr>
      </a:lvl2pPr>
      <a:lvl3pPr marL="914415" algn="l" defTabSz="457208" rtl="0" eaLnBrk="1" latinLnBrk="0" hangingPunct="1">
        <a:defRPr sz="1800" kern="1200">
          <a:solidFill>
            <a:schemeClr val="tx1"/>
          </a:solidFill>
          <a:latin typeface="+mn-lt"/>
          <a:ea typeface="+mn-ea"/>
          <a:cs typeface="+mn-cs"/>
        </a:defRPr>
      </a:lvl3pPr>
      <a:lvl4pPr marL="1371623" algn="l" defTabSz="457208" rtl="0" eaLnBrk="1" latinLnBrk="0" hangingPunct="1">
        <a:defRPr sz="1800" kern="1200">
          <a:solidFill>
            <a:schemeClr val="tx1"/>
          </a:solidFill>
          <a:latin typeface="+mn-lt"/>
          <a:ea typeface="+mn-ea"/>
          <a:cs typeface="+mn-cs"/>
        </a:defRPr>
      </a:lvl4pPr>
      <a:lvl5pPr marL="1828830" algn="l" defTabSz="457208" rtl="0" eaLnBrk="1" latinLnBrk="0" hangingPunct="1">
        <a:defRPr sz="1800" kern="1200">
          <a:solidFill>
            <a:schemeClr val="tx1"/>
          </a:solidFill>
          <a:latin typeface="+mn-lt"/>
          <a:ea typeface="+mn-ea"/>
          <a:cs typeface="+mn-cs"/>
        </a:defRPr>
      </a:lvl5pPr>
      <a:lvl6pPr marL="2286038" algn="l" defTabSz="457208" rtl="0" eaLnBrk="1" latinLnBrk="0" hangingPunct="1">
        <a:defRPr sz="1800" kern="1200">
          <a:solidFill>
            <a:schemeClr val="tx1"/>
          </a:solidFill>
          <a:latin typeface="+mn-lt"/>
          <a:ea typeface="+mn-ea"/>
          <a:cs typeface="+mn-cs"/>
        </a:defRPr>
      </a:lvl6pPr>
      <a:lvl7pPr marL="2743246" algn="l" defTabSz="457208" rtl="0" eaLnBrk="1" latinLnBrk="0" hangingPunct="1">
        <a:defRPr sz="1800" kern="1200">
          <a:solidFill>
            <a:schemeClr val="tx1"/>
          </a:solidFill>
          <a:latin typeface="+mn-lt"/>
          <a:ea typeface="+mn-ea"/>
          <a:cs typeface="+mn-cs"/>
        </a:defRPr>
      </a:lvl7pPr>
      <a:lvl8pPr marL="3200453" algn="l" defTabSz="457208" rtl="0" eaLnBrk="1" latinLnBrk="0" hangingPunct="1">
        <a:defRPr sz="1800" kern="1200">
          <a:solidFill>
            <a:schemeClr val="tx1"/>
          </a:solidFill>
          <a:latin typeface="+mn-lt"/>
          <a:ea typeface="+mn-ea"/>
          <a:cs typeface="+mn-cs"/>
        </a:defRPr>
      </a:lvl8pPr>
      <a:lvl9pPr marL="3657661" algn="l" defTabSz="45720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6">
          <p15:clr>
            <a:srgbClr val="F26B43"/>
          </p15:clr>
        </p15:guide>
        <p15:guide id="2" pos="744">
          <p15:clr>
            <a:srgbClr val="F26B43"/>
          </p15:clr>
        </p15:guide>
        <p15:guide id="3" pos="890">
          <p15:clr>
            <a:srgbClr val="F26B43"/>
          </p15:clr>
        </p15:guide>
        <p15:guide id="4" pos="1347">
          <p15:clr>
            <a:srgbClr val="F26B43"/>
          </p15:clr>
        </p15:guide>
        <p15:guide id="5" pos="1491">
          <p15:clr>
            <a:srgbClr val="F26B43"/>
          </p15:clr>
        </p15:guide>
        <p15:guide id="6" pos="1955">
          <p15:clr>
            <a:srgbClr val="F26B43"/>
          </p15:clr>
        </p15:guide>
        <p15:guide id="7" pos="2095">
          <p15:clr>
            <a:srgbClr val="F26B43"/>
          </p15:clr>
        </p15:guide>
        <p15:guide id="8" pos="2555">
          <p15:clr>
            <a:srgbClr val="F26B43"/>
          </p15:clr>
        </p15:guide>
        <p15:guide id="9" pos="2698">
          <p15:clr>
            <a:srgbClr val="F26B43"/>
          </p15:clr>
        </p15:guide>
        <p15:guide id="10" pos="3159">
          <p15:clr>
            <a:srgbClr val="F26B43"/>
          </p15:clr>
        </p15:guide>
        <p15:guide id="11" pos="3306">
          <p15:clr>
            <a:srgbClr val="F26B43"/>
          </p15:clr>
        </p15:guide>
        <p15:guide id="12" pos="3764">
          <p15:clr>
            <a:srgbClr val="F26B43"/>
          </p15:clr>
        </p15:guide>
        <p15:guide id="13" pos="3910">
          <p15:clr>
            <a:srgbClr val="F26B43"/>
          </p15:clr>
        </p15:guide>
        <p15:guide id="14" pos="4364">
          <p15:clr>
            <a:srgbClr val="F26B43"/>
          </p15:clr>
        </p15:guide>
        <p15:guide id="15" pos="4510">
          <p15:clr>
            <a:srgbClr val="F26B43"/>
          </p15:clr>
        </p15:guide>
        <p15:guide id="16" pos="4975">
          <p15:clr>
            <a:srgbClr val="F26B43"/>
          </p15:clr>
        </p15:guide>
        <p15:guide id="17" pos="5114">
          <p15:clr>
            <a:srgbClr val="F26B43"/>
          </p15:clr>
        </p15:guide>
        <p15:guide id="18" pos="5575">
          <p15:clr>
            <a:srgbClr val="F26B43"/>
          </p15:clr>
        </p15:guide>
        <p15:guide id="19" pos="5718">
          <p15:clr>
            <a:srgbClr val="F26B43"/>
          </p15:clr>
        </p15:guide>
        <p15:guide id="20" pos="6179">
          <p15:clr>
            <a:srgbClr val="F26B43"/>
          </p15:clr>
        </p15:guide>
        <p15:guide id="21" pos="6326">
          <p15:clr>
            <a:srgbClr val="F26B43"/>
          </p15:clr>
        </p15:guide>
        <p15:guide id="22" pos="6783">
          <p15:clr>
            <a:srgbClr val="F26B43"/>
          </p15:clr>
        </p15:guide>
        <p15:guide id="23" pos="6926">
          <p15:clr>
            <a:srgbClr val="F26B43"/>
          </p15:clr>
        </p15:guide>
        <p15:guide id="24" pos="738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15"/>
            <a:ext cx="12192000" cy="465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Placeholder 1"/>
          <p:cNvSpPr>
            <a:spLocks noGrp="1"/>
          </p:cNvSpPr>
          <p:nvPr>
            <p:ph type="title"/>
          </p:nvPr>
        </p:nvSpPr>
        <p:spPr>
          <a:xfrm>
            <a:off x="454025" y="449262"/>
            <a:ext cx="11272838" cy="968375"/>
          </a:xfrm>
          <a:prstGeom prst="rect">
            <a:avLst/>
          </a:prstGeom>
        </p:spPr>
        <p:txBody>
          <a:bodyPr vert="horz" lIns="91440" tIns="45720" rIns="91440" bIns="45720" rtlCol="0" anchor="ctr">
            <a:normAutofit/>
          </a:bodyPr>
          <a:lstStyle/>
          <a:p>
            <a:r>
              <a:rPr lang="en-US" dirty="0"/>
              <a:t>Main Title</a:t>
            </a:r>
          </a:p>
        </p:txBody>
      </p:sp>
      <p:sp>
        <p:nvSpPr>
          <p:cNvPr id="3" name="Text Placeholder 2"/>
          <p:cNvSpPr>
            <a:spLocks noGrp="1"/>
          </p:cNvSpPr>
          <p:nvPr>
            <p:ph type="body" idx="1"/>
          </p:nvPr>
        </p:nvSpPr>
        <p:spPr>
          <a:xfrm>
            <a:off x="454025" y="1600201"/>
            <a:ext cx="11272838" cy="2336800"/>
          </a:xfrm>
          <a:prstGeom prst="rect">
            <a:avLst/>
          </a:prstGeom>
        </p:spPr>
        <p:txBody>
          <a:bodyPr vert="horz" lIns="91440" tIns="45720" rIns="91440" bIns="45720" rtlCol="0">
            <a:noAutofit/>
          </a:bodyPr>
          <a:lstStyle/>
          <a:p>
            <a:pPr lvl="0"/>
            <a:r>
              <a:rPr lang="en-US" dirty="0"/>
              <a:t>First level of list</a:t>
            </a:r>
          </a:p>
          <a:p>
            <a:pPr lvl="1"/>
            <a:r>
              <a:rPr lang="en-US" dirty="0"/>
              <a:t>Second level idea</a:t>
            </a:r>
          </a:p>
          <a:p>
            <a:pPr lvl="2"/>
            <a:r>
              <a:rPr lang="en-US" dirty="0"/>
              <a:t>Third level idea(if additional level is needed… rethink your idea structure)</a:t>
            </a:r>
          </a:p>
        </p:txBody>
      </p:sp>
      <p:sp>
        <p:nvSpPr>
          <p:cNvPr id="4"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6/7/22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
        <p:nvSpPr>
          <p:cNvPr id="10"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169943193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22" r:id="rId13"/>
  </p:sldLayoutIdLst>
  <p:hf hdr="0" ftr="0" dt="0"/>
  <p:txStyles>
    <p:titleStyle>
      <a:lvl1pPr algn="ctr" defTabSz="457208" rtl="0" eaLnBrk="1" latinLnBrk="0" hangingPunct="1">
        <a:spcBef>
          <a:spcPct val="0"/>
        </a:spcBef>
        <a:buNone/>
        <a:defRPr sz="3600" kern="1200" baseline="0">
          <a:solidFill>
            <a:srgbClr val="538C3F"/>
          </a:solidFill>
          <a:latin typeface="Century Gothic" charset="0"/>
          <a:ea typeface="+mj-ea"/>
          <a:cs typeface="+mj-cs"/>
        </a:defRPr>
      </a:lvl1pPr>
    </p:titleStyle>
    <p:body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8" rtl="0" eaLnBrk="1" latinLnBrk="0" hangingPunct="1">
        <a:defRPr sz="1800" kern="1200">
          <a:solidFill>
            <a:schemeClr val="tx1"/>
          </a:solidFill>
          <a:latin typeface="+mn-lt"/>
          <a:ea typeface="+mn-ea"/>
          <a:cs typeface="+mn-cs"/>
        </a:defRPr>
      </a:lvl1pPr>
      <a:lvl2pPr marL="457208" algn="l" defTabSz="457208" rtl="0" eaLnBrk="1" latinLnBrk="0" hangingPunct="1">
        <a:defRPr sz="1800" kern="1200">
          <a:solidFill>
            <a:schemeClr val="tx1"/>
          </a:solidFill>
          <a:latin typeface="+mn-lt"/>
          <a:ea typeface="+mn-ea"/>
          <a:cs typeface="+mn-cs"/>
        </a:defRPr>
      </a:lvl2pPr>
      <a:lvl3pPr marL="914415" algn="l" defTabSz="457208" rtl="0" eaLnBrk="1" latinLnBrk="0" hangingPunct="1">
        <a:defRPr sz="1800" kern="1200">
          <a:solidFill>
            <a:schemeClr val="tx1"/>
          </a:solidFill>
          <a:latin typeface="+mn-lt"/>
          <a:ea typeface="+mn-ea"/>
          <a:cs typeface="+mn-cs"/>
        </a:defRPr>
      </a:lvl3pPr>
      <a:lvl4pPr marL="1371623" algn="l" defTabSz="457208" rtl="0" eaLnBrk="1" latinLnBrk="0" hangingPunct="1">
        <a:defRPr sz="1800" kern="1200">
          <a:solidFill>
            <a:schemeClr val="tx1"/>
          </a:solidFill>
          <a:latin typeface="+mn-lt"/>
          <a:ea typeface="+mn-ea"/>
          <a:cs typeface="+mn-cs"/>
        </a:defRPr>
      </a:lvl4pPr>
      <a:lvl5pPr marL="1828830" algn="l" defTabSz="457208" rtl="0" eaLnBrk="1" latinLnBrk="0" hangingPunct="1">
        <a:defRPr sz="1800" kern="1200">
          <a:solidFill>
            <a:schemeClr val="tx1"/>
          </a:solidFill>
          <a:latin typeface="+mn-lt"/>
          <a:ea typeface="+mn-ea"/>
          <a:cs typeface="+mn-cs"/>
        </a:defRPr>
      </a:lvl5pPr>
      <a:lvl6pPr marL="2286038" algn="l" defTabSz="457208" rtl="0" eaLnBrk="1" latinLnBrk="0" hangingPunct="1">
        <a:defRPr sz="1800" kern="1200">
          <a:solidFill>
            <a:schemeClr val="tx1"/>
          </a:solidFill>
          <a:latin typeface="+mn-lt"/>
          <a:ea typeface="+mn-ea"/>
          <a:cs typeface="+mn-cs"/>
        </a:defRPr>
      </a:lvl6pPr>
      <a:lvl7pPr marL="2743246" algn="l" defTabSz="457208" rtl="0" eaLnBrk="1" latinLnBrk="0" hangingPunct="1">
        <a:defRPr sz="1800" kern="1200">
          <a:solidFill>
            <a:schemeClr val="tx1"/>
          </a:solidFill>
          <a:latin typeface="+mn-lt"/>
          <a:ea typeface="+mn-ea"/>
          <a:cs typeface="+mn-cs"/>
        </a:defRPr>
      </a:lvl7pPr>
      <a:lvl8pPr marL="3200453" algn="l" defTabSz="457208" rtl="0" eaLnBrk="1" latinLnBrk="0" hangingPunct="1">
        <a:defRPr sz="1800" kern="1200">
          <a:solidFill>
            <a:schemeClr val="tx1"/>
          </a:solidFill>
          <a:latin typeface="+mn-lt"/>
          <a:ea typeface="+mn-ea"/>
          <a:cs typeface="+mn-cs"/>
        </a:defRPr>
      </a:lvl8pPr>
      <a:lvl9pPr marL="3657661" algn="l" defTabSz="45720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6">
          <p15:clr>
            <a:srgbClr val="F26B43"/>
          </p15:clr>
        </p15:guide>
        <p15:guide id="2" pos="744">
          <p15:clr>
            <a:srgbClr val="F26B43"/>
          </p15:clr>
        </p15:guide>
        <p15:guide id="3" pos="890">
          <p15:clr>
            <a:srgbClr val="F26B43"/>
          </p15:clr>
        </p15:guide>
        <p15:guide id="4" pos="1347">
          <p15:clr>
            <a:srgbClr val="F26B43"/>
          </p15:clr>
        </p15:guide>
        <p15:guide id="5" pos="1491">
          <p15:clr>
            <a:srgbClr val="F26B43"/>
          </p15:clr>
        </p15:guide>
        <p15:guide id="6" pos="1955">
          <p15:clr>
            <a:srgbClr val="F26B43"/>
          </p15:clr>
        </p15:guide>
        <p15:guide id="7" pos="2095">
          <p15:clr>
            <a:srgbClr val="F26B43"/>
          </p15:clr>
        </p15:guide>
        <p15:guide id="8" pos="2555">
          <p15:clr>
            <a:srgbClr val="F26B43"/>
          </p15:clr>
        </p15:guide>
        <p15:guide id="9" pos="2698">
          <p15:clr>
            <a:srgbClr val="F26B43"/>
          </p15:clr>
        </p15:guide>
        <p15:guide id="10" pos="3159">
          <p15:clr>
            <a:srgbClr val="F26B43"/>
          </p15:clr>
        </p15:guide>
        <p15:guide id="11" pos="3306">
          <p15:clr>
            <a:srgbClr val="F26B43"/>
          </p15:clr>
        </p15:guide>
        <p15:guide id="12" pos="3764">
          <p15:clr>
            <a:srgbClr val="F26B43"/>
          </p15:clr>
        </p15:guide>
        <p15:guide id="13" pos="3910">
          <p15:clr>
            <a:srgbClr val="F26B43"/>
          </p15:clr>
        </p15:guide>
        <p15:guide id="14" pos="4364">
          <p15:clr>
            <a:srgbClr val="F26B43"/>
          </p15:clr>
        </p15:guide>
        <p15:guide id="15" pos="4510">
          <p15:clr>
            <a:srgbClr val="F26B43"/>
          </p15:clr>
        </p15:guide>
        <p15:guide id="16" pos="4975">
          <p15:clr>
            <a:srgbClr val="F26B43"/>
          </p15:clr>
        </p15:guide>
        <p15:guide id="17" pos="5114">
          <p15:clr>
            <a:srgbClr val="F26B43"/>
          </p15:clr>
        </p15:guide>
        <p15:guide id="18" pos="5575">
          <p15:clr>
            <a:srgbClr val="F26B43"/>
          </p15:clr>
        </p15:guide>
        <p15:guide id="19" pos="5718">
          <p15:clr>
            <a:srgbClr val="F26B43"/>
          </p15:clr>
        </p15:guide>
        <p15:guide id="20" pos="6179">
          <p15:clr>
            <a:srgbClr val="F26B43"/>
          </p15:clr>
        </p15:guide>
        <p15:guide id="21" pos="6326">
          <p15:clr>
            <a:srgbClr val="F26B43"/>
          </p15:clr>
        </p15:guide>
        <p15:guide id="22" pos="6783">
          <p15:clr>
            <a:srgbClr val="F26B43"/>
          </p15:clr>
        </p15:guide>
        <p15:guide id="23" pos="6926">
          <p15:clr>
            <a:srgbClr val="F26B43"/>
          </p15:clr>
        </p15:guide>
        <p15:guide id="24" pos="738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15"/>
            <a:ext cx="12192000" cy="465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Placeholder 1"/>
          <p:cNvSpPr>
            <a:spLocks noGrp="1"/>
          </p:cNvSpPr>
          <p:nvPr>
            <p:ph type="title"/>
          </p:nvPr>
        </p:nvSpPr>
        <p:spPr>
          <a:xfrm>
            <a:off x="454025" y="449262"/>
            <a:ext cx="11272838" cy="968375"/>
          </a:xfrm>
          <a:prstGeom prst="rect">
            <a:avLst/>
          </a:prstGeom>
        </p:spPr>
        <p:txBody>
          <a:bodyPr vert="horz" lIns="91440" tIns="45720" rIns="91440" bIns="45720" rtlCol="0" anchor="ctr">
            <a:normAutofit/>
          </a:bodyPr>
          <a:lstStyle/>
          <a:p>
            <a:r>
              <a:rPr lang="en-US" dirty="0"/>
              <a:t>Main Title</a:t>
            </a:r>
          </a:p>
        </p:txBody>
      </p:sp>
      <p:sp>
        <p:nvSpPr>
          <p:cNvPr id="3" name="Text Placeholder 2"/>
          <p:cNvSpPr>
            <a:spLocks noGrp="1"/>
          </p:cNvSpPr>
          <p:nvPr>
            <p:ph type="body" idx="1"/>
          </p:nvPr>
        </p:nvSpPr>
        <p:spPr>
          <a:xfrm>
            <a:off x="454025" y="1600201"/>
            <a:ext cx="11272838" cy="2336800"/>
          </a:xfrm>
          <a:prstGeom prst="rect">
            <a:avLst/>
          </a:prstGeom>
        </p:spPr>
        <p:txBody>
          <a:bodyPr vert="horz" lIns="91440" tIns="45720" rIns="91440" bIns="45720" rtlCol="0">
            <a:noAutofit/>
          </a:bodyPr>
          <a:lstStyle/>
          <a:p>
            <a:pPr lvl="0"/>
            <a:r>
              <a:rPr lang="en-US" dirty="0"/>
              <a:t>First level of list</a:t>
            </a:r>
          </a:p>
          <a:p>
            <a:pPr lvl="1"/>
            <a:r>
              <a:rPr lang="en-US" dirty="0"/>
              <a:t>Second level idea</a:t>
            </a:r>
          </a:p>
          <a:p>
            <a:pPr lvl="2"/>
            <a:r>
              <a:rPr lang="en-US" dirty="0"/>
              <a:t>Third level idea(if additional level is needed… rethink your idea structure)</a:t>
            </a:r>
          </a:p>
        </p:txBody>
      </p:sp>
      <p:sp>
        <p:nvSpPr>
          <p:cNvPr id="4"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6/7/22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
        <p:nvSpPr>
          <p:cNvPr id="10"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1671319614"/>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Lst>
  <p:hf hdr="0" ftr="0" dt="0"/>
  <p:txStyles>
    <p:titleStyle>
      <a:lvl1pPr algn="ctr" defTabSz="457208" rtl="0" eaLnBrk="1" latinLnBrk="0" hangingPunct="1">
        <a:spcBef>
          <a:spcPct val="0"/>
        </a:spcBef>
        <a:buNone/>
        <a:defRPr sz="3600" kern="1200" baseline="0">
          <a:solidFill>
            <a:srgbClr val="538C3F"/>
          </a:solidFill>
          <a:latin typeface="Century Gothic" charset="0"/>
          <a:ea typeface="+mj-ea"/>
          <a:cs typeface="+mj-cs"/>
        </a:defRPr>
      </a:lvl1pPr>
    </p:titleStyle>
    <p:body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8" rtl="0" eaLnBrk="1" latinLnBrk="0" hangingPunct="1">
        <a:defRPr sz="1800" kern="1200">
          <a:solidFill>
            <a:schemeClr val="tx1"/>
          </a:solidFill>
          <a:latin typeface="+mn-lt"/>
          <a:ea typeface="+mn-ea"/>
          <a:cs typeface="+mn-cs"/>
        </a:defRPr>
      </a:lvl1pPr>
      <a:lvl2pPr marL="457208" algn="l" defTabSz="457208" rtl="0" eaLnBrk="1" latinLnBrk="0" hangingPunct="1">
        <a:defRPr sz="1800" kern="1200">
          <a:solidFill>
            <a:schemeClr val="tx1"/>
          </a:solidFill>
          <a:latin typeface="+mn-lt"/>
          <a:ea typeface="+mn-ea"/>
          <a:cs typeface="+mn-cs"/>
        </a:defRPr>
      </a:lvl2pPr>
      <a:lvl3pPr marL="914415" algn="l" defTabSz="457208" rtl="0" eaLnBrk="1" latinLnBrk="0" hangingPunct="1">
        <a:defRPr sz="1800" kern="1200">
          <a:solidFill>
            <a:schemeClr val="tx1"/>
          </a:solidFill>
          <a:latin typeface="+mn-lt"/>
          <a:ea typeface="+mn-ea"/>
          <a:cs typeface="+mn-cs"/>
        </a:defRPr>
      </a:lvl3pPr>
      <a:lvl4pPr marL="1371623" algn="l" defTabSz="457208" rtl="0" eaLnBrk="1" latinLnBrk="0" hangingPunct="1">
        <a:defRPr sz="1800" kern="1200">
          <a:solidFill>
            <a:schemeClr val="tx1"/>
          </a:solidFill>
          <a:latin typeface="+mn-lt"/>
          <a:ea typeface="+mn-ea"/>
          <a:cs typeface="+mn-cs"/>
        </a:defRPr>
      </a:lvl4pPr>
      <a:lvl5pPr marL="1828830" algn="l" defTabSz="457208" rtl="0" eaLnBrk="1" latinLnBrk="0" hangingPunct="1">
        <a:defRPr sz="1800" kern="1200">
          <a:solidFill>
            <a:schemeClr val="tx1"/>
          </a:solidFill>
          <a:latin typeface="+mn-lt"/>
          <a:ea typeface="+mn-ea"/>
          <a:cs typeface="+mn-cs"/>
        </a:defRPr>
      </a:lvl5pPr>
      <a:lvl6pPr marL="2286038" algn="l" defTabSz="457208" rtl="0" eaLnBrk="1" latinLnBrk="0" hangingPunct="1">
        <a:defRPr sz="1800" kern="1200">
          <a:solidFill>
            <a:schemeClr val="tx1"/>
          </a:solidFill>
          <a:latin typeface="+mn-lt"/>
          <a:ea typeface="+mn-ea"/>
          <a:cs typeface="+mn-cs"/>
        </a:defRPr>
      </a:lvl6pPr>
      <a:lvl7pPr marL="2743246" algn="l" defTabSz="457208" rtl="0" eaLnBrk="1" latinLnBrk="0" hangingPunct="1">
        <a:defRPr sz="1800" kern="1200">
          <a:solidFill>
            <a:schemeClr val="tx1"/>
          </a:solidFill>
          <a:latin typeface="+mn-lt"/>
          <a:ea typeface="+mn-ea"/>
          <a:cs typeface="+mn-cs"/>
        </a:defRPr>
      </a:lvl7pPr>
      <a:lvl8pPr marL="3200453" algn="l" defTabSz="457208" rtl="0" eaLnBrk="1" latinLnBrk="0" hangingPunct="1">
        <a:defRPr sz="1800" kern="1200">
          <a:solidFill>
            <a:schemeClr val="tx1"/>
          </a:solidFill>
          <a:latin typeface="+mn-lt"/>
          <a:ea typeface="+mn-ea"/>
          <a:cs typeface="+mn-cs"/>
        </a:defRPr>
      </a:lvl8pPr>
      <a:lvl9pPr marL="3657661" algn="l" defTabSz="45720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6">
          <p15:clr>
            <a:srgbClr val="F26B43"/>
          </p15:clr>
        </p15:guide>
        <p15:guide id="2" pos="744">
          <p15:clr>
            <a:srgbClr val="F26B43"/>
          </p15:clr>
        </p15:guide>
        <p15:guide id="3" pos="890">
          <p15:clr>
            <a:srgbClr val="F26B43"/>
          </p15:clr>
        </p15:guide>
        <p15:guide id="4" pos="1347">
          <p15:clr>
            <a:srgbClr val="F26B43"/>
          </p15:clr>
        </p15:guide>
        <p15:guide id="5" pos="1491">
          <p15:clr>
            <a:srgbClr val="F26B43"/>
          </p15:clr>
        </p15:guide>
        <p15:guide id="6" pos="1955">
          <p15:clr>
            <a:srgbClr val="F26B43"/>
          </p15:clr>
        </p15:guide>
        <p15:guide id="7" pos="2095">
          <p15:clr>
            <a:srgbClr val="F26B43"/>
          </p15:clr>
        </p15:guide>
        <p15:guide id="8" pos="2555">
          <p15:clr>
            <a:srgbClr val="F26B43"/>
          </p15:clr>
        </p15:guide>
        <p15:guide id="9" pos="2698">
          <p15:clr>
            <a:srgbClr val="F26B43"/>
          </p15:clr>
        </p15:guide>
        <p15:guide id="10" pos="3159">
          <p15:clr>
            <a:srgbClr val="F26B43"/>
          </p15:clr>
        </p15:guide>
        <p15:guide id="11" pos="3306">
          <p15:clr>
            <a:srgbClr val="F26B43"/>
          </p15:clr>
        </p15:guide>
        <p15:guide id="12" pos="3744" userDrawn="1">
          <p15:clr>
            <a:srgbClr val="F26B43"/>
          </p15:clr>
        </p15:guide>
        <p15:guide id="13" pos="3910">
          <p15:clr>
            <a:srgbClr val="F26B43"/>
          </p15:clr>
        </p15:guide>
        <p15:guide id="14" pos="4364">
          <p15:clr>
            <a:srgbClr val="F26B43"/>
          </p15:clr>
        </p15:guide>
        <p15:guide id="15" pos="4510">
          <p15:clr>
            <a:srgbClr val="F26B43"/>
          </p15:clr>
        </p15:guide>
        <p15:guide id="16" pos="4975">
          <p15:clr>
            <a:srgbClr val="F26B43"/>
          </p15:clr>
        </p15:guide>
        <p15:guide id="17" pos="5114">
          <p15:clr>
            <a:srgbClr val="F26B43"/>
          </p15:clr>
        </p15:guide>
        <p15:guide id="18" pos="5575">
          <p15:clr>
            <a:srgbClr val="F26B43"/>
          </p15:clr>
        </p15:guide>
        <p15:guide id="19" pos="5718">
          <p15:clr>
            <a:srgbClr val="F26B43"/>
          </p15:clr>
        </p15:guide>
        <p15:guide id="20" pos="6179">
          <p15:clr>
            <a:srgbClr val="F26B43"/>
          </p15:clr>
        </p15:guide>
        <p15:guide id="21" pos="6326">
          <p15:clr>
            <a:srgbClr val="F26B43"/>
          </p15:clr>
        </p15:guide>
        <p15:guide id="22" pos="6783">
          <p15:clr>
            <a:srgbClr val="F26B43"/>
          </p15:clr>
        </p15:guide>
        <p15:guide id="23" pos="6926">
          <p15:clr>
            <a:srgbClr val="F26B43"/>
          </p15:clr>
        </p15:guide>
        <p15:guide id="24" pos="738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vram-Peters/Terraform4OOPDevs"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www.linkedin.com/in/abe-peter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0.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 Id="rId6" Type="http://schemas.openxmlformats.org/officeDocument/2006/relationships/image" Target="../media/image35.png"/><Relationship Id="rId5" Type="http://schemas.openxmlformats.org/officeDocument/2006/relationships/image" Target="../media/image33.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png"/><Relationship Id="rId5" Type="http://schemas.openxmlformats.org/officeDocument/2006/relationships/image" Target="../media/image4.emf"/><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F51258-1986-8541-ACF8-FCEBC1C287A3}"/>
              </a:ext>
            </a:extLst>
          </p:cNvPr>
          <p:cNvSpPr>
            <a:spLocks noGrp="1"/>
          </p:cNvSpPr>
          <p:nvPr>
            <p:ph type="body" sz="quarter" idx="11"/>
          </p:nvPr>
        </p:nvSpPr>
        <p:spPr/>
        <p:txBody>
          <a:bodyPr>
            <a:normAutofit fontScale="70000" lnSpcReduction="20000"/>
          </a:bodyPr>
          <a:lstStyle/>
          <a:p>
            <a:endParaRPr lang="en-US" dirty="0"/>
          </a:p>
        </p:txBody>
      </p:sp>
      <p:sp>
        <p:nvSpPr>
          <p:cNvPr id="3" name="Text Placeholder 2">
            <a:extLst>
              <a:ext uri="{FF2B5EF4-FFF2-40B4-BE49-F238E27FC236}">
                <a16:creationId xmlns:a16="http://schemas.microsoft.com/office/drawing/2014/main" id="{46592F78-D60F-DE40-89CD-EB21B4FAD8B0}"/>
              </a:ext>
            </a:extLst>
          </p:cNvPr>
          <p:cNvSpPr>
            <a:spLocks noGrp="1"/>
          </p:cNvSpPr>
          <p:nvPr>
            <p:ph type="body" sz="quarter" idx="10"/>
          </p:nvPr>
        </p:nvSpPr>
        <p:spPr/>
        <p:txBody>
          <a:bodyPr/>
          <a:lstStyle/>
          <a:p>
            <a:r>
              <a:rPr lang="en-US" dirty="0"/>
              <a:t>Terraform for OOP Developers</a:t>
            </a:r>
          </a:p>
        </p:txBody>
      </p:sp>
    </p:spTree>
    <p:extLst>
      <p:ext uri="{BB962C8B-B14F-4D97-AF65-F5344CB8AC3E}">
        <p14:creationId xmlns:p14="http://schemas.microsoft.com/office/powerpoint/2010/main" val="3436253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053FBD-176B-D049-8EF3-451D2802D5CA}"/>
              </a:ext>
            </a:extLst>
          </p:cNvPr>
          <p:cNvPicPr>
            <a:picLocks noChangeAspect="1"/>
          </p:cNvPicPr>
          <p:nvPr/>
        </p:nvPicPr>
        <p:blipFill>
          <a:blip r:embed="rId3"/>
          <a:stretch>
            <a:fillRect/>
          </a:stretch>
        </p:blipFill>
        <p:spPr>
          <a:xfrm>
            <a:off x="465137" y="795867"/>
            <a:ext cx="5321300" cy="4140200"/>
          </a:xfrm>
          <a:prstGeom prst="rect">
            <a:avLst/>
          </a:prstGeom>
          <a:ln w="38100">
            <a:solidFill>
              <a:schemeClr val="bg1"/>
            </a:solidFill>
          </a:ln>
        </p:spPr>
      </p:pic>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dirty="0"/>
              <a:t>Package Resources and Dependencies…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10</a:t>
            </a:fld>
            <a:endParaRPr lang="en-US" dirty="0"/>
          </a:p>
        </p:txBody>
      </p:sp>
      <p:pic>
        <p:nvPicPr>
          <p:cNvPr id="4" name="Picture 3">
            <a:extLst>
              <a:ext uri="{FF2B5EF4-FFF2-40B4-BE49-F238E27FC236}">
                <a16:creationId xmlns:a16="http://schemas.microsoft.com/office/drawing/2014/main" id="{CF755CAA-9B1B-AA4C-9AC6-A48D5C9D9F8D}"/>
              </a:ext>
            </a:extLst>
          </p:cNvPr>
          <p:cNvPicPr>
            <a:picLocks noChangeAspect="1"/>
          </p:cNvPicPr>
          <p:nvPr/>
        </p:nvPicPr>
        <p:blipFill>
          <a:blip r:embed="rId4"/>
          <a:stretch>
            <a:fillRect/>
          </a:stretch>
        </p:blipFill>
        <p:spPr>
          <a:xfrm>
            <a:off x="6232152" y="795867"/>
            <a:ext cx="5144754" cy="5011124"/>
          </a:xfrm>
          <a:prstGeom prst="rect">
            <a:avLst/>
          </a:prstGeom>
        </p:spPr>
      </p:pic>
      <p:sp>
        <p:nvSpPr>
          <p:cNvPr id="5" name="Rectangle 4">
            <a:extLst>
              <a:ext uri="{FF2B5EF4-FFF2-40B4-BE49-F238E27FC236}">
                <a16:creationId xmlns:a16="http://schemas.microsoft.com/office/drawing/2014/main" id="{BD98373D-620E-9B23-3CA6-588A45BEFA5D}"/>
              </a:ext>
            </a:extLst>
          </p:cNvPr>
          <p:cNvSpPr/>
          <p:nvPr/>
        </p:nvSpPr>
        <p:spPr>
          <a:xfrm>
            <a:off x="840658" y="4616245"/>
            <a:ext cx="1209368" cy="319822"/>
          </a:xfrm>
          <a:prstGeom prst="rect">
            <a:avLst/>
          </a:prstGeom>
          <a:no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rapezoid 13">
            <a:extLst>
              <a:ext uri="{FF2B5EF4-FFF2-40B4-BE49-F238E27FC236}">
                <a16:creationId xmlns:a16="http://schemas.microsoft.com/office/drawing/2014/main" id="{554B7AC5-FA16-E70C-AA4B-B010870F49D8}"/>
              </a:ext>
            </a:extLst>
          </p:cNvPr>
          <p:cNvSpPr/>
          <p:nvPr/>
        </p:nvSpPr>
        <p:spPr>
          <a:xfrm rot="16200000">
            <a:off x="1645650" y="1207432"/>
            <a:ext cx="4991361" cy="4186559"/>
          </a:xfrm>
          <a:custGeom>
            <a:avLst/>
            <a:gdLst>
              <a:gd name="connsiteX0" fmla="*/ 0 w 2256503"/>
              <a:gd name="connsiteY0" fmla="*/ 896536 h 896536"/>
              <a:gd name="connsiteX1" fmla="*/ 224134 w 2256503"/>
              <a:gd name="connsiteY1" fmla="*/ 0 h 896536"/>
              <a:gd name="connsiteX2" fmla="*/ 2032369 w 2256503"/>
              <a:gd name="connsiteY2" fmla="*/ 0 h 896536"/>
              <a:gd name="connsiteX3" fmla="*/ 2256503 w 2256503"/>
              <a:gd name="connsiteY3" fmla="*/ 896536 h 896536"/>
              <a:gd name="connsiteX4" fmla="*/ 0 w 2256503"/>
              <a:gd name="connsiteY4" fmla="*/ 896536 h 896536"/>
              <a:gd name="connsiteX0" fmla="*/ 0 w 4454013"/>
              <a:gd name="connsiteY0" fmla="*/ 896536 h 1855181"/>
              <a:gd name="connsiteX1" fmla="*/ 224134 w 4454013"/>
              <a:gd name="connsiteY1" fmla="*/ 0 h 1855181"/>
              <a:gd name="connsiteX2" fmla="*/ 2032369 w 4454013"/>
              <a:gd name="connsiteY2" fmla="*/ 0 h 1855181"/>
              <a:gd name="connsiteX3" fmla="*/ 4454013 w 4454013"/>
              <a:gd name="connsiteY3" fmla="*/ 1855181 h 1855181"/>
              <a:gd name="connsiteX4" fmla="*/ 0 w 4454013"/>
              <a:gd name="connsiteY4" fmla="*/ 896536 h 1855181"/>
              <a:gd name="connsiteX0" fmla="*/ 0 w 5043948"/>
              <a:gd name="connsiteY0" fmla="*/ 1825685 h 1855181"/>
              <a:gd name="connsiteX1" fmla="*/ 814069 w 5043948"/>
              <a:gd name="connsiteY1" fmla="*/ 0 h 1855181"/>
              <a:gd name="connsiteX2" fmla="*/ 2622304 w 5043948"/>
              <a:gd name="connsiteY2" fmla="*/ 0 h 1855181"/>
              <a:gd name="connsiteX3" fmla="*/ 5043948 w 5043948"/>
              <a:gd name="connsiteY3" fmla="*/ 1855181 h 1855181"/>
              <a:gd name="connsiteX4" fmla="*/ 0 w 5043948"/>
              <a:gd name="connsiteY4" fmla="*/ 1825685 h 1855181"/>
              <a:gd name="connsiteX0" fmla="*/ 0 w 5043948"/>
              <a:gd name="connsiteY0" fmla="*/ 4155928 h 4185424"/>
              <a:gd name="connsiteX1" fmla="*/ 887811 w 5043948"/>
              <a:gd name="connsiteY1" fmla="*/ 0 h 4185424"/>
              <a:gd name="connsiteX2" fmla="*/ 2622304 w 5043948"/>
              <a:gd name="connsiteY2" fmla="*/ 2330243 h 4185424"/>
              <a:gd name="connsiteX3" fmla="*/ 5043948 w 5043948"/>
              <a:gd name="connsiteY3" fmla="*/ 4185424 h 4185424"/>
              <a:gd name="connsiteX4" fmla="*/ 0 w 5043948"/>
              <a:gd name="connsiteY4" fmla="*/ 4155928 h 4185424"/>
              <a:gd name="connsiteX0" fmla="*/ 0 w 5043948"/>
              <a:gd name="connsiteY0" fmla="*/ 4170679 h 4200175"/>
              <a:gd name="connsiteX1" fmla="*/ 887811 w 5043948"/>
              <a:gd name="connsiteY1" fmla="*/ 14751 h 4200175"/>
              <a:gd name="connsiteX2" fmla="*/ 1221208 w 5043948"/>
              <a:gd name="connsiteY2" fmla="*/ 0 h 4200175"/>
              <a:gd name="connsiteX3" fmla="*/ 5043948 w 5043948"/>
              <a:gd name="connsiteY3" fmla="*/ 4200175 h 4200175"/>
              <a:gd name="connsiteX4" fmla="*/ 0 w 5043948"/>
              <a:gd name="connsiteY4" fmla="*/ 4170679 h 4200175"/>
              <a:gd name="connsiteX0" fmla="*/ 0 w 4763729"/>
              <a:gd name="connsiteY0" fmla="*/ 4082192 h 4200175"/>
              <a:gd name="connsiteX1" fmla="*/ 607592 w 4763729"/>
              <a:gd name="connsiteY1" fmla="*/ 14751 h 4200175"/>
              <a:gd name="connsiteX2" fmla="*/ 940989 w 4763729"/>
              <a:gd name="connsiteY2" fmla="*/ 0 h 4200175"/>
              <a:gd name="connsiteX3" fmla="*/ 4763729 w 4763729"/>
              <a:gd name="connsiteY3" fmla="*/ 4200175 h 4200175"/>
              <a:gd name="connsiteX4" fmla="*/ 0 w 4763729"/>
              <a:gd name="connsiteY4" fmla="*/ 4082192 h 4200175"/>
              <a:gd name="connsiteX0" fmla="*/ 0 w 5014452"/>
              <a:gd name="connsiteY0" fmla="*/ 4170682 h 4200175"/>
              <a:gd name="connsiteX1" fmla="*/ 858315 w 5014452"/>
              <a:gd name="connsiteY1" fmla="*/ 14751 h 4200175"/>
              <a:gd name="connsiteX2" fmla="*/ 1191712 w 5014452"/>
              <a:gd name="connsiteY2" fmla="*/ 0 h 4200175"/>
              <a:gd name="connsiteX3" fmla="*/ 5014452 w 5014452"/>
              <a:gd name="connsiteY3" fmla="*/ 4200175 h 4200175"/>
              <a:gd name="connsiteX4" fmla="*/ 0 w 5014452"/>
              <a:gd name="connsiteY4" fmla="*/ 4170682 h 4200175"/>
              <a:gd name="connsiteX0" fmla="*/ 0 w 5014452"/>
              <a:gd name="connsiteY0" fmla="*/ 4179620 h 4209113"/>
              <a:gd name="connsiteX1" fmla="*/ 848840 w 5014452"/>
              <a:gd name="connsiteY1" fmla="*/ 0 h 4209113"/>
              <a:gd name="connsiteX2" fmla="*/ 1191712 w 5014452"/>
              <a:gd name="connsiteY2" fmla="*/ 8938 h 4209113"/>
              <a:gd name="connsiteX3" fmla="*/ 5014452 w 5014452"/>
              <a:gd name="connsiteY3" fmla="*/ 4209113 h 4209113"/>
              <a:gd name="connsiteX4" fmla="*/ 0 w 5014452"/>
              <a:gd name="connsiteY4" fmla="*/ 4179620 h 4209113"/>
              <a:gd name="connsiteX0" fmla="*/ 0 w 5014452"/>
              <a:gd name="connsiteY0" fmla="*/ 4180157 h 4209650"/>
              <a:gd name="connsiteX1" fmla="*/ 848840 w 5014452"/>
              <a:gd name="connsiteY1" fmla="*/ 537 h 4209650"/>
              <a:gd name="connsiteX2" fmla="*/ 1172761 w 5014452"/>
              <a:gd name="connsiteY2" fmla="*/ 0 h 4209650"/>
              <a:gd name="connsiteX3" fmla="*/ 5014452 w 5014452"/>
              <a:gd name="connsiteY3" fmla="*/ 4209650 h 4209650"/>
              <a:gd name="connsiteX4" fmla="*/ 0 w 5014452"/>
              <a:gd name="connsiteY4" fmla="*/ 4180157 h 4209650"/>
              <a:gd name="connsiteX0" fmla="*/ 0 w 4991361"/>
              <a:gd name="connsiteY0" fmla="*/ 4180157 h 4186559"/>
              <a:gd name="connsiteX1" fmla="*/ 848840 w 4991361"/>
              <a:gd name="connsiteY1" fmla="*/ 537 h 4186559"/>
              <a:gd name="connsiteX2" fmla="*/ 1172761 w 4991361"/>
              <a:gd name="connsiteY2" fmla="*/ 0 h 4186559"/>
              <a:gd name="connsiteX3" fmla="*/ 4991361 w 4991361"/>
              <a:gd name="connsiteY3" fmla="*/ 4186559 h 4186559"/>
              <a:gd name="connsiteX4" fmla="*/ 0 w 4991361"/>
              <a:gd name="connsiteY4" fmla="*/ 4180157 h 418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1361" h="4186559">
                <a:moveTo>
                  <a:pt x="0" y="4180157"/>
                </a:moveTo>
                <a:lnTo>
                  <a:pt x="848840" y="537"/>
                </a:lnTo>
                <a:lnTo>
                  <a:pt x="1172761" y="0"/>
                </a:lnTo>
                <a:lnTo>
                  <a:pt x="4991361" y="4186559"/>
                </a:lnTo>
                <a:lnTo>
                  <a:pt x="0" y="4180157"/>
                </a:lnTo>
                <a:close/>
              </a:path>
            </a:pathLst>
          </a:custGeom>
          <a:solidFill>
            <a:schemeClr val="accent3">
              <a:lumMod val="60000"/>
              <a:lumOff val="40000"/>
              <a:alpha val="40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93087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dirty="0"/>
              <a:t>Package Resources and Dependencies…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11</a:t>
            </a:fld>
            <a:endParaRPr lang="en-US" dirty="0"/>
          </a:p>
        </p:txBody>
      </p:sp>
      <p:pic>
        <p:nvPicPr>
          <p:cNvPr id="5" name="Picture 4">
            <a:extLst>
              <a:ext uri="{FF2B5EF4-FFF2-40B4-BE49-F238E27FC236}">
                <a16:creationId xmlns:a16="http://schemas.microsoft.com/office/drawing/2014/main" id="{3ABC5CF4-98FB-334F-B6C2-B7BEDABE4591}"/>
              </a:ext>
            </a:extLst>
          </p:cNvPr>
          <p:cNvPicPr>
            <a:picLocks noChangeAspect="1"/>
          </p:cNvPicPr>
          <p:nvPr/>
        </p:nvPicPr>
        <p:blipFill>
          <a:blip r:embed="rId3"/>
          <a:stretch>
            <a:fillRect/>
          </a:stretch>
        </p:blipFill>
        <p:spPr>
          <a:xfrm>
            <a:off x="3232150" y="882650"/>
            <a:ext cx="5727700" cy="5092700"/>
          </a:xfrm>
          <a:prstGeom prst="rect">
            <a:avLst/>
          </a:prstGeom>
        </p:spPr>
      </p:pic>
    </p:spTree>
    <p:extLst>
      <p:ext uri="{BB962C8B-B14F-4D97-AF65-F5344CB8AC3E}">
        <p14:creationId xmlns:p14="http://schemas.microsoft.com/office/powerpoint/2010/main" val="3991211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81CF78A-DA2A-9B4C-8CF7-51116A2483F9}"/>
              </a:ext>
            </a:extLst>
          </p:cNvPr>
          <p:cNvPicPr>
            <a:picLocks noChangeAspect="1"/>
          </p:cNvPicPr>
          <p:nvPr/>
        </p:nvPicPr>
        <p:blipFill rotWithShape="1">
          <a:blip r:embed="rId3"/>
          <a:srcRect r="28276"/>
          <a:stretch/>
        </p:blipFill>
        <p:spPr>
          <a:xfrm>
            <a:off x="6309298" y="795867"/>
            <a:ext cx="5519958" cy="3213100"/>
          </a:xfrm>
          <a:prstGeom prst="rect">
            <a:avLst/>
          </a:prstGeom>
          <a:ln w="38100">
            <a:solidFill>
              <a:schemeClr val="bg1"/>
            </a:solidFill>
          </a:ln>
        </p:spPr>
      </p:pic>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Configurations…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12</a:t>
            </a:fld>
            <a:endParaRPr lang="en-US" dirty="0"/>
          </a:p>
        </p:txBody>
      </p:sp>
      <p:pic>
        <p:nvPicPr>
          <p:cNvPr id="5" name="Picture 4">
            <a:extLst>
              <a:ext uri="{FF2B5EF4-FFF2-40B4-BE49-F238E27FC236}">
                <a16:creationId xmlns:a16="http://schemas.microsoft.com/office/drawing/2014/main" id="{3ABC5CF4-98FB-334F-B6C2-B7BEDABE4591}"/>
              </a:ext>
            </a:extLst>
          </p:cNvPr>
          <p:cNvPicPr>
            <a:picLocks noChangeAspect="1"/>
          </p:cNvPicPr>
          <p:nvPr/>
        </p:nvPicPr>
        <p:blipFill>
          <a:blip r:embed="rId4"/>
          <a:stretch>
            <a:fillRect/>
          </a:stretch>
        </p:blipFill>
        <p:spPr>
          <a:xfrm>
            <a:off x="362744" y="882650"/>
            <a:ext cx="5727700" cy="5092700"/>
          </a:xfrm>
          <a:prstGeom prst="rect">
            <a:avLst/>
          </a:prstGeom>
          <a:ln w="38100">
            <a:solidFill>
              <a:schemeClr val="bg1"/>
            </a:solidFill>
          </a:ln>
        </p:spPr>
      </p:pic>
      <p:pic>
        <p:nvPicPr>
          <p:cNvPr id="4" name="Picture 3">
            <a:extLst>
              <a:ext uri="{FF2B5EF4-FFF2-40B4-BE49-F238E27FC236}">
                <a16:creationId xmlns:a16="http://schemas.microsoft.com/office/drawing/2014/main" id="{F172966C-E2B7-6E47-A440-8FB42232C2D0}"/>
              </a:ext>
            </a:extLst>
          </p:cNvPr>
          <p:cNvPicPr>
            <a:picLocks noChangeAspect="1"/>
          </p:cNvPicPr>
          <p:nvPr/>
        </p:nvPicPr>
        <p:blipFill>
          <a:blip r:embed="rId5"/>
          <a:stretch>
            <a:fillRect/>
          </a:stretch>
        </p:blipFill>
        <p:spPr>
          <a:xfrm>
            <a:off x="3599656" y="3536575"/>
            <a:ext cx="8229600" cy="2209800"/>
          </a:xfrm>
          <a:prstGeom prst="rect">
            <a:avLst/>
          </a:prstGeom>
          <a:ln w="38100">
            <a:solidFill>
              <a:schemeClr val="bg1"/>
            </a:solidFill>
          </a:ln>
          <a:effectLst>
            <a:outerShdw blurRad="127000" dist="38100" dir="13500000" sx="102000" sy="102000" algn="br" rotWithShape="0">
              <a:prstClr val="black">
                <a:alpha val="42000"/>
              </a:prstClr>
            </a:outerShdw>
          </a:effectLst>
        </p:spPr>
      </p:pic>
      <p:sp>
        <p:nvSpPr>
          <p:cNvPr id="12" name="Rectangle 11">
            <a:extLst>
              <a:ext uri="{FF2B5EF4-FFF2-40B4-BE49-F238E27FC236}">
                <a16:creationId xmlns:a16="http://schemas.microsoft.com/office/drawing/2014/main" id="{DD6880B5-F828-B7A4-57DF-F3D999648BD6}"/>
              </a:ext>
            </a:extLst>
          </p:cNvPr>
          <p:cNvSpPr/>
          <p:nvPr/>
        </p:nvSpPr>
        <p:spPr>
          <a:xfrm>
            <a:off x="1266093" y="1514066"/>
            <a:ext cx="1681928" cy="247135"/>
          </a:xfrm>
          <a:prstGeom prst="rect">
            <a:avLst/>
          </a:prstGeom>
          <a:no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rapezoid 13">
            <a:extLst>
              <a:ext uri="{FF2B5EF4-FFF2-40B4-BE49-F238E27FC236}">
                <a16:creationId xmlns:a16="http://schemas.microsoft.com/office/drawing/2014/main" id="{D47B5A6C-2D6A-02CF-F8FB-31A86CB5D006}"/>
              </a:ext>
            </a:extLst>
          </p:cNvPr>
          <p:cNvSpPr/>
          <p:nvPr/>
        </p:nvSpPr>
        <p:spPr>
          <a:xfrm rot="16200000">
            <a:off x="3293139" y="459211"/>
            <a:ext cx="2674881" cy="3371900"/>
          </a:xfrm>
          <a:custGeom>
            <a:avLst/>
            <a:gdLst>
              <a:gd name="connsiteX0" fmla="*/ 0 w 2256503"/>
              <a:gd name="connsiteY0" fmla="*/ 896536 h 896536"/>
              <a:gd name="connsiteX1" fmla="*/ 224134 w 2256503"/>
              <a:gd name="connsiteY1" fmla="*/ 0 h 896536"/>
              <a:gd name="connsiteX2" fmla="*/ 2032369 w 2256503"/>
              <a:gd name="connsiteY2" fmla="*/ 0 h 896536"/>
              <a:gd name="connsiteX3" fmla="*/ 2256503 w 2256503"/>
              <a:gd name="connsiteY3" fmla="*/ 896536 h 896536"/>
              <a:gd name="connsiteX4" fmla="*/ 0 w 2256503"/>
              <a:gd name="connsiteY4" fmla="*/ 896536 h 896536"/>
              <a:gd name="connsiteX0" fmla="*/ 0 w 4454013"/>
              <a:gd name="connsiteY0" fmla="*/ 896536 h 1855181"/>
              <a:gd name="connsiteX1" fmla="*/ 224134 w 4454013"/>
              <a:gd name="connsiteY1" fmla="*/ 0 h 1855181"/>
              <a:gd name="connsiteX2" fmla="*/ 2032369 w 4454013"/>
              <a:gd name="connsiteY2" fmla="*/ 0 h 1855181"/>
              <a:gd name="connsiteX3" fmla="*/ 4454013 w 4454013"/>
              <a:gd name="connsiteY3" fmla="*/ 1855181 h 1855181"/>
              <a:gd name="connsiteX4" fmla="*/ 0 w 4454013"/>
              <a:gd name="connsiteY4" fmla="*/ 896536 h 1855181"/>
              <a:gd name="connsiteX0" fmla="*/ 0 w 5043948"/>
              <a:gd name="connsiteY0" fmla="*/ 1825685 h 1855181"/>
              <a:gd name="connsiteX1" fmla="*/ 814069 w 5043948"/>
              <a:gd name="connsiteY1" fmla="*/ 0 h 1855181"/>
              <a:gd name="connsiteX2" fmla="*/ 2622304 w 5043948"/>
              <a:gd name="connsiteY2" fmla="*/ 0 h 1855181"/>
              <a:gd name="connsiteX3" fmla="*/ 5043948 w 5043948"/>
              <a:gd name="connsiteY3" fmla="*/ 1855181 h 1855181"/>
              <a:gd name="connsiteX4" fmla="*/ 0 w 5043948"/>
              <a:gd name="connsiteY4" fmla="*/ 1825685 h 1855181"/>
              <a:gd name="connsiteX0" fmla="*/ 0 w 5043948"/>
              <a:gd name="connsiteY0" fmla="*/ 4155928 h 4185424"/>
              <a:gd name="connsiteX1" fmla="*/ 887811 w 5043948"/>
              <a:gd name="connsiteY1" fmla="*/ 0 h 4185424"/>
              <a:gd name="connsiteX2" fmla="*/ 2622304 w 5043948"/>
              <a:gd name="connsiteY2" fmla="*/ 2330243 h 4185424"/>
              <a:gd name="connsiteX3" fmla="*/ 5043948 w 5043948"/>
              <a:gd name="connsiteY3" fmla="*/ 4185424 h 4185424"/>
              <a:gd name="connsiteX4" fmla="*/ 0 w 5043948"/>
              <a:gd name="connsiteY4" fmla="*/ 4155928 h 4185424"/>
              <a:gd name="connsiteX0" fmla="*/ 0 w 5043948"/>
              <a:gd name="connsiteY0" fmla="*/ 4170679 h 4200175"/>
              <a:gd name="connsiteX1" fmla="*/ 887811 w 5043948"/>
              <a:gd name="connsiteY1" fmla="*/ 14751 h 4200175"/>
              <a:gd name="connsiteX2" fmla="*/ 1221208 w 5043948"/>
              <a:gd name="connsiteY2" fmla="*/ 0 h 4200175"/>
              <a:gd name="connsiteX3" fmla="*/ 5043948 w 5043948"/>
              <a:gd name="connsiteY3" fmla="*/ 4200175 h 4200175"/>
              <a:gd name="connsiteX4" fmla="*/ 0 w 5043948"/>
              <a:gd name="connsiteY4" fmla="*/ 4170679 h 4200175"/>
              <a:gd name="connsiteX0" fmla="*/ 0 w 4763729"/>
              <a:gd name="connsiteY0" fmla="*/ 4082192 h 4200175"/>
              <a:gd name="connsiteX1" fmla="*/ 607592 w 4763729"/>
              <a:gd name="connsiteY1" fmla="*/ 14751 h 4200175"/>
              <a:gd name="connsiteX2" fmla="*/ 940989 w 4763729"/>
              <a:gd name="connsiteY2" fmla="*/ 0 h 4200175"/>
              <a:gd name="connsiteX3" fmla="*/ 4763729 w 4763729"/>
              <a:gd name="connsiteY3" fmla="*/ 4200175 h 4200175"/>
              <a:gd name="connsiteX4" fmla="*/ 0 w 4763729"/>
              <a:gd name="connsiteY4" fmla="*/ 4082192 h 4200175"/>
              <a:gd name="connsiteX0" fmla="*/ 0 w 5014452"/>
              <a:gd name="connsiteY0" fmla="*/ 4170682 h 4200175"/>
              <a:gd name="connsiteX1" fmla="*/ 858315 w 5014452"/>
              <a:gd name="connsiteY1" fmla="*/ 14751 h 4200175"/>
              <a:gd name="connsiteX2" fmla="*/ 1191712 w 5014452"/>
              <a:gd name="connsiteY2" fmla="*/ 0 h 4200175"/>
              <a:gd name="connsiteX3" fmla="*/ 5014452 w 5014452"/>
              <a:gd name="connsiteY3" fmla="*/ 4200175 h 4200175"/>
              <a:gd name="connsiteX4" fmla="*/ 0 w 5014452"/>
              <a:gd name="connsiteY4" fmla="*/ 4170682 h 4200175"/>
              <a:gd name="connsiteX0" fmla="*/ 0 w 5014452"/>
              <a:gd name="connsiteY0" fmla="*/ 4179620 h 4209113"/>
              <a:gd name="connsiteX1" fmla="*/ 848840 w 5014452"/>
              <a:gd name="connsiteY1" fmla="*/ 0 h 4209113"/>
              <a:gd name="connsiteX2" fmla="*/ 1191712 w 5014452"/>
              <a:gd name="connsiteY2" fmla="*/ 8938 h 4209113"/>
              <a:gd name="connsiteX3" fmla="*/ 5014452 w 5014452"/>
              <a:gd name="connsiteY3" fmla="*/ 4209113 h 4209113"/>
              <a:gd name="connsiteX4" fmla="*/ 0 w 5014452"/>
              <a:gd name="connsiteY4" fmla="*/ 4179620 h 4209113"/>
              <a:gd name="connsiteX0" fmla="*/ 0 w 5014452"/>
              <a:gd name="connsiteY0" fmla="*/ 4180157 h 4209650"/>
              <a:gd name="connsiteX1" fmla="*/ 848840 w 5014452"/>
              <a:gd name="connsiteY1" fmla="*/ 537 h 4209650"/>
              <a:gd name="connsiteX2" fmla="*/ 1172761 w 5014452"/>
              <a:gd name="connsiteY2" fmla="*/ 0 h 4209650"/>
              <a:gd name="connsiteX3" fmla="*/ 5014452 w 5014452"/>
              <a:gd name="connsiteY3" fmla="*/ 4209650 h 4209650"/>
              <a:gd name="connsiteX4" fmla="*/ 0 w 5014452"/>
              <a:gd name="connsiteY4" fmla="*/ 4180157 h 4209650"/>
              <a:gd name="connsiteX0" fmla="*/ 0 w 4991361"/>
              <a:gd name="connsiteY0" fmla="*/ 4180157 h 4186559"/>
              <a:gd name="connsiteX1" fmla="*/ 848840 w 4991361"/>
              <a:gd name="connsiteY1" fmla="*/ 537 h 4186559"/>
              <a:gd name="connsiteX2" fmla="*/ 1172761 w 4991361"/>
              <a:gd name="connsiteY2" fmla="*/ 0 h 4186559"/>
              <a:gd name="connsiteX3" fmla="*/ 4991361 w 4991361"/>
              <a:gd name="connsiteY3" fmla="*/ 4186559 h 4186559"/>
              <a:gd name="connsiteX4" fmla="*/ 0 w 4991361"/>
              <a:gd name="connsiteY4" fmla="*/ 4180157 h 4186559"/>
              <a:gd name="connsiteX0" fmla="*/ 0 w 4183641"/>
              <a:gd name="connsiteY0" fmla="*/ 4180157 h 4180157"/>
              <a:gd name="connsiteX1" fmla="*/ 848840 w 4183641"/>
              <a:gd name="connsiteY1" fmla="*/ 537 h 4180157"/>
              <a:gd name="connsiteX2" fmla="*/ 1172761 w 4183641"/>
              <a:gd name="connsiteY2" fmla="*/ 0 h 4180157"/>
              <a:gd name="connsiteX3" fmla="*/ 4183641 w 4183641"/>
              <a:gd name="connsiteY3" fmla="*/ 2921639 h 4180157"/>
              <a:gd name="connsiteX4" fmla="*/ 0 w 4183641"/>
              <a:gd name="connsiteY4" fmla="*/ 4180157 h 4180157"/>
              <a:gd name="connsiteX0" fmla="*/ 659920 w 3334801"/>
              <a:gd name="connsiteY0" fmla="*/ 2930477 h 2930477"/>
              <a:gd name="connsiteX1" fmla="*/ 0 w 3334801"/>
              <a:gd name="connsiteY1" fmla="*/ 537 h 2930477"/>
              <a:gd name="connsiteX2" fmla="*/ 323921 w 3334801"/>
              <a:gd name="connsiteY2" fmla="*/ 0 h 2930477"/>
              <a:gd name="connsiteX3" fmla="*/ 3334801 w 3334801"/>
              <a:gd name="connsiteY3" fmla="*/ 2921639 h 2930477"/>
              <a:gd name="connsiteX4" fmla="*/ 659920 w 3334801"/>
              <a:gd name="connsiteY4" fmla="*/ 2930477 h 2930477"/>
              <a:gd name="connsiteX0" fmla="*/ 659920 w 3334801"/>
              <a:gd name="connsiteY0" fmla="*/ 3364817 h 3364817"/>
              <a:gd name="connsiteX1" fmla="*/ 0 w 3334801"/>
              <a:gd name="connsiteY1" fmla="*/ 434877 h 3364817"/>
              <a:gd name="connsiteX2" fmla="*/ 2625161 w 3334801"/>
              <a:gd name="connsiteY2" fmla="*/ 0 h 3364817"/>
              <a:gd name="connsiteX3" fmla="*/ 3334801 w 3334801"/>
              <a:gd name="connsiteY3" fmla="*/ 3355979 h 3364817"/>
              <a:gd name="connsiteX4" fmla="*/ 659920 w 3334801"/>
              <a:gd name="connsiteY4" fmla="*/ 3364817 h 3364817"/>
              <a:gd name="connsiteX0" fmla="*/ 0 w 2674881"/>
              <a:gd name="connsiteY0" fmla="*/ 3387140 h 3387140"/>
              <a:gd name="connsiteX1" fmla="*/ 1732760 w 2674881"/>
              <a:gd name="connsiteY1" fmla="*/ 0 h 3387140"/>
              <a:gd name="connsiteX2" fmla="*/ 1965241 w 2674881"/>
              <a:gd name="connsiteY2" fmla="*/ 22323 h 3387140"/>
              <a:gd name="connsiteX3" fmla="*/ 2674881 w 2674881"/>
              <a:gd name="connsiteY3" fmla="*/ 3378302 h 3387140"/>
              <a:gd name="connsiteX4" fmla="*/ 0 w 2674881"/>
              <a:gd name="connsiteY4" fmla="*/ 3387140 h 3387140"/>
              <a:gd name="connsiteX0" fmla="*/ 0 w 2674881"/>
              <a:gd name="connsiteY0" fmla="*/ 3371900 h 3371900"/>
              <a:gd name="connsiteX1" fmla="*/ 1717520 w 2674881"/>
              <a:gd name="connsiteY1" fmla="*/ 0 h 3371900"/>
              <a:gd name="connsiteX2" fmla="*/ 1965241 w 2674881"/>
              <a:gd name="connsiteY2" fmla="*/ 7083 h 3371900"/>
              <a:gd name="connsiteX3" fmla="*/ 2674881 w 2674881"/>
              <a:gd name="connsiteY3" fmla="*/ 3363062 h 3371900"/>
              <a:gd name="connsiteX4" fmla="*/ 0 w 2674881"/>
              <a:gd name="connsiteY4" fmla="*/ 3371900 h 3371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881" h="3371900">
                <a:moveTo>
                  <a:pt x="0" y="3371900"/>
                </a:moveTo>
                <a:lnTo>
                  <a:pt x="1717520" y="0"/>
                </a:lnTo>
                <a:lnTo>
                  <a:pt x="1965241" y="7083"/>
                </a:lnTo>
                <a:lnTo>
                  <a:pt x="2674881" y="3363062"/>
                </a:lnTo>
                <a:lnTo>
                  <a:pt x="0" y="3371900"/>
                </a:lnTo>
                <a:close/>
              </a:path>
            </a:pathLst>
          </a:custGeom>
          <a:solidFill>
            <a:schemeClr val="accent3">
              <a:lumMod val="60000"/>
              <a:lumOff val="40000"/>
              <a:alpha val="40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rapezoid 13">
            <a:extLst>
              <a:ext uri="{FF2B5EF4-FFF2-40B4-BE49-F238E27FC236}">
                <a16:creationId xmlns:a16="http://schemas.microsoft.com/office/drawing/2014/main" id="{C0FF229A-6104-E502-E9C6-685168835168}"/>
              </a:ext>
            </a:extLst>
          </p:cNvPr>
          <p:cNvSpPr/>
          <p:nvPr/>
        </p:nvSpPr>
        <p:spPr>
          <a:xfrm rot="16200000">
            <a:off x="1169678" y="3360972"/>
            <a:ext cx="3992412" cy="808644"/>
          </a:xfrm>
          <a:custGeom>
            <a:avLst/>
            <a:gdLst>
              <a:gd name="connsiteX0" fmla="*/ 0 w 2256503"/>
              <a:gd name="connsiteY0" fmla="*/ 896536 h 896536"/>
              <a:gd name="connsiteX1" fmla="*/ 224134 w 2256503"/>
              <a:gd name="connsiteY1" fmla="*/ 0 h 896536"/>
              <a:gd name="connsiteX2" fmla="*/ 2032369 w 2256503"/>
              <a:gd name="connsiteY2" fmla="*/ 0 h 896536"/>
              <a:gd name="connsiteX3" fmla="*/ 2256503 w 2256503"/>
              <a:gd name="connsiteY3" fmla="*/ 896536 h 896536"/>
              <a:gd name="connsiteX4" fmla="*/ 0 w 2256503"/>
              <a:gd name="connsiteY4" fmla="*/ 896536 h 896536"/>
              <a:gd name="connsiteX0" fmla="*/ 0 w 4454013"/>
              <a:gd name="connsiteY0" fmla="*/ 896536 h 1855181"/>
              <a:gd name="connsiteX1" fmla="*/ 224134 w 4454013"/>
              <a:gd name="connsiteY1" fmla="*/ 0 h 1855181"/>
              <a:gd name="connsiteX2" fmla="*/ 2032369 w 4454013"/>
              <a:gd name="connsiteY2" fmla="*/ 0 h 1855181"/>
              <a:gd name="connsiteX3" fmla="*/ 4454013 w 4454013"/>
              <a:gd name="connsiteY3" fmla="*/ 1855181 h 1855181"/>
              <a:gd name="connsiteX4" fmla="*/ 0 w 4454013"/>
              <a:gd name="connsiteY4" fmla="*/ 896536 h 1855181"/>
              <a:gd name="connsiteX0" fmla="*/ 0 w 5043948"/>
              <a:gd name="connsiteY0" fmla="*/ 1825685 h 1855181"/>
              <a:gd name="connsiteX1" fmla="*/ 814069 w 5043948"/>
              <a:gd name="connsiteY1" fmla="*/ 0 h 1855181"/>
              <a:gd name="connsiteX2" fmla="*/ 2622304 w 5043948"/>
              <a:gd name="connsiteY2" fmla="*/ 0 h 1855181"/>
              <a:gd name="connsiteX3" fmla="*/ 5043948 w 5043948"/>
              <a:gd name="connsiteY3" fmla="*/ 1855181 h 1855181"/>
              <a:gd name="connsiteX4" fmla="*/ 0 w 5043948"/>
              <a:gd name="connsiteY4" fmla="*/ 1825685 h 1855181"/>
              <a:gd name="connsiteX0" fmla="*/ 0 w 5043948"/>
              <a:gd name="connsiteY0" fmla="*/ 4155928 h 4185424"/>
              <a:gd name="connsiteX1" fmla="*/ 887811 w 5043948"/>
              <a:gd name="connsiteY1" fmla="*/ 0 h 4185424"/>
              <a:gd name="connsiteX2" fmla="*/ 2622304 w 5043948"/>
              <a:gd name="connsiteY2" fmla="*/ 2330243 h 4185424"/>
              <a:gd name="connsiteX3" fmla="*/ 5043948 w 5043948"/>
              <a:gd name="connsiteY3" fmla="*/ 4185424 h 4185424"/>
              <a:gd name="connsiteX4" fmla="*/ 0 w 5043948"/>
              <a:gd name="connsiteY4" fmla="*/ 4155928 h 4185424"/>
              <a:gd name="connsiteX0" fmla="*/ 0 w 5043948"/>
              <a:gd name="connsiteY0" fmla="*/ 4170679 h 4200175"/>
              <a:gd name="connsiteX1" fmla="*/ 887811 w 5043948"/>
              <a:gd name="connsiteY1" fmla="*/ 14751 h 4200175"/>
              <a:gd name="connsiteX2" fmla="*/ 1221208 w 5043948"/>
              <a:gd name="connsiteY2" fmla="*/ 0 h 4200175"/>
              <a:gd name="connsiteX3" fmla="*/ 5043948 w 5043948"/>
              <a:gd name="connsiteY3" fmla="*/ 4200175 h 4200175"/>
              <a:gd name="connsiteX4" fmla="*/ 0 w 5043948"/>
              <a:gd name="connsiteY4" fmla="*/ 4170679 h 4200175"/>
              <a:gd name="connsiteX0" fmla="*/ 0 w 4763729"/>
              <a:gd name="connsiteY0" fmla="*/ 4082192 h 4200175"/>
              <a:gd name="connsiteX1" fmla="*/ 607592 w 4763729"/>
              <a:gd name="connsiteY1" fmla="*/ 14751 h 4200175"/>
              <a:gd name="connsiteX2" fmla="*/ 940989 w 4763729"/>
              <a:gd name="connsiteY2" fmla="*/ 0 h 4200175"/>
              <a:gd name="connsiteX3" fmla="*/ 4763729 w 4763729"/>
              <a:gd name="connsiteY3" fmla="*/ 4200175 h 4200175"/>
              <a:gd name="connsiteX4" fmla="*/ 0 w 4763729"/>
              <a:gd name="connsiteY4" fmla="*/ 4082192 h 4200175"/>
              <a:gd name="connsiteX0" fmla="*/ 0 w 5014452"/>
              <a:gd name="connsiteY0" fmla="*/ 4170682 h 4200175"/>
              <a:gd name="connsiteX1" fmla="*/ 858315 w 5014452"/>
              <a:gd name="connsiteY1" fmla="*/ 14751 h 4200175"/>
              <a:gd name="connsiteX2" fmla="*/ 1191712 w 5014452"/>
              <a:gd name="connsiteY2" fmla="*/ 0 h 4200175"/>
              <a:gd name="connsiteX3" fmla="*/ 5014452 w 5014452"/>
              <a:gd name="connsiteY3" fmla="*/ 4200175 h 4200175"/>
              <a:gd name="connsiteX4" fmla="*/ 0 w 5014452"/>
              <a:gd name="connsiteY4" fmla="*/ 4170682 h 4200175"/>
              <a:gd name="connsiteX0" fmla="*/ 0 w 5014452"/>
              <a:gd name="connsiteY0" fmla="*/ 4179620 h 4209113"/>
              <a:gd name="connsiteX1" fmla="*/ 848840 w 5014452"/>
              <a:gd name="connsiteY1" fmla="*/ 0 h 4209113"/>
              <a:gd name="connsiteX2" fmla="*/ 1191712 w 5014452"/>
              <a:gd name="connsiteY2" fmla="*/ 8938 h 4209113"/>
              <a:gd name="connsiteX3" fmla="*/ 5014452 w 5014452"/>
              <a:gd name="connsiteY3" fmla="*/ 4209113 h 4209113"/>
              <a:gd name="connsiteX4" fmla="*/ 0 w 5014452"/>
              <a:gd name="connsiteY4" fmla="*/ 4179620 h 4209113"/>
              <a:gd name="connsiteX0" fmla="*/ 0 w 5014452"/>
              <a:gd name="connsiteY0" fmla="*/ 4180157 h 4209650"/>
              <a:gd name="connsiteX1" fmla="*/ 848840 w 5014452"/>
              <a:gd name="connsiteY1" fmla="*/ 537 h 4209650"/>
              <a:gd name="connsiteX2" fmla="*/ 1172761 w 5014452"/>
              <a:gd name="connsiteY2" fmla="*/ 0 h 4209650"/>
              <a:gd name="connsiteX3" fmla="*/ 5014452 w 5014452"/>
              <a:gd name="connsiteY3" fmla="*/ 4209650 h 4209650"/>
              <a:gd name="connsiteX4" fmla="*/ 0 w 5014452"/>
              <a:gd name="connsiteY4" fmla="*/ 4180157 h 4209650"/>
              <a:gd name="connsiteX0" fmla="*/ 0 w 4991361"/>
              <a:gd name="connsiteY0" fmla="*/ 4180157 h 4186559"/>
              <a:gd name="connsiteX1" fmla="*/ 848840 w 4991361"/>
              <a:gd name="connsiteY1" fmla="*/ 537 h 4186559"/>
              <a:gd name="connsiteX2" fmla="*/ 1172761 w 4991361"/>
              <a:gd name="connsiteY2" fmla="*/ 0 h 4186559"/>
              <a:gd name="connsiteX3" fmla="*/ 4991361 w 4991361"/>
              <a:gd name="connsiteY3" fmla="*/ 4186559 h 4186559"/>
              <a:gd name="connsiteX4" fmla="*/ 0 w 4991361"/>
              <a:gd name="connsiteY4" fmla="*/ 4180157 h 4186559"/>
              <a:gd name="connsiteX0" fmla="*/ 0 w 4183641"/>
              <a:gd name="connsiteY0" fmla="*/ 4180157 h 4180157"/>
              <a:gd name="connsiteX1" fmla="*/ 848840 w 4183641"/>
              <a:gd name="connsiteY1" fmla="*/ 537 h 4180157"/>
              <a:gd name="connsiteX2" fmla="*/ 1172761 w 4183641"/>
              <a:gd name="connsiteY2" fmla="*/ 0 h 4180157"/>
              <a:gd name="connsiteX3" fmla="*/ 4183641 w 4183641"/>
              <a:gd name="connsiteY3" fmla="*/ 2921639 h 4180157"/>
              <a:gd name="connsiteX4" fmla="*/ 0 w 4183641"/>
              <a:gd name="connsiteY4" fmla="*/ 4180157 h 4180157"/>
              <a:gd name="connsiteX0" fmla="*/ 659920 w 3334801"/>
              <a:gd name="connsiteY0" fmla="*/ 2930477 h 2930477"/>
              <a:gd name="connsiteX1" fmla="*/ 0 w 3334801"/>
              <a:gd name="connsiteY1" fmla="*/ 537 h 2930477"/>
              <a:gd name="connsiteX2" fmla="*/ 323921 w 3334801"/>
              <a:gd name="connsiteY2" fmla="*/ 0 h 2930477"/>
              <a:gd name="connsiteX3" fmla="*/ 3334801 w 3334801"/>
              <a:gd name="connsiteY3" fmla="*/ 2921639 h 2930477"/>
              <a:gd name="connsiteX4" fmla="*/ 659920 w 3334801"/>
              <a:gd name="connsiteY4" fmla="*/ 2930477 h 2930477"/>
              <a:gd name="connsiteX0" fmla="*/ 659920 w 3334801"/>
              <a:gd name="connsiteY0" fmla="*/ 3364817 h 3364817"/>
              <a:gd name="connsiteX1" fmla="*/ 0 w 3334801"/>
              <a:gd name="connsiteY1" fmla="*/ 434877 h 3364817"/>
              <a:gd name="connsiteX2" fmla="*/ 2625161 w 3334801"/>
              <a:gd name="connsiteY2" fmla="*/ 0 h 3364817"/>
              <a:gd name="connsiteX3" fmla="*/ 3334801 w 3334801"/>
              <a:gd name="connsiteY3" fmla="*/ 3355979 h 3364817"/>
              <a:gd name="connsiteX4" fmla="*/ 659920 w 3334801"/>
              <a:gd name="connsiteY4" fmla="*/ 3364817 h 3364817"/>
              <a:gd name="connsiteX0" fmla="*/ 0 w 2674881"/>
              <a:gd name="connsiteY0" fmla="*/ 3387140 h 3387140"/>
              <a:gd name="connsiteX1" fmla="*/ 1732760 w 2674881"/>
              <a:gd name="connsiteY1" fmla="*/ 0 h 3387140"/>
              <a:gd name="connsiteX2" fmla="*/ 1965241 w 2674881"/>
              <a:gd name="connsiteY2" fmla="*/ 22323 h 3387140"/>
              <a:gd name="connsiteX3" fmla="*/ 2674881 w 2674881"/>
              <a:gd name="connsiteY3" fmla="*/ 3378302 h 3387140"/>
              <a:gd name="connsiteX4" fmla="*/ 0 w 2674881"/>
              <a:gd name="connsiteY4" fmla="*/ 3387140 h 3387140"/>
              <a:gd name="connsiteX0" fmla="*/ 0 w 2674881"/>
              <a:gd name="connsiteY0" fmla="*/ 3371900 h 3371900"/>
              <a:gd name="connsiteX1" fmla="*/ 1717520 w 2674881"/>
              <a:gd name="connsiteY1" fmla="*/ 0 h 3371900"/>
              <a:gd name="connsiteX2" fmla="*/ 1965241 w 2674881"/>
              <a:gd name="connsiteY2" fmla="*/ 7083 h 3371900"/>
              <a:gd name="connsiteX3" fmla="*/ 2674881 w 2674881"/>
              <a:gd name="connsiteY3" fmla="*/ 3363062 h 3371900"/>
              <a:gd name="connsiteX4" fmla="*/ 0 w 2674881"/>
              <a:gd name="connsiteY4" fmla="*/ 3371900 h 3371900"/>
              <a:gd name="connsiteX0" fmla="*/ 0 w 2872024"/>
              <a:gd name="connsiteY0" fmla="*/ 3371900 h 3371900"/>
              <a:gd name="connsiteX1" fmla="*/ 1717520 w 2872024"/>
              <a:gd name="connsiteY1" fmla="*/ 0 h 3371900"/>
              <a:gd name="connsiteX2" fmla="*/ 2872024 w 2872024"/>
              <a:gd name="connsiteY2" fmla="*/ 1386306 h 3371900"/>
              <a:gd name="connsiteX3" fmla="*/ 2674881 w 2872024"/>
              <a:gd name="connsiteY3" fmla="*/ 3363062 h 3371900"/>
              <a:gd name="connsiteX4" fmla="*/ 0 w 2872024"/>
              <a:gd name="connsiteY4" fmla="*/ 3371900 h 3371900"/>
              <a:gd name="connsiteX0" fmla="*/ 0 w 2883380"/>
              <a:gd name="connsiteY0" fmla="*/ 3653840 h 3653840"/>
              <a:gd name="connsiteX1" fmla="*/ 2883380 w 2883380"/>
              <a:gd name="connsiteY1" fmla="*/ 0 h 3653840"/>
              <a:gd name="connsiteX2" fmla="*/ 2872024 w 2883380"/>
              <a:gd name="connsiteY2" fmla="*/ 1668246 h 3653840"/>
              <a:gd name="connsiteX3" fmla="*/ 2674881 w 2883380"/>
              <a:gd name="connsiteY3" fmla="*/ 3645002 h 3653840"/>
              <a:gd name="connsiteX4" fmla="*/ 0 w 2883380"/>
              <a:gd name="connsiteY4" fmla="*/ 3653840 h 3653840"/>
              <a:gd name="connsiteX0" fmla="*/ 0 w 2883380"/>
              <a:gd name="connsiteY0" fmla="*/ 3653840 h 3653840"/>
              <a:gd name="connsiteX1" fmla="*/ 2883380 w 2883380"/>
              <a:gd name="connsiteY1" fmla="*/ 0 h 3653840"/>
              <a:gd name="connsiteX2" fmla="*/ 2872024 w 2883380"/>
              <a:gd name="connsiteY2" fmla="*/ 1668246 h 3653840"/>
              <a:gd name="connsiteX3" fmla="*/ 1112781 w 2883380"/>
              <a:gd name="connsiteY3" fmla="*/ 2311502 h 3653840"/>
              <a:gd name="connsiteX4" fmla="*/ 0 w 2883380"/>
              <a:gd name="connsiteY4" fmla="*/ 3653840 h 3653840"/>
              <a:gd name="connsiteX0" fmla="*/ 0 w 3980660"/>
              <a:gd name="connsiteY0" fmla="*/ 2320340 h 2320340"/>
              <a:gd name="connsiteX1" fmla="*/ 3980660 w 3980660"/>
              <a:gd name="connsiteY1" fmla="*/ 0 h 2320340"/>
              <a:gd name="connsiteX2" fmla="*/ 3969304 w 3980660"/>
              <a:gd name="connsiteY2" fmla="*/ 1668246 h 2320340"/>
              <a:gd name="connsiteX3" fmla="*/ 2210061 w 3980660"/>
              <a:gd name="connsiteY3" fmla="*/ 2311502 h 2320340"/>
              <a:gd name="connsiteX4" fmla="*/ 0 w 3980660"/>
              <a:gd name="connsiteY4" fmla="*/ 2320340 h 2320340"/>
              <a:gd name="connsiteX0" fmla="*/ 0 w 3969666"/>
              <a:gd name="connsiteY0" fmla="*/ 817482 h 817482"/>
              <a:gd name="connsiteX1" fmla="*/ 3949663 w 3969666"/>
              <a:gd name="connsiteY1" fmla="*/ 124464 h 817482"/>
              <a:gd name="connsiteX2" fmla="*/ 3969304 w 3969666"/>
              <a:gd name="connsiteY2" fmla="*/ 165388 h 817482"/>
              <a:gd name="connsiteX3" fmla="*/ 2210061 w 3969666"/>
              <a:gd name="connsiteY3" fmla="*/ 808644 h 817482"/>
              <a:gd name="connsiteX4" fmla="*/ 0 w 3969666"/>
              <a:gd name="connsiteY4" fmla="*/ 817482 h 817482"/>
              <a:gd name="connsiteX0" fmla="*/ 0 w 3992412"/>
              <a:gd name="connsiteY0" fmla="*/ 799285 h 808644"/>
              <a:gd name="connsiteX1" fmla="*/ 3972409 w 3992412"/>
              <a:gd name="connsiteY1" fmla="*/ 124464 h 808644"/>
              <a:gd name="connsiteX2" fmla="*/ 3992050 w 3992412"/>
              <a:gd name="connsiteY2" fmla="*/ 165388 h 808644"/>
              <a:gd name="connsiteX3" fmla="*/ 2232807 w 3992412"/>
              <a:gd name="connsiteY3" fmla="*/ 808644 h 808644"/>
              <a:gd name="connsiteX4" fmla="*/ 0 w 3992412"/>
              <a:gd name="connsiteY4" fmla="*/ 799285 h 808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2412" h="808644">
                <a:moveTo>
                  <a:pt x="0" y="799285"/>
                </a:moveTo>
                <a:lnTo>
                  <a:pt x="3972409" y="124464"/>
                </a:lnTo>
                <a:cubicBezTo>
                  <a:pt x="3968624" y="680546"/>
                  <a:pt x="3995835" y="-390694"/>
                  <a:pt x="3992050" y="165388"/>
                </a:cubicBezTo>
                <a:lnTo>
                  <a:pt x="2232807" y="808644"/>
                </a:lnTo>
                <a:lnTo>
                  <a:pt x="0" y="799285"/>
                </a:lnTo>
                <a:close/>
              </a:path>
            </a:pathLst>
          </a:custGeom>
          <a:solidFill>
            <a:schemeClr val="accent5">
              <a:lumMod val="20000"/>
              <a:lumOff val="80000"/>
              <a:alpha val="40000"/>
            </a:schemeClr>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9453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Configurations…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13</a:t>
            </a:fld>
            <a:endParaRPr lang="en-US" dirty="0"/>
          </a:p>
        </p:txBody>
      </p:sp>
      <p:pic>
        <p:nvPicPr>
          <p:cNvPr id="7" name="Picture 6">
            <a:extLst>
              <a:ext uri="{FF2B5EF4-FFF2-40B4-BE49-F238E27FC236}">
                <a16:creationId xmlns:a16="http://schemas.microsoft.com/office/drawing/2014/main" id="{52F9996F-674D-8C4C-B9DC-D598C67A34E4}"/>
              </a:ext>
            </a:extLst>
          </p:cNvPr>
          <p:cNvPicPr>
            <a:picLocks noChangeAspect="1"/>
          </p:cNvPicPr>
          <p:nvPr/>
        </p:nvPicPr>
        <p:blipFill>
          <a:blip r:embed="rId3"/>
          <a:stretch>
            <a:fillRect/>
          </a:stretch>
        </p:blipFill>
        <p:spPr>
          <a:xfrm>
            <a:off x="465137" y="795867"/>
            <a:ext cx="6045200" cy="4394200"/>
          </a:xfrm>
          <a:prstGeom prst="rect">
            <a:avLst/>
          </a:prstGeom>
        </p:spPr>
      </p:pic>
      <p:pic>
        <p:nvPicPr>
          <p:cNvPr id="9" name="Picture 8">
            <a:extLst>
              <a:ext uri="{FF2B5EF4-FFF2-40B4-BE49-F238E27FC236}">
                <a16:creationId xmlns:a16="http://schemas.microsoft.com/office/drawing/2014/main" id="{57F19A86-2E65-E64E-8516-199D34254455}"/>
              </a:ext>
            </a:extLst>
          </p:cNvPr>
          <p:cNvPicPr>
            <a:picLocks noChangeAspect="1"/>
          </p:cNvPicPr>
          <p:nvPr/>
        </p:nvPicPr>
        <p:blipFill rotWithShape="1">
          <a:blip r:embed="rId4"/>
          <a:srcRect t="1638" b="-1"/>
          <a:stretch/>
        </p:blipFill>
        <p:spPr>
          <a:xfrm>
            <a:off x="4235772" y="2905245"/>
            <a:ext cx="7632700" cy="2548359"/>
          </a:xfrm>
          <a:prstGeom prst="rect">
            <a:avLst/>
          </a:prstGeom>
          <a:ln w="38100">
            <a:solidFill>
              <a:schemeClr val="bg1"/>
            </a:solidFill>
          </a:ln>
          <a:effectLst>
            <a:outerShdw blurRad="304800" dist="38100" dir="13500000" sx="102000" sy="102000" algn="br" rotWithShape="0">
              <a:prstClr val="black">
                <a:alpha val="20000"/>
              </a:prstClr>
            </a:outerShdw>
          </a:effectLst>
        </p:spPr>
      </p:pic>
    </p:spTree>
    <p:extLst>
      <p:ext uri="{BB962C8B-B14F-4D97-AF65-F5344CB8AC3E}">
        <p14:creationId xmlns:p14="http://schemas.microsoft.com/office/powerpoint/2010/main" val="3575890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Configurations…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14</a:t>
            </a:fld>
            <a:endParaRPr lang="en-US" dirty="0"/>
          </a:p>
        </p:txBody>
      </p:sp>
      <p:pic>
        <p:nvPicPr>
          <p:cNvPr id="6" name="Picture 5">
            <a:extLst>
              <a:ext uri="{FF2B5EF4-FFF2-40B4-BE49-F238E27FC236}">
                <a16:creationId xmlns:a16="http://schemas.microsoft.com/office/drawing/2014/main" id="{5BCC0065-490A-8D43-B3BD-E69D72803633}"/>
              </a:ext>
            </a:extLst>
          </p:cNvPr>
          <p:cNvPicPr>
            <a:picLocks noChangeAspect="1"/>
          </p:cNvPicPr>
          <p:nvPr/>
        </p:nvPicPr>
        <p:blipFill>
          <a:blip r:embed="rId3"/>
          <a:stretch>
            <a:fillRect/>
          </a:stretch>
        </p:blipFill>
        <p:spPr>
          <a:xfrm>
            <a:off x="454025" y="795867"/>
            <a:ext cx="4914739" cy="4612774"/>
          </a:xfrm>
          <a:prstGeom prst="rect">
            <a:avLst/>
          </a:prstGeom>
          <a:ln w="38100">
            <a:solidFill>
              <a:schemeClr val="bg1"/>
            </a:solidFill>
          </a:ln>
        </p:spPr>
      </p:pic>
      <p:pic>
        <p:nvPicPr>
          <p:cNvPr id="4" name="Picture 3">
            <a:extLst>
              <a:ext uri="{FF2B5EF4-FFF2-40B4-BE49-F238E27FC236}">
                <a16:creationId xmlns:a16="http://schemas.microsoft.com/office/drawing/2014/main" id="{0B6A41E9-A8FC-CA4D-A132-AA8B38E9EB8E}"/>
              </a:ext>
            </a:extLst>
          </p:cNvPr>
          <p:cNvPicPr>
            <a:picLocks noChangeAspect="1"/>
          </p:cNvPicPr>
          <p:nvPr/>
        </p:nvPicPr>
        <p:blipFill>
          <a:blip r:embed="rId4"/>
          <a:stretch>
            <a:fillRect/>
          </a:stretch>
        </p:blipFill>
        <p:spPr>
          <a:xfrm>
            <a:off x="3258344" y="2441574"/>
            <a:ext cx="7236379" cy="3756025"/>
          </a:xfrm>
          <a:prstGeom prst="rect">
            <a:avLst/>
          </a:prstGeom>
          <a:ln w="38100">
            <a:solidFill>
              <a:schemeClr val="bg1"/>
            </a:solidFill>
          </a:ln>
          <a:effectLst>
            <a:outerShdw blurRad="304800" dist="38100" dir="13500000" sx="102000" sy="102000" algn="br" rotWithShape="0">
              <a:prstClr val="black">
                <a:alpha val="20000"/>
              </a:prstClr>
            </a:outerShdw>
          </a:effectLst>
        </p:spPr>
      </p:pic>
      <p:pic>
        <p:nvPicPr>
          <p:cNvPr id="15" name="Picture 14">
            <a:extLst>
              <a:ext uri="{FF2B5EF4-FFF2-40B4-BE49-F238E27FC236}">
                <a16:creationId xmlns:a16="http://schemas.microsoft.com/office/drawing/2014/main" id="{A7B07F55-F48F-664F-85CA-DC2F6B3739F9}"/>
              </a:ext>
            </a:extLst>
          </p:cNvPr>
          <p:cNvPicPr>
            <a:picLocks noChangeAspect="1"/>
          </p:cNvPicPr>
          <p:nvPr/>
        </p:nvPicPr>
        <p:blipFill rotWithShape="1">
          <a:blip r:embed="rId5"/>
          <a:srcRect r="13577"/>
          <a:stretch/>
        </p:blipFill>
        <p:spPr>
          <a:xfrm>
            <a:off x="7741761" y="2242850"/>
            <a:ext cx="4203712" cy="1358900"/>
          </a:xfrm>
          <a:prstGeom prst="rect">
            <a:avLst/>
          </a:prstGeom>
          <a:ln w="38100">
            <a:solidFill>
              <a:srgbClr val="FF00FF"/>
            </a:solidFill>
          </a:ln>
        </p:spPr>
      </p:pic>
      <p:pic>
        <p:nvPicPr>
          <p:cNvPr id="16" name="Picture 15">
            <a:extLst>
              <a:ext uri="{FF2B5EF4-FFF2-40B4-BE49-F238E27FC236}">
                <a16:creationId xmlns:a16="http://schemas.microsoft.com/office/drawing/2014/main" id="{D23F7536-2E01-5F44-9AB4-5C93EBAC17DC}"/>
              </a:ext>
            </a:extLst>
          </p:cNvPr>
          <p:cNvPicPr>
            <a:picLocks noChangeAspect="1"/>
          </p:cNvPicPr>
          <p:nvPr/>
        </p:nvPicPr>
        <p:blipFill rotWithShape="1">
          <a:blip r:embed="rId6"/>
          <a:srcRect r="19268"/>
          <a:stretch/>
        </p:blipFill>
        <p:spPr>
          <a:xfrm>
            <a:off x="7741761" y="3727934"/>
            <a:ext cx="4203712" cy="1244600"/>
          </a:xfrm>
          <a:prstGeom prst="rect">
            <a:avLst/>
          </a:prstGeom>
          <a:ln w="38100">
            <a:solidFill>
              <a:srgbClr val="FF00FF"/>
            </a:solidFill>
          </a:ln>
        </p:spPr>
      </p:pic>
      <p:pic>
        <p:nvPicPr>
          <p:cNvPr id="17" name="Picture 16">
            <a:extLst>
              <a:ext uri="{FF2B5EF4-FFF2-40B4-BE49-F238E27FC236}">
                <a16:creationId xmlns:a16="http://schemas.microsoft.com/office/drawing/2014/main" id="{E4BCE6A7-8851-3240-B755-CE25A758C16B}"/>
              </a:ext>
            </a:extLst>
          </p:cNvPr>
          <p:cNvPicPr>
            <a:picLocks noChangeAspect="1"/>
          </p:cNvPicPr>
          <p:nvPr/>
        </p:nvPicPr>
        <p:blipFill rotWithShape="1">
          <a:blip r:embed="rId7"/>
          <a:srcRect l="773" r="25834"/>
          <a:stretch/>
        </p:blipFill>
        <p:spPr>
          <a:xfrm>
            <a:off x="7741761" y="795867"/>
            <a:ext cx="4203712" cy="1320800"/>
          </a:xfrm>
          <a:prstGeom prst="rect">
            <a:avLst/>
          </a:prstGeom>
          <a:ln w="38100">
            <a:solidFill>
              <a:srgbClr val="FF00FF"/>
            </a:solidFill>
          </a:ln>
        </p:spPr>
      </p:pic>
      <p:sp>
        <p:nvSpPr>
          <p:cNvPr id="12" name="Rectangle 11">
            <a:extLst>
              <a:ext uri="{FF2B5EF4-FFF2-40B4-BE49-F238E27FC236}">
                <a16:creationId xmlns:a16="http://schemas.microsoft.com/office/drawing/2014/main" id="{D993C09E-6011-25F4-B33F-B97F2BF665AC}"/>
              </a:ext>
            </a:extLst>
          </p:cNvPr>
          <p:cNvSpPr/>
          <p:nvPr/>
        </p:nvSpPr>
        <p:spPr>
          <a:xfrm>
            <a:off x="1034162" y="3699506"/>
            <a:ext cx="1176844" cy="247135"/>
          </a:xfrm>
          <a:prstGeom prst="rect">
            <a:avLst/>
          </a:prstGeom>
          <a:no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rapezoid 13">
            <a:extLst>
              <a:ext uri="{FF2B5EF4-FFF2-40B4-BE49-F238E27FC236}">
                <a16:creationId xmlns:a16="http://schemas.microsoft.com/office/drawing/2014/main" id="{CDCB5D17-9911-EBF4-A297-BB8CBA489946}"/>
              </a:ext>
            </a:extLst>
          </p:cNvPr>
          <p:cNvSpPr/>
          <p:nvPr/>
        </p:nvSpPr>
        <p:spPr>
          <a:xfrm rot="16200000">
            <a:off x="818568" y="3820938"/>
            <a:ext cx="3804886" cy="998062"/>
          </a:xfrm>
          <a:custGeom>
            <a:avLst/>
            <a:gdLst>
              <a:gd name="connsiteX0" fmla="*/ 0 w 2256503"/>
              <a:gd name="connsiteY0" fmla="*/ 896536 h 896536"/>
              <a:gd name="connsiteX1" fmla="*/ 224134 w 2256503"/>
              <a:gd name="connsiteY1" fmla="*/ 0 h 896536"/>
              <a:gd name="connsiteX2" fmla="*/ 2032369 w 2256503"/>
              <a:gd name="connsiteY2" fmla="*/ 0 h 896536"/>
              <a:gd name="connsiteX3" fmla="*/ 2256503 w 2256503"/>
              <a:gd name="connsiteY3" fmla="*/ 896536 h 896536"/>
              <a:gd name="connsiteX4" fmla="*/ 0 w 2256503"/>
              <a:gd name="connsiteY4" fmla="*/ 896536 h 896536"/>
              <a:gd name="connsiteX0" fmla="*/ 0 w 4454013"/>
              <a:gd name="connsiteY0" fmla="*/ 896536 h 1855181"/>
              <a:gd name="connsiteX1" fmla="*/ 224134 w 4454013"/>
              <a:gd name="connsiteY1" fmla="*/ 0 h 1855181"/>
              <a:gd name="connsiteX2" fmla="*/ 2032369 w 4454013"/>
              <a:gd name="connsiteY2" fmla="*/ 0 h 1855181"/>
              <a:gd name="connsiteX3" fmla="*/ 4454013 w 4454013"/>
              <a:gd name="connsiteY3" fmla="*/ 1855181 h 1855181"/>
              <a:gd name="connsiteX4" fmla="*/ 0 w 4454013"/>
              <a:gd name="connsiteY4" fmla="*/ 896536 h 1855181"/>
              <a:gd name="connsiteX0" fmla="*/ 0 w 5043948"/>
              <a:gd name="connsiteY0" fmla="*/ 1825685 h 1855181"/>
              <a:gd name="connsiteX1" fmla="*/ 814069 w 5043948"/>
              <a:gd name="connsiteY1" fmla="*/ 0 h 1855181"/>
              <a:gd name="connsiteX2" fmla="*/ 2622304 w 5043948"/>
              <a:gd name="connsiteY2" fmla="*/ 0 h 1855181"/>
              <a:gd name="connsiteX3" fmla="*/ 5043948 w 5043948"/>
              <a:gd name="connsiteY3" fmla="*/ 1855181 h 1855181"/>
              <a:gd name="connsiteX4" fmla="*/ 0 w 5043948"/>
              <a:gd name="connsiteY4" fmla="*/ 1825685 h 1855181"/>
              <a:gd name="connsiteX0" fmla="*/ 0 w 5043948"/>
              <a:gd name="connsiteY0" fmla="*/ 4155928 h 4185424"/>
              <a:gd name="connsiteX1" fmla="*/ 887811 w 5043948"/>
              <a:gd name="connsiteY1" fmla="*/ 0 h 4185424"/>
              <a:gd name="connsiteX2" fmla="*/ 2622304 w 5043948"/>
              <a:gd name="connsiteY2" fmla="*/ 2330243 h 4185424"/>
              <a:gd name="connsiteX3" fmla="*/ 5043948 w 5043948"/>
              <a:gd name="connsiteY3" fmla="*/ 4185424 h 4185424"/>
              <a:gd name="connsiteX4" fmla="*/ 0 w 5043948"/>
              <a:gd name="connsiteY4" fmla="*/ 4155928 h 4185424"/>
              <a:gd name="connsiteX0" fmla="*/ 0 w 5043948"/>
              <a:gd name="connsiteY0" fmla="*/ 4170679 h 4200175"/>
              <a:gd name="connsiteX1" fmla="*/ 887811 w 5043948"/>
              <a:gd name="connsiteY1" fmla="*/ 14751 h 4200175"/>
              <a:gd name="connsiteX2" fmla="*/ 1221208 w 5043948"/>
              <a:gd name="connsiteY2" fmla="*/ 0 h 4200175"/>
              <a:gd name="connsiteX3" fmla="*/ 5043948 w 5043948"/>
              <a:gd name="connsiteY3" fmla="*/ 4200175 h 4200175"/>
              <a:gd name="connsiteX4" fmla="*/ 0 w 5043948"/>
              <a:gd name="connsiteY4" fmla="*/ 4170679 h 4200175"/>
              <a:gd name="connsiteX0" fmla="*/ 0 w 4763729"/>
              <a:gd name="connsiteY0" fmla="*/ 4082192 h 4200175"/>
              <a:gd name="connsiteX1" fmla="*/ 607592 w 4763729"/>
              <a:gd name="connsiteY1" fmla="*/ 14751 h 4200175"/>
              <a:gd name="connsiteX2" fmla="*/ 940989 w 4763729"/>
              <a:gd name="connsiteY2" fmla="*/ 0 h 4200175"/>
              <a:gd name="connsiteX3" fmla="*/ 4763729 w 4763729"/>
              <a:gd name="connsiteY3" fmla="*/ 4200175 h 4200175"/>
              <a:gd name="connsiteX4" fmla="*/ 0 w 4763729"/>
              <a:gd name="connsiteY4" fmla="*/ 4082192 h 4200175"/>
              <a:gd name="connsiteX0" fmla="*/ 0 w 5014452"/>
              <a:gd name="connsiteY0" fmla="*/ 4170682 h 4200175"/>
              <a:gd name="connsiteX1" fmla="*/ 858315 w 5014452"/>
              <a:gd name="connsiteY1" fmla="*/ 14751 h 4200175"/>
              <a:gd name="connsiteX2" fmla="*/ 1191712 w 5014452"/>
              <a:gd name="connsiteY2" fmla="*/ 0 h 4200175"/>
              <a:gd name="connsiteX3" fmla="*/ 5014452 w 5014452"/>
              <a:gd name="connsiteY3" fmla="*/ 4200175 h 4200175"/>
              <a:gd name="connsiteX4" fmla="*/ 0 w 5014452"/>
              <a:gd name="connsiteY4" fmla="*/ 4170682 h 4200175"/>
              <a:gd name="connsiteX0" fmla="*/ 0 w 5014452"/>
              <a:gd name="connsiteY0" fmla="*/ 4179620 h 4209113"/>
              <a:gd name="connsiteX1" fmla="*/ 848840 w 5014452"/>
              <a:gd name="connsiteY1" fmla="*/ 0 h 4209113"/>
              <a:gd name="connsiteX2" fmla="*/ 1191712 w 5014452"/>
              <a:gd name="connsiteY2" fmla="*/ 8938 h 4209113"/>
              <a:gd name="connsiteX3" fmla="*/ 5014452 w 5014452"/>
              <a:gd name="connsiteY3" fmla="*/ 4209113 h 4209113"/>
              <a:gd name="connsiteX4" fmla="*/ 0 w 5014452"/>
              <a:gd name="connsiteY4" fmla="*/ 4179620 h 4209113"/>
              <a:gd name="connsiteX0" fmla="*/ 0 w 5014452"/>
              <a:gd name="connsiteY0" fmla="*/ 4180157 h 4209650"/>
              <a:gd name="connsiteX1" fmla="*/ 848840 w 5014452"/>
              <a:gd name="connsiteY1" fmla="*/ 537 h 4209650"/>
              <a:gd name="connsiteX2" fmla="*/ 1172761 w 5014452"/>
              <a:gd name="connsiteY2" fmla="*/ 0 h 4209650"/>
              <a:gd name="connsiteX3" fmla="*/ 5014452 w 5014452"/>
              <a:gd name="connsiteY3" fmla="*/ 4209650 h 4209650"/>
              <a:gd name="connsiteX4" fmla="*/ 0 w 5014452"/>
              <a:gd name="connsiteY4" fmla="*/ 4180157 h 4209650"/>
              <a:gd name="connsiteX0" fmla="*/ 0 w 3741706"/>
              <a:gd name="connsiteY0" fmla="*/ 4180157 h 4180157"/>
              <a:gd name="connsiteX1" fmla="*/ 848840 w 3741706"/>
              <a:gd name="connsiteY1" fmla="*/ 537 h 4180157"/>
              <a:gd name="connsiteX2" fmla="*/ 1172761 w 3741706"/>
              <a:gd name="connsiteY2" fmla="*/ 0 h 4180157"/>
              <a:gd name="connsiteX3" fmla="*/ 3741706 w 3741706"/>
              <a:gd name="connsiteY3" fmla="*/ 4030477 h 4180157"/>
              <a:gd name="connsiteX4" fmla="*/ 0 w 3741706"/>
              <a:gd name="connsiteY4" fmla="*/ 4180157 h 4180157"/>
              <a:gd name="connsiteX0" fmla="*/ 0 w 3741706"/>
              <a:gd name="connsiteY0" fmla="*/ 4179620 h 4179620"/>
              <a:gd name="connsiteX1" fmla="*/ 848840 w 3741706"/>
              <a:gd name="connsiteY1" fmla="*/ 0 h 4179620"/>
              <a:gd name="connsiteX2" fmla="*/ 3471116 w 3741706"/>
              <a:gd name="connsiteY2" fmla="*/ 833544 h 4179620"/>
              <a:gd name="connsiteX3" fmla="*/ 3741706 w 3741706"/>
              <a:gd name="connsiteY3" fmla="*/ 4029940 h 4179620"/>
              <a:gd name="connsiteX4" fmla="*/ 0 w 3741706"/>
              <a:gd name="connsiteY4" fmla="*/ 4179620 h 4179620"/>
              <a:gd name="connsiteX0" fmla="*/ 0 w 3741706"/>
              <a:gd name="connsiteY0" fmla="*/ 3346076 h 3346076"/>
              <a:gd name="connsiteX1" fmla="*/ 2714711 w 3741706"/>
              <a:gd name="connsiteY1" fmla="*/ 216780 h 3346076"/>
              <a:gd name="connsiteX2" fmla="*/ 3471116 w 3741706"/>
              <a:gd name="connsiteY2" fmla="*/ 0 h 3346076"/>
              <a:gd name="connsiteX3" fmla="*/ 3741706 w 3741706"/>
              <a:gd name="connsiteY3" fmla="*/ 3196396 h 3346076"/>
              <a:gd name="connsiteX4" fmla="*/ 0 w 3741706"/>
              <a:gd name="connsiteY4" fmla="*/ 3346076 h 3346076"/>
              <a:gd name="connsiteX0" fmla="*/ 0 w 4360802"/>
              <a:gd name="connsiteY0" fmla="*/ 3129296 h 3129296"/>
              <a:gd name="connsiteX1" fmla="*/ 2714711 w 4360802"/>
              <a:gd name="connsiteY1" fmla="*/ 0 h 3129296"/>
              <a:gd name="connsiteX2" fmla="*/ 4360802 w 4360802"/>
              <a:gd name="connsiteY2" fmla="*/ 79782 h 3129296"/>
              <a:gd name="connsiteX3" fmla="*/ 3741706 w 4360802"/>
              <a:gd name="connsiteY3" fmla="*/ 2979616 h 3129296"/>
              <a:gd name="connsiteX4" fmla="*/ 0 w 4360802"/>
              <a:gd name="connsiteY4" fmla="*/ 3129296 h 3129296"/>
              <a:gd name="connsiteX0" fmla="*/ 0 w 4360802"/>
              <a:gd name="connsiteY0" fmla="*/ 3061334 h 3061334"/>
              <a:gd name="connsiteX1" fmla="*/ 4135738 w 4360802"/>
              <a:gd name="connsiteY1" fmla="*/ 0 h 3061334"/>
              <a:gd name="connsiteX2" fmla="*/ 4360802 w 4360802"/>
              <a:gd name="connsiteY2" fmla="*/ 11820 h 3061334"/>
              <a:gd name="connsiteX3" fmla="*/ 3741706 w 4360802"/>
              <a:gd name="connsiteY3" fmla="*/ 2911654 h 3061334"/>
              <a:gd name="connsiteX4" fmla="*/ 0 w 4360802"/>
              <a:gd name="connsiteY4" fmla="*/ 3061334 h 3061334"/>
              <a:gd name="connsiteX0" fmla="*/ 0 w 4274304"/>
              <a:gd name="connsiteY0" fmla="*/ 2888340 h 2911654"/>
              <a:gd name="connsiteX1" fmla="*/ 4049240 w 4274304"/>
              <a:gd name="connsiteY1" fmla="*/ 0 h 2911654"/>
              <a:gd name="connsiteX2" fmla="*/ 4274304 w 4274304"/>
              <a:gd name="connsiteY2" fmla="*/ 11820 h 2911654"/>
              <a:gd name="connsiteX3" fmla="*/ 3655208 w 4274304"/>
              <a:gd name="connsiteY3" fmla="*/ 2911654 h 2911654"/>
              <a:gd name="connsiteX4" fmla="*/ 0 w 4274304"/>
              <a:gd name="connsiteY4" fmla="*/ 2888340 h 2911654"/>
              <a:gd name="connsiteX0" fmla="*/ 0 w 4274304"/>
              <a:gd name="connsiteY0" fmla="*/ 2888340 h 2888340"/>
              <a:gd name="connsiteX1" fmla="*/ 4049240 w 4274304"/>
              <a:gd name="connsiteY1" fmla="*/ 0 h 2888340"/>
              <a:gd name="connsiteX2" fmla="*/ 4274304 w 4274304"/>
              <a:gd name="connsiteY2" fmla="*/ 11820 h 2888340"/>
              <a:gd name="connsiteX3" fmla="*/ 3649030 w 4274304"/>
              <a:gd name="connsiteY3" fmla="*/ 2880762 h 2888340"/>
              <a:gd name="connsiteX4" fmla="*/ 0 w 4274304"/>
              <a:gd name="connsiteY4" fmla="*/ 2888340 h 2888340"/>
              <a:gd name="connsiteX0" fmla="*/ 0 w 4274304"/>
              <a:gd name="connsiteY0" fmla="*/ 2888340 h 2888340"/>
              <a:gd name="connsiteX1" fmla="*/ 4049240 w 4274304"/>
              <a:gd name="connsiteY1" fmla="*/ 0 h 2888340"/>
              <a:gd name="connsiteX2" fmla="*/ 4274304 w 4274304"/>
              <a:gd name="connsiteY2" fmla="*/ 11820 h 2888340"/>
              <a:gd name="connsiteX3" fmla="*/ 3673744 w 4274304"/>
              <a:gd name="connsiteY3" fmla="*/ 2886941 h 2888340"/>
              <a:gd name="connsiteX4" fmla="*/ 0 w 4274304"/>
              <a:gd name="connsiteY4" fmla="*/ 2888340 h 2888340"/>
              <a:gd name="connsiteX0" fmla="*/ 0 w 4274304"/>
              <a:gd name="connsiteY0" fmla="*/ 3852435 h 3852435"/>
              <a:gd name="connsiteX1" fmla="*/ 1763240 w 4274304"/>
              <a:gd name="connsiteY1" fmla="*/ 0 h 3852435"/>
              <a:gd name="connsiteX2" fmla="*/ 4274304 w 4274304"/>
              <a:gd name="connsiteY2" fmla="*/ 975915 h 3852435"/>
              <a:gd name="connsiteX3" fmla="*/ 3673744 w 4274304"/>
              <a:gd name="connsiteY3" fmla="*/ 3851036 h 3852435"/>
              <a:gd name="connsiteX4" fmla="*/ 0 w 4274304"/>
              <a:gd name="connsiteY4" fmla="*/ 3852435 h 3852435"/>
              <a:gd name="connsiteX0" fmla="*/ 0 w 3673744"/>
              <a:gd name="connsiteY0" fmla="*/ 3852435 h 3852435"/>
              <a:gd name="connsiteX1" fmla="*/ 1763240 w 3673744"/>
              <a:gd name="connsiteY1" fmla="*/ 0 h 3852435"/>
              <a:gd name="connsiteX2" fmla="*/ 1998239 w 3673744"/>
              <a:gd name="connsiteY2" fmla="*/ 11823 h 3852435"/>
              <a:gd name="connsiteX3" fmla="*/ 3673744 w 3673744"/>
              <a:gd name="connsiteY3" fmla="*/ 3851036 h 3852435"/>
              <a:gd name="connsiteX4" fmla="*/ 0 w 3673744"/>
              <a:gd name="connsiteY4" fmla="*/ 3852435 h 3852435"/>
              <a:gd name="connsiteX0" fmla="*/ 0 w 3296057"/>
              <a:gd name="connsiteY0" fmla="*/ 3852435 h 3852435"/>
              <a:gd name="connsiteX1" fmla="*/ 1763240 w 3296057"/>
              <a:gd name="connsiteY1" fmla="*/ 0 h 3852435"/>
              <a:gd name="connsiteX2" fmla="*/ 1998239 w 3296057"/>
              <a:gd name="connsiteY2" fmla="*/ 11823 h 3852435"/>
              <a:gd name="connsiteX3" fmla="*/ 3296057 w 3296057"/>
              <a:gd name="connsiteY3" fmla="*/ 1028323 h 3852435"/>
              <a:gd name="connsiteX4" fmla="*/ 0 w 3296057"/>
              <a:gd name="connsiteY4" fmla="*/ 3852435 h 3852435"/>
              <a:gd name="connsiteX0" fmla="*/ 0 w 3365631"/>
              <a:gd name="connsiteY0" fmla="*/ 1049600 h 1049600"/>
              <a:gd name="connsiteX1" fmla="*/ 1832814 w 3365631"/>
              <a:gd name="connsiteY1" fmla="*/ 0 h 1049600"/>
              <a:gd name="connsiteX2" fmla="*/ 2067813 w 3365631"/>
              <a:gd name="connsiteY2" fmla="*/ 11823 h 1049600"/>
              <a:gd name="connsiteX3" fmla="*/ 3365631 w 3365631"/>
              <a:gd name="connsiteY3" fmla="*/ 1028323 h 1049600"/>
              <a:gd name="connsiteX4" fmla="*/ 0 w 3365631"/>
              <a:gd name="connsiteY4" fmla="*/ 1049600 h 1049600"/>
              <a:gd name="connsiteX0" fmla="*/ 0 w 3753260"/>
              <a:gd name="connsiteY0" fmla="*/ 1049602 h 1049602"/>
              <a:gd name="connsiteX1" fmla="*/ 2220443 w 3753260"/>
              <a:gd name="connsiteY1" fmla="*/ 0 h 1049602"/>
              <a:gd name="connsiteX2" fmla="*/ 2455442 w 3753260"/>
              <a:gd name="connsiteY2" fmla="*/ 11823 h 1049602"/>
              <a:gd name="connsiteX3" fmla="*/ 3753260 w 3753260"/>
              <a:gd name="connsiteY3" fmla="*/ 1028323 h 1049602"/>
              <a:gd name="connsiteX4" fmla="*/ 0 w 3753260"/>
              <a:gd name="connsiteY4" fmla="*/ 1049602 h 1049602"/>
              <a:gd name="connsiteX0" fmla="*/ 0 w 3753260"/>
              <a:gd name="connsiteY0" fmla="*/ 1037779 h 1037779"/>
              <a:gd name="connsiteX1" fmla="*/ 2220443 w 3753260"/>
              <a:gd name="connsiteY1" fmla="*/ 13986 h 1037779"/>
              <a:gd name="connsiteX2" fmla="*/ 2455442 w 3753260"/>
              <a:gd name="connsiteY2" fmla="*/ 0 h 1037779"/>
              <a:gd name="connsiteX3" fmla="*/ 3753260 w 3753260"/>
              <a:gd name="connsiteY3" fmla="*/ 1016500 h 1037779"/>
              <a:gd name="connsiteX4" fmla="*/ 0 w 3753260"/>
              <a:gd name="connsiteY4" fmla="*/ 1037779 h 1037779"/>
              <a:gd name="connsiteX0" fmla="*/ 0 w 3753260"/>
              <a:gd name="connsiteY0" fmla="*/ 1030402 h 1030402"/>
              <a:gd name="connsiteX1" fmla="*/ 2220443 w 3753260"/>
              <a:gd name="connsiteY1" fmla="*/ 6609 h 1030402"/>
              <a:gd name="connsiteX2" fmla="*/ 2473875 w 3753260"/>
              <a:gd name="connsiteY2" fmla="*/ 0 h 1030402"/>
              <a:gd name="connsiteX3" fmla="*/ 3753260 w 3753260"/>
              <a:gd name="connsiteY3" fmla="*/ 1009123 h 1030402"/>
              <a:gd name="connsiteX4" fmla="*/ 0 w 3753260"/>
              <a:gd name="connsiteY4" fmla="*/ 1030402 h 1030402"/>
              <a:gd name="connsiteX0" fmla="*/ 0 w 3749573"/>
              <a:gd name="connsiteY0" fmla="*/ 1030402 h 1030402"/>
              <a:gd name="connsiteX1" fmla="*/ 2220443 w 3749573"/>
              <a:gd name="connsiteY1" fmla="*/ 6609 h 1030402"/>
              <a:gd name="connsiteX2" fmla="*/ 2473875 w 3749573"/>
              <a:gd name="connsiteY2" fmla="*/ 0 h 1030402"/>
              <a:gd name="connsiteX3" fmla="*/ 3749573 w 3749573"/>
              <a:gd name="connsiteY3" fmla="*/ 998062 h 1030402"/>
              <a:gd name="connsiteX4" fmla="*/ 0 w 3749573"/>
              <a:gd name="connsiteY4" fmla="*/ 1030402 h 1030402"/>
              <a:gd name="connsiteX0" fmla="*/ 0 w 3782760"/>
              <a:gd name="connsiteY0" fmla="*/ 1030404 h 1030404"/>
              <a:gd name="connsiteX1" fmla="*/ 2253630 w 3782760"/>
              <a:gd name="connsiteY1" fmla="*/ 6609 h 1030404"/>
              <a:gd name="connsiteX2" fmla="*/ 2507062 w 3782760"/>
              <a:gd name="connsiteY2" fmla="*/ 0 h 1030404"/>
              <a:gd name="connsiteX3" fmla="*/ 3782760 w 3782760"/>
              <a:gd name="connsiteY3" fmla="*/ 998062 h 1030404"/>
              <a:gd name="connsiteX4" fmla="*/ 0 w 3782760"/>
              <a:gd name="connsiteY4" fmla="*/ 1030404 h 1030404"/>
              <a:gd name="connsiteX0" fmla="*/ 0 w 3697957"/>
              <a:gd name="connsiteY0" fmla="*/ 775995 h 998062"/>
              <a:gd name="connsiteX1" fmla="*/ 2168827 w 3697957"/>
              <a:gd name="connsiteY1" fmla="*/ 6609 h 998062"/>
              <a:gd name="connsiteX2" fmla="*/ 2422259 w 3697957"/>
              <a:gd name="connsiteY2" fmla="*/ 0 h 998062"/>
              <a:gd name="connsiteX3" fmla="*/ 3697957 w 3697957"/>
              <a:gd name="connsiteY3" fmla="*/ 998062 h 998062"/>
              <a:gd name="connsiteX4" fmla="*/ 0 w 3697957"/>
              <a:gd name="connsiteY4" fmla="*/ 775995 h 998062"/>
              <a:gd name="connsiteX0" fmla="*/ 0 w 3804886"/>
              <a:gd name="connsiteY0" fmla="*/ 997223 h 998062"/>
              <a:gd name="connsiteX1" fmla="*/ 2275756 w 3804886"/>
              <a:gd name="connsiteY1" fmla="*/ 6609 h 998062"/>
              <a:gd name="connsiteX2" fmla="*/ 2529188 w 3804886"/>
              <a:gd name="connsiteY2" fmla="*/ 0 h 998062"/>
              <a:gd name="connsiteX3" fmla="*/ 3804886 w 3804886"/>
              <a:gd name="connsiteY3" fmla="*/ 998062 h 998062"/>
              <a:gd name="connsiteX4" fmla="*/ 0 w 3804886"/>
              <a:gd name="connsiteY4" fmla="*/ 997223 h 998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4886" h="998062">
                <a:moveTo>
                  <a:pt x="0" y="997223"/>
                </a:moveTo>
                <a:lnTo>
                  <a:pt x="2275756" y="6609"/>
                </a:lnTo>
                <a:lnTo>
                  <a:pt x="2529188" y="0"/>
                </a:lnTo>
                <a:lnTo>
                  <a:pt x="3804886" y="998062"/>
                </a:lnTo>
                <a:lnTo>
                  <a:pt x="0" y="997223"/>
                </a:lnTo>
                <a:close/>
              </a:path>
            </a:pathLst>
          </a:custGeom>
          <a:solidFill>
            <a:schemeClr val="accent3">
              <a:lumMod val="60000"/>
              <a:lumOff val="40000"/>
              <a:alpha val="40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74067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Configurations…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15</a:t>
            </a:fld>
            <a:endParaRPr lang="en-US" dirty="0"/>
          </a:p>
        </p:txBody>
      </p:sp>
      <p:pic>
        <p:nvPicPr>
          <p:cNvPr id="5" name="Picture 4">
            <a:extLst>
              <a:ext uri="{FF2B5EF4-FFF2-40B4-BE49-F238E27FC236}">
                <a16:creationId xmlns:a16="http://schemas.microsoft.com/office/drawing/2014/main" id="{E3697941-CB6B-9C46-8070-10EB6E0BA7AB}"/>
              </a:ext>
            </a:extLst>
          </p:cNvPr>
          <p:cNvPicPr>
            <a:picLocks noChangeAspect="1"/>
          </p:cNvPicPr>
          <p:nvPr/>
        </p:nvPicPr>
        <p:blipFill>
          <a:blip r:embed="rId3"/>
          <a:stretch>
            <a:fillRect/>
          </a:stretch>
        </p:blipFill>
        <p:spPr>
          <a:xfrm>
            <a:off x="1632744" y="1672799"/>
            <a:ext cx="7035800" cy="419100"/>
          </a:xfrm>
          <a:prstGeom prst="rect">
            <a:avLst/>
          </a:prstGeom>
        </p:spPr>
      </p:pic>
      <p:pic>
        <p:nvPicPr>
          <p:cNvPr id="7" name="Picture 6">
            <a:extLst>
              <a:ext uri="{FF2B5EF4-FFF2-40B4-BE49-F238E27FC236}">
                <a16:creationId xmlns:a16="http://schemas.microsoft.com/office/drawing/2014/main" id="{5A14B159-75E1-9A4E-92A1-EDA2FED2B317}"/>
              </a:ext>
            </a:extLst>
          </p:cNvPr>
          <p:cNvPicPr>
            <a:picLocks noChangeAspect="1"/>
          </p:cNvPicPr>
          <p:nvPr/>
        </p:nvPicPr>
        <p:blipFill>
          <a:blip r:embed="rId4"/>
          <a:stretch>
            <a:fillRect/>
          </a:stretch>
        </p:blipFill>
        <p:spPr>
          <a:xfrm>
            <a:off x="1632744" y="2616200"/>
            <a:ext cx="8915400" cy="1625600"/>
          </a:xfrm>
          <a:prstGeom prst="rect">
            <a:avLst/>
          </a:prstGeom>
        </p:spPr>
      </p:pic>
      <p:pic>
        <p:nvPicPr>
          <p:cNvPr id="9" name="Picture 8">
            <a:extLst>
              <a:ext uri="{FF2B5EF4-FFF2-40B4-BE49-F238E27FC236}">
                <a16:creationId xmlns:a16="http://schemas.microsoft.com/office/drawing/2014/main" id="{F92B440C-3328-4A4C-9942-AB8F4BEB4BA4}"/>
              </a:ext>
            </a:extLst>
          </p:cNvPr>
          <p:cNvPicPr>
            <a:picLocks noChangeAspect="1"/>
          </p:cNvPicPr>
          <p:nvPr/>
        </p:nvPicPr>
        <p:blipFill>
          <a:blip r:embed="rId5"/>
          <a:stretch>
            <a:fillRect/>
          </a:stretch>
        </p:blipFill>
        <p:spPr>
          <a:xfrm>
            <a:off x="1632744" y="4829601"/>
            <a:ext cx="6362700" cy="355600"/>
          </a:xfrm>
          <a:prstGeom prst="rect">
            <a:avLst/>
          </a:prstGeom>
        </p:spPr>
      </p:pic>
    </p:spTree>
    <p:extLst>
      <p:ext uri="{BB962C8B-B14F-4D97-AF65-F5344CB8AC3E}">
        <p14:creationId xmlns:p14="http://schemas.microsoft.com/office/powerpoint/2010/main" val="1408480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Configurations…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16</a:t>
            </a:fld>
            <a:endParaRPr lang="en-US" dirty="0"/>
          </a:p>
        </p:txBody>
      </p:sp>
      <p:pic>
        <p:nvPicPr>
          <p:cNvPr id="4" name="Picture 3">
            <a:extLst>
              <a:ext uri="{FF2B5EF4-FFF2-40B4-BE49-F238E27FC236}">
                <a16:creationId xmlns:a16="http://schemas.microsoft.com/office/drawing/2014/main" id="{DFAE7AD2-2D4B-3845-A24F-388AF4C932C7}"/>
              </a:ext>
            </a:extLst>
          </p:cNvPr>
          <p:cNvPicPr>
            <a:picLocks noChangeAspect="1"/>
          </p:cNvPicPr>
          <p:nvPr/>
        </p:nvPicPr>
        <p:blipFill>
          <a:blip r:embed="rId3"/>
          <a:stretch>
            <a:fillRect/>
          </a:stretch>
        </p:blipFill>
        <p:spPr>
          <a:xfrm>
            <a:off x="1581150" y="1479550"/>
            <a:ext cx="9029700" cy="3898900"/>
          </a:xfrm>
          <a:prstGeom prst="rect">
            <a:avLst/>
          </a:prstGeom>
        </p:spPr>
      </p:pic>
    </p:spTree>
    <p:extLst>
      <p:ext uri="{BB962C8B-B14F-4D97-AF65-F5344CB8AC3E}">
        <p14:creationId xmlns:p14="http://schemas.microsoft.com/office/powerpoint/2010/main" val="3681121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6F516-9149-5F4F-8CF5-1F9F403EC3B8}"/>
              </a:ext>
            </a:extLst>
          </p:cNvPr>
          <p:cNvSpPr>
            <a:spLocks noGrp="1"/>
          </p:cNvSpPr>
          <p:nvPr>
            <p:ph type="title"/>
          </p:nvPr>
        </p:nvSpPr>
        <p:spPr/>
        <p:txBody>
          <a:bodyPr/>
          <a:lstStyle/>
          <a:p>
            <a:r>
              <a:rPr lang="en-US" dirty="0"/>
              <a:t>Libraries…</a:t>
            </a:r>
          </a:p>
        </p:txBody>
      </p:sp>
      <p:sp>
        <p:nvSpPr>
          <p:cNvPr id="3" name="Slide Number Placeholder 2">
            <a:extLst>
              <a:ext uri="{FF2B5EF4-FFF2-40B4-BE49-F238E27FC236}">
                <a16:creationId xmlns:a16="http://schemas.microsoft.com/office/drawing/2014/main" id="{D98B9557-6181-344C-88E1-3D7A385AB36E}"/>
              </a:ext>
            </a:extLst>
          </p:cNvPr>
          <p:cNvSpPr>
            <a:spLocks noGrp="1"/>
          </p:cNvSpPr>
          <p:nvPr>
            <p:ph type="sldNum" sz="quarter" idx="4"/>
          </p:nvPr>
        </p:nvSpPr>
        <p:spPr/>
        <p:txBody>
          <a:bodyPr/>
          <a:lstStyle/>
          <a:p>
            <a:fld id="{8994C0FE-B155-7245-AD0C-30F39E06E47B}" type="slidenum">
              <a:rPr lang="en-US" smtClean="0"/>
              <a:pPr/>
              <a:t>17</a:t>
            </a:fld>
            <a:endParaRPr lang="en-US" dirty="0"/>
          </a:p>
        </p:txBody>
      </p:sp>
      <p:pic>
        <p:nvPicPr>
          <p:cNvPr id="4" name="Picture 3">
            <a:extLst>
              <a:ext uri="{FF2B5EF4-FFF2-40B4-BE49-F238E27FC236}">
                <a16:creationId xmlns:a16="http://schemas.microsoft.com/office/drawing/2014/main" id="{5C77528E-113E-274D-A8C8-F93D1267C7B1}"/>
              </a:ext>
            </a:extLst>
          </p:cNvPr>
          <p:cNvPicPr>
            <a:picLocks noChangeAspect="1"/>
          </p:cNvPicPr>
          <p:nvPr/>
        </p:nvPicPr>
        <p:blipFill>
          <a:blip r:embed="rId3"/>
          <a:stretch>
            <a:fillRect/>
          </a:stretch>
        </p:blipFill>
        <p:spPr>
          <a:xfrm>
            <a:off x="847765" y="795867"/>
            <a:ext cx="5727700" cy="5092700"/>
          </a:xfrm>
          <a:prstGeom prst="rect">
            <a:avLst/>
          </a:prstGeom>
        </p:spPr>
      </p:pic>
      <p:pic>
        <p:nvPicPr>
          <p:cNvPr id="5" name="Picture 4">
            <a:extLst>
              <a:ext uri="{FF2B5EF4-FFF2-40B4-BE49-F238E27FC236}">
                <a16:creationId xmlns:a16="http://schemas.microsoft.com/office/drawing/2014/main" id="{15B86D20-D859-F344-BD7D-BC1168245F5D}"/>
              </a:ext>
            </a:extLst>
          </p:cNvPr>
          <p:cNvPicPr>
            <a:picLocks noChangeAspect="1"/>
          </p:cNvPicPr>
          <p:nvPr/>
        </p:nvPicPr>
        <p:blipFill>
          <a:blip r:embed="rId4"/>
          <a:stretch>
            <a:fillRect/>
          </a:stretch>
        </p:blipFill>
        <p:spPr>
          <a:xfrm>
            <a:off x="7853985" y="841094"/>
            <a:ext cx="3035300" cy="2590800"/>
          </a:xfrm>
          <a:prstGeom prst="rect">
            <a:avLst/>
          </a:prstGeom>
        </p:spPr>
      </p:pic>
      <p:pic>
        <p:nvPicPr>
          <p:cNvPr id="6" name="Picture 5">
            <a:extLst>
              <a:ext uri="{FF2B5EF4-FFF2-40B4-BE49-F238E27FC236}">
                <a16:creationId xmlns:a16="http://schemas.microsoft.com/office/drawing/2014/main" id="{78DA42C9-5178-264B-B91A-8726128C32DD}"/>
              </a:ext>
            </a:extLst>
          </p:cNvPr>
          <p:cNvPicPr>
            <a:picLocks noChangeAspect="1"/>
          </p:cNvPicPr>
          <p:nvPr/>
        </p:nvPicPr>
        <p:blipFill>
          <a:blip r:embed="rId5"/>
          <a:stretch>
            <a:fillRect/>
          </a:stretch>
        </p:blipFill>
        <p:spPr>
          <a:xfrm>
            <a:off x="5330785" y="4219079"/>
            <a:ext cx="6299200" cy="1181100"/>
          </a:xfrm>
          <a:prstGeom prst="rect">
            <a:avLst/>
          </a:prstGeom>
          <a:ln w="38100">
            <a:solidFill>
              <a:schemeClr val="bg1"/>
            </a:solidFill>
          </a:ln>
          <a:effectLst>
            <a:outerShdw blurRad="127000" dist="38100" dir="10800000" sx="102000" sy="102000" algn="r" rotWithShape="0">
              <a:prstClr val="black">
                <a:alpha val="42000"/>
              </a:prstClr>
            </a:outerShdw>
          </a:effectLst>
        </p:spPr>
      </p:pic>
    </p:spTree>
    <p:extLst>
      <p:ext uri="{BB962C8B-B14F-4D97-AF65-F5344CB8AC3E}">
        <p14:creationId xmlns:p14="http://schemas.microsoft.com/office/powerpoint/2010/main" val="76846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6171-3659-FE43-B150-FF6C55DEC428}"/>
              </a:ext>
            </a:extLst>
          </p:cNvPr>
          <p:cNvSpPr>
            <a:spLocks noGrp="1"/>
          </p:cNvSpPr>
          <p:nvPr>
            <p:ph type="title"/>
          </p:nvPr>
        </p:nvSpPr>
        <p:spPr>
          <a:xfrm>
            <a:off x="454025" y="0"/>
            <a:ext cx="11272838" cy="795866"/>
          </a:xfrm>
        </p:spPr>
        <p:txBody>
          <a:bodyPr/>
          <a:lstStyle/>
          <a:p>
            <a:r>
              <a:rPr lang="en-US" dirty="0"/>
              <a:t>Classes…</a:t>
            </a:r>
          </a:p>
        </p:txBody>
      </p:sp>
      <p:sp>
        <p:nvSpPr>
          <p:cNvPr id="3" name="Slide Number Placeholder 2">
            <a:extLst>
              <a:ext uri="{FF2B5EF4-FFF2-40B4-BE49-F238E27FC236}">
                <a16:creationId xmlns:a16="http://schemas.microsoft.com/office/drawing/2014/main" id="{757E2CED-2BA0-4243-BDD0-BFA95760EEFF}"/>
              </a:ext>
            </a:extLst>
          </p:cNvPr>
          <p:cNvSpPr>
            <a:spLocks noGrp="1"/>
          </p:cNvSpPr>
          <p:nvPr>
            <p:ph type="sldNum" sz="quarter" idx="4"/>
          </p:nvPr>
        </p:nvSpPr>
        <p:spPr/>
        <p:txBody>
          <a:bodyPr/>
          <a:lstStyle/>
          <a:p>
            <a:fld id="{8994C0FE-B155-7245-AD0C-30F39E06E47B}" type="slidenum">
              <a:rPr lang="en-US" smtClean="0"/>
              <a:pPr/>
              <a:t>18</a:t>
            </a:fld>
            <a:endParaRPr lang="en-US" dirty="0"/>
          </a:p>
        </p:txBody>
      </p:sp>
      <p:pic>
        <p:nvPicPr>
          <p:cNvPr id="4" name="Picture 3">
            <a:extLst>
              <a:ext uri="{FF2B5EF4-FFF2-40B4-BE49-F238E27FC236}">
                <a16:creationId xmlns:a16="http://schemas.microsoft.com/office/drawing/2014/main" id="{AA9F3E4D-D707-C641-99B6-CCB3453E714C}"/>
              </a:ext>
            </a:extLst>
          </p:cNvPr>
          <p:cNvPicPr>
            <a:picLocks noChangeAspect="1"/>
          </p:cNvPicPr>
          <p:nvPr/>
        </p:nvPicPr>
        <p:blipFill>
          <a:blip r:embed="rId3"/>
          <a:stretch>
            <a:fillRect/>
          </a:stretch>
        </p:blipFill>
        <p:spPr>
          <a:xfrm>
            <a:off x="465137" y="734992"/>
            <a:ext cx="5960435" cy="5388015"/>
          </a:xfrm>
          <a:prstGeom prst="rect">
            <a:avLst/>
          </a:prstGeom>
        </p:spPr>
      </p:pic>
      <p:pic>
        <p:nvPicPr>
          <p:cNvPr id="6" name="Picture 5">
            <a:extLst>
              <a:ext uri="{FF2B5EF4-FFF2-40B4-BE49-F238E27FC236}">
                <a16:creationId xmlns:a16="http://schemas.microsoft.com/office/drawing/2014/main" id="{56DB18E7-72E3-56DA-6F09-E9CEE07E9D6E}"/>
              </a:ext>
            </a:extLst>
          </p:cNvPr>
          <p:cNvPicPr>
            <a:picLocks noChangeAspect="1"/>
          </p:cNvPicPr>
          <p:nvPr/>
        </p:nvPicPr>
        <p:blipFill rotWithShape="1">
          <a:blip r:embed="rId4"/>
          <a:srcRect t="3275"/>
          <a:stretch/>
        </p:blipFill>
        <p:spPr>
          <a:xfrm>
            <a:off x="4870564" y="2806859"/>
            <a:ext cx="6156386" cy="1244279"/>
          </a:xfrm>
          <a:prstGeom prst="rect">
            <a:avLst/>
          </a:prstGeom>
          <a:ln w="38100">
            <a:solidFill>
              <a:schemeClr val="bg1"/>
            </a:solidFill>
          </a:ln>
        </p:spPr>
      </p:pic>
    </p:spTree>
    <p:extLst>
      <p:ext uri="{BB962C8B-B14F-4D97-AF65-F5344CB8AC3E}">
        <p14:creationId xmlns:p14="http://schemas.microsoft.com/office/powerpoint/2010/main" val="911103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3E198-2686-EA4A-9761-A15D18DE7A89}"/>
              </a:ext>
            </a:extLst>
          </p:cNvPr>
          <p:cNvSpPr>
            <a:spLocks noGrp="1"/>
          </p:cNvSpPr>
          <p:nvPr>
            <p:ph type="title"/>
          </p:nvPr>
        </p:nvSpPr>
        <p:spPr/>
        <p:txBody>
          <a:bodyPr/>
          <a:lstStyle/>
          <a:p>
            <a:r>
              <a:rPr lang="en-US" dirty="0"/>
              <a:t>Classes…</a:t>
            </a:r>
          </a:p>
        </p:txBody>
      </p:sp>
      <p:sp>
        <p:nvSpPr>
          <p:cNvPr id="3" name="Slide Number Placeholder 2">
            <a:extLst>
              <a:ext uri="{FF2B5EF4-FFF2-40B4-BE49-F238E27FC236}">
                <a16:creationId xmlns:a16="http://schemas.microsoft.com/office/drawing/2014/main" id="{DA065876-928E-1D4A-9F21-ACC260171349}"/>
              </a:ext>
            </a:extLst>
          </p:cNvPr>
          <p:cNvSpPr>
            <a:spLocks noGrp="1"/>
          </p:cNvSpPr>
          <p:nvPr>
            <p:ph type="sldNum" sz="quarter" idx="4"/>
          </p:nvPr>
        </p:nvSpPr>
        <p:spPr/>
        <p:txBody>
          <a:bodyPr/>
          <a:lstStyle/>
          <a:p>
            <a:fld id="{8994C0FE-B155-7245-AD0C-30F39E06E47B}" type="slidenum">
              <a:rPr lang="en-US" smtClean="0"/>
              <a:pPr/>
              <a:t>19</a:t>
            </a:fld>
            <a:endParaRPr lang="en-US" dirty="0"/>
          </a:p>
        </p:txBody>
      </p:sp>
      <p:pic>
        <p:nvPicPr>
          <p:cNvPr id="5" name="Picture 4">
            <a:extLst>
              <a:ext uri="{FF2B5EF4-FFF2-40B4-BE49-F238E27FC236}">
                <a16:creationId xmlns:a16="http://schemas.microsoft.com/office/drawing/2014/main" id="{02E0271C-5D4A-4F48-A508-E7209DF35CB2}"/>
              </a:ext>
            </a:extLst>
          </p:cNvPr>
          <p:cNvPicPr>
            <a:picLocks noChangeAspect="1"/>
          </p:cNvPicPr>
          <p:nvPr/>
        </p:nvPicPr>
        <p:blipFill>
          <a:blip r:embed="rId3"/>
          <a:stretch>
            <a:fillRect/>
          </a:stretch>
        </p:blipFill>
        <p:spPr>
          <a:xfrm>
            <a:off x="454025" y="1327105"/>
            <a:ext cx="11073396" cy="4203789"/>
          </a:xfrm>
          <a:prstGeom prst="rect">
            <a:avLst/>
          </a:prstGeom>
        </p:spPr>
      </p:pic>
    </p:spTree>
    <p:extLst>
      <p:ext uri="{BB962C8B-B14F-4D97-AF65-F5344CB8AC3E}">
        <p14:creationId xmlns:p14="http://schemas.microsoft.com/office/powerpoint/2010/main" val="2711894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2C0C67-CB44-1546-8ABD-8C6BF3E7DF47}"/>
              </a:ext>
            </a:extLst>
          </p:cNvPr>
          <p:cNvSpPr>
            <a:spLocks noGrp="1"/>
          </p:cNvSpPr>
          <p:nvPr>
            <p:ph type="body" sz="quarter" idx="13"/>
          </p:nvPr>
        </p:nvSpPr>
        <p:spPr/>
        <p:txBody>
          <a:bodyPr/>
          <a:lstStyle/>
          <a:p>
            <a:r>
              <a:rPr lang="en-US" dirty="0"/>
              <a:t>Introduction…</a:t>
            </a:r>
          </a:p>
        </p:txBody>
      </p:sp>
      <p:sp>
        <p:nvSpPr>
          <p:cNvPr id="3" name="Content Placeholder 2">
            <a:extLst>
              <a:ext uri="{FF2B5EF4-FFF2-40B4-BE49-F238E27FC236}">
                <a16:creationId xmlns:a16="http://schemas.microsoft.com/office/drawing/2014/main" id="{B891EEA5-242B-8F44-BE62-0ABA8464D9F7}"/>
              </a:ext>
            </a:extLst>
          </p:cNvPr>
          <p:cNvSpPr>
            <a:spLocks noGrp="1"/>
          </p:cNvSpPr>
          <p:nvPr>
            <p:ph type="body" sz="quarter" idx="14"/>
          </p:nvPr>
        </p:nvSpPr>
        <p:spPr/>
        <p:txBody>
          <a:bodyPr/>
          <a:lstStyle/>
          <a:p>
            <a:endParaRPr lang="en-US" dirty="0"/>
          </a:p>
        </p:txBody>
      </p:sp>
      <p:sp>
        <p:nvSpPr>
          <p:cNvPr id="5" name="Slide Number Placeholder 4">
            <a:extLst>
              <a:ext uri="{FF2B5EF4-FFF2-40B4-BE49-F238E27FC236}">
                <a16:creationId xmlns:a16="http://schemas.microsoft.com/office/drawing/2014/main" id="{64D5C23C-B780-8A45-AA62-CBBCA9E61317}"/>
              </a:ext>
            </a:extLst>
          </p:cNvPr>
          <p:cNvSpPr>
            <a:spLocks noGrp="1"/>
          </p:cNvSpPr>
          <p:nvPr>
            <p:ph type="sldNum" sz="quarter" idx="4"/>
          </p:nvPr>
        </p:nvSpPr>
        <p:spPr/>
        <p:txBody>
          <a:bodyPr/>
          <a:lstStyle/>
          <a:p>
            <a:fld id="{8994C0FE-B155-7245-AD0C-30F39E06E47B}" type="slidenum">
              <a:rPr lang="en-US" smtClean="0"/>
              <a:pPr/>
              <a:t>2</a:t>
            </a:fld>
            <a:endParaRPr lang="en-US" dirty="0"/>
          </a:p>
        </p:txBody>
      </p:sp>
      <p:sp>
        <p:nvSpPr>
          <p:cNvPr id="13" name="TextBox 12">
            <a:extLst>
              <a:ext uri="{FF2B5EF4-FFF2-40B4-BE49-F238E27FC236}">
                <a16:creationId xmlns:a16="http://schemas.microsoft.com/office/drawing/2014/main" id="{90AB6351-398B-08F5-7610-797194C55E74}"/>
              </a:ext>
            </a:extLst>
          </p:cNvPr>
          <p:cNvSpPr txBox="1"/>
          <p:nvPr/>
        </p:nvSpPr>
        <p:spPr>
          <a:xfrm>
            <a:off x="4479402" y="449270"/>
            <a:ext cx="7247461" cy="5539978"/>
          </a:xfrm>
          <a:prstGeom prst="rect">
            <a:avLst/>
          </a:prstGeom>
          <a:noFill/>
        </p:spPr>
        <p:txBody>
          <a:bodyPr wrap="square" rtlCol="0">
            <a:spAutoFit/>
          </a:bodyPr>
          <a:lstStyle/>
          <a:p>
            <a:pPr algn="l"/>
            <a:r>
              <a:rPr lang="en-US" sz="1600" dirty="0">
                <a:solidFill>
                  <a:schemeClr val="tx1">
                    <a:lumMod val="50000"/>
                  </a:schemeClr>
                </a:solidFill>
                <a:latin typeface="Lucida Sans" panose="020B0602030504020204" pitchFamily="34" charset="77"/>
              </a:rPr>
              <a:t>Abe Peters</a:t>
            </a:r>
          </a:p>
          <a:p>
            <a:pPr algn="l"/>
            <a:endParaRPr lang="en-US" sz="1600" dirty="0">
              <a:solidFill>
                <a:schemeClr val="tx1">
                  <a:lumMod val="50000"/>
                </a:schemeClr>
              </a:solidFill>
              <a:latin typeface="Lucida Sans" panose="020B0602030504020204" pitchFamily="34" charset="77"/>
            </a:endParaRPr>
          </a:p>
          <a:p>
            <a:pPr marL="285750" indent="-285750">
              <a:buFontTx/>
              <a:buChar char="-"/>
            </a:pPr>
            <a:r>
              <a:rPr lang="en-US" sz="1600" dirty="0">
                <a:solidFill>
                  <a:schemeClr val="tx1">
                    <a:lumMod val="50000"/>
                  </a:schemeClr>
                </a:solidFill>
                <a:latin typeface="Lucida Sans" panose="020B0602030504020204" pitchFamily="34" charset="77"/>
              </a:rPr>
              <a:t>Former Private Detective</a:t>
            </a:r>
          </a:p>
          <a:p>
            <a:pPr marL="285750" indent="-285750" algn="l">
              <a:buFontTx/>
              <a:buChar char="-"/>
            </a:pPr>
            <a:endParaRPr lang="en-US" sz="1600" dirty="0">
              <a:solidFill>
                <a:schemeClr val="tx1">
                  <a:lumMod val="50000"/>
                </a:schemeClr>
              </a:solidFill>
              <a:latin typeface="Lucida Sans" panose="020B0602030504020204" pitchFamily="34" charset="77"/>
            </a:endParaRPr>
          </a:p>
          <a:p>
            <a:pPr marL="285750" indent="-285750" algn="l">
              <a:buFontTx/>
              <a:buChar char="-"/>
            </a:pPr>
            <a:r>
              <a:rPr lang="en-US" sz="1600" dirty="0">
                <a:solidFill>
                  <a:schemeClr val="tx1">
                    <a:lumMod val="50000"/>
                  </a:schemeClr>
                </a:solidFill>
                <a:latin typeface="Lucida Sans" panose="020B0602030504020204" pitchFamily="34" charset="77"/>
              </a:rPr>
              <a:t>Principal Consultant @ Daugherty Business Solutions </a:t>
            </a:r>
          </a:p>
          <a:p>
            <a:pPr lvl="1"/>
            <a:endParaRPr lang="en-US" sz="1600" dirty="0">
              <a:solidFill>
                <a:schemeClr val="tx1">
                  <a:lumMod val="50000"/>
                </a:schemeClr>
              </a:solidFill>
              <a:latin typeface="Lucida Sans" panose="020B0602030504020204" pitchFamily="34" charset="77"/>
            </a:endParaRPr>
          </a:p>
          <a:p>
            <a:pPr marL="742950" lvl="1" indent="-285750">
              <a:buFontTx/>
              <a:buChar char="-"/>
            </a:pPr>
            <a:r>
              <a:rPr lang="en-US" sz="1600" dirty="0">
                <a:solidFill>
                  <a:schemeClr val="tx1">
                    <a:lumMod val="50000"/>
                  </a:schemeClr>
                </a:solidFill>
                <a:latin typeface="Lucida Sans" panose="020B0602030504020204" pitchFamily="34" charset="77"/>
              </a:rPr>
              <a:t>AWS Certified Professional Solutions Architect</a:t>
            </a:r>
          </a:p>
          <a:p>
            <a:pPr marL="285750" indent="-285750" algn="l">
              <a:buFontTx/>
              <a:buChar char="-"/>
            </a:pPr>
            <a:endParaRPr lang="en-US" sz="1600" dirty="0">
              <a:solidFill>
                <a:schemeClr val="tx1">
                  <a:lumMod val="50000"/>
                </a:schemeClr>
              </a:solidFill>
              <a:latin typeface="Lucida Sans" panose="020B0602030504020204" pitchFamily="34" charset="77"/>
            </a:endParaRPr>
          </a:p>
          <a:p>
            <a:pPr marL="742950" lvl="1" indent="-285750">
              <a:buFontTx/>
              <a:buChar char="-"/>
            </a:pPr>
            <a:r>
              <a:rPr lang="en-US" sz="1600" dirty="0">
                <a:solidFill>
                  <a:schemeClr val="tx1">
                    <a:lumMod val="50000"/>
                  </a:schemeClr>
                </a:solidFill>
                <a:latin typeface="Lucida Sans" panose="020B0602030504020204" pitchFamily="34" charset="77"/>
              </a:rPr>
              <a:t>AWS Big Data Specialty Certification</a:t>
            </a:r>
          </a:p>
          <a:p>
            <a:pPr marL="285750" indent="-285750" algn="l">
              <a:buFontTx/>
              <a:buChar char="-"/>
            </a:pPr>
            <a:endParaRPr lang="en-US" sz="1600" dirty="0">
              <a:solidFill>
                <a:schemeClr val="tx1">
                  <a:lumMod val="50000"/>
                </a:schemeClr>
              </a:solidFill>
              <a:latin typeface="Lucida Sans" panose="020B0602030504020204" pitchFamily="34" charset="77"/>
            </a:endParaRPr>
          </a:p>
          <a:p>
            <a:pPr marL="285750" indent="-285750" algn="l">
              <a:buFontTx/>
              <a:buChar char="-"/>
            </a:pPr>
            <a:endParaRPr lang="en-US" sz="1600" dirty="0">
              <a:solidFill>
                <a:schemeClr val="tx1">
                  <a:lumMod val="50000"/>
                </a:schemeClr>
              </a:solidFill>
              <a:latin typeface="Lucida Sans" panose="020B0602030504020204" pitchFamily="34" charset="77"/>
            </a:endParaRPr>
          </a:p>
          <a:p>
            <a:pPr marL="285750" indent="-285750" algn="l">
              <a:buFontTx/>
              <a:buChar char="-"/>
            </a:pPr>
            <a:endParaRPr lang="en-US" sz="1600" dirty="0">
              <a:solidFill>
                <a:schemeClr val="tx1">
                  <a:lumMod val="50000"/>
                </a:schemeClr>
              </a:solidFill>
              <a:latin typeface="Lucida Sans" panose="020B0602030504020204" pitchFamily="34" charset="77"/>
            </a:endParaRPr>
          </a:p>
          <a:p>
            <a:pPr marL="285750" indent="-285750" algn="l">
              <a:buFontTx/>
              <a:buChar char="-"/>
            </a:pPr>
            <a:endParaRPr lang="en-US" sz="1600" dirty="0">
              <a:solidFill>
                <a:schemeClr val="tx1">
                  <a:lumMod val="50000"/>
                </a:schemeClr>
              </a:solidFill>
              <a:latin typeface="Lucida Sans" panose="020B0602030504020204" pitchFamily="34" charset="77"/>
            </a:endParaRPr>
          </a:p>
          <a:p>
            <a:pPr marL="285750" indent="-285750" algn="l">
              <a:buFontTx/>
              <a:buChar char="-"/>
            </a:pPr>
            <a:endParaRPr lang="en-US" sz="1600" dirty="0">
              <a:solidFill>
                <a:schemeClr val="tx1">
                  <a:lumMod val="50000"/>
                </a:schemeClr>
              </a:solidFill>
              <a:latin typeface="Lucida Sans" panose="020B0602030504020204" pitchFamily="34" charset="77"/>
            </a:endParaRPr>
          </a:p>
          <a:p>
            <a:pPr marL="285750" indent="-285750" algn="l">
              <a:buFontTx/>
              <a:buChar char="-"/>
            </a:pPr>
            <a:endParaRPr lang="en-US" sz="1600" dirty="0">
              <a:solidFill>
                <a:schemeClr val="tx1">
                  <a:lumMod val="50000"/>
                </a:schemeClr>
              </a:solidFill>
              <a:latin typeface="Lucida Sans" panose="020B0602030504020204" pitchFamily="34" charset="77"/>
            </a:endParaRPr>
          </a:p>
          <a:p>
            <a:pPr marL="285750" indent="-285750" algn="l">
              <a:buFontTx/>
              <a:buChar char="-"/>
            </a:pPr>
            <a:endParaRPr lang="en-US" sz="1600" dirty="0">
              <a:solidFill>
                <a:schemeClr val="tx1">
                  <a:lumMod val="50000"/>
                </a:schemeClr>
              </a:solidFill>
              <a:latin typeface="Lucida Sans" panose="020B0602030504020204" pitchFamily="34" charset="77"/>
            </a:endParaRPr>
          </a:p>
          <a:p>
            <a:pPr marL="285750" indent="-285750" algn="l">
              <a:buFontTx/>
              <a:buChar char="-"/>
            </a:pPr>
            <a:endParaRPr lang="en-US" sz="1600" dirty="0">
              <a:solidFill>
                <a:schemeClr val="tx1">
                  <a:lumMod val="50000"/>
                </a:schemeClr>
              </a:solidFill>
              <a:latin typeface="Lucida Sans" panose="020B0602030504020204" pitchFamily="34" charset="77"/>
            </a:endParaRPr>
          </a:p>
          <a:p>
            <a:pPr marL="285750" indent="-285750" algn="l">
              <a:buFontTx/>
              <a:buChar char="-"/>
            </a:pPr>
            <a:endParaRPr lang="en-US" sz="1600" dirty="0">
              <a:solidFill>
                <a:schemeClr val="tx1">
                  <a:lumMod val="50000"/>
                </a:schemeClr>
              </a:solidFill>
              <a:latin typeface="Lucida Sans" panose="020B0602030504020204" pitchFamily="34" charset="77"/>
            </a:endParaRPr>
          </a:p>
          <a:p>
            <a:pPr marL="285750" indent="-285750" algn="l">
              <a:buFontTx/>
              <a:buChar char="-"/>
            </a:pPr>
            <a:endParaRPr lang="en-US" sz="1600" dirty="0">
              <a:solidFill>
                <a:schemeClr val="tx1">
                  <a:lumMod val="50000"/>
                </a:schemeClr>
              </a:solidFill>
              <a:latin typeface="Lucida Sans" panose="020B0602030504020204" pitchFamily="34" charset="77"/>
            </a:endParaRPr>
          </a:p>
          <a:p>
            <a:pPr marL="285750" indent="-285750">
              <a:buFontTx/>
              <a:buChar char="-"/>
            </a:pPr>
            <a:r>
              <a:rPr lang="en-US" sz="1600" dirty="0">
                <a:solidFill>
                  <a:schemeClr val="tx1">
                    <a:lumMod val="50000"/>
                  </a:schemeClr>
                </a:solidFill>
                <a:latin typeface="Lucida Sans" panose="020B0602030504020204" pitchFamily="34" charset="77"/>
                <a:hlinkClick r:id="rId3"/>
              </a:rPr>
              <a:t>https://github.com/Avram-Peters/Terraform4OOPDevs</a:t>
            </a:r>
            <a:endParaRPr lang="en-US" sz="1600" dirty="0">
              <a:solidFill>
                <a:schemeClr val="tx1">
                  <a:lumMod val="50000"/>
                </a:schemeClr>
              </a:solidFill>
              <a:latin typeface="Lucida Sans" panose="020B0602030504020204" pitchFamily="34" charset="77"/>
            </a:endParaRPr>
          </a:p>
          <a:p>
            <a:pPr marL="285750" indent="-285750">
              <a:buFontTx/>
              <a:buChar char="-"/>
            </a:pPr>
            <a:r>
              <a:rPr lang="en-US" dirty="0">
                <a:hlinkClick r:id="rId4"/>
              </a:rPr>
              <a:t>www.linkedin.com/in/abe-peters</a:t>
            </a:r>
            <a:endParaRPr lang="en-US" dirty="0"/>
          </a:p>
          <a:p>
            <a:pPr marL="285750" indent="-285750">
              <a:buFontTx/>
              <a:buChar char="-"/>
            </a:pPr>
            <a:endParaRPr lang="en-US" sz="1600" dirty="0">
              <a:solidFill>
                <a:schemeClr val="tx1">
                  <a:lumMod val="50000"/>
                </a:schemeClr>
              </a:solidFill>
              <a:latin typeface="Lucida Sans" panose="020B0602030504020204" pitchFamily="34" charset="77"/>
            </a:endParaRPr>
          </a:p>
        </p:txBody>
      </p:sp>
    </p:spTree>
    <p:extLst>
      <p:ext uri="{BB962C8B-B14F-4D97-AF65-F5344CB8AC3E}">
        <p14:creationId xmlns:p14="http://schemas.microsoft.com/office/powerpoint/2010/main" val="2912214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A4F9-A335-B240-9633-D220BFC43096}"/>
              </a:ext>
            </a:extLst>
          </p:cNvPr>
          <p:cNvSpPr>
            <a:spLocks noGrp="1"/>
          </p:cNvSpPr>
          <p:nvPr>
            <p:ph type="title"/>
          </p:nvPr>
        </p:nvSpPr>
        <p:spPr/>
        <p:txBody>
          <a:bodyPr/>
          <a:lstStyle/>
          <a:p>
            <a:r>
              <a:rPr lang="en-US" dirty="0"/>
              <a:t>Data Sources…</a:t>
            </a:r>
          </a:p>
        </p:txBody>
      </p:sp>
      <p:sp>
        <p:nvSpPr>
          <p:cNvPr id="3" name="Slide Number Placeholder 2">
            <a:extLst>
              <a:ext uri="{FF2B5EF4-FFF2-40B4-BE49-F238E27FC236}">
                <a16:creationId xmlns:a16="http://schemas.microsoft.com/office/drawing/2014/main" id="{156D3445-78C4-CD4F-8115-7871100E3E9B}"/>
              </a:ext>
            </a:extLst>
          </p:cNvPr>
          <p:cNvSpPr>
            <a:spLocks noGrp="1"/>
          </p:cNvSpPr>
          <p:nvPr>
            <p:ph type="sldNum" sz="quarter" idx="4"/>
          </p:nvPr>
        </p:nvSpPr>
        <p:spPr/>
        <p:txBody>
          <a:bodyPr/>
          <a:lstStyle/>
          <a:p>
            <a:fld id="{8994C0FE-B155-7245-AD0C-30F39E06E47B}" type="slidenum">
              <a:rPr lang="en-US" smtClean="0"/>
              <a:pPr/>
              <a:t>20</a:t>
            </a:fld>
            <a:endParaRPr lang="en-US" dirty="0"/>
          </a:p>
        </p:txBody>
      </p:sp>
      <p:pic>
        <p:nvPicPr>
          <p:cNvPr id="4" name="Picture 3">
            <a:extLst>
              <a:ext uri="{FF2B5EF4-FFF2-40B4-BE49-F238E27FC236}">
                <a16:creationId xmlns:a16="http://schemas.microsoft.com/office/drawing/2014/main" id="{1F35E754-9138-8841-80A4-77B4986D31C4}"/>
              </a:ext>
            </a:extLst>
          </p:cNvPr>
          <p:cNvPicPr>
            <a:picLocks noChangeAspect="1"/>
          </p:cNvPicPr>
          <p:nvPr/>
        </p:nvPicPr>
        <p:blipFill>
          <a:blip r:embed="rId3"/>
          <a:stretch>
            <a:fillRect/>
          </a:stretch>
        </p:blipFill>
        <p:spPr>
          <a:xfrm>
            <a:off x="3121944" y="1005840"/>
            <a:ext cx="5936999" cy="4846320"/>
          </a:xfrm>
          <a:prstGeom prst="rect">
            <a:avLst/>
          </a:prstGeom>
        </p:spPr>
      </p:pic>
    </p:spTree>
    <p:extLst>
      <p:ext uri="{BB962C8B-B14F-4D97-AF65-F5344CB8AC3E}">
        <p14:creationId xmlns:p14="http://schemas.microsoft.com/office/powerpoint/2010/main" val="2589162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95C06-E2E7-7547-8F7B-86BF287A226F}"/>
              </a:ext>
            </a:extLst>
          </p:cNvPr>
          <p:cNvSpPr>
            <a:spLocks noGrp="1"/>
          </p:cNvSpPr>
          <p:nvPr>
            <p:ph type="title"/>
          </p:nvPr>
        </p:nvSpPr>
        <p:spPr/>
        <p:txBody>
          <a:bodyPr/>
          <a:lstStyle/>
          <a:p>
            <a:r>
              <a:rPr lang="en-US" dirty="0"/>
              <a:t>Third Party Libraries…</a:t>
            </a:r>
          </a:p>
        </p:txBody>
      </p:sp>
      <p:sp>
        <p:nvSpPr>
          <p:cNvPr id="3" name="Slide Number Placeholder 2">
            <a:extLst>
              <a:ext uri="{FF2B5EF4-FFF2-40B4-BE49-F238E27FC236}">
                <a16:creationId xmlns:a16="http://schemas.microsoft.com/office/drawing/2014/main" id="{92D01D00-5EA5-DA46-A91B-A687933487CB}"/>
              </a:ext>
            </a:extLst>
          </p:cNvPr>
          <p:cNvSpPr>
            <a:spLocks noGrp="1"/>
          </p:cNvSpPr>
          <p:nvPr>
            <p:ph type="sldNum" sz="quarter" idx="4"/>
          </p:nvPr>
        </p:nvSpPr>
        <p:spPr/>
        <p:txBody>
          <a:bodyPr/>
          <a:lstStyle/>
          <a:p>
            <a:fld id="{8994C0FE-B155-7245-AD0C-30F39E06E47B}" type="slidenum">
              <a:rPr lang="en-US" smtClean="0"/>
              <a:pPr/>
              <a:t>21</a:t>
            </a:fld>
            <a:endParaRPr lang="en-US" dirty="0"/>
          </a:p>
        </p:txBody>
      </p:sp>
      <p:pic>
        <p:nvPicPr>
          <p:cNvPr id="4" name="Picture 3">
            <a:extLst>
              <a:ext uri="{FF2B5EF4-FFF2-40B4-BE49-F238E27FC236}">
                <a16:creationId xmlns:a16="http://schemas.microsoft.com/office/drawing/2014/main" id="{384AFA60-5250-7F45-B5EB-DDC53DBABCCF}"/>
              </a:ext>
            </a:extLst>
          </p:cNvPr>
          <p:cNvPicPr>
            <a:picLocks noChangeAspect="1"/>
          </p:cNvPicPr>
          <p:nvPr/>
        </p:nvPicPr>
        <p:blipFill>
          <a:blip r:embed="rId3"/>
          <a:stretch>
            <a:fillRect/>
          </a:stretch>
        </p:blipFill>
        <p:spPr>
          <a:xfrm>
            <a:off x="2978362" y="1022267"/>
            <a:ext cx="6263640" cy="4843997"/>
          </a:xfrm>
          <a:prstGeom prst="rect">
            <a:avLst/>
          </a:prstGeom>
        </p:spPr>
      </p:pic>
    </p:spTree>
    <p:extLst>
      <p:ext uri="{BB962C8B-B14F-4D97-AF65-F5344CB8AC3E}">
        <p14:creationId xmlns:p14="http://schemas.microsoft.com/office/powerpoint/2010/main" val="2864714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95C06-E2E7-7547-8F7B-86BF287A226F}"/>
              </a:ext>
            </a:extLst>
          </p:cNvPr>
          <p:cNvSpPr>
            <a:spLocks noGrp="1"/>
          </p:cNvSpPr>
          <p:nvPr>
            <p:ph type="title"/>
          </p:nvPr>
        </p:nvSpPr>
        <p:spPr/>
        <p:txBody>
          <a:bodyPr/>
          <a:lstStyle/>
          <a:p>
            <a:r>
              <a:rPr lang="en-US" dirty="0"/>
              <a:t>Third Party Libraries…</a:t>
            </a:r>
          </a:p>
        </p:txBody>
      </p:sp>
      <p:sp>
        <p:nvSpPr>
          <p:cNvPr id="3" name="Slide Number Placeholder 2">
            <a:extLst>
              <a:ext uri="{FF2B5EF4-FFF2-40B4-BE49-F238E27FC236}">
                <a16:creationId xmlns:a16="http://schemas.microsoft.com/office/drawing/2014/main" id="{92D01D00-5EA5-DA46-A91B-A687933487CB}"/>
              </a:ext>
            </a:extLst>
          </p:cNvPr>
          <p:cNvSpPr>
            <a:spLocks noGrp="1"/>
          </p:cNvSpPr>
          <p:nvPr>
            <p:ph type="sldNum" sz="quarter" idx="4"/>
          </p:nvPr>
        </p:nvSpPr>
        <p:spPr/>
        <p:txBody>
          <a:bodyPr/>
          <a:lstStyle/>
          <a:p>
            <a:fld id="{8994C0FE-B155-7245-AD0C-30F39E06E47B}" type="slidenum">
              <a:rPr lang="en-US" smtClean="0"/>
              <a:pPr/>
              <a:t>22</a:t>
            </a:fld>
            <a:endParaRPr lang="en-US" dirty="0"/>
          </a:p>
        </p:txBody>
      </p:sp>
      <p:pic>
        <p:nvPicPr>
          <p:cNvPr id="4" name="Picture 3">
            <a:extLst>
              <a:ext uri="{FF2B5EF4-FFF2-40B4-BE49-F238E27FC236}">
                <a16:creationId xmlns:a16="http://schemas.microsoft.com/office/drawing/2014/main" id="{384AFA60-5250-7F45-B5EB-DDC53DBABCCF}"/>
              </a:ext>
            </a:extLst>
          </p:cNvPr>
          <p:cNvPicPr>
            <a:picLocks noChangeAspect="1"/>
          </p:cNvPicPr>
          <p:nvPr/>
        </p:nvPicPr>
        <p:blipFill>
          <a:blip r:embed="rId3"/>
          <a:stretch>
            <a:fillRect/>
          </a:stretch>
        </p:blipFill>
        <p:spPr>
          <a:xfrm>
            <a:off x="454025" y="1022266"/>
            <a:ext cx="6224164" cy="4813468"/>
          </a:xfrm>
          <a:prstGeom prst="rect">
            <a:avLst/>
          </a:prstGeom>
        </p:spPr>
      </p:pic>
      <p:pic>
        <p:nvPicPr>
          <p:cNvPr id="5" name="Picture 4">
            <a:extLst>
              <a:ext uri="{FF2B5EF4-FFF2-40B4-BE49-F238E27FC236}">
                <a16:creationId xmlns:a16="http://schemas.microsoft.com/office/drawing/2014/main" id="{56559F44-3C5B-5B43-B0D8-539933CB9A19}"/>
              </a:ext>
            </a:extLst>
          </p:cNvPr>
          <p:cNvPicPr>
            <a:picLocks noChangeAspect="1"/>
          </p:cNvPicPr>
          <p:nvPr/>
        </p:nvPicPr>
        <p:blipFill>
          <a:blip r:embed="rId4"/>
          <a:stretch>
            <a:fillRect/>
          </a:stretch>
        </p:blipFill>
        <p:spPr>
          <a:xfrm>
            <a:off x="6090444" y="2077681"/>
            <a:ext cx="5119524" cy="3622850"/>
          </a:xfrm>
          <a:prstGeom prst="rect">
            <a:avLst/>
          </a:prstGeom>
          <a:ln w="38100">
            <a:solidFill>
              <a:schemeClr val="bg1"/>
            </a:solidFill>
          </a:ln>
          <a:effectLst>
            <a:outerShdw blurRad="304800" dist="38100" dir="13500000" sx="102000" sy="102000" algn="br" rotWithShape="0">
              <a:prstClr val="black">
                <a:alpha val="20000"/>
              </a:prstClr>
            </a:outerShdw>
          </a:effectLst>
        </p:spPr>
      </p:pic>
      <p:sp>
        <p:nvSpPr>
          <p:cNvPr id="9" name="Rectangle 8">
            <a:extLst>
              <a:ext uri="{FF2B5EF4-FFF2-40B4-BE49-F238E27FC236}">
                <a16:creationId xmlns:a16="http://schemas.microsoft.com/office/drawing/2014/main" id="{826EB944-0402-238F-C906-74D6CC5C94A1}"/>
              </a:ext>
            </a:extLst>
          </p:cNvPr>
          <p:cNvSpPr/>
          <p:nvPr/>
        </p:nvSpPr>
        <p:spPr>
          <a:xfrm>
            <a:off x="1050324" y="1433384"/>
            <a:ext cx="2132713" cy="247135"/>
          </a:xfrm>
          <a:prstGeom prst="rect">
            <a:avLst/>
          </a:prstGeom>
          <a:no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rapezoid 13">
            <a:extLst>
              <a:ext uri="{FF2B5EF4-FFF2-40B4-BE49-F238E27FC236}">
                <a16:creationId xmlns:a16="http://schemas.microsoft.com/office/drawing/2014/main" id="{D27505B7-4E08-A0EB-29E9-0B4F4DDDF966}"/>
              </a:ext>
            </a:extLst>
          </p:cNvPr>
          <p:cNvSpPr/>
          <p:nvPr/>
        </p:nvSpPr>
        <p:spPr>
          <a:xfrm rot="16200000">
            <a:off x="2473893" y="2128572"/>
            <a:ext cx="4274304" cy="2888340"/>
          </a:xfrm>
          <a:custGeom>
            <a:avLst/>
            <a:gdLst>
              <a:gd name="connsiteX0" fmla="*/ 0 w 2256503"/>
              <a:gd name="connsiteY0" fmla="*/ 896536 h 896536"/>
              <a:gd name="connsiteX1" fmla="*/ 224134 w 2256503"/>
              <a:gd name="connsiteY1" fmla="*/ 0 h 896536"/>
              <a:gd name="connsiteX2" fmla="*/ 2032369 w 2256503"/>
              <a:gd name="connsiteY2" fmla="*/ 0 h 896536"/>
              <a:gd name="connsiteX3" fmla="*/ 2256503 w 2256503"/>
              <a:gd name="connsiteY3" fmla="*/ 896536 h 896536"/>
              <a:gd name="connsiteX4" fmla="*/ 0 w 2256503"/>
              <a:gd name="connsiteY4" fmla="*/ 896536 h 896536"/>
              <a:gd name="connsiteX0" fmla="*/ 0 w 4454013"/>
              <a:gd name="connsiteY0" fmla="*/ 896536 h 1855181"/>
              <a:gd name="connsiteX1" fmla="*/ 224134 w 4454013"/>
              <a:gd name="connsiteY1" fmla="*/ 0 h 1855181"/>
              <a:gd name="connsiteX2" fmla="*/ 2032369 w 4454013"/>
              <a:gd name="connsiteY2" fmla="*/ 0 h 1855181"/>
              <a:gd name="connsiteX3" fmla="*/ 4454013 w 4454013"/>
              <a:gd name="connsiteY3" fmla="*/ 1855181 h 1855181"/>
              <a:gd name="connsiteX4" fmla="*/ 0 w 4454013"/>
              <a:gd name="connsiteY4" fmla="*/ 896536 h 1855181"/>
              <a:gd name="connsiteX0" fmla="*/ 0 w 5043948"/>
              <a:gd name="connsiteY0" fmla="*/ 1825685 h 1855181"/>
              <a:gd name="connsiteX1" fmla="*/ 814069 w 5043948"/>
              <a:gd name="connsiteY1" fmla="*/ 0 h 1855181"/>
              <a:gd name="connsiteX2" fmla="*/ 2622304 w 5043948"/>
              <a:gd name="connsiteY2" fmla="*/ 0 h 1855181"/>
              <a:gd name="connsiteX3" fmla="*/ 5043948 w 5043948"/>
              <a:gd name="connsiteY3" fmla="*/ 1855181 h 1855181"/>
              <a:gd name="connsiteX4" fmla="*/ 0 w 5043948"/>
              <a:gd name="connsiteY4" fmla="*/ 1825685 h 1855181"/>
              <a:gd name="connsiteX0" fmla="*/ 0 w 5043948"/>
              <a:gd name="connsiteY0" fmla="*/ 4155928 h 4185424"/>
              <a:gd name="connsiteX1" fmla="*/ 887811 w 5043948"/>
              <a:gd name="connsiteY1" fmla="*/ 0 h 4185424"/>
              <a:gd name="connsiteX2" fmla="*/ 2622304 w 5043948"/>
              <a:gd name="connsiteY2" fmla="*/ 2330243 h 4185424"/>
              <a:gd name="connsiteX3" fmla="*/ 5043948 w 5043948"/>
              <a:gd name="connsiteY3" fmla="*/ 4185424 h 4185424"/>
              <a:gd name="connsiteX4" fmla="*/ 0 w 5043948"/>
              <a:gd name="connsiteY4" fmla="*/ 4155928 h 4185424"/>
              <a:gd name="connsiteX0" fmla="*/ 0 w 5043948"/>
              <a:gd name="connsiteY0" fmla="*/ 4170679 h 4200175"/>
              <a:gd name="connsiteX1" fmla="*/ 887811 w 5043948"/>
              <a:gd name="connsiteY1" fmla="*/ 14751 h 4200175"/>
              <a:gd name="connsiteX2" fmla="*/ 1221208 w 5043948"/>
              <a:gd name="connsiteY2" fmla="*/ 0 h 4200175"/>
              <a:gd name="connsiteX3" fmla="*/ 5043948 w 5043948"/>
              <a:gd name="connsiteY3" fmla="*/ 4200175 h 4200175"/>
              <a:gd name="connsiteX4" fmla="*/ 0 w 5043948"/>
              <a:gd name="connsiteY4" fmla="*/ 4170679 h 4200175"/>
              <a:gd name="connsiteX0" fmla="*/ 0 w 4763729"/>
              <a:gd name="connsiteY0" fmla="*/ 4082192 h 4200175"/>
              <a:gd name="connsiteX1" fmla="*/ 607592 w 4763729"/>
              <a:gd name="connsiteY1" fmla="*/ 14751 h 4200175"/>
              <a:gd name="connsiteX2" fmla="*/ 940989 w 4763729"/>
              <a:gd name="connsiteY2" fmla="*/ 0 h 4200175"/>
              <a:gd name="connsiteX3" fmla="*/ 4763729 w 4763729"/>
              <a:gd name="connsiteY3" fmla="*/ 4200175 h 4200175"/>
              <a:gd name="connsiteX4" fmla="*/ 0 w 4763729"/>
              <a:gd name="connsiteY4" fmla="*/ 4082192 h 4200175"/>
              <a:gd name="connsiteX0" fmla="*/ 0 w 5014452"/>
              <a:gd name="connsiteY0" fmla="*/ 4170682 h 4200175"/>
              <a:gd name="connsiteX1" fmla="*/ 858315 w 5014452"/>
              <a:gd name="connsiteY1" fmla="*/ 14751 h 4200175"/>
              <a:gd name="connsiteX2" fmla="*/ 1191712 w 5014452"/>
              <a:gd name="connsiteY2" fmla="*/ 0 h 4200175"/>
              <a:gd name="connsiteX3" fmla="*/ 5014452 w 5014452"/>
              <a:gd name="connsiteY3" fmla="*/ 4200175 h 4200175"/>
              <a:gd name="connsiteX4" fmla="*/ 0 w 5014452"/>
              <a:gd name="connsiteY4" fmla="*/ 4170682 h 4200175"/>
              <a:gd name="connsiteX0" fmla="*/ 0 w 5014452"/>
              <a:gd name="connsiteY0" fmla="*/ 4179620 h 4209113"/>
              <a:gd name="connsiteX1" fmla="*/ 848840 w 5014452"/>
              <a:gd name="connsiteY1" fmla="*/ 0 h 4209113"/>
              <a:gd name="connsiteX2" fmla="*/ 1191712 w 5014452"/>
              <a:gd name="connsiteY2" fmla="*/ 8938 h 4209113"/>
              <a:gd name="connsiteX3" fmla="*/ 5014452 w 5014452"/>
              <a:gd name="connsiteY3" fmla="*/ 4209113 h 4209113"/>
              <a:gd name="connsiteX4" fmla="*/ 0 w 5014452"/>
              <a:gd name="connsiteY4" fmla="*/ 4179620 h 4209113"/>
              <a:gd name="connsiteX0" fmla="*/ 0 w 5014452"/>
              <a:gd name="connsiteY0" fmla="*/ 4180157 h 4209650"/>
              <a:gd name="connsiteX1" fmla="*/ 848840 w 5014452"/>
              <a:gd name="connsiteY1" fmla="*/ 537 h 4209650"/>
              <a:gd name="connsiteX2" fmla="*/ 1172761 w 5014452"/>
              <a:gd name="connsiteY2" fmla="*/ 0 h 4209650"/>
              <a:gd name="connsiteX3" fmla="*/ 5014452 w 5014452"/>
              <a:gd name="connsiteY3" fmla="*/ 4209650 h 4209650"/>
              <a:gd name="connsiteX4" fmla="*/ 0 w 5014452"/>
              <a:gd name="connsiteY4" fmla="*/ 4180157 h 4209650"/>
              <a:gd name="connsiteX0" fmla="*/ 0 w 3741706"/>
              <a:gd name="connsiteY0" fmla="*/ 4180157 h 4180157"/>
              <a:gd name="connsiteX1" fmla="*/ 848840 w 3741706"/>
              <a:gd name="connsiteY1" fmla="*/ 537 h 4180157"/>
              <a:gd name="connsiteX2" fmla="*/ 1172761 w 3741706"/>
              <a:gd name="connsiteY2" fmla="*/ 0 h 4180157"/>
              <a:gd name="connsiteX3" fmla="*/ 3741706 w 3741706"/>
              <a:gd name="connsiteY3" fmla="*/ 4030477 h 4180157"/>
              <a:gd name="connsiteX4" fmla="*/ 0 w 3741706"/>
              <a:gd name="connsiteY4" fmla="*/ 4180157 h 4180157"/>
              <a:gd name="connsiteX0" fmla="*/ 0 w 3741706"/>
              <a:gd name="connsiteY0" fmla="*/ 4179620 h 4179620"/>
              <a:gd name="connsiteX1" fmla="*/ 848840 w 3741706"/>
              <a:gd name="connsiteY1" fmla="*/ 0 h 4179620"/>
              <a:gd name="connsiteX2" fmla="*/ 3471116 w 3741706"/>
              <a:gd name="connsiteY2" fmla="*/ 833544 h 4179620"/>
              <a:gd name="connsiteX3" fmla="*/ 3741706 w 3741706"/>
              <a:gd name="connsiteY3" fmla="*/ 4029940 h 4179620"/>
              <a:gd name="connsiteX4" fmla="*/ 0 w 3741706"/>
              <a:gd name="connsiteY4" fmla="*/ 4179620 h 4179620"/>
              <a:gd name="connsiteX0" fmla="*/ 0 w 3741706"/>
              <a:gd name="connsiteY0" fmla="*/ 3346076 h 3346076"/>
              <a:gd name="connsiteX1" fmla="*/ 2714711 w 3741706"/>
              <a:gd name="connsiteY1" fmla="*/ 216780 h 3346076"/>
              <a:gd name="connsiteX2" fmla="*/ 3471116 w 3741706"/>
              <a:gd name="connsiteY2" fmla="*/ 0 h 3346076"/>
              <a:gd name="connsiteX3" fmla="*/ 3741706 w 3741706"/>
              <a:gd name="connsiteY3" fmla="*/ 3196396 h 3346076"/>
              <a:gd name="connsiteX4" fmla="*/ 0 w 3741706"/>
              <a:gd name="connsiteY4" fmla="*/ 3346076 h 3346076"/>
              <a:gd name="connsiteX0" fmla="*/ 0 w 4360802"/>
              <a:gd name="connsiteY0" fmla="*/ 3129296 h 3129296"/>
              <a:gd name="connsiteX1" fmla="*/ 2714711 w 4360802"/>
              <a:gd name="connsiteY1" fmla="*/ 0 h 3129296"/>
              <a:gd name="connsiteX2" fmla="*/ 4360802 w 4360802"/>
              <a:gd name="connsiteY2" fmla="*/ 79782 h 3129296"/>
              <a:gd name="connsiteX3" fmla="*/ 3741706 w 4360802"/>
              <a:gd name="connsiteY3" fmla="*/ 2979616 h 3129296"/>
              <a:gd name="connsiteX4" fmla="*/ 0 w 4360802"/>
              <a:gd name="connsiteY4" fmla="*/ 3129296 h 3129296"/>
              <a:gd name="connsiteX0" fmla="*/ 0 w 4360802"/>
              <a:gd name="connsiteY0" fmla="*/ 3061334 h 3061334"/>
              <a:gd name="connsiteX1" fmla="*/ 4135738 w 4360802"/>
              <a:gd name="connsiteY1" fmla="*/ 0 h 3061334"/>
              <a:gd name="connsiteX2" fmla="*/ 4360802 w 4360802"/>
              <a:gd name="connsiteY2" fmla="*/ 11820 h 3061334"/>
              <a:gd name="connsiteX3" fmla="*/ 3741706 w 4360802"/>
              <a:gd name="connsiteY3" fmla="*/ 2911654 h 3061334"/>
              <a:gd name="connsiteX4" fmla="*/ 0 w 4360802"/>
              <a:gd name="connsiteY4" fmla="*/ 3061334 h 3061334"/>
              <a:gd name="connsiteX0" fmla="*/ 0 w 4274304"/>
              <a:gd name="connsiteY0" fmla="*/ 2888340 h 2911654"/>
              <a:gd name="connsiteX1" fmla="*/ 4049240 w 4274304"/>
              <a:gd name="connsiteY1" fmla="*/ 0 h 2911654"/>
              <a:gd name="connsiteX2" fmla="*/ 4274304 w 4274304"/>
              <a:gd name="connsiteY2" fmla="*/ 11820 h 2911654"/>
              <a:gd name="connsiteX3" fmla="*/ 3655208 w 4274304"/>
              <a:gd name="connsiteY3" fmla="*/ 2911654 h 2911654"/>
              <a:gd name="connsiteX4" fmla="*/ 0 w 4274304"/>
              <a:gd name="connsiteY4" fmla="*/ 2888340 h 2911654"/>
              <a:gd name="connsiteX0" fmla="*/ 0 w 4274304"/>
              <a:gd name="connsiteY0" fmla="*/ 2888340 h 2888340"/>
              <a:gd name="connsiteX1" fmla="*/ 4049240 w 4274304"/>
              <a:gd name="connsiteY1" fmla="*/ 0 h 2888340"/>
              <a:gd name="connsiteX2" fmla="*/ 4274304 w 4274304"/>
              <a:gd name="connsiteY2" fmla="*/ 11820 h 2888340"/>
              <a:gd name="connsiteX3" fmla="*/ 3649030 w 4274304"/>
              <a:gd name="connsiteY3" fmla="*/ 2880762 h 2888340"/>
              <a:gd name="connsiteX4" fmla="*/ 0 w 4274304"/>
              <a:gd name="connsiteY4" fmla="*/ 2888340 h 2888340"/>
              <a:gd name="connsiteX0" fmla="*/ 0 w 4274304"/>
              <a:gd name="connsiteY0" fmla="*/ 2888340 h 2888340"/>
              <a:gd name="connsiteX1" fmla="*/ 4049240 w 4274304"/>
              <a:gd name="connsiteY1" fmla="*/ 0 h 2888340"/>
              <a:gd name="connsiteX2" fmla="*/ 4274304 w 4274304"/>
              <a:gd name="connsiteY2" fmla="*/ 11820 h 2888340"/>
              <a:gd name="connsiteX3" fmla="*/ 3673744 w 4274304"/>
              <a:gd name="connsiteY3" fmla="*/ 2886941 h 2888340"/>
              <a:gd name="connsiteX4" fmla="*/ 0 w 4274304"/>
              <a:gd name="connsiteY4" fmla="*/ 2888340 h 2888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4304" h="2888340">
                <a:moveTo>
                  <a:pt x="0" y="2888340"/>
                </a:moveTo>
                <a:lnTo>
                  <a:pt x="4049240" y="0"/>
                </a:lnTo>
                <a:lnTo>
                  <a:pt x="4274304" y="11820"/>
                </a:lnTo>
                <a:lnTo>
                  <a:pt x="3673744" y="2886941"/>
                </a:lnTo>
                <a:lnTo>
                  <a:pt x="0" y="2888340"/>
                </a:lnTo>
                <a:close/>
              </a:path>
            </a:pathLst>
          </a:custGeom>
          <a:solidFill>
            <a:schemeClr val="accent3">
              <a:lumMod val="60000"/>
              <a:lumOff val="40000"/>
              <a:alpha val="40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4589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4C39-758B-F44E-AC56-944E2AF28A54}"/>
              </a:ext>
            </a:extLst>
          </p:cNvPr>
          <p:cNvSpPr>
            <a:spLocks noGrp="1"/>
          </p:cNvSpPr>
          <p:nvPr>
            <p:ph type="title"/>
          </p:nvPr>
        </p:nvSpPr>
        <p:spPr/>
        <p:txBody>
          <a:bodyPr/>
          <a:lstStyle/>
          <a:p>
            <a:r>
              <a:rPr lang="en-US" dirty="0"/>
              <a:t>Building, Making and Deploying a Terraform Script…</a:t>
            </a:r>
          </a:p>
        </p:txBody>
      </p:sp>
      <p:sp>
        <p:nvSpPr>
          <p:cNvPr id="3" name="Slide Number Placeholder 2">
            <a:extLst>
              <a:ext uri="{FF2B5EF4-FFF2-40B4-BE49-F238E27FC236}">
                <a16:creationId xmlns:a16="http://schemas.microsoft.com/office/drawing/2014/main" id="{BAEB74FB-9C7D-804F-AA57-7BF268F708CC}"/>
              </a:ext>
            </a:extLst>
          </p:cNvPr>
          <p:cNvSpPr>
            <a:spLocks noGrp="1"/>
          </p:cNvSpPr>
          <p:nvPr>
            <p:ph type="sldNum" sz="quarter" idx="4"/>
          </p:nvPr>
        </p:nvSpPr>
        <p:spPr/>
        <p:txBody>
          <a:bodyPr/>
          <a:lstStyle/>
          <a:p>
            <a:fld id="{8994C0FE-B155-7245-AD0C-30F39E06E47B}" type="slidenum">
              <a:rPr lang="en-US" smtClean="0"/>
              <a:pPr/>
              <a:t>23</a:t>
            </a:fld>
            <a:endParaRPr lang="en-US" dirty="0"/>
          </a:p>
        </p:txBody>
      </p:sp>
      <p:pic>
        <p:nvPicPr>
          <p:cNvPr id="5" name="Picture 4">
            <a:extLst>
              <a:ext uri="{FF2B5EF4-FFF2-40B4-BE49-F238E27FC236}">
                <a16:creationId xmlns:a16="http://schemas.microsoft.com/office/drawing/2014/main" id="{95B37130-A725-914A-93CD-ED094A736DAF}"/>
              </a:ext>
            </a:extLst>
          </p:cNvPr>
          <p:cNvPicPr>
            <a:picLocks noChangeAspect="1"/>
          </p:cNvPicPr>
          <p:nvPr/>
        </p:nvPicPr>
        <p:blipFill>
          <a:blip r:embed="rId3"/>
          <a:stretch>
            <a:fillRect/>
          </a:stretch>
        </p:blipFill>
        <p:spPr>
          <a:xfrm>
            <a:off x="454025" y="795867"/>
            <a:ext cx="7696200" cy="1562100"/>
          </a:xfrm>
          <a:prstGeom prst="rect">
            <a:avLst/>
          </a:prstGeom>
        </p:spPr>
      </p:pic>
    </p:spTree>
    <p:extLst>
      <p:ext uri="{BB962C8B-B14F-4D97-AF65-F5344CB8AC3E}">
        <p14:creationId xmlns:p14="http://schemas.microsoft.com/office/powerpoint/2010/main" val="2058954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DDB29E8-6F64-DA4E-AB23-1B53A54A7371}"/>
              </a:ext>
            </a:extLst>
          </p:cNvPr>
          <p:cNvPicPr>
            <a:picLocks noChangeAspect="1"/>
          </p:cNvPicPr>
          <p:nvPr/>
        </p:nvPicPr>
        <p:blipFill>
          <a:blip r:embed="rId3"/>
          <a:stretch>
            <a:fillRect/>
          </a:stretch>
        </p:blipFill>
        <p:spPr>
          <a:xfrm>
            <a:off x="454025" y="4500034"/>
            <a:ext cx="4867754" cy="1307082"/>
          </a:xfrm>
          <a:prstGeom prst="rect">
            <a:avLst/>
          </a:prstGeom>
          <a:ln w="38100">
            <a:solidFill>
              <a:schemeClr val="bg1"/>
            </a:solidFill>
          </a:ln>
        </p:spPr>
      </p:pic>
      <p:sp>
        <p:nvSpPr>
          <p:cNvPr id="2" name="Title 1">
            <a:extLst>
              <a:ext uri="{FF2B5EF4-FFF2-40B4-BE49-F238E27FC236}">
                <a16:creationId xmlns:a16="http://schemas.microsoft.com/office/drawing/2014/main" id="{D6A64C39-758B-F44E-AC56-944E2AF28A54}"/>
              </a:ext>
            </a:extLst>
          </p:cNvPr>
          <p:cNvSpPr>
            <a:spLocks noGrp="1"/>
          </p:cNvSpPr>
          <p:nvPr>
            <p:ph type="title"/>
          </p:nvPr>
        </p:nvSpPr>
        <p:spPr/>
        <p:txBody>
          <a:bodyPr/>
          <a:lstStyle/>
          <a:p>
            <a:r>
              <a:rPr lang="en-US" dirty="0"/>
              <a:t>Building, Making and Deploying a Terraform Script…</a:t>
            </a:r>
          </a:p>
        </p:txBody>
      </p:sp>
      <p:sp>
        <p:nvSpPr>
          <p:cNvPr id="3" name="Slide Number Placeholder 2">
            <a:extLst>
              <a:ext uri="{FF2B5EF4-FFF2-40B4-BE49-F238E27FC236}">
                <a16:creationId xmlns:a16="http://schemas.microsoft.com/office/drawing/2014/main" id="{BAEB74FB-9C7D-804F-AA57-7BF268F708CC}"/>
              </a:ext>
            </a:extLst>
          </p:cNvPr>
          <p:cNvSpPr>
            <a:spLocks noGrp="1"/>
          </p:cNvSpPr>
          <p:nvPr>
            <p:ph type="sldNum" sz="quarter" idx="4"/>
          </p:nvPr>
        </p:nvSpPr>
        <p:spPr/>
        <p:txBody>
          <a:bodyPr/>
          <a:lstStyle/>
          <a:p>
            <a:fld id="{8994C0FE-B155-7245-AD0C-30F39E06E47B}" type="slidenum">
              <a:rPr lang="en-US" smtClean="0"/>
              <a:pPr/>
              <a:t>24</a:t>
            </a:fld>
            <a:endParaRPr lang="en-US" dirty="0"/>
          </a:p>
        </p:txBody>
      </p:sp>
      <p:pic>
        <p:nvPicPr>
          <p:cNvPr id="5" name="Picture 4">
            <a:extLst>
              <a:ext uri="{FF2B5EF4-FFF2-40B4-BE49-F238E27FC236}">
                <a16:creationId xmlns:a16="http://schemas.microsoft.com/office/drawing/2014/main" id="{95B37130-A725-914A-93CD-ED094A736DAF}"/>
              </a:ext>
            </a:extLst>
          </p:cNvPr>
          <p:cNvPicPr>
            <a:picLocks noChangeAspect="1"/>
          </p:cNvPicPr>
          <p:nvPr/>
        </p:nvPicPr>
        <p:blipFill>
          <a:blip r:embed="rId4"/>
          <a:stretch>
            <a:fillRect/>
          </a:stretch>
        </p:blipFill>
        <p:spPr>
          <a:xfrm>
            <a:off x="454025" y="795867"/>
            <a:ext cx="7696200" cy="1562100"/>
          </a:xfrm>
          <a:prstGeom prst="rect">
            <a:avLst/>
          </a:prstGeom>
        </p:spPr>
      </p:pic>
      <p:pic>
        <p:nvPicPr>
          <p:cNvPr id="4" name="Picture 3">
            <a:extLst>
              <a:ext uri="{FF2B5EF4-FFF2-40B4-BE49-F238E27FC236}">
                <a16:creationId xmlns:a16="http://schemas.microsoft.com/office/drawing/2014/main" id="{67C52C53-1FDA-FF44-A114-183CB11E850C}"/>
              </a:ext>
            </a:extLst>
          </p:cNvPr>
          <p:cNvPicPr>
            <a:picLocks noChangeAspect="1"/>
          </p:cNvPicPr>
          <p:nvPr/>
        </p:nvPicPr>
        <p:blipFill>
          <a:blip r:embed="rId5"/>
          <a:stretch>
            <a:fillRect/>
          </a:stretch>
        </p:blipFill>
        <p:spPr>
          <a:xfrm>
            <a:off x="4302125" y="1516006"/>
            <a:ext cx="7132497" cy="3825987"/>
          </a:xfrm>
          <a:prstGeom prst="rect">
            <a:avLst/>
          </a:prstGeom>
          <a:ln w="38100">
            <a:solidFill>
              <a:schemeClr val="bg1"/>
            </a:solidFill>
          </a:ln>
          <a:effectLst>
            <a:outerShdw blurRad="304800" dist="38100" dir="10800000" sx="102000" sy="102000" algn="r" rotWithShape="0">
              <a:prstClr val="black">
                <a:alpha val="20000"/>
              </a:prstClr>
            </a:outerShdw>
          </a:effectLst>
        </p:spPr>
      </p:pic>
    </p:spTree>
    <p:extLst>
      <p:ext uri="{BB962C8B-B14F-4D97-AF65-F5344CB8AC3E}">
        <p14:creationId xmlns:p14="http://schemas.microsoft.com/office/powerpoint/2010/main" val="3452113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1CF7E08-17E0-D847-A4AB-2F04D0BE72ED}"/>
              </a:ext>
            </a:extLst>
          </p:cNvPr>
          <p:cNvPicPr>
            <a:picLocks noChangeAspect="1"/>
          </p:cNvPicPr>
          <p:nvPr/>
        </p:nvPicPr>
        <p:blipFill rotWithShape="1">
          <a:blip r:embed="rId3"/>
          <a:srcRect l="773" r="25834"/>
          <a:stretch/>
        </p:blipFill>
        <p:spPr>
          <a:xfrm>
            <a:off x="454025" y="4500034"/>
            <a:ext cx="4203712" cy="1320800"/>
          </a:xfrm>
          <a:prstGeom prst="rect">
            <a:avLst/>
          </a:prstGeom>
          <a:ln w="38100">
            <a:solidFill>
              <a:schemeClr val="bg1"/>
            </a:solidFill>
          </a:ln>
        </p:spPr>
      </p:pic>
      <p:pic>
        <p:nvPicPr>
          <p:cNvPr id="5" name="Picture 4">
            <a:extLst>
              <a:ext uri="{FF2B5EF4-FFF2-40B4-BE49-F238E27FC236}">
                <a16:creationId xmlns:a16="http://schemas.microsoft.com/office/drawing/2014/main" id="{95B37130-A725-914A-93CD-ED094A736DAF}"/>
              </a:ext>
            </a:extLst>
          </p:cNvPr>
          <p:cNvPicPr>
            <a:picLocks noChangeAspect="1"/>
          </p:cNvPicPr>
          <p:nvPr/>
        </p:nvPicPr>
        <p:blipFill>
          <a:blip r:embed="rId4"/>
          <a:stretch>
            <a:fillRect/>
          </a:stretch>
        </p:blipFill>
        <p:spPr>
          <a:xfrm>
            <a:off x="454025" y="795867"/>
            <a:ext cx="7696200" cy="1562100"/>
          </a:xfrm>
          <a:prstGeom prst="rect">
            <a:avLst/>
          </a:prstGeom>
        </p:spPr>
      </p:pic>
      <p:sp>
        <p:nvSpPr>
          <p:cNvPr id="2" name="Title 1">
            <a:extLst>
              <a:ext uri="{FF2B5EF4-FFF2-40B4-BE49-F238E27FC236}">
                <a16:creationId xmlns:a16="http://schemas.microsoft.com/office/drawing/2014/main" id="{D6A64C39-758B-F44E-AC56-944E2AF28A54}"/>
              </a:ext>
            </a:extLst>
          </p:cNvPr>
          <p:cNvSpPr>
            <a:spLocks noGrp="1"/>
          </p:cNvSpPr>
          <p:nvPr>
            <p:ph type="title"/>
          </p:nvPr>
        </p:nvSpPr>
        <p:spPr/>
        <p:txBody>
          <a:bodyPr/>
          <a:lstStyle/>
          <a:p>
            <a:r>
              <a:rPr lang="en-US" dirty="0"/>
              <a:t>Building, Making and Deploying a Terraform Script…</a:t>
            </a:r>
          </a:p>
        </p:txBody>
      </p:sp>
      <p:sp>
        <p:nvSpPr>
          <p:cNvPr id="3" name="Slide Number Placeholder 2">
            <a:extLst>
              <a:ext uri="{FF2B5EF4-FFF2-40B4-BE49-F238E27FC236}">
                <a16:creationId xmlns:a16="http://schemas.microsoft.com/office/drawing/2014/main" id="{BAEB74FB-9C7D-804F-AA57-7BF268F708CC}"/>
              </a:ext>
            </a:extLst>
          </p:cNvPr>
          <p:cNvSpPr>
            <a:spLocks noGrp="1"/>
          </p:cNvSpPr>
          <p:nvPr>
            <p:ph type="sldNum" sz="quarter" idx="4"/>
          </p:nvPr>
        </p:nvSpPr>
        <p:spPr/>
        <p:txBody>
          <a:bodyPr/>
          <a:lstStyle/>
          <a:p>
            <a:fld id="{8994C0FE-B155-7245-AD0C-30F39E06E47B}" type="slidenum">
              <a:rPr lang="en-US" smtClean="0"/>
              <a:pPr/>
              <a:t>25</a:t>
            </a:fld>
            <a:endParaRPr lang="en-US" dirty="0"/>
          </a:p>
        </p:txBody>
      </p:sp>
      <p:sp>
        <p:nvSpPr>
          <p:cNvPr id="9" name="Rectangle 8">
            <a:extLst>
              <a:ext uri="{FF2B5EF4-FFF2-40B4-BE49-F238E27FC236}">
                <a16:creationId xmlns:a16="http://schemas.microsoft.com/office/drawing/2014/main" id="{182AA855-E82F-AF44-9F2F-28C93D26398B}"/>
              </a:ext>
            </a:extLst>
          </p:cNvPr>
          <p:cNvSpPr/>
          <p:nvPr/>
        </p:nvSpPr>
        <p:spPr>
          <a:xfrm>
            <a:off x="3655803" y="1947440"/>
            <a:ext cx="7795965" cy="3538960"/>
          </a:xfrm>
          <a:prstGeom prst="rect">
            <a:avLst/>
          </a:prstGeom>
          <a:solidFill>
            <a:srgbClr val="2B2B2B"/>
          </a:solidFill>
          <a:ln w="38100">
            <a:solidFill>
              <a:schemeClr val="bg1"/>
            </a:solidFill>
          </a:ln>
          <a:effectLst>
            <a:outerShdw blurRad="304800" dist="38100" dir="10800000" sx="102000" sy="102000" algn="r"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tIns="1920240" rtlCol="0" anchor="t" anchorCtr="0"/>
          <a:lstStyle/>
          <a:p>
            <a:r>
              <a:rPr lang="en-US" sz="1200" dirty="0">
                <a:solidFill>
                  <a:schemeClr val="bg2">
                    <a:lumMod val="90000"/>
                  </a:schemeClr>
                </a:solidFill>
              </a:rPr>
              <a:t>  &lt;&lt; text removed &gt;&gt;</a:t>
            </a:r>
          </a:p>
        </p:txBody>
      </p:sp>
      <p:pic>
        <p:nvPicPr>
          <p:cNvPr id="6" name="Picture 5">
            <a:extLst>
              <a:ext uri="{FF2B5EF4-FFF2-40B4-BE49-F238E27FC236}">
                <a16:creationId xmlns:a16="http://schemas.microsoft.com/office/drawing/2014/main" id="{74C09571-3BE4-AD4E-AA04-5019729B2E8F}"/>
              </a:ext>
            </a:extLst>
          </p:cNvPr>
          <p:cNvPicPr>
            <a:picLocks noChangeAspect="1"/>
          </p:cNvPicPr>
          <p:nvPr/>
        </p:nvPicPr>
        <p:blipFill rotWithShape="1">
          <a:blip r:embed="rId5"/>
          <a:srcRect b="36194"/>
          <a:stretch/>
        </p:blipFill>
        <p:spPr>
          <a:xfrm>
            <a:off x="3738622" y="4083904"/>
            <a:ext cx="7666849" cy="1320801"/>
          </a:xfrm>
          <a:prstGeom prst="rect">
            <a:avLst/>
          </a:prstGeom>
        </p:spPr>
      </p:pic>
      <p:pic>
        <p:nvPicPr>
          <p:cNvPr id="12" name="Picture 11">
            <a:extLst>
              <a:ext uri="{FF2B5EF4-FFF2-40B4-BE49-F238E27FC236}">
                <a16:creationId xmlns:a16="http://schemas.microsoft.com/office/drawing/2014/main" id="{3199B8B8-BE57-6D4C-8E62-B2EAE2B5154D}"/>
              </a:ext>
            </a:extLst>
          </p:cNvPr>
          <p:cNvPicPr>
            <a:picLocks noChangeAspect="1"/>
          </p:cNvPicPr>
          <p:nvPr/>
        </p:nvPicPr>
        <p:blipFill>
          <a:blip r:embed="rId6"/>
          <a:stretch>
            <a:fillRect/>
          </a:stretch>
        </p:blipFill>
        <p:spPr>
          <a:xfrm>
            <a:off x="3738622" y="2014818"/>
            <a:ext cx="7666849" cy="1878378"/>
          </a:xfrm>
          <a:prstGeom prst="rect">
            <a:avLst/>
          </a:prstGeom>
        </p:spPr>
      </p:pic>
    </p:spTree>
    <p:extLst>
      <p:ext uri="{BB962C8B-B14F-4D97-AF65-F5344CB8AC3E}">
        <p14:creationId xmlns:p14="http://schemas.microsoft.com/office/powerpoint/2010/main" val="2178758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1CF7E08-17E0-D847-A4AB-2F04D0BE72ED}"/>
              </a:ext>
            </a:extLst>
          </p:cNvPr>
          <p:cNvPicPr>
            <a:picLocks noChangeAspect="1"/>
          </p:cNvPicPr>
          <p:nvPr/>
        </p:nvPicPr>
        <p:blipFill rotWithShape="1">
          <a:blip r:embed="rId3"/>
          <a:srcRect l="773" r="25834"/>
          <a:stretch/>
        </p:blipFill>
        <p:spPr>
          <a:xfrm>
            <a:off x="454025" y="4500034"/>
            <a:ext cx="4203712" cy="1320800"/>
          </a:xfrm>
          <a:prstGeom prst="rect">
            <a:avLst/>
          </a:prstGeom>
          <a:ln w="38100">
            <a:solidFill>
              <a:schemeClr val="bg1"/>
            </a:solidFill>
          </a:ln>
        </p:spPr>
      </p:pic>
      <p:pic>
        <p:nvPicPr>
          <p:cNvPr id="5" name="Picture 4">
            <a:extLst>
              <a:ext uri="{FF2B5EF4-FFF2-40B4-BE49-F238E27FC236}">
                <a16:creationId xmlns:a16="http://schemas.microsoft.com/office/drawing/2014/main" id="{95B37130-A725-914A-93CD-ED094A736DAF}"/>
              </a:ext>
            </a:extLst>
          </p:cNvPr>
          <p:cNvPicPr>
            <a:picLocks noChangeAspect="1"/>
          </p:cNvPicPr>
          <p:nvPr/>
        </p:nvPicPr>
        <p:blipFill>
          <a:blip r:embed="rId4"/>
          <a:stretch>
            <a:fillRect/>
          </a:stretch>
        </p:blipFill>
        <p:spPr>
          <a:xfrm>
            <a:off x="454025" y="795867"/>
            <a:ext cx="7696200" cy="1562100"/>
          </a:xfrm>
          <a:prstGeom prst="rect">
            <a:avLst/>
          </a:prstGeom>
        </p:spPr>
      </p:pic>
      <p:sp>
        <p:nvSpPr>
          <p:cNvPr id="2" name="Title 1">
            <a:extLst>
              <a:ext uri="{FF2B5EF4-FFF2-40B4-BE49-F238E27FC236}">
                <a16:creationId xmlns:a16="http://schemas.microsoft.com/office/drawing/2014/main" id="{D6A64C39-758B-F44E-AC56-944E2AF28A54}"/>
              </a:ext>
            </a:extLst>
          </p:cNvPr>
          <p:cNvSpPr>
            <a:spLocks noGrp="1"/>
          </p:cNvSpPr>
          <p:nvPr>
            <p:ph type="title"/>
          </p:nvPr>
        </p:nvSpPr>
        <p:spPr/>
        <p:txBody>
          <a:bodyPr/>
          <a:lstStyle/>
          <a:p>
            <a:r>
              <a:rPr lang="en-US" dirty="0"/>
              <a:t>Building, Making and Deploying a Terraform Script…</a:t>
            </a:r>
          </a:p>
        </p:txBody>
      </p:sp>
      <p:sp>
        <p:nvSpPr>
          <p:cNvPr id="3" name="Slide Number Placeholder 2">
            <a:extLst>
              <a:ext uri="{FF2B5EF4-FFF2-40B4-BE49-F238E27FC236}">
                <a16:creationId xmlns:a16="http://schemas.microsoft.com/office/drawing/2014/main" id="{BAEB74FB-9C7D-804F-AA57-7BF268F708CC}"/>
              </a:ext>
            </a:extLst>
          </p:cNvPr>
          <p:cNvSpPr>
            <a:spLocks noGrp="1"/>
          </p:cNvSpPr>
          <p:nvPr>
            <p:ph type="sldNum" sz="quarter" idx="4"/>
          </p:nvPr>
        </p:nvSpPr>
        <p:spPr/>
        <p:txBody>
          <a:bodyPr/>
          <a:lstStyle/>
          <a:p>
            <a:fld id="{8994C0FE-B155-7245-AD0C-30F39E06E47B}" type="slidenum">
              <a:rPr lang="en-US" smtClean="0"/>
              <a:pPr/>
              <a:t>26</a:t>
            </a:fld>
            <a:endParaRPr lang="en-US" dirty="0"/>
          </a:p>
        </p:txBody>
      </p:sp>
      <p:sp>
        <p:nvSpPr>
          <p:cNvPr id="9" name="Rectangle 8">
            <a:extLst>
              <a:ext uri="{FF2B5EF4-FFF2-40B4-BE49-F238E27FC236}">
                <a16:creationId xmlns:a16="http://schemas.microsoft.com/office/drawing/2014/main" id="{182AA855-E82F-AF44-9F2F-28C93D26398B}"/>
              </a:ext>
            </a:extLst>
          </p:cNvPr>
          <p:cNvSpPr/>
          <p:nvPr/>
        </p:nvSpPr>
        <p:spPr>
          <a:xfrm>
            <a:off x="3655803" y="1947440"/>
            <a:ext cx="7795965" cy="4314463"/>
          </a:xfrm>
          <a:prstGeom prst="rect">
            <a:avLst/>
          </a:prstGeom>
          <a:solidFill>
            <a:srgbClr val="2B2B2B"/>
          </a:solidFill>
          <a:ln w="38100">
            <a:solidFill>
              <a:schemeClr val="bg1"/>
            </a:solidFill>
          </a:ln>
          <a:effectLst>
            <a:outerShdw blurRad="304800" dist="38100" dir="10800000" sx="102000" sy="102000" algn="r"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tIns="1920240" rtlCol="0" anchor="t" anchorCtr="0"/>
          <a:lstStyle/>
          <a:p>
            <a:r>
              <a:rPr lang="en-US" sz="1200" dirty="0">
                <a:solidFill>
                  <a:schemeClr val="bg2">
                    <a:lumMod val="90000"/>
                  </a:schemeClr>
                </a:solidFill>
              </a:rPr>
              <a:t>  &lt;&lt; text removed &gt;&gt;</a:t>
            </a:r>
          </a:p>
        </p:txBody>
      </p:sp>
      <p:pic>
        <p:nvPicPr>
          <p:cNvPr id="6" name="Picture 5">
            <a:extLst>
              <a:ext uri="{FF2B5EF4-FFF2-40B4-BE49-F238E27FC236}">
                <a16:creationId xmlns:a16="http://schemas.microsoft.com/office/drawing/2014/main" id="{74C09571-3BE4-AD4E-AA04-5019729B2E8F}"/>
              </a:ext>
            </a:extLst>
          </p:cNvPr>
          <p:cNvPicPr>
            <a:picLocks noChangeAspect="1"/>
          </p:cNvPicPr>
          <p:nvPr/>
        </p:nvPicPr>
        <p:blipFill>
          <a:blip r:embed="rId5"/>
          <a:stretch>
            <a:fillRect/>
          </a:stretch>
        </p:blipFill>
        <p:spPr>
          <a:xfrm>
            <a:off x="3738622" y="4083904"/>
            <a:ext cx="7666849" cy="2070049"/>
          </a:xfrm>
          <a:prstGeom prst="rect">
            <a:avLst/>
          </a:prstGeom>
        </p:spPr>
      </p:pic>
      <p:pic>
        <p:nvPicPr>
          <p:cNvPr id="4" name="Picture 3">
            <a:extLst>
              <a:ext uri="{FF2B5EF4-FFF2-40B4-BE49-F238E27FC236}">
                <a16:creationId xmlns:a16="http://schemas.microsoft.com/office/drawing/2014/main" id="{9413E815-BA3B-1A42-9C51-96D66D48943B}"/>
              </a:ext>
            </a:extLst>
          </p:cNvPr>
          <p:cNvPicPr>
            <a:picLocks noChangeAspect="1"/>
          </p:cNvPicPr>
          <p:nvPr/>
        </p:nvPicPr>
        <p:blipFill rotWithShape="1">
          <a:blip r:embed="rId6"/>
          <a:srcRect b="965"/>
          <a:stretch/>
        </p:blipFill>
        <p:spPr>
          <a:xfrm>
            <a:off x="3738623" y="1999258"/>
            <a:ext cx="7666848" cy="1898215"/>
          </a:xfrm>
          <a:prstGeom prst="rect">
            <a:avLst/>
          </a:prstGeom>
        </p:spPr>
      </p:pic>
    </p:spTree>
    <p:extLst>
      <p:ext uri="{BB962C8B-B14F-4D97-AF65-F5344CB8AC3E}">
        <p14:creationId xmlns:p14="http://schemas.microsoft.com/office/powerpoint/2010/main" val="1687165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B37130-A725-914A-93CD-ED094A736DAF}"/>
              </a:ext>
            </a:extLst>
          </p:cNvPr>
          <p:cNvPicPr>
            <a:picLocks noChangeAspect="1"/>
          </p:cNvPicPr>
          <p:nvPr/>
        </p:nvPicPr>
        <p:blipFill>
          <a:blip r:embed="rId3"/>
          <a:stretch>
            <a:fillRect/>
          </a:stretch>
        </p:blipFill>
        <p:spPr>
          <a:xfrm>
            <a:off x="454025" y="795867"/>
            <a:ext cx="7696200" cy="1562100"/>
          </a:xfrm>
          <a:prstGeom prst="rect">
            <a:avLst/>
          </a:prstGeom>
        </p:spPr>
      </p:pic>
      <p:sp>
        <p:nvSpPr>
          <p:cNvPr id="2" name="Title 1">
            <a:extLst>
              <a:ext uri="{FF2B5EF4-FFF2-40B4-BE49-F238E27FC236}">
                <a16:creationId xmlns:a16="http://schemas.microsoft.com/office/drawing/2014/main" id="{D6A64C39-758B-F44E-AC56-944E2AF28A54}"/>
              </a:ext>
            </a:extLst>
          </p:cNvPr>
          <p:cNvSpPr>
            <a:spLocks noGrp="1"/>
          </p:cNvSpPr>
          <p:nvPr>
            <p:ph type="title"/>
          </p:nvPr>
        </p:nvSpPr>
        <p:spPr/>
        <p:txBody>
          <a:bodyPr/>
          <a:lstStyle/>
          <a:p>
            <a:r>
              <a:rPr lang="en-US" dirty="0"/>
              <a:t>Building, Making and Deploying a Terraform Script…</a:t>
            </a:r>
          </a:p>
        </p:txBody>
      </p:sp>
      <p:sp>
        <p:nvSpPr>
          <p:cNvPr id="3" name="Slide Number Placeholder 2">
            <a:extLst>
              <a:ext uri="{FF2B5EF4-FFF2-40B4-BE49-F238E27FC236}">
                <a16:creationId xmlns:a16="http://schemas.microsoft.com/office/drawing/2014/main" id="{BAEB74FB-9C7D-804F-AA57-7BF268F708CC}"/>
              </a:ext>
            </a:extLst>
          </p:cNvPr>
          <p:cNvSpPr>
            <a:spLocks noGrp="1"/>
          </p:cNvSpPr>
          <p:nvPr>
            <p:ph type="sldNum" sz="quarter" idx="4"/>
          </p:nvPr>
        </p:nvSpPr>
        <p:spPr/>
        <p:txBody>
          <a:bodyPr/>
          <a:lstStyle/>
          <a:p>
            <a:fld id="{8994C0FE-B155-7245-AD0C-30F39E06E47B}" type="slidenum">
              <a:rPr lang="en-US" smtClean="0"/>
              <a:pPr/>
              <a:t>27</a:t>
            </a:fld>
            <a:endParaRPr lang="en-US" dirty="0"/>
          </a:p>
        </p:txBody>
      </p:sp>
      <p:sp>
        <p:nvSpPr>
          <p:cNvPr id="9" name="Rectangle 8">
            <a:extLst>
              <a:ext uri="{FF2B5EF4-FFF2-40B4-BE49-F238E27FC236}">
                <a16:creationId xmlns:a16="http://schemas.microsoft.com/office/drawing/2014/main" id="{182AA855-E82F-AF44-9F2F-28C93D26398B}"/>
              </a:ext>
            </a:extLst>
          </p:cNvPr>
          <p:cNvSpPr/>
          <p:nvPr/>
        </p:nvSpPr>
        <p:spPr>
          <a:xfrm>
            <a:off x="3655803" y="2233914"/>
            <a:ext cx="7795965" cy="4027989"/>
          </a:xfrm>
          <a:prstGeom prst="rect">
            <a:avLst/>
          </a:prstGeom>
          <a:solidFill>
            <a:srgbClr val="2B2B2B"/>
          </a:solidFill>
          <a:ln w="38100">
            <a:solidFill>
              <a:schemeClr val="bg1"/>
            </a:solidFill>
          </a:ln>
          <a:effectLst>
            <a:outerShdw blurRad="312589" dist="38100" dir="13500000" sx="102000" sy="102000" algn="br"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tIns="1463040" rtlCol="0" anchor="t" anchorCtr="0"/>
          <a:lstStyle/>
          <a:p>
            <a:r>
              <a:rPr lang="en-US" sz="1200" dirty="0">
                <a:solidFill>
                  <a:schemeClr val="bg2">
                    <a:lumMod val="90000"/>
                  </a:schemeClr>
                </a:solidFill>
              </a:rPr>
              <a:t>  &lt;&lt; text removed &gt;&gt;</a:t>
            </a:r>
          </a:p>
        </p:txBody>
      </p:sp>
      <p:pic>
        <p:nvPicPr>
          <p:cNvPr id="4" name="Picture 3">
            <a:extLst>
              <a:ext uri="{FF2B5EF4-FFF2-40B4-BE49-F238E27FC236}">
                <a16:creationId xmlns:a16="http://schemas.microsoft.com/office/drawing/2014/main" id="{E56C5107-C9C1-A849-93DE-C8237A2D6CEE}"/>
              </a:ext>
            </a:extLst>
          </p:cNvPr>
          <p:cNvPicPr>
            <a:picLocks noChangeAspect="1"/>
          </p:cNvPicPr>
          <p:nvPr/>
        </p:nvPicPr>
        <p:blipFill>
          <a:blip r:embed="rId4"/>
          <a:stretch>
            <a:fillRect/>
          </a:stretch>
        </p:blipFill>
        <p:spPr>
          <a:xfrm>
            <a:off x="3713305" y="2357966"/>
            <a:ext cx="7680960" cy="179221"/>
          </a:xfrm>
          <a:prstGeom prst="rect">
            <a:avLst/>
          </a:prstGeom>
        </p:spPr>
      </p:pic>
      <p:pic>
        <p:nvPicPr>
          <p:cNvPr id="8" name="Picture 7">
            <a:extLst>
              <a:ext uri="{FF2B5EF4-FFF2-40B4-BE49-F238E27FC236}">
                <a16:creationId xmlns:a16="http://schemas.microsoft.com/office/drawing/2014/main" id="{420832CA-EF51-6D4D-A3FE-9BB5EEB2FE80}"/>
              </a:ext>
            </a:extLst>
          </p:cNvPr>
          <p:cNvPicPr>
            <a:picLocks noChangeAspect="1"/>
          </p:cNvPicPr>
          <p:nvPr/>
        </p:nvPicPr>
        <p:blipFill>
          <a:blip r:embed="rId5"/>
          <a:stretch>
            <a:fillRect/>
          </a:stretch>
        </p:blipFill>
        <p:spPr>
          <a:xfrm>
            <a:off x="3713305" y="2537187"/>
            <a:ext cx="7680960" cy="902517"/>
          </a:xfrm>
          <a:prstGeom prst="rect">
            <a:avLst/>
          </a:prstGeom>
        </p:spPr>
      </p:pic>
      <p:pic>
        <p:nvPicPr>
          <p:cNvPr id="11" name="Picture 10">
            <a:extLst>
              <a:ext uri="{FF2B5EF4-FFF2-40B4-BE49-F238E27FC236}">
                <a16:creationId xmlns:a16="http://schemas.microsoft.com/office/drawing/2014/main" id="{9CA71395-D292-5C49-9047-8793D5EDB1E9}"/>
              </a:ext>
            </a:extLst>
          </p:cNvPr>
          <p:cNvPicPr>
            <a:picLocks noChangeAspect="1"/>
          </p:cNvPicPr>
          <p:nvPr/>
        </p:nvPicPr>
        <p:blipFill>
          <a:blip r:embed="rId6"/>
          <a:stretch>
            <a:fillRect/>
          </a:stretch>
        </p:blipFill>
        <p:spPr>
          <a:xfrm>
            <a:off x="3718391" y="3975234"/>
            <a:ext cx="7680960" cy="2093062"/>
          </a:xfrm>
          <a:prstGeom prst="rect">
            <a:avLst/>
          </a:prstGeom>
        </p:spPr>
      </p:pic>
    </p:spTree>
    <p:extLst>
      <p:ext uri="{BB962C8B-B14F-4D97-AF65-F5344CB8AC3E}">
        <p14:creationId xmlns:p14="http://schemas.microsoft.com/office/powerpoint/2010/main" val="3302506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E2E5C-D8C2-F042-B48C-20439C8C444E}"/>
              </a:ext>
            </a:extLst>
          </p:cNvPr>
          <p:cNvSpPr>
            <a:spLocks noGrp="1"/>
          </p:cNvSpPr>
          <p:nvPr>
            <p:ph type="title"/>
          </p:nvPr>
        </p:nvSpPr>
        <p:spPr/>
        <p:txBody>
          <a:bodyPr/>
          <a:lstStyle/>
          <a:p>
            <a:r>
              <a:rPr lang="en-US" dirty="0"/>
              <a:t>Terraform for Java Developers</a:t>
            </a:r>
          </a:p>
        </p:txBody>
      </p:sp>
      <p:sp>
        <p:nvSpPr>
          <p:cNvPr id="3" name="Text Placeholder 2">
            <a:extLst>
              <a:ext uri="{FF2B5EF4-FFF2-40B4-BE49-F238E27FC236}">
                <a16:creationId xmlns:a16="http://schemas.microsoft.com/office/drawing/2014/main" id="{9CDCF98D-D535-E941-88A9-AA9A51E3CB49}"/>
              </a:ext>
            </a:extLst>
          </p:cNvPr>
          <p:cNvSpPr>
            <a:spLocks noGrp="1"/>
          </p:cNvSpPr>
          <p:nvPr>
            <p:ph type="body" sz="quarter" idx="12"/>
          </p:nvPr>
        </p:nvSpPr>
        <p:spPr>
          <a:xfrm>
            <a:off x="454024" y="557457"/>
            <a:ext cx="11268284" cy="489885"/>
          </a:xfrm>
        </p:spPr>
        <p:txBody>
          <a:bodyPr>
            <a:noAutofit/>
          </a:bodyPr>
          <a:lstStyle/>
          <a:p>
            <a:pPr marL="0" indent="0">
              <a:buNone/>
            </a:pPr>
            <a:r>
              <a:rPr lang="en-US" sz="1800" dirty="0">
                <a:latin typeface="Georgia" panose="02040502050405020303" pitchFamily="18" charset="0"/>
                <a:cs typeface="Arial" panose="020B0604020202020204" pitchFamily="34" charset="0"/>
              </a:rPr>
              <a:t>Java Concepts in Terraform Review</a:t>
            </a:r>
          </a:p>
        </p:txBody>
      </p:sp>
      <p:sp>
        <p:nvSpPr>
          <p:cNvPr id="4" name="Content Placeholder 3">
            <a:extLst>
              <a:ext uri="{FF2B5EF4-FFF2-40B4-BE49-F238E27FC236}">
                <a16:creationId xmlns:a16="http://schemas.microsoft.com/office/drawing/2014/main" id="{3CE83CDC-E5B1-A44A-A2F7-624D7EAA0ACD}"/>
              </a:ext>
            </a:extLst>
          </p:cNvPr>
          <p:cNvSpPr>
            <a:spLocks noGrp="1"/>
          </p:cNvSpPr>
          <p:nvPr>
            <p:ph idx="1"/>
          </p:nvPr>
        </p:nvSpPr>
        <p:spPr>
          <a:xfrm>
            <a:off x="454025" y="1274250"/>
            <a:ext cx="11272838" cy="616891"/>
          </a:xfrm>
        </p:spPr>
        <p:txBody>
          <a:bodyPr/>
          <a:lstStyle/>
          <a:p>
            <a:r>
              <a:rPr lang="en-US" b="1" dirty="0">
                <a:solidFill>
                  <a:schemeClr val="accent5"/>
                </a:solidFill>
                <a:latin typeface="Arial" panose="020B0604020202020204" pitchFamily="34" charset="0"/>
                <a:cs typeface="Arial" panose="020B0604020202020204" pitchFamily="34" charset="0"/>
              </a:rPr>
              <a:t>Java Package </a:t>
            </a:r>
            <a:r>
              <a:rPr lang="en-US" dirty="0">
                <a:latin typeface="Arial" panose="020B0604020202020204" pitchFamily="34" charset="0"/>
                <a:cs typeface="Arial" panose="020B0604020202020204" pitchFamily="34" charset="0"/>
              </a:rPr>
              <a:t>» all .tf files in the directory being deployed from</a:t>
            </a:r>
          </a:p>
          <a:p>
            <a:r>
              <a:rPr lang="en-US" b="1" dirty="0">
                <a:solidFill>
                  <a:schemeClr val="accent5"/>
                </a:solidFill>
                <a:latin typeface="Arial" panose="020B0604020202020204" pitchFamily="34" charset="0"/>
                <a:cs typeface="Arial" panose="020B0604020202020204" pitchFamily="34" charset="0"/>
              </a:rPr>
              <a:t>Properties:</a:t>
            </a:r>
          </a:p>
        </p:txBody>
      </p:sp>
      <p:sp>
        <p:nvSpPr>
          <p:cNvPr id="5" name="Slide Number Placeholder 4">
            <a:extLst>
              <a:ext uri="{FF2B5EF4-FFF2-40B4-BE49-F238E27FC236}">
                <a16:creationId xmlns:a16="http://schemas.microsoft.com/office/drawing/2014/main" id="{7828ED23-9606-A144-B9DE-3AD4EE424EDC}"/>
              </a:ext>
            </a:extLst>
          </p:cNvPr>
          <p:cNvSpPr>
            <a:spLocks noGrp="1"/>
          </p:cNvSpPr>
          <p:nvPr>
            <p:ph type="sldNum" sz="quarter" idx="4"/>
          </p:nvPr>
        </p:nvSpPr>
        <p:spPr/>
        <p:txBody>
          <a:bodyPr/>
          <a:lstStyle/>
          <a:p>
            <a:fld id="{8994C0FE-B155-7245-AD0C-30F39E06E47B}" type="slidenum">
              <a:rPr lang="en-US" smtClean="0"/>
              <a:pPr/>
              <a:t>28</a:t>
            </a:fld>
            <a:endParaRPr lang="en-US" dirty="0"/>
          </a:p>
        </p:txBody>
      </p:sp>
      <p:sp>
        <p:nvSpPr>
          <p:cNvPr id="7" name="Content Placeholder 3">
            <a:extLst>
              <a:ext uri="{FF2B5EF4-FFF2-40B4-BE49-F238E27FC236}">
                <a16:creationId xmlns:a16="http://schemas.microsoft.com/office/drawing/2014/main" id="{5D607289-8035-6539-8354-ACB90F304EAE}"/>
              </a:ext>
            </a:extLst>
          </p:cNvPr>
          <p:cNvSpPr txBox="1">
            <a:spLocks/>
          </p:cNvSpPr>
          <p:nvPr/>
        </p:nvSpPr>
        <p:spPr>
          <a:xfrm>
            <a:off x="454025" y="3833322"/>
            <a:ext cx="8822710" cy="2125127"/>
          </a:xfrm>
          <a:prstGeom prst="rect">
            <a:avLst/>
          </a:prstGeom>
        </p:spPr>
        <p:txBody>
          <a:bodyPr vert="horz" lIns="0" tIns="45720" rIns="0" bIns="45720" rtlCol="0">
            <a:noAutofit/>
          </a:bodyPr>
          <a:lst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solidFill>
                  <a:schemeClr val="accent5"/>
                </a:solidFill>
                <a:latin typeface="Arial" panose="020B0604020202020204" pitchFamily="34" charset="0"/>
                <a:cs typeface="Arial" panose="020B0604020202020204" pitchFamily="34" charset="0"/>
              </a:rPr>
              <a:t>POM Configuration </a:t>
            </a:r>
            <a:r>
              <a:rPr lang="en-US" dirty="0">
                <a:latin typeface="Arial" panose="020B0604020202020204" pitchFamily="34" charset="0"/>
                <a:cs typeface="Arial" panose="020B0604020202020204" pitchFamily="34" charset="0"/>
              </a:rPr>
              <a:t>» terraform block</a:t>
            </a:r>
          </a:p>
          <a:p>
            <a:r>
              <a:rPr lang="en-US" b="1" dirty="0">
                <a:solidFill>
                  <a:schemeClr val="accent5"/>
                </a:solidFill>
                <a:latin typeface="Arial" panose="020B0604020202020204" pitchFamily="34" charset="0"/>
                <a:cs typeface="Arial" panose="020B0604020202020204" pitchFamily="34" charset="0"/>
              </a:rPr>
              <a:t>Third-party libraries </a:t>
            </a:r>
            <a:r>
              <a:rPr lang="en-US" dirty="0">
                <a:latin typeface="Arial" panose="020B0604020202020204" pitchFamily="34" charset="0"/>
                <a:cs typeface="Arial" panose="020B0604020202020204" pitchFamily="34" charset="0"/>
              </a:rPr>
              <a:t>» Providers</a:t>
            </a:r>
          </a:p>
          <a:p>
            <a:r>
              <a:rPr lang="en-US" b="1" dirty="0">
                <a:solidFill>
                  <a:schemeClr val="accent5"/>
                </a:solidFill>
                <a:latin typeface="Arial" panose="020B0604020202020204" pitchFamily="34" charset="0"/>
                <a:cs typeface="Arial" panose="020B0604020202020204" pitchFamily="34" charset="0"/>
              </a:rPr>
              <a:t>Class-constructors</a:t>
            </a:r>
            <a:r>
              <a:rPr lang="en-US" dirty="0">
                <a:latin typeface="Arial" panose="020B0604020202020204" pitchFamily="34" charset="0"/>
                <a:cs typeface="Arial" panose="020B0604020202020204" pitchFamily="34" charset="0"/>
              </a:rPr>
              <a:t> » resources</a:t>
            </a:r>
          </a:p>
          <a:p>
            <a:r>
              <a:rPr lang="en-US" b="1" dirty="0">
                <a:solidFill>
                  <a:schemeClr val="accent5"/>
                </a:solidFill>
                <a:latin typeface="Arial" panose="020B0604020202020204" pitchFamily="34" charset="0"/>
                <a:cs typeface="Arial" panose="020B0604020202020204" pitchFamily="34" charset="0"/>
              </a:rPr>
              <a:t>Reusable code libraries </a:t>
            </a:r>
            <a:r>
              <a:rPr lang="en-US" dirty="0">
                <a:latin typeface="Arial" panose="020B0604020202020204" pitchFamily="34" charset="0"/>
                <a:cs typeface="Arial" panose="020B0604020202020204" pitchFamily="34" charset="0"/>
              </a:rPr>
              <a:t>» modules</a:t>
            </a:r>
          </a:p>
          <a:p>
            <a:r>
              <a:rPr lang="en-US" b="1" dirty="0">
                <a:solidFill>
                  <a:schemeClr val="accent5"/>
                </a:solidFill>
                <a:latin typeface="Arial" panose="020B0604020202020204" pitchFamily="34" charset="0"/>
                <a:cs typeface="Arial" panose="020B0604020202020204" pitchFamily="34" charset="0"/>
              </a:rPr>
              <a:t>Class-methods</a:t>
            </a:r>
            <a:r>
              <a:rPr lang="en-US" dirty="0">
                <a:latin typeface="Arial" panose="020B0604020202020204" pitchFamily="34" charset="0"/>
                <a:cs typeface="Arial" panose="020B0604020202020204" pitchFamily="34" charset="0"/>
              </a:rPr>
              <a:t> » data sources that can retrieve information for already-deployed resources</a:t>
            </a:r>
          </a:p>
          <a:p>
            <a:r>
              <a:rPr lang="en-US" b="1" dirty="0">
                <a:solidFill>
                  <a:schemeClr val="accent5"/>
                </a:solidFill>
                <a:latin typeface="Arial" panose="020B0604020202020204" pitchFamily="34" charset="0"/>
                <a:cs typeface="Arial" panose="020B0604020202020204" pitchFamily="34" charset="0"/>
              </a:rPr>
              <a:t>functions</a:t>
            </a:r>
            <a:r>
              <a:rPr lang="en-US" dirty="0">
                <a:latin typeface="Arial" panose="020B0604020202020204" pitchFamily="34" charset="0"/>
                <a:cs typeface="Arial" panose="020B0604020202020204" pitchFamily="34" charset="0"/>
              </a:rPr>
              <a:t> » locals that are internally computed data, similar to variables</a:t>
            </a:r>
          </a:p>
        </p:txBody>
      </p:sp>
      <p:sp>
        <p:nvSpPr>
          <p:cNvPr id="8" name="Rectangle 7">
            <a:extLst>
              <a:ext uri="{FF2B5EF4-FFF2-40B4-BE49-F238E27FC236}">
                <a16:creationId xmlns:a16="http://schemas.microsoft.com/office/drawing/2014/main" id="{9CB5C51C-4780-A534-FC9F-C908B939464B}"/>
              </a:ext>
            </a:extLst>
          </p:cNvPr>
          <p:cNvSpPr/>
          <p:nvPr/>
        </p:nvSpPr>
        <p:spPr>
          <a:xfrm>
            <a:off x="791496" y="2052958"/>
            <a:ext cx="2536722" cy="1528889"/>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274320" tIns="91440" rIns="274320" rtlCol="0" anchor="t"/>
          <a:lstStyle/>
          <a:p>
            <a:r>
              <a:rPr lang="en-US" sz="1600" b="1" dirty="0">
                <a:solidFill>
                  <a:schemeClr val="bg2">
                    <a:lumMod val="10000"/>
                  </a:schemeClr>
                </a:solidFill>
                <a:latin typeface="Arial" panose="020B0604020202020204" pitchFamily="34" charset="0"/>
                <a:cs typeface="Arial" panose="020B0604020202020204" pitchFamily="34" charset="0"/>
              </a:rPr>
              <a:t>variables</a:t>
            </a:r>
            <a:br>
              <a:rPr lang="en-US" sz="1200"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required properties with data-types, descriptions, defaults, and validation requirements</a:t>
            </a:r>
          </a:p>
        </p:txBody>
      </p:sp>
      <p:sp>
        <p:nvSpPr>
          <p:cNvPr id="9" name="Rectangle 8">
            <a:extLst>
              <a:ext uri="{FF2B5EF4-FFF2-40B4-BE49-F238E27FC236}">
                <a16:creationId xmlns:a16="http://schemas.microsoft.com/office/drawing/2014/main" id="{3E4B83C3-0BB7-94DA-56CC-E593C274FBE5}"/>
              </a:ext>
            </a:extLst>
          </p:cNvPr>
          <p:cNvSpPr/>
          <p:nvPr/>
        </p:nvSpPr>
        <p:spPr>
          <a:xfrm>
            <a:off x="3490451" y="2052958"/>
            <a:ext cx="2536722" cy="1528889"/>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274320" tIns="91440" rIns="274320" rtlCol="0" anchor="t"/>
          <a:lstStyle/>
          <a:p>
            <a:r>
              <a:rPr lang="en-US" sz="1600" b="1" dirty="0">
                <a:solidFill>
                  <a:schemeClr val="bg2">
                    <a:lumMod val="10000"/>
                  </a:schemeClr>
                </a:solidFill>
                <a:latin typeface="Arial" panose="020B0604020202020204" pitchFamily="34" charset="0"/>
                <a:cs typeface="Arial" panose="020B0604020202020204" pitchFamily="34" charset="0"/>
              </a:rPr>
              <a:t>tfvars</a:t>
            </a:r>
            <a:br>
              <a:rPr lang="en-US" sz="1200"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implementation of the variables file with values that over-ride defaults and can be changed per deployment </a:t>
            </a:r>
          </a:p>
        </p:txBody>
      </p:sp>
      <p:sp>
        <p:nvSpPr>
          <p:cNvPr id="10" name="Rectangle 9">
            <a:extLst>
              <a:ext uri="{FF2B5EF4-FFF2-40B4-BE49-F238E27FC236}">
                <a16:creationId xmlns:a16="http://schemas.microsoft.com/office/drawing/2014/main" id="{41367998-5B50-9189-F7C8-93CE2C3F5C81}"/>
              </a:ext>
            </a:extLst>
          </p:cNvPr>
          <p:cNvSpPr/>
          <p:nvPr/>
        </p:nvSpPr>
        <p:spPr>
          <a:xfrm>
            <a:off x="6204154" y="2052958"/>
            <a:ext cx="2536722" cy="1528889"/>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274320" tIns="91440" rIns="274320" rtlCol="0" anchor="t"/>
          <a:lstStyle/>
          <a:p>
            <a:r>
              <a:rPr lang="en-US" sz="1600" b="1" dirty="0">
                <a:solidFill>
                  <a:schemeClr val="bg2">
                    <a:lumMod val="10000"/>
                  </a:schemeClr>
                </a:solidFill>
                <a:latin typeface="Arial" panose="020B0604020202020204" pitchFamily="34" charset="0"/>
                <a:cs typeface="Arial" panose="020B0604020202020204" pitchFamily="34" charset="0"/>
              </a:rPr>
              <a:t>backend.config</a:t>
            </a:r>
            <a:br>
              <a:rPr lang="en-US" sz="1200"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more properties used to store state and locks</a:t>
            </a:r>
          </a:p>
        </p:txBody>
      </p:sp>
    </p:spTree>
    <p:extLst>
      <p:ext uri="{BB962C8B-B14F-4D97-AF65-F5344CB8AC3E}">
        <p14:creationId xmlns:p14="http://schemas.microsoft.com/office/powerpoint/2010/main" val="699030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07BB1-8C55-3CCD-8227-29F866B1192C}"/>
              </a:ext>
            </a:extLst>
          </p:cNvPr>
          <p:cNvSpPr>
            <a:spLocks noGrp="1"/>
          </p:cNvSpPr>
          <p:nvPr>
            <p:ph type="title"/>
          </p:nvPr>
        </p:nvSpPr>
        <p:spPr/>
        <p:txBody>
          <a:bodyPr/>
          <a:lstStyle/>
          <a:p>
            <a:r>
              <a:rPr lang="en-US" dirty="0"/>
              <a:t>Questions and Follow-up</a:t>
            </a:r>
          </a:p>
        </p:txBody>
      </p:sp>
      <p:sp>
        <p:nvSpPr>
          <p:cNvPr id="3" name="Slide Number Placeholder 2">
            <a:extLst>
              <a:ext uri="{FF2B5EF4-FFF2-40B4-BE49-F238E27FC236}">
                <a16:creationId xmlns:a16="http://schemas.microsoft.com/office/drawing/2014/main" id="{D8D549FB-45CC-6A99-8D30-CFB49DE1E17F}"/>
              </a:ext>
            </a:extLst>
          </p:cNvPr>
          <p:cNvSpPr>
            <a:spLocks noGrp="1"/>
          </p:cNvSpPr>
          <p:nvPr>
            <p:ph type="sldNum" sz="quarter" idx="4"/>
          </p:nvPr>
        </p:nvSpPr>
        <p:spPr/>
        <p:txBody>
          <a:bodyPr/>
          <a:lstStyle/>
          <a:p>
            <a:fld id="{8994C0FE-B155-7245-AD0C-30F39E06E47B}" type="slidenum">
              <a:rPr lang="en-US" smtClean="0"/>
              <a:pPr/>
              <a:t>29</a:t>
            </a:fld>
            <a:endParaRPr lang="en-US" dirty="0"/>
          </a:p>
        </p:txBody>
      </p:sp>
      <p:pic>
        <p:nvPicPr>
          <p:cNvPr id="14" name="Picture 13" descr="A picture containing logo&#10;&#10;Description automatically generated">
            <a:extLst>
              <a:ext uri="{FF2B5EF4-FFF2-40B4-BE49-F238E27FC236}">
                <a16:creationId xmlns:a16="http://schemas.microsoft.com/office/drawing/2014/main" id="{80D9D974-A599-5159-AF9E-B03E0FBFCF8B}"/>
              </a:ext>
            </a:extLst>
          </p:cNvPr>
          <p:cNvPicPr>
            <a:picLocks noChangeAspect="1"/>
          </p:cNvPicPr>
          <p:nvPr/>
        </p:nvPicPr>
        <p:blipFill>
          <a:blip r:embed="rId3"/>
          <a:stretch>
            <a:fillRect/>
          </a:stretch>
        </p:blipFill>
        <p:spPr>
          <a:xfrm>
            <a:off x="3975100" y="889000"/>
            <a:ext cx="4241800" cy="5080000"/>
          </a:xfrm>
          <a:prstGeom prst="rect">
            <a:avLst/>
          </a:prstGeom>
        </p:spPr>
      </p:pic>
    </p:spTree>
    <p:extLst>
      <p:ext uri="{BB962C8B-B14F-4D97-AF65-F5344CB8AC3E}">
        <p14:creationId xmlns:p14="http://schemas.microsoft.com/office/powerpoint/2010/main" val="423621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2C0C67-CB44-1546-8ABD-8C6BF3E7DF47}"/>
              </a:ext>
            </a:extLst>
          </p:cNvPr>
          <p:cNvSpPr>
            <a:spLocks noGrp="1"/>
          </p:cNvSpPr>
          <p:nvPr>
            <p:ph type="body" sz="quarter" idx="13"/>
          </p:nvPr>
        </p:nvSpPr>
        <p:spPr/>
        <p:txBody>
          <a:bodyPr/>
          <a:lstStyle/>
          <a:p>
            <a:r>
              <a:rPr lang="en-US" dirty="0"/>
              <a:t>Terraform for Java Developers</a:t>
            </a:r>
          </a:p>
        </p:txBody>
      </p:sp>
      <p:sp>
        <p:nvSpPr>
          <p:cNvPr id="3" name="Content Placeholder 2">
            <a:extLst>
              <a:ext uri="{FF2B5EF4-FFF2-40B4-BE49-F238E27FC236}">
                <a16:creationId xmlns:a16="http://schemas.microsoft.com/office/drawing/2014/main" id="{B891EEA5-242B-8F44-BE62-0ABA8464D9F7}"/>
              </a:ext>
            </a:extLst>
          </p:cNvPr>
          <p:cNvSpPr>
            <a:spLocks noGrp="1"/>
          </p:cNvSpPr>
          <p:nvPr>
            <p:ph type="body" sz="quarter" idx="14"/>
          </p:nvPr>
        </p:nvSpPr>
        <p:spPr/>
        <p:txBody>
          <a:bodyPr/>
          <a:lstStyle/>
          <a:p>
            <a:endParaRPr lang="en-US" dirty="0"/>
          </a:p>
        </p:txBody>
      </p:sp>
      <p:sp>
        <p:nvSpPr>
          <p:cNvPr id="6" name="Text Placeholder 5">
            <a:extLst>
              <a:ext uri="{FF2B5EF4-FFF2-40B4-BE49-F238E27FC236}">
                <a16:creationId xmlns:a16="http://schemas.microsoft.com/office/drawing/2014/main" id="{B94C6AA9-CFD8-4A24-A300-4B7A013EF452}"/>
              </a:ext>
            </a:extLst>
          </p:cNvPr>
          <p:cNvSpPr>
            <a:spLocks noGrp="1"/>
          </p:cNvSpPr>
          <p:nvPr>
            <p:ph type="body" sz="quarter" idx="15"/>
          </p:nvPr>
        </p:nvSpPr>
        <p:spPr/>
        <p:txBody>
          <a:bodyPr/>
          <a:lstStyle/>
          <a:p>
            <a:endParaRPr lang="en-US" dirty="0"/>
          </a:p>
        </p:txBody>
      </p:sp>
      <p:sp>
        <p:nvSpPr>
          <p:cNvPr id="7" name="Text Placeholder 6">
            <a:extLst>
              <a:ext uri="{FF2B5EF4-FFF2-40B4-BE49-F238E27FC236}">
                <a16:creationId xmlns:a16="http://schemas.microsoft.com/office/drawing/2014/main" id="{5C93C27A-C4D1-FD21-9147-29204F83CF04}"/>
              </a:ext>
            </a:extLst>
          </p:cNvPr>
          <p:cNvSpPr>
            <a:spLocks noGrp="1"/>
          </p:cNvSpPr>
          <p:nvPr>
            <p:ph type="body" sz="quarter" idx="16"/>
          </p:nvPr>
        </p:nvSpPr>
        <p:spPr/>
        <p:txBody>
          <a:bodyPr/>
          <a:lstStyle/>
          <a:p>
            <a:pPr marL="174625" indent="-174625">
              <a:spcBef>
                <a:spcPts val="900"/>
              </a:spcBef>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Beginner level introduction to Terraform development, intended for Java/Spring developers. </a:t>
            </a:r>
          </a:p>
          <a:p>
            <a:pPr marL="174625" indent="-174625">
              <a:spcBef>
                <a:spcPts val="900"/>
              </a:spcBef>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This course is </a:t>
            </a:r>
            <a:r>
              <a:rPr lang="en-US" i="1" dirty="0">
                <a:solidFill>
                  <a:schemeClr val="tx1"/>
                </a:solidFill>
                <a:latin typeface="Arial" panose="020B0604020202020204" pitchFamily="34" charset="0"/>
                <a:cs typeface="Arial" panose="020B0604020202020204" pitchFamily="34" charset="0"/>
              </a:rPr>
              <a:t>NOT</a:t>
            </a:r>
            <a:r>
              <a:rPr lang="en-US" dirty="0">
                <a:solidFill>
                  <a:schemeClr val="tx1"/>
                </a:solidFill>
                <a:latin typeface="Arial" panose="020B0604020202020204" pitchFamily="34" charset="0"/>
                <a:cs typeface="Arial" panose="020B0604020202020204" pitchFamily="34" charset="0"/>
              </a:rPr>
              <a:t> a course on how to deploy Java into AWS, but a way to translate the terms of java, and OOP, into Terraform. </a:t>
            </a:r>
          </a:p>
        </p:txBody>
      </p:sp>
      <p:sp>
        <p:nvSpPr>
          <p:cNvPr id="8" name="Text Placeholder 7">
            <a:extLst>
              <a:ext uri="{FF2B5EF4-FFF2-40B4-BE49-F238E27FC236}">
                <a16:creationId xmlns:a16="http://schemas.microsoft.com/office/drawing/2014/main" id="{DDBC3CC4-7A93-82FF-1D9E-A97A4D4A1F12}"/>
              </a:ext>
            </a:extLst>
          </p:cNvPr>
          <p:cNvSpPr>
            <a:spLocks noGrp="1"/>
          </p:cNvSpPr>
          <p:nvPr>
            <p:ph type="body" sz="quarter" idx="17"/>
          </p:nvPr>
        </p:nvSpPr>
        <p:spPr/>
        <p:txBody>
          <a:bodyPr/>
          <a:lstStyle/>
          <a:p>
            <a:endParaRPr lang="en-US" dirty="0"/>
          </a:p>
        </p:txBody>
      </p:sp>
      <p:sp>
        <p:nvSpPr>
          <p:cNvPr id="9" name="Text Placeholder 8">
            <a:extLst>
              <a:ext uri="{FF2B5EF4-FFF2-40B4-BE49-F238E27FC236}">
                <a16:creationId xmlns:a16="http://schemas.microsoft.com/office/drawing/2014/main" id="{33A73EDD-AC53-5F41-9FB0-98B8AD0108BD}"/>
              </a:ext>
            </a:extLst>
          </p:cNvPr>
          <p:cNvSpPr>
            <a:spLocks noGrp="1"/>
          </p:cNvSpPr>
          <p:nvPr>
            <p:ph type="body" sz="quarter" idx="18"/>
          </p:nvPr>
        </p:nvSpPr>
        <p:spPr/>
        <p:txBody>
          <a:bodyPr/>
          <a:lstStyle/>
          <a:p>
            <a:pPr marL="174625" indent="-174625">
              <a:spcBef>
                <a:spcPts val="900"/>
              </a:spcBef>
            </a:pPr>
            <a:r>
              <a:rPr lang="en-US" sz="1500" dirty="0">
                <a:solidFill>
                  <a:schemeClr val="tx1"/>
                </a:solidFill>
                <a:latin typeface="Arial" panose="020B0604020202020204" pitchFamily="34" charset="0"/>
                <a:cs typeface="Arial" panose="020B0604020202020204" pitchFamily="34" charset="0"/>
              </a:rPr>
              <a:t>Expectations of this course</a:t>
            </a:r>
          </a:p>
          <a:p>
            <a:pPr marL="174625" indent="-174625">
              <a:spcBef>
                <a:spcPts val="900"/>
              </a:spcBef>
            </a:pPr>
            <a:r>
              <a:rPr lang="en-US" sz="1500" dirty="0">
                <a:solidFill>
                  <a:schemeClr val="tx1"/>
                </a:solidFill>
                <a:latin typeface="Arial" panose="020B0604020202020204" pitchFamily="34" charset="0"/>
                <a:cs typeface="Arial" panose="020B0604020202020204" pitchFamily="34" charset="0"/>
              </a:rPr>
              <a:t>What is Terraform? </a:t>
            </a:r>
          </a:p>
          <a:p>
            <a:pPr marL="174625" indent="-174625">
              <a:spcBef>
                <a:spcPts val="900"/>
              </a:spcBef>
            </a:pPr>
            <a:r>
              <a:rPr lang="en-US" sz="1500" dirty="0">
                <a:solidFill>
                  <a:schemeClr val="tx1"/>
                </a:solidFill>
                <a:latin typeface="Arial" panose="020B0604020202020204" pitchFamily="34" charset="0"/>
                <a:cs typeface="Arial" panose="020B0604020202020204" pitchFamily="34" charset="0"/>
              </a:rPr>
              <a:t>Why do we use Terraform? Aren’t there better solutions?</a:t>
            </a:r>
          </a:p>
          <a:p>
            <a:pPr marL="174625" indent="-174625">
              <a:spcBef>
                <a:spcPts val="900"/>
              </a:spcBef>
            </a:pPr>
            <a:r>
              <a:rPr lang="en-US" sz="1500" dirty="0">
                <a:solidFill>
                  <a:schemeClr val="tx1"/>
                </a:solidFill>
                <a:latin typeface="Arial" panose="020B0604020202020204" pitchFamily="34" charset="0"/>
                <a:cs typeface="Arial" panose="020B0604020202020204" pitchFamily="34" charset="0"/>
              </a:rPr>
              <a:t>How can you compare two completely different programming paradigms</a:t>
            </a:r>
          </a:p>
          <a:p>
            <a:pPr marL="174625" indent="-174625">
              <a:spcBef>
                <a:spcPts val="900"/>
              </a:spcBef>
            </a:pPr>
            <a:r>
              <a:rPr lang="en-US" sz="1500" dirty="0">
                <a:solidFill>
                  <a:schemeClr val="tx1"/>
                </a:solidFill>
                <a:latin typeface="Arial" panose="020B0604020202020204" pitchFamily="34" charset="0"/>
                <a:cs typeface="Arial" panose="020B0604020202020204" pitchFamily="34" charset="0"/>
              </a:rPr>
              <a:t>Terraform Concepts and how they relate to Java/Spring development</a:t>
            </a:r>
          </a:p>
        </p:txBody>
      </p:sp>
      <p:sp>
        <p:nvSpPr>
          <p:cNvPr id="5" name="Slide Number Placeholder 4">
            <a:extLst>
              <a:ext uri="{FF2B5EF4-FFF2-40B4-BE49-F238E27FC236}">
                <a16:creationId xmlns:a16="http://schemas.microsoft.com/office/drawing/2014/main" id="{64D5C23C-B780-8A45-AA62-CBBCA9E61317}"/>
              </a:ext>
            </a:extLst>
          </p:cNvPr>
          <p:cNvSpPr>
            <a:spLocks noGrp="1"/>
          </p:cNvSpPr>
          <p:nvPr>
            <p:ph type="sldNum" sz="quarter" idx="4"/>
          </p:nvPr>
        </p:nvSpPr>
        <p:spPr/>
        <p:txBody>
          <a:bodyPr/>
          <a:lstStyle/>
          <a:p>
            <a:fld id="{8994C0FE-B155-7245-AD0C-30F39E06E47B}" type="slidenum">
              <a:rPr lang="en-US" smtClean="0"/>
              <a:pPr/>
              <a:t>3</a:t>
            </a:fld>
            <a:endParaRPr lang="en-US" dirty="0"/>
          </a:p>
        </p:txBody>
      </p:sp>
    </p:spTree>
    <p:extLst>
      <p:ext uri="{BB962C8B-B14F-4D97-AF65-F5344CB8AC3E}">
        <p14:creationId xmlns:p14="http://schemas.microsoft.com/office/powerpoint/2010/main" val="842632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29A891-26E3-D84C-8F8E-31D04FDCB485}"/>
              </a:ext>
            </a:extLst>
          </p:cNvPr>
          <p:cNvSpPr>
            <a:spLocks noGrp="1"/>
          </p:cNvSpPr>
          <p:nvPr>
            <p:ph sz="half" idx="1"/>
          </p:nvPr>
        </p:nvSpPr>
        <p:spPr>
          <a:xfrm>
            <a:off x="454025" y="804333"/>
            <a:ext cx="9043936" cy="5537200"/>
          </a:xfrm>
        </p:spPr>
        <p:txBody>
          <a:bodyPr/>
          <a:lstStyle/>
          <a:p>
            <a:pPr marL="0" indent="0">
              <a:buNone/>
            </a:pPr>
            <a:r>
              <a:rPr lang="en-US" b="1" dirty="0">
                <a:solidFill>
                  <a:schemeClr val="accent5"/>
                </a:solidFill>
                <a:latin typeface="Arial" panose="020B0604020202020204" pitchFamily="34" charset="0"/>
                <a:cs typeface="Arial" panose="020B0604020202020204" pitchFamily="34" charset="0"/>
              </a:rPr>
              <a:t>Expectations</a:t>
            </a:r>
          </a:p>
          <a:p>
            <a:r>
              <a:rPr lang="en-US" sz="1800" dirty="0">
                <a:solidFill>
                  <a:schemeClr val="accent4"/>
                </a:solidFill>
                <a:latin typeface="Arial" panose="020B0604020202020204" pitchFamily="34" charset="0"/>
                <a:cs typeface="Arial" panose="020B0604020202020204" pitchFamily="34" charset="0"/>
              </a:rPr>
              <a:t>At the end of this course, you will have been exposed to the concepts of Terraform, with a reflection on how they relate to OOP in general, and Java/Spring in particular. </a:t>
            </a:r>
          </a:p>
          <a:p>
            <a:r>
              <a:rPr lang="en-US" sz="1800" dirty="0">
                <a:solidFill>
                  <a:schemeClr val="accent4"/>
                </a:solidFill>
                <a:latin typeface="Arial" panose="020B0604020202020204" pitchFamily="34" charset="0"/>
                <a:cs typeface="Arial" panose="020B0604020202020204" pitchFamily="34" charset="0"/>
              </a:rPr>
              <a:t>You will be walked through the deployment of </a:t>
            </a:r>
            <a:br>
              <a:rPr lang="en-US" sz="1800" dirty="0">
                <a:solidFill>
                  <a:schemeClr val="accent4"/>
                </a:solidFill>
                <a:latin typeface="Arial" panose="020B0604020202020204" pitchFamily="34" charset="0"/>
                <a:cs typeface="Arial" panose="020B0604020202020204" pitchFamily="34" charset="0"/>
              </a:rPr>
            </a:br>
            <a:r>
              <a:rPr lang="en-US" sz="1800" dirty="0">
                <a:solidFill>
                  <a:schemeClr val="accent4"/>
                </a:solidFill>
                <a:latin typeface="Arial" panose="020B0604020202020204" pitchFamily="34" charset="0"/>
                <a:cs typeface="Arial" panose="020B0604020202020204" pitchFamily="34" charset="0"/>
              </a:rPr>
              <a:t>a simple set of resources in AWS. </a:t>
            </a:r>
          </a:p>
          <a:p>
            <a:r>
              <a:rPr lang="en-US" sz="1800" dirty="0">
                <a:solidFill>
                  <a:schemeClr val="accent4"/>
                </a:solidFill>
                <a:latin typeface="Arial" panose="020B0604020202020204" pitchFamily="34" charset="0"/>
                <a:cs typeface="Arial" panose="020B0604020202020204" pitchFamily="34" charset="0"/>
              </a:rPr>
              <a:t>You will see how the various resources within Terraform can interact with each other, and how you can keep secrets… secret. </a:t>
            </a:r>
          </a:p>
          <a:p>
            <a:r>
              <a:rPr lang="en-US" sz="1800" dirty="0">
                <a:solidFill>
                  <a:schemeClr val="accent4"/>
                </a:solidFill>
                <a:latin typeface="Arial" panose="020B0604020202020204" pitchFamily="34" charset="0"/>
                <a:cs typeface="Arial" panose="020B0604020202020204" pitchFamily="34" charset="0"/>
              </a:rPr>
              <a:t>You will have been exposed to different ways </a:t>
            </a:r>
            <a:br>
              <a:rPr lang="en-US" sz="1800" dirty="0">
                <a:solidFill>
                  <a:schemeClr val="accent4"/>
                </a:solidFill>
                <a:latin typeface="Arial" panose="020B0604020202020204" pitchFamily="34" charset="0"/>
                <a:cs typeface="Arial" panose="020B0604020202020204" pitchFamily="34" charset="0"/>
              </a:rPr>
            </a:br>
            <a:r>
              <a:rPr lang="en-US" sz="1800" dirty="0">
                <a:solidFill>
                  <a:schemeClr val="accent4"/>
                </a:solidFill>
                <a:latin typeface="Arial" panose="020B0604020202020204" pitchFamily="34" charset="0"/>
                <a:cs typeface="Arial" panose="020B0604020202020204" pitchFamily="34" charset="0"/>
              </a:rPr>
              <a:t>to set, retrieve, and calculate values necessary </a:t>
            </a:r>
            <a:br>
              <a:rPr lang="en-US" sz="1800" dirty="0">
                <a:solidFill>
                  <a:schemeClr val="accent4"/>
                </a:solidFill>
                <a:latin typeface="Arial" panose="020B0604020202020204" pitchFamily="34" charset="0"/>
                <a:cs typeface="Arial" panose="020B0604020202020204" pitchFamily="34" charset="0"/>
              </a:rPr>
            </a:br>
            <a:r>
              <a:rPr lang="en-US" sz="1800" dirty="0">
                <a:solidFill>
                  <a:schemeClr val="accent4"/>
                </a:solidFill>
                <a:latin typeface="Arial" panose="020B0604020202020204" pitchFamily="34" charset="0"/>
                <a:cs typeface="Arial" panose="020B0604020202020204" pitchFamily="34" charset="0"/>
              </a:rPr>
              <a:t>in the deployment.</a:t>
            </a:r>
          </a:p>
        </p:txBody>
      </p:sp>
      <p:sp>
        <p:nvSpPr>
          <p:cNvPr id="4" name="Title 3">
            <a:extLst>
              <a:ext uri="{FF2B5EF4-FFF2-40B4-BE49-F238E27FC236}">
                <a16:creationId xmlns:a16="http://schemas.microsoft.com/office/drawing/2014/main" id="{184FD8E7-AFE2-9C43-B521-817F321B802E}"/>
              </a:ext>
            </a:extLst>
          </p:cNvPr>
          <p:cNvSpPr>
            <a:spLocks noGrp="1"/>
          </p:cNvSpPr>
          <p:nvPr>
            <p:ph type="title"/>
          </p:nvPr>
        </p:nvSpPr>
        <p:spPr/>
        <p:txBody>
          <a:bodyPr/>
          <a:lstStyle/>
          <a:p>
            <a:r>
              <a:rPr lang="en-US" dirty="0"/>
              <a:t>Terraform for Java Developers</a:t>
            </a:r>
          </a:p>
        </p:txBody>
      </p:sp>
      <p:sp>
        <p:nvSpPr>
          <p:cNvPr id="2" name="Slide Number Placeholder 1">
            <a:extLst>
              <a:ext uri="{FF2B5EF4-FFF2-40B4-BE49-F238E27FC236}">
                <a16:creationId xmlns:a16="http://schemas.microsoft.com/office/drawing/2014/main" id="{4A202E19-B5A8-7948-8FEE-33856B2AC966}"/>
              </a:ext>
            </a:extLst>
          </p:cNvPr>
          <p:cNvSpPr>
            <a:spLocks noGrp="1"/>
          </p:cNvSpPr>
          <p:nvPr>
            <p:ph type="sldNum" sz="quarter" idx="4"/>
          </p:nvPr>
        </p:nvSpPr>
        <p:spPr/>
        <p:txBody>
          <a:bodyPr/>
          <a:lstStyle/>
          <a:p>
            <a:fld id="{8994C0FE-B155-7245-AD0C-30F39E06E47B}" type="slidenum">
              <a:rPr lang="en-US" smtClean="0"/>
              <a:pPr/>
              <a:t>4</a:t>
            </a:fld>
            <a:endParaRPr lang="en-US" dirty="0"/>
          </a:p>
        </p:txBody>
      </p:sp>
    </p:spTree>
    <p:extLst>
      <p:ext uri="{BB962C8B-B14F-4D97-AF65-F5344CB8AC3E}">
        <p14:creationId xmlns:p14="http://schemas.microsoft.com/office/powerpoint/2010/main" val="3829496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C619-33E6-2047-8BBB-CEE02689F4D7}"/>
              </a:ext>
            </a:extLst>
          </p:cNvPr>
          <p:cNvSpPr>
            <a:spLocks noGrp="1"/>
          </p:cNvSpPr>
          <p:nvPr>
            <p:ph type="title"/>
          </p:nvPr>
        </p:nvSpPr>
        <p:spPr/>
        <p:txBody>
          <a:bodyPr/>
          <a:lstStyle/>
          <a:p>
            <a:r>
              <a:rPr lang="en-US" dirty="0"/>
              <a:t>Terraform for Java Developers</a:t>
            </a:r>
          </a:p>
        </p:txBody>
      </p:sp>
      <p:sp>
        <p:nvSpPr>
          <p:cNvPr id="3" name="Text Placeholder 2">
            <a:extLst>
              <a:ext uri="{FF2B5EF4-FFF2-40B4-BE49-F238E27FC236}">
                <a16:creationId xmlns:a16="http://schemas.microsoft.com/office/drawing/2014/main" id="{63FDB836-D359-3B4D-8DB7-54C512F21B84}"/>
              </a:ext>
            </a:extLst>
          </p:cNvPr>
          <p:cNvSpPr>
            <a:spLocks noGrp="1"/>
          </p:cNvSpPr>
          <p:nvPr>
            <p:ph type="body" sz="quarter" idx="12"/>
          </p:nvPr>
        </p:nvSpPr>
        <p:spPr/>
        <p:txBody>
          <a:bodyPr>
            <a:noAutofit/>
          </a:bodyPr>
          <a:lstStyle/>
          <a:p>
            <a:pPr marL="0" indent="0">
              <a:buNone/>
            </a:pPr>
            <a:r>
              <a:rPr lang="en-US" sz="1800" dirty="0">
                <a:latin typeface="Georgia" panose="02040502050405020303" pitchFamily="18" charset="0"/>
              </a:rPr>
              <a:t>What is Terraform</a:t>
            </a:r>
          </a:p>
        </p:txBody>
      </p:sp>
      <p:sp>
        <p:nvSpPr>
          <p:cNvPr id="4" name="Content Placeholder 3">
            <a:extLst>
              <a:ext uri="{FF2B5EF4-FFF2-40B4-BE49-F238E27FC236}">
                <a16:creationId xmlns:a16="http://schemas.microsoft.com/office/drawing/2014/main" id="{7EB24347-E71A-8440-AAF2-E291C84C4E80}"/>
              </a:ext>
            </a:extLst>
          </p:cNvPr>
          <p:cNvSpPr>
            <a:spLocks noGrp="1"/>
          </p:cNvSpPr>
          <p:nvPr>
            <p:ph idx="1"/>
          </p:nvPr>
        </p:nvSpPr>
        <p:spPr/>
        <p:txBody>
          <a:bodyPr/>
          <a:lstStyle/>
          <a:p>
            <a:r>
              <a:rPr lang="en-US" b="1" dirty="0"/>
              <a:t>Infrastructure as Code</a:t>
            </a:r>
            <a:br>
              <a:rPr lang="en-US" dirty="0"/>
            </a:br>
            <a:r>
              <a:rPr lang="en-US" dirty="0"/>
              <a:t>Provisioning and managing computer (cloud) resources via definition files</a:t>
            </a:r>
          </a:p>
          <a:p>
            <a:endParaRPr lang="en-US" dirty="0"/>
          </a:p>
          <a:p>
            <a:r>
              <a:rPr lang="en-US" b="1" dirty="0"/>
              <a:t>Terraform as IaC</a:t>
            </a:r>
            <a:br>
              <a:rPr lang="en-US" dirty="0"/>
            </a:br>
            <a:r>
              <a:rPr lang="en-US" dirty="0"/>
              <a:t>Stateful, declarative configuration language used to define resources as they are expected to exist. </a:t>
            </a:r>
          </a:p>
        </p:txBody>
      </p:sp>
      <p:sp>
        <p:nvSpPr>
          <p:cNvPr id="5" name="Slide Number Placeholder 4">
            <a:extLst>
              <a:ext uri="{FF2B5EF4-FFF2-40B4-BE49-F238E27FC236}">
                <a16:creationId xmlns:a16="http://schemas.microsoft.com/office/drawing/2014/main" id="{B71F3E3D-6045-074D-BA82-21B13F6DFCA8}"/>
              </a:ext>
            </a:extLst>
          </p:cNvPr>
          <p:cNvSpPr>
            <a:spLocks noGrp="1"/>
          </p:cNvSpPr>
          <p:nvPr>
            <p:ph type="sldNum" sz="quarter" idx="4"/>
          </p:nvPr>
        </p:nvSpPr>
        <p:spPr/>
        <p:txBody>
          <a:bodyPr/>
          <a:lstStyle/>
          <a:p>
            <a:fld id="{8994C0FE-B155-7245-AD0C-30F39E06E47B}" type="slidenum">
              <a:rPr lang="en-US" smtClean="0"/>
              <a:pPr/>
              <a:t>5</a:t>
            </a:fld>
            <a:endParaRPr lang="en-US" dirty="0"/>
          </a:p>
        </p:txBody>
      </p:sp>
      <p:sp>
        <p:nvSpPr>
          <p:cNvPr id="33" name="Rectangle 32">
            <a:extLst>
              <a:ext uri="{FF2B5EF4-FFF2-40B4-BE49-F238E27FC236}">
                <a16:creationId xmlns:a16="http://schemas.microsoft.com/office/drawing/2014/main" id="{D9479DD9-D62B-C129-9EAA-8BBB59812BF6}"/>
              </a:ext>
            </a:extLst>
          </p:cNvPr>
          <p:cNvSpPr/>
          <p:nvPr/>
        </p:nvSpPr>
        <p:spPr>
          <a:xfrm>
            <a:off x="8366995" y="3839357"/>
            <a:ext cx="680191" cy="365760"/>
          </a:xfrm>
          <a:prstGeom prst="rect">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Pentagon 33">
            <a:extLst>
              <a:ext uri="{FF2B5EF4-FFF2-40B4-BE49-F238E27FC236}">
                <a16:creationId xmlns:a16="http://schemas.microsoft.com/office/drawing/2014/main" id="{7800064B-F850-704B-435A-234CA2C1F2CB}"/>
              </a:ext>
            </a:extLst>
          </p:cNvPr>
          <p:cNvSpPr/>
          <p:nvPr/>
        </p:nvSpPr>
        <p:spPr>
          <a:xfrm>
            <a:off x="7935572" y="3839357"/>
            <a:ext cx="680190" cy="369102"/>
          </a:xfrm>
          <a:prstGeom prst="homePlate">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79F91973-E869-D1C2-E4E8-7E68A9CBCB63}"/>
              </a:ext>
            </a:extLst>
          </p:cNvPr>
          <p:cNvSpPr/>
          <p:nvPr/>
        </p:nvSpPr>
        <p:spPr>
          <a:xfrm>
            <a:off x="2691403" y="3839357"/>
            <a:ext cx="2030672" cy="365760"/>
          </a:xfrm>
          <a:prstGeom prst="rect">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6" name="Graphic 20">
            <a:extLst>
              <a:ext uri="{FF2B5EF4-FFF2-40B4-BE49-F238E27FC236}">
                <a16:creationId xmlns:a16="http://schemas.microsoft.com/office/drawing/2014/main" id="{5B634878-ED2E-12EA-D9A8-A038C90B96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471" y="3680006"/>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6">
            <a:extLst>
              <a:ext uri="{FF2B5EF4-FFF2-40B4-BE49-F238E27FC236}">
                <a16:creationId xmlns:a16="http://schemas.microsoft.com/office/drawing/2014/main" id="{C1429F83-4FB0-F164-5749-28C7961413A5}"/>
              </a:ext>
            </a:extLst>
          </p:cNvPr>
          <p:cNvSpPr/>
          <p:nvPr/>
        </p:nvSpPr>
        <p:spPr>
          <a:xfrm>
            <a:off x="4691873" y="3258676"/>
            <a:ext cx="3274629" cy="1535826"/>
          </a:xfrm>
          <a:prstGeom prst="rect">
            <a:avLst/>
          </a:prstGeom>
          <a:noFill/>
          <a:ln w="1270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822960" tIns="91440"/>
          <a:lstStyle/>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EBD074C0-0E81-22A2-C1B0-202E862F9379}"/>
              </a:ext>
            </a:extLst>
          </p:cNvPr>
          <p:cNvSpPr txBox="1"/>
          <p:nvPr/>
        </p:nvSpPr>
        <p:spPr>
          <a:xfrm>
            <a:off x="4935216" y="3781699"/>
            <a:ext cx="2787943" cy="646331"/>
          </a:xfrm>
          <a:prstGeom prst="rect">
            <a:avLst/>
          </a:prstGeom>
          <a:noFill/>
        </p:spPr>
        <p:txBody>
          <a:bodyPr wrap="none" rtlCol="0">
            <a:spAutoFit/>
          </a:bodyPr>
          <a:lstStyle/>
          <a:p>
            <a:pPr algn="l"/>
            <a:r>
              <a:rPr lang="en-US" sz="1200" dirty="0">
                <a:solidFill>
                  <a:schemeClr val="tx1">
                    <a:lumMod val="50000"/>
                  </a:schemeClr>
                </a:solidFill>
                <a:latin typeface="Monaco" pitchFamily="2" charset="77"/>
              </a:rPr>
              <a:t>resource aws_vpc tjd_vpc {</a:t>
            </a:r>
          </a:p>
          <a:p>
            <a:pPr algn="l"/>
            <a:r>
              <a:rPr lang="en-US" sz="1200" dirty="0">
                <a:solidFill>
                  <a:schemeClr val="tx1">
                    <a:lumMod val="50000"/>
                  </a:schemeClr>
                </a:solidFill>
                <a:latin typeface="Monaco" pitchFamily="2" charset="77"/>
              </a:rPr>
              <a:t>  cidr_block = “10.0.0.0/16”</a:t>
            </a:r>
          </a:p>
          <a:p>
            <a:pPr algn="l"/>
            <a:r>
              <a:rPr lang="en-US" sz="1200" dirty="0">
                <a:solidFill>
                  <a:schemeClr val="tx1">
                    <a:lumMod val="50000"/>
                  </a:schemeClr>
                </a:solidFill>
                <a:latin typeface="Monaco" pitchFamily="2" charset="77"/>
              </a:rPr>
              <a:t>}</a:t>
            </a:r>
          </a:p>
        </p:txBody>
      </p:sp>
      <p:sp>
        <p:nvSpPr>
          <p:cNvPr id="39" name="Rectangle 38">
            <a:extLst>
              <a:ext uri="{FF2B5EF4-FFF2-40B4-BE49-F238E27FC236}">
                <a16:creationId xmlns:a16="http://schemas.microsoft.com/office/drawing/2014/main" id="{530EC01D-8E5D-2EE1-23FC-A48A1DCDB05B}"/>
              </a:ext>
            </a:extLst>
          </p:cNvPr>
          <p:cNvSpPr/>
          <p:nvPr/>
        </p:nvSpPr>
        <p:spPr>
          <a:xfrm>
            <a:off x="10489635" y="4112862"/>
            <a:ext cx="816560" cy="46811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VPC</a:t>
            </a:r>
          </a:p>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10.0.0.0/16</a:t>
            </a:r>
          </a:p>
        </p:txBody>
      </p:sp>
      <p:pic>
        <p:nvPicPr>
          <p:cNvPr id="40" name="Graphic 28">
            <a:extLst>
              <a:ext uri="{FF2B5EF4-FFF2-40B4-BE49-F238E27FC236}">
                <a16:creationId xmlns:a16="http://schemas.microsoft.com/office/drawing/2014/main" id="{1D92F0F2-5641-08F0-3651-D5027DDABB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9635" y="3671874"/>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2" descr="Writing A Custom Terraform Provider | BoxBoat">
            <a:extLst>
              <a:ext uri="{FF2B5EF4-FFF2-40B4-BE49-F238E27FC236}">
                <a16:creationId xmlns:a16="http://schemas.microsoft.com/office/drawing/2014/main" id="{67244F71-DC55-1895-216D-8F722B3125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0411" y="3338439"/>
            <a:ext cx="660400" cy="33020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59669818-3E57-48E8-9A6F-F5330A447F65}"/>
              </a:ext>
            </a:extLst>
          </p:cNvPr>
          <p:cNvPicPr>
            <a:picLocks noChangeAspect="1"/>
          </p:cNvPicPr>
          <p:nvPr/>
        </p:nvPicPr>
        <p:blipFill>
          <a:blip r:embed="rId6"/>
          <a:stretch>
            <a:fillRect/>
          </a:stretch>
        </p:blipFill>
        <p:spPr>
          <a:xfrm>
            <a:off x="9779209" y="3654867"/>
            <a:ext cx="605516" cy="794740"/>
          </a:xfrm>
          <a:prstGeom prst="rect">
            <a:avLst/>
          </a:prstGeom>
        </p:spPr>
      </p:pic>
      <p:pic>
        <p:nvPicPr>
          <p:cNvPr id="43" name="Picture 42">
            <a:extLst>
              <a:ext uri="{FF2B5EF4-FFF2-40B4-BE49-F238E27FC236}">
                <a16:creationId xmlns:a16="http://schemas.microsoft.com/office/drawing/2014/main" id="{E51299D6-F79F-D1B9-CD7A-4E3CD82FA6B6}"/>
              </a:ext>
            </a:extLst>
          </p:cNvPr>
          <p:cNvPicPr>
            <a:picLocks noChangeAspect="1"/>
          </p:cNvPicPr>
          <p:nvPr/>
        </p:nvPicPr>
        <p:blipFill>
          <a:blip r:embed="rId7"/>
          <a:stretch>
            <a:fillRect/>
          </a:stretch>
        </p:blipFill>
        <p:spPr>
          <a:xfrm>
            <a:off x="1595957" y="3654867"/>
            <a:ext cx="605517" cy="794741"/>
          </a:xfrm>
          <a:prstGeom prst="rect">
            <a:avLst/>
          </a:prstGeom>
        </p:spPr>
      </p:pic>
      <p:sp>
        <p:nvSpPr>
          <p:cNvPr id="44" name="Rectangle 43">
            <a:extLst>
              <a:ext uri="{FF2B5EF4-FFF2-40B4-BE49-F238E27FC236}">
                <a16:creationId xmlns:a16="http://schemas.microsoft.com/office/drawing/2014/main" id="{262570A4-66F6-4033-824D-172CBFCB0C80}"/>
              </a:ext>
            </a:extLst>
          </p:cNvPr>
          <p:cNvSpPr/>
          <p:nvPr/>
        </p:nvSpPr>
        <p:spPr>
          <a:xfrm>
            <a:off x="814709" y="4112861"/>
            <a:ext cx="975724" cy="62061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ct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a:t>
            </a:r>
            <a:br>
              <a:rPr lang="en-US" sz="1200" dirty="0">
                <a:solidFill>
                  <a:sysClr val="windowText" lastClr="000000"/>
                </a:solidFill>
                <a:latin typeface="Arial" panose="020B0604020202020204" pitchFamily="34" charset="0"/>
                <a:cs typeface="Arial" panose="020B0604020202020204" pitchFamily="34" charset="0"/>
              </a:rPr>
            </a:br>
            <a:r>
              <a:rPr lang="en-US" sz="1200" dirty="0">
                <a:solidFill>
                  <a:sysClr val="windowText" lastClr="000000"/>
                </a:solidFill>
                <a:latin typeface="Arial" panose="020B0604020202020204" pitchFamily="34" charset="0"/>
                <a:cs typeface="Arial" panose="020B0604020202020204" pitchFamily="34" charset="0"/>
              </a:rPr>
              <a:t>Cloud</a:t>
            </a:r>
          </a:p>
        </p:txBody>
      </p:sp>
      <p:sp>
        <p:nvSpPr>
          <p:cNvPr id="45" name="Pentagon 44">
            <a:extLst>
              <a:ext uri="{FF2B5EF4-FFF2-40B4-BE49-F238E27FC236}">
                <a16:creationId xmlns:a16="http://schemas.microsoft.com/office/drawing/2014/main" id="{8E79FD86-5FF0-4FAC-DCED-09EF46E0107F}"/>
              </a:ext>
            </a:extLst>
          </p:cNvPr>
          <p:cNvSpPr/>
          <p:nvPr/>
        </p:nvSpPr>
        <p:spPr>
          <a:xfrm>
            <a:off x="2329760" y="3839357"/>
            <a:ext cx="603737" cy="369102"/>
          </a:xfrm>
          <a:prstGeom prst="homePlate">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6" name="Graphic 20">
            <a:extLst>
              <a:ext uri="{FF2B5EF4-FFF2-40B4-BE49-F238E27FC236}">
                <a16:creationId xmlns:a16="http://schemas.microsoft.com/office/drawing/2014/main" id="{77D21A75-CD66-9F09-A0B5-2E5DCC358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0723" y="3680006"/>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Rectangle 46">
            <a:extLst>
              <a:ext uri="{FF2B5EF4-FFF2-40B4-BE49-F238E27FC236}">
                <a16:creationId xmlns:a16="http://schemas.microsoft.com/office/drawing/2014/main" id="{D9E51DAA-235F-373D-9C84-19A771369CF5}"/>
              </a:ext>
            </a:extLst>
          </p:cNvPr>
          <p:cNvSpPr/>
          <p:nvPr/>
        </p:nvSpPr>
        <p:spPr>
          <a:xfrm>
            <a:off x="8997961" y="4112861"/>
            <a:ext cx="975724" cy="62061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ct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a:t>
            </a:r>
            <a:br>
              <a:rPr lang="en-US" sz="1200" dirty="0">
                <a:solidFill>
                  <a:sysClr val="windowText" lastClr="000000"/>
                </a:solidFill>
                <a:latin typeface="Arial" panose="020B0604020202020204" pitchFamily="34" charset="0"/>
                <a:cs typeface="Arial" panose="020B0604020202020204" pitchFamily="34" charset="0"/>
              </a:rPr>
            </a:br>
            <a:r>
              <a:rPr lang="en-US" sz="1200" dirty="0">
                <a:solidFill>
                  <a:sysClr val="windowText" lastClr="000000"/>
                </a:solidFill>
                <a:latin typeface="Arial" panose="020B0604020202020204" pitchFamily="34" charset="0"/>
                <a:cs typeface="Arial" panose="020B0604020202020204" pitchFamily="34" charset="0"/>
              </a:rPr>
              <a:t>Cloud</a:t>
            </a:r>
          </a:p>
        </p:txBody>
      </p:sp>
      <p:sp>
        <p:nvSpPr>
          <p:cNvPr id="22" name="Pentagon 21">
            <a:extLst>
              <a:ext uri="{FF2B5EF4-FFF2-40B4-BE49-F238E27FC236}">
                <a16:creationId xmlns:a16="http://schemas.microsoft.com/office/drawing/2014/main" id="{A5E21F59-7FA6-0779-6D97-459F99B2585A}"/>
              </a:ext>
            </a:extLst>
          </p:cNvPr>
          <p:cNvSpPr/>
          <p:nvPr/>
        </p:nvSpPr>
        <p:spPr>
          <a:xfrm>
            <a:off x="4010642" y="3839357"/>
            <a:ext cx="603737" cy="369102"/>
          </a:xfrm>
          <a:prstGeom prst="homePlate">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DA5DAC1E-2551-BB1E-5260-0A0037231B45}"/>
              </a:ext>
            </a:extLst>
          </p:cNvPr>
          <p:cNvSpPr txBox="1"/>
          <p:nvPr/>
        </p:nvSpPr>
        <p:spPr>
          <a:xfrm>
            <a:off x="3039407" y="3702429"/>
            <a:ext cx="1207723" cy="615553"/>
          </a:xfrm>
          <a:prstGeom prst="rect">
            <a:avLst/>
          </a:prstGeom>
          <a:solidFill>
            <a:schemeClr val="bg1"/>
          </a:solidFill>
          <a:ln w="88900">
            <a:solidFill>
              <a:schemeClr val="accent1"/>
            </a:solidFill>
          </a:ln>
        </p:spPr>
        <p:txBody>
          <a:bodyPr wrap="square" tIns="91440" bIns="91440" rtlCol="0">
            <a:spAutoFit/>
          </a:bodyPr>
          <a:lstStyle/>
          <a:p>
            <a:pPr algn="ctr"/>
            <a:r>
              <a:rPr lang="en-US" sz="1400" b="1" dirty="0">
                <a:solidFill>
                  <a:schemeClr val="bg2">
                    <a:lumMod val="10000"/>
                  </a:schemeClr>
                </a:solidFill>
                <a:latin typeface="Monaco" pitchFamily="2" charset="77"/>
              </a:rPr>
              <a:t>terraform </a:t>
            </a:r>
            <a:br>
              <a:rPr lang="en-US" sz="1400" b="1" dirty="0">
                <a:solidFill>
                  <a:schemeClr val="bg2">
                    <a:lumMod val="10000"/>
                  </a:schemeClr>
                </a:solidFill>
                <a:latin typeface="Monaco" pitchFamily="2" charset="77"/>
              </a:rPr>
            </a:br>
            <a:r>
              <a:rPr lang="en-US" sz="1400" b="1" dirty="0">
                <a:solidFill>
                  <a:schemeClr val="bg2">
                    <a:lumMod val="10000"/>
                  </a:schemeClr>
                </a:solidFill>
                <a:latin typeface="Monaco" pitchFamily="2" charset="77"/>
              </a:rPr>
              <a:t>apply </a:t>
            </a:r>
          </a:p>
        </p:txBody>
      </p:sp>
    </p:spTree>
    <p:extLst>
      <p:ext uri="{BB962C8B-B14F-4D97-AF65-F5344CB8AC3E}">
        <p14:creationId xmlns:p14="http://schemas.microsoft.com/office/powerpoint/2010/main" val="2859041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C1B82DEC-A601-6E5A-C62D-CD82067E0DF3}"/>
              </a:ext>
            </a:extLst>
          </p:cNvPr>
          <p:cNvSpPr/>
          <p:nvPr/>
        </p:nvSpPr>
        <p:spPr>
          <a:xfrm>
            <a:off x="8017373" y="3179788"/>
            <a:ext cx="680191" cy="365760"/>
          </a:xfrm>
          <a:prstGeom prst="rect">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Pentagon 36">
            <a:extLst>
              <a:ext uri="{FF2B5EF4-FFF2-40B4-BE49-F238E27FC236}">
                <a16:creationId xmlns:a16="http://schemas.microsoft.com/office/drawing/2014/main" id="{B5FC219C-8F31-0CD2-5C2C-FA18F815859E}"/>
              </a:ext>
            </a:extLst>
          </p:cNvPr>
          <p:cNvSpPr/>
          <p:nvPr/>
        </p:nvSpPr>
        <p:spPr>
          <a:xfrm>
            <a:off x="7585950" y="3179788"/>
            <a:ext cx="680190" cy="369102"/>
          </a:xfrm>
          <a:prstGeom prst="homePlate">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509CF7F-6FE8-93F4-1DC3-148D266FA127}"/>
              </a:ext>
            </a:extLst>
          </p:cNvPr>
          <p:cNvSpPr/>
          <p:nvPr/>
        </p:nvSpPr>
        <p:spPr>
          <a:xfrm>
            <a:off x="2078461" y="3179788"/>
            <a:ext cx="2293991" cy="365760"/>
          </a:xfrm>
          <a:prstGeom prst="rect">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0BC619-33E6-2047-8BBB-CEE02689F4D7}"/>
              </a:ext>
            </a:extLst>
          </p:cNvPr>
          <p:cNvSpPr>
            <a:spLocks noGrp="1"/>
          </p:cNvSpPr>
          <p:nvPr>
            <p:ph type="title"/>
          </p:nvPr>
        </p:nvSpPr>
        <p:spPr/>
        <p:txBody>
          <a:bodyPr/>
          <a:lstStyle/>
          <a:p>
            <a:r>
              <a:rPr lang="en-US" dirty="0"/>
              <a:t>Terraform for Java Developers</a:t>
            </a:r>
          </a:p>
        </p:txBody>
      </p:sp>
      <p:sp>
        <p:nvSpPr>
          <p:cNvPr id="3" name="Text Placeholder 2">
            <a:extLst>
              <a:ext uri="{FF2B5EF4-FFF2-40B4-BE49-F238E27FC236}">
                <a16:creationId xmlns:a16="http://schemas.microsoft.com/office/drawing/2014/main" id="{63FDB836-D359-3B4D-8DB7-54C512F21B84}"/>
              </a:ext>
            </a:extLst>
          </p:cNvPr>
          <p:cNvSpPr>
            <a:spLocks noGrp="1"/>
          </p:cNvSpPr>
          <p:nvPr>
            <p:ph type="body" sz="quarter" idx="12"/>
          </p:nvPr>
        </p:nvSpPr>
        <p:spPr/>
        <p:txBody>
          <a:bodyPr>
            <a:noAutofit/>
          </a:bodyPr>
          <a:lstStyle/>
          <a:p>
            <a:pPr marL="0" indent="0">
              <a:buNone/>
            </a:pPr>
            <a:r>
              <a:rPr lang="en-US" sz="1800" dirty="0">
                <a:latin typeface="Georgia" panose="02040502050405020303" pitchFamily="18" charset="0"/>
              </a:rPr>
              <a:t>Why do we use Terraform?</a:t>
            </a:r>
          </a:p>
        </p:txBody>
      </p:sp>
      <p:sp>
        <p:nvSpPr>
          <p:cNvPr id="4" name="Content Placeholder 3">
            <a:extLst>
              <a:ext uri="{FF2B5EF4-FFF2-40B4-BE49-F238E27FC236}">
                <a16:creationId xmlns:a16="http://schemas.microsoft.com/office/drawing/2014/main" id="{7EB24347-E71A-8440-AAF2-E291C84C4E80}"/>
              </a:ext>
            </a:extLst>
          </p:cNvPr>
          <p:cNvSpPr>
            <a:spLocks noGrp="1"/>
          </p:cNvSpPr>
          <p:nvPr>
            <p:ph idx="1"/>
          </p:nvPr>
        </p:nvSpPr>
        <p:spPr>
          <a:xfrm>
            <a:off x="454025" y="1055508"/>
            <a:ext cx="11272838" cy="1302942"/>
          </a:xfrm>
        </p:spPr>
        <p:txBody>
          <a:bodyPr/>
          <a:lstStyle/>
          <a:p>
            <a:r>
              <a:rPr lang="en-US" dirty="0"/>
              <a:t>As a programmatic description of the desired state, terraform can be repeated in multiple different areas.</a:t>
            </a:r>
          </a:p>
          <a:p>
            <a:r>
              <a:rPr lang="en-US" dirty="0"/>
              <a:t>Automatable via pipelines for deployment, or CLI</a:t>
            </a:r>
          </a:p>
          <a:p>
            <a:r>
              <a:rPr lang="en-US" dirty="0"/>
              <a:t>Configurable via variables</a:t>
            </a:r>
          </a:p>
          <a:p>
            <a:r>
              <a:rPr lang="en-US" dirty="0"/>
              <a:t>Terraform works for multiple clouds, as well as K8S, MongoDB-Atlas, Active Directory, and VMWare</a:t>
            </a:r>
          </a:p>
        </p:txBody>
      </p:sp>
      <p:sp>
        <p:nvSpPr>
          <p:cNvPr id="5" name="Slide Number Placeholder 4">
            <a:extLst>
              <a:ext uri="{FF2B5EF4-FFF2-40B4-BE49-F238E27FC236}">
                <a16:creationId xmlns:a16="http://schemas.microsoft.com/office/drawing/2014/main" id="{B71F3E3D-6045-074D-BA82-21B13F6DFCA8}"/>
              </a:ext>
            </a:extLst>
          </p:cNvPr>
          <p:cNvSpPr>
            <a:spLocks noGrp="1"/>
          </p:cNvSpPr>
          <p:nvPr>
            <p:ph type="sldNum" sz="quarter" idx="4"/>
          </p:nvPr>
        </p:nvSpPr>
        <p:spPr/>
        <p:txBody>
          <a:bodyPr/>
          <a:lstStyle/>
          <a:p>
            <a:fld id="{8994C0FE-B155-7245-AD0C-30F39E06E47B}" type="slidenum">
              <a:rPr lang="en-US" smtClean="0"/>
              <a:pPr/>
              <a:t>6</a:t>
            </a:fld>
            <a:endParaRPr lang="en-US" dirty="0"/>
          </a:p>
        </p:txBody>
      </p:sp>
      <p:sp>
        <p:nvSpPr>
          <p:cNvPr id="11" name="Rectangle 10">
            <a:extLst>
              <a:ext uri="{FF2B5EF4-FFF2-40B4-BE49-F238E27FC236}">
                <a16:creationId xmlns:a16="http://schemas.microsoft.com/office/drawing/2014/main" id="{39C8D623-B5F4-BA40-9955-A15DEF96365C}"/>
              </a:ext>
            </a:extLst>
          </p:cNvPr>
          <p:cNvSpPr/>
          <p:nvPr/>
        </p:nvSpPr>
        <p:spPr>
          <a:xfrm>
            <a:off x="4342251" y="2599107"/>
            <a:ext cx="3274629" cy="1535826"/>
          </a:xfrm>
          <a:prstGeom prst="rect">
            <a:avLst/>
          </a:prstGeom>
          <a:noFill/>
          <a:ln w="1270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822960" tIns="91440"/>
          <a:lstStyle/>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AC05DC35-10C1-D546-A041-29DA32ACDBC5}"/>
              </a:ext>
            </a:extLst>
          </p:cNvPr>
          <p:cNvSpPr txBox="1"/>
          <p:nvPr/>
        </p:nvSpPr>
        <p:spPr>
          <a:xfrm>
            <a:off x="4570129" y="3114722"/>
            <a:ext cx="2787943" cy="646331"/>
          </a:xfrm>
          <a:prstGeom prst="rect">
            <a:avLst/>
          </a:prstGeom>
          <a:noFill/>
        </p:spPr>
        <p:txBody>
          <a:bodyPr wrap="none" rtlCol="0">
            <a:spAutoFit/>
          </a:bodyPr>
          <a:lstStyle/>
          <a:p>
            <a:pPr algn="l"/>
            <a:r>
              <a:rPr lang="en-US" sz="1200" dirty="0">
                <a:solidFill>
                  <a:schemeClr val="tx1">
                    <a:lumMod val="50000"/>
                  </a:schemeClr>
                </a:solidFill>
                <a:latin typeface="Monaco" pitchFamily="2" charset="77"/>
              </a:rPr>
              <a:t>resource aws_vpc tjd_vpc {</a:t>
            </a:r>
          </a:p>
          <a:p>
            <a:pPr algn="l"/>
            <a:r>
              <a:rPr lang="en-US" sz="1200" dirty="0">
                <a:solidFill>
                  <a:schemeClr val="tx1">
                    <a:lumMod val="50000"/>
                  </a:schemeClr>
                </a:solidFill>
                <a:latin typeface="Monaco" pitchFamily="2" charset="77"/>
              </a:rPr>
              <a:t>  cidr_block = “10.0.0.0/16”</a:t>
            </a:r>
          </a:p>
          <a:p>
            <a:pPr algn="l"/>
            <a:r>
              <a:rPr lang="en-US" sz="1200" dirty="0">
                <a:solidFill>
                  <a:schemeClr val="tx1">
                    <a:lumMod val="50000"/>
                  </a:schemeClr>
                </a:solidFill>
                <a:latin typeface="Monaco" pitchFamily="2" charset="77"/>
              </a:rPr>
              <a:t>}</a:t>
            </a:r>
          </a:p>
        </p:txBody>
      </p:sp>
      <p:sp>
        <p:nvSpPr>
          <p:cNvPr id="13" name="Rectangle 12">
            <a:extLst>
              <a:ext uri="{FF2B5EF4-FFF2-40B4-BE49-F238E27FC236}">
                <a16:creationId xmlns:a16="http://schemas.microsoft.com/office/drawing/2014/main" id="{ACE200B5-A831-BA43-8D33-B3DE3C784EF7}"/>
              </a:ext>
            </a:extLst>
          </p:cNvPr>
          <p:cNvSpPr/>
          <p:nvPr/>
        </p:nvSpPr>
        <p:spPr>
          <a:xfrm>
            <a:off x="10140013" y="3453293"/>
            <a:ext cx="816560" cy="46811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VPC</a:t>
            </a:r>
          </a:p>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10.0.0.0/16</a:t>
            </a:r>
          </a:p>
        </p:txBody>
      </p:sp>
      <p:pic>
        <p:nvPicPr>
          <p:cNvPr id="14" name="Graphic 28">
            <a:extLst>
              <a:ext uri="{FF2B5EF4-FFF2-40B4-BE49-F238E27FC236}">
                <a16:creationId xmlns:a16="http://schemas.microsoft.com/office/drawing/2014/main" id="{3D3C953B-9CE0-0D43-9476-C91143E1E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0013" y="3012305"/>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Writing A Custom Terraform Provider | BoxBoat">
            <a:extLst>
              <a:ext uri="{FF2B5EF4-FFF2-40B4-BE49-F238E27FC236}">
                <a16:creationId xmlns:a16="http://schemas.microsoft.com/office/drawing/2014/main" id="{BFAE59C2-A4DC-3142-B726-A8D4B6CC79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0789" y="2678870"/>
            <a:ext cx="660400" cy="3302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A1300E3A-FCED-3A98-795F-E283C8715116}"/>
              </a:ext>
            </a:extLst>
          </p:cNvPr>
          <p:cNvPicPr>
            <a:picLocks noChangeAspect="1"/>
          </p:cNvPicPr>
          <p:nvPr/>
        </p:nvPicPr>
        <p:blipFill>
          <a:blip r:embed="rId5"/>
          <a:stretch>
            <a:fillRect/>
          </a:stretch>
        </p:blipFill>
        <p:spPr>
          <a:xfrm>
            <a:off x="9429587" y="2995298"/>
            <a:ext cx="605516" cy="794740"/>
          </a:xfrm>
          <a:prstGeom prst="rect">
            <a:avLst/>
          </a:prstGeom>
        </p:spPr>
      </p:pic>
      <p:pic>
        <p:nvPicPr>
          <p:cNvPr id="40" name="Graphic 20">
            <a:extLst>
              <a:ext uri="{FF2B5EF4-FFF2-40B4-BE49-F238E27FC236}">
                <a16:creationId xmlns:a16="http://schemas.microsoft.com/office/drawing/2014/main" id="{CBD1F03D-DE92-8BD9-6CCC-EAE9909EEB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71101" y="3020437"/>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Rectangle 41">
            <a:extLst>
              <a:ext uri="{FF2B5EF4-FFF2-40B4-BE49-F238E27FC236}">
                <a16:creationId xmlns:a16="http://schemas.microsoft.com/office/drawing/2014/main" id="{C11D26B5-3FB0-AB86-0242-DEA083204565}"/>
              </a:ext>
            </a:extLst>
          </p:cNvPr>
          <p:cNvSpPr/>
          <p:nvPr/>
        </p:nvSpPr>
        <p:spPr>
          <a:xfrm>
            <a:off x="8648339" y="3453292"/>
            <a:ext cx="975724" cy="62061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ct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a:t>
            </a:r>
            <a:br>
              <a:rPr lang="en-US" sz="1200" dirty="0">
                <a:solidFill>
                  <a:sysClr val="windowText" lastClr="000000"/>
                </a:solidFill>
                <a:latin typeface="Arial" panose="020B0604020202020204" pitchFamily="34" charset="0"/>
                <a:cs typeface="Arial" panose="020B0604020202020204" pitchFamily="34" charset="0"/>
              </a:rPr>
            </a:br>
            <a:r>
              <a:rPr lang="en-US" sz="1200" dirty="0">
                <a:solidFill>
                  <a:sysClr val="windowText" lastClr="000000"/>
                </a:solidFill>
                <a:latin typeface="Arial" panose="020B0604020202020204" pitchFamily="34" charset="0"/>
                <a:cs typeface="Arial" panose="020B0604020202020204" pitchFamily="34" charset="0"/>
              </a:rPr>
              <a:t>Cloud</a:t>
            </a:r>
          </a:p>
        </p:txBody>
      </p:sp>
      <p:sp>
        <p:nvSpPr>
          <p:cNvPr id="45" name="Rectangle 44">
            <a:extLst>
              <a:ext uri="{FF2B5EF4-FFF2-40B4-BE49-F238E27FC236}">
                <a16:creationId xmlns:a16="http://schemas.microsoft.com/office/drawing/2014/main" id="{815F953B-B7BD-EC40-9229-E7F9CC5CFBBE}"/>
              </a:ext>
            </a:extLst>
          </p:cNvPr>
          <p:cNvSpPr/>
          <p:nvPr/>
        </p:nvSpPr>
        <p:spPr>
          <a:xfrm rot="10800000">
            <a:off x="1911729" y="5191812"/>
            <a:ext cx="680191" cy="365760"/>
          </a:xfrm>
          <a:prstGeom prst="rect">
            <a:avLst/>
          </a:prstGeom>
          <a:solidFill>
            <a:schemeClr val="tx2"/>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6" name="Pentagon 45">
            <a:extLst>
              <a:ext uri="{FF2B5EF4-FFF2-40B4-BE49-F238E27FC236}">
                <a16:creationId xmlns:a16="http://schemas.microsoft.com/office/drawing/2014/main" id="{4EA5221B-C6EC-43AD-DCF3-A2A6B001A56F}"/>
              </a:ext>
            </a:extLst>
          </p:cNvPr>
          <p:cNvSpPr/>
          <p:nvPr/>
        </p:nvSpPr>
        <p:spPr>
          <a:xfrm rot="10800000">
            <a:off x="2343153" y="5188470"/>
            <a:ext cx="680190" cy="369102"/>
          </a:xfrm>
          <a:prstGeom prst="homePlate">
            <a:avLst/>
          </a:prstGeom>
          <a:solidFill>
            <a:schemeClr val="tx2"/>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7" name="Graphic 20">
            <a:extLst>
              <a:ext uri="{FF2B5EF4-FFF2-40B4-BE49-F238E27FC236}">
                <a16:creationId xmlns:a16="http://schemas.microsoft.com/office/drawing/2014/main" id="{3071702B-1549-FAE6-9B36-C3B9B9F8C4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2011" y="5029119"/>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Rectangle 47">
            <a:extLst>
              <a:ext uri="{FF2B5EF4-FFF2-40B4-BE49-F238E27FC236}">
                <a16:creationId xmlns:a16="http://schemas.microsoft.com/office/drawing/2014/main" id="{437E0ACA-C172-4ABA-6EF2-28908191EE8B}"/>
              </a:ext>
            </a:extLst>
          </p:cNvPr>
          <p:cNvSpPr/>
          <p:nvPr/>
        </p:nvSpPr>
        <p:spPr>
          <a:xfrm>
            <a:off x="2993142" y="4607789"/>
            <a:ext cx="3274629" cy="1535826"/>
          </a:xfrm>
          <a:prstGeom prst="rect">
            <a:avLst/>
          </a:prstGeom>
          <a:noFill/>
          <a:ln w="127000">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822960" tIns="91440"/>
          <a:lstStyle/>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3D92C0F9-5CCE-CAB6-1813-F85DAD8D5C25}"/>
              </a:ext>
            </a:extLst>
          </p:cNvPr>
          <p:cNvSpPr txBox="1"/>
          <p:nvPr/>
        </p:nvSpPr>
        <p:spPr>
          <a:xfrm>
            <a:off x="3236484" y="5125949"/>
            <a:ext cx="2787943" cy="646331"/>
          </a:xfrm>
          <a:prstGeom prst="rect">
            <a:avLst/>
          </a:prstGeom>
          <a:noFill/>
        </p:spPr>
        <p:txBody>
          <a:bodyPr wrap="none" rtlCol="0">
            <a:spAutoFit/>
          </a:bodyPr>
          <a:lstStyle/>
          <a:p>
            <a:pPr algn="l"/>
            <a:r>
              <a:rPr lang="en-US" sz="1200" dirty="0">
                <a:solidFill>
                  <a:schemeClr val="tx1">
                    <a:lumMod val="50000"/>
                  </a:schemeClr>
                </a:solidFill>
                <a:latin typeface="Monaco" pitchFamily="2" charset="77"/>
              </a:rPr>
              <a:t>resource aws_vpc tjd_vpc {</a:t>
            </a:r>
          </a:p>
          <a:p>
            <a:pPr algn="l"/>
            <a:r>
              <a:rPr lang="en-US" sz="1200" dirty="0">
                <a:solidFill>
                  <a:schemeClr val="tx1">
                    <a:lumMod val="50000"/>
                  </a:schemeClr>
                </a:solidFill>
                <a:latin typeface="Monaco" pitchFamily="2" charset="77"/>
              </a:rPr>
              <a:t>  cidr_block = “10.0.0.0/16”</a:t>
            </a:r>
          </a:p>
          <a:p>
            <a:pPr algn="l"/>
            <a:r>
              <a:rPr lang="en-US" sz="1200" dirty="0">
                <a:solidFill>
                  <a:schemeClr val="tx1">
                    <a:lumMod val="50000"/>
                  </a:schemeClr>
                </a:solidFill>
                <a:latin typeface="Monaco" pitchFamily="2" charset="77"/>
              </a:rPr>
              <a:t>}</a:t>
            </a:r>
          </a:p>
        </p:txBody>
      </p:sp>
      <p:sp>
        <p:nvSpPr>
          <p:cNvPr id="50" name="Rectangle 49">
            <a:extLst>
              <a:ext uri="{FF2B5EF4-FFF2-40B4-BE49-F238E27FC236}">
                <a16:creationId xmlns:a16="http://schemas.microsoft.com/office/drawing/2014/main" id="{BEFF2DCD-37D3-A73F-ECDC-6E9DA484E4D1}"/>
              </a:ext>
            </a:extLst>
          </p:cNvPr>
          <p:cNvSpPr/>
          <p:nvPr/>
        </p:nvSpPr>
        <p:spPr>
          <a:xfrm>
            <a:off x="10140013" y="5461975"/>
            <a:ext cx="816560" cy="46811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VPC</a:t>
            </a:r>
          </a:p>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10.0.0.0/16</a:t>
            </a:r>
          </a:p>
        </p:txBody>
      </p:sp>
      <p:pic>
        <p:nvPicPr>
          <p:cNvPr id="51" name="Graphic 28">
            <a:extLst>
              <a:ext uri="{FF2B5EF4-FFF2-40B4-BE49-F238E27FC236}">
                <a16:creationId xmlns:a16="http://schemas.microsoft.com/office/drawing/2014/main" id="{50BE5C2E-6548-F539-BA68-C3EF8D4E98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0013" y="5020987"/>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2" descr="Writing A Custom Terraform Provider | BoxBoat">
            <a:extLst>
              <a:ext uri="{FF2B5EF4-FFF2-40B4-BE49-F238E27FC236}">
                <a16:creationId xmlns:a16="http://schemas.microsoft.com/office/drawing/2014/main" id="{D94D3E9F-4909-B7CA-65A4-E8B2CC58E6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1680" y="4687552"/>
            <a:ext cx="660400" cy="33020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2">
            <a:extLst>
              <a:ext uri="{FF2B5EF4-FFF2-40B4-BE49-F238E27FC236}">
                <a16:creationId xmlns:a16="http://schemas.microsoft.com/office/drawing/2014/main" id="{6DBA638A-22BC-4121-90DE-51C486BB1A00}"/>
              </a:ext>
            </a:extLst>
          </p:cNvPr>
          <p:cNvPicPr>
            <a:picLocks noChangeAspect="1"/>
          </p:cNvPicPr>
          <p:nvPr/>
        </p:nvPicPr>
        <p:blipFill>
          <a:blip r:embed="rId5"/>
          <a:stretch>
            <a:fillRect/>
          </a:stretch>
        </p:blipFill>
        <p:spPr>
          <a:xfrm>
            <a:off x="9429587" y="5003980"/>
            <a:ext cx="605516" cy="794740"/>
          </a:xfrm>
          <a:prstGeom prst="rect">
            <a:avLst/>
          </a:prstGeom>
        </p:spPr>
      </p:pic>
      <p:pic>
        <p:nvPicPr>
          <p:cNvPr id="54" name="Picture 53">
            <a:extLst>
              <a:ext uri="{FF2B5EF4-FFF2-40B4-BE49-F238E27FC236}">
                <a16:creationId xmlns:a16="http://schemas.microsoft.com/office/drawing/2014/main" id="{00C782F0-7582-15E3-22A2-81B8CF95A576}"/>
              </a:ext>
            </a:extLst>
          </p:cNvPr>
          <p:cNvPicPr>
            <a:picLocks noChangeAspect="1"/>
          </p:cNvPicPr>
          <p:nvPr/>
        </p:nvPicPr>
        <p:blipFill>
          <a:blip r:embed="rId7"/>
          <a:stretch>
            <a:fillRect/>
          </a:stretch>
        </p:blipFill>
        <p:spPr>
          <a:xfrm>
            <a:off x="1230497" y="5003980"/>
            <a:ext cx="605517" cy="794741"/>
          </a:xfrm>
          <a:prstGeom prst="rect">
            <a:avLst/>
          </a:prstGeom>
        </p:spPr>
      </p:pic>
      <p:sp>
        <p:nvSpPr>
          <p:cNvPr id="55" name="Rectangle 54">
            <a:extLst>
              <a:ext uri="{FF2B5EF4-FFF2-40B4-BE49-F238E27FC236}">
                <a16:creationId xmlns:a16="http://schemas.microsoft.com/office/drawing/2014/main" id="{F75ABD83-D66E-7100-5384-4B9CE8C59761}"/>
              </a:ext>
            </a:extLst>
          </p:cNvPr>
          <p:cNvSpPr/>
          <p:nvPr/>
        </p:nvSpPr>
        <p:spPr>
          <a:xfrm>
            <a:off x="449249" y="5461974"/>
            <a:ext cx="975724" cy="62061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ct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a:t>
            </a:r>
            <a:br>
              <a:rPr lang="en-US" sz="1200" dirty="0">
                <a:solidFill>
                  <a:sysClr val="windowText" lastClr="000000"/>
                </a:solidFill>
                <a:latin typeface="Arial" panose="020B0604020202020204" pitchFamily="34" charset="0"/>
                <a:cs typeface="Arial" panose="020B0604020202020204" pitchFamily="34" charset="0"/>
              </a:rPr>
            </a:br>
            <a:r>
              <a:rPr lang="en-US" sz="1200" dirty="0">
                <a:solidFill>
                  <a:sysClr val="windowText" lastClr="000000"/>
                </a:solidFill>
                <a:latin typeface="Arial" panose="020B0604020202020204" pitchFamily="34" charset="0"/>
                <a:cs typeface="Arial" panose="020B0604020202020204" pitchFamily="34" charset="0"/>
              </a:rPr>
              <a:t>Cloud</a:t>
            </a:r>
          </a:p>
        </p:txBody>
      </p:sp>
      <p:pic>
        <p:nvPicPr>
          <p:cNvPr id="56" name="Graphic 20">
            <a:extLst>
              <a:ext uri="{FF2B5EF4-FFF2-40B4-BE49-F238E27FC236}">
                <a16:creationId xmlns:a16="http://schemas.microsoft.com/office/drawing/2014/main" id="{580666B5-21E0-D07D-0CF8-B57AC5870B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71101" y="5029119"/>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Rectangle 56">
            <a:extLst>
              <a:ext uri="{FF2B5EF4-FFF2-40B4-BE49-F238E27FC236}">
                <a16:creationId xmlns:a16="http://schemas.microsoft.com/office/drawing/2014/main" id="{8B357C02-9AF9-05C5-A195-693BC896AEEE}"/>
              </a:ext>
            </a:extLst>
          </p:cNvPr>
          <p:cNvSpPr/>
          <p:nvPr/>
        </p:nvSpPr>
        <p:spPr>
          <a:xfrm>
            <a:off x="8648339" y="5461974"/>
            <a:ext cx="975724" cy="62061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ct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a:t>
            </a:r>
            <a:br>
              <a:rPr lang="en-US" sz="1200" dirty="0">
                <a:solidFill>
                  <a:sysClr val="windowText" lastClr="000000"/>
                </a:solidFill>
                <a:latin typeface="Arial" panose="020B0604020202020204" pitchFamily="34" charset="0"/>
                <a:cs typeface="Arial" panose="020B0604020202020204" pitchFamily="34" charset="0"/>
              </a:rPr>
            </a:br>
            <a:r>
              <a:rPr lang="en-US" sz="1200" dirty="0">
                <a:solidFill>
                  <a:sysClr val="windowText" lastClr="000000"/>
                </a:solidFill>
                <a:latin typeface="Arial" panose="020B0604020202020204" pitchFamily="34" charset="0"/>
                <a:cs typeface="Arial" panose="020B0604020202020204" pitchFamily="34" charset="0"/>
              </a:rPr>
              <a:t>Cloud</a:t>
            </a:r>
          </a:p>
        </p:txBody>
      </p:sp>
      <p:pic>
        <p:nvPicPr>
          <p:cNvPr id="62" name="Graphic 20">
            <a:extLst>
              <a:ext uri="{FF2B5EF4-FFF2-40B4-BE49-F238E27FC236}">
                <a16:creationId xmlns:a16="http://schemas.microsoft.com/office/drawing/2014/main" id="{CB4367E8-6EAA-3133-848B-D2BF8F9CF6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538" y="3028708"/>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62">
            <a:extLst>
              <a:ext uri="{FF2B5EF4-FFF2-40B4-BE49-F238E27FC236}">
                <a16:creationId xmlns:a16="http://schemas.microsoft.com/office/drawing/2014/main" id="{318430E8-E61D-C550-F590-C486389EE609}"/>
              </a:ext>
            </a:extLst>
          </p:cNvPr>
          <p:cNvPicPr>
            <a:picLocks noChangeAspect="1"/>
          </p:cNvPicPr>
          <p:nvPr/>
        </p:nvPicPr>
        <p:blipFill>
          <a:blip r:embed="rId7"/>
          <a:stretch>
            <a:fillRect/>
          </a:stretch>
        </p:blipFill>
        <p:spPr>
          <a:xfrm>
            <a:off x="1179024" y="3003569"/>
            <a:ext cx="605517" cy="794741"/>
          </a:xfrm>
          <a:prstGeom prst="rect">
            <a:avLst/>
          </a:prstGeom>
        </p:spPr>
      </p:pic>
      <p:sp>
        <p:nvSpPr>
          <p:cNvPr id="64" name="Rectangle 63">
            <a:extLst>
              <a:ext uri="{FF2B5EF4-FFF2-40B4-BE49-F238E27FC236}">
                <a16:creationId xmlns:a16="http://schemas.microsoft.com/office/drawing/2014/main" id="{C502EE66-951E-2393-44FC-00F43C48CC77}"/>
              </a:ext>
            </a:extLst>
          </p:cNvPr>
          <p:cNvSpPr/>
          <p:nvPr/>
        </p:nvSpPr>
        <p:spPr>
          <a:xfrm>
            <a:off x="397776" y="3461563"/>
            <a:ext cx="975724" cy="62061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ct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a:t>
            </a:r>
            <a:br>
              <a:rPr lang="en-US" sz="1200" dirty="0">
                <a:solidFill>
                  <a:sysClr val="windowText" lastClr="000000"/>
                </a:solidFill>
                <a:latin typeface="Arial" panose="020B0604020202020204" pitchFamily="34" charset="0"/>
                <a:cs typeface="Arial" panose="020B0604020202020204" pitchFamily="34" charset="0"/>
              </a:rPr>
            </a:br>
            <a:r>
              <a:rPr lang="en-US" sz="1200" dirty="0">
                <a:solidFill>
                  <a:sysClr val="windowText" lastClr="000000"/>
                </a:solidFill>
                <a:latin typeface="Arial" panose="020B0604020202020204" pitchFamily="34" charset="0"/>
                <a:cs typeface="Arial" panose="020B0604020202020204" pitchFamily="34" charset="0"/>
              </a:rPr>
              <a:t>Cloud</a:t>
            </a:r>
          </a:p>
        </p:txBody>
      </p:sp>
      <p:sp>
        <p:nvSpPr>
          <p:cNvPr id="65" name="Pentagon 64">
            <a:extLst>
              <a:ext uri="{FF2B5EF4-FFF2-40B4-BE49-F238E27FC236}">
                <a16:creationId xmlns:a16="http://schemas.microsoft.com/office/drawing/2014/main" id="{D83F6A7A-3B44-BD74-66F7-E68C3602C3A9}"/>
              </a:ext>
            </a:extLst>
          </p:cNvPr>
          <p:cNvSpPr/>
          <p:nvPr/>
        </p:nvSpPr>
        <p:spPr>
          <a:xfrm>
            <a:off x="1912827" y="3183143"/>
            <a:ext cx="603737" cy="369102"/>
          </a:xfrm>
          <a:prstGeom prst="homePlate">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6" name="Pentagon 65">
            <a:extLst>
              <a:ext uri="{FF2B5EF4-FFF2-40B4-BE49-F238E27FC236}">
                <a16:creationId xmlns:a16="http://schemas.microsoft.com/office/drawing/2014/main" id="{0774DFA5-F85D-945C-1840-A444B2CC24AE}"/>
              </a:ext>
            </a:extLst>
          </p:cNvPr>
          <p:cNvSpPr/>
          <p:nvPr/>
        </p:nvSpPr>
        <p:spPr>
          <a:xfrm>
            <a:off x="3593709" y="3183143"/>
            <a:ext cx="603737" cy="369102"/>
          </a:xfrm>
          <a:prstGeom prst="homePlate">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7" name="TextBox 66">
            <a:extLst>
              <a:ext uri="{FF2B5EF4-FFF2-40B4-BE49-F238E27FC236}">
                <a16:creationId xmlns:a16="http://schemas.microsoft.com/office/drawing/2014/main" id="{544D0B52-C221-B257-84F7-D1AC4FF9D55C}"/>
              </a:ext>
            </a:extLst>
          </p:cNvPr>
          <p:cNvSpPr txBox="1"/>
          <p:nvPr/>
        </p:nvSpPr>
        <p:spPr>
          <a:xfrm>
            <a:off x="2622474" y="3051131"/>
            <a:ext cx="1207723" cy="615553"/>
          </a:xfrm>
          <a:prstGeom prst="rect">
            <a:avLst/>
          </a:prstGeom>
          <a:solidFill>
            <a:schemeClr val="bg1"/>
          </a:solidFill>
          <a:ln w="88900">
            <a:solidFill>
              <a:schemeClr val="accent1"/>
            </a:solidFill>
          </a:ln>
        </p:spPr>
        <p:txBody>
          <a:bodyPr wrap="square" tIns="91440" bIns="91440" rtlCol="0">
            <a:spAutoFit/>
          </a:bodyPr>
          <a:lstStyle/>
          <a:p>
            <a:pPr algn="ctr"/>
            <a:r>
              <a:rPr lang="en-US" sz="1400" b="1" dirty="0">
                <a:solidFill>
                  <a:schemeClr val="bg2">
                    <a:lumMod val="10000"/>
                  </a:schemeClr>
                </a:solidFill>
                <a:latin typeface="Monaco" pitchFamily="2" charset="77"/>
              </a:rPr>
              <a:t>terraform </a:t>
            </a:r>
            <a:br>
              <a:rPr lang="en-US" sz="1400" b="1" dirty="0">
                <a:solidFill>
                  <a:schemeClr val="bg2">
                    <a:lumMod val="10000"/>
                  </a:schemeClr>
                </a:solidFill>
                <a:latin typeface="Monaco" pitchFamily="2" charset="77"/>
              </a:rPr>
            </a:br>
            <a:r>
              <a:rPr lang="en-US" sz="1400" b="1" dirty="0">
                <a:solidFill>
                  <a:schemeClr val="bg2">
                    <a:lumMod val="10000"/>
                  </a:schemeClr>
                </a:solidFill>
                <a:latin typeface="Monaco" pitchFamily="2" charset="77"/>
              </a:rPr>
              <a:t>apply </a:t>
            </a:r>
          </a:p>
        </p:txBody>
      </p:sp>
      <p:sp>
        <p:nvSpPr>
          <p:cNvPr id="70" name="Rectangle 69">
            <a:extLst>
              <a:ext uri="{FF2B5EF4-FFF2-40B4-BE49-F238E27FC236}">
                <a16:creationId xmlns:a16="http://schemas.microsoft.com/office/drawing/2014/main" id="{E0FBEB9A-150A-1718-14D9-66C91FE8A69F}"/>
              </a:ext>
            </a:extLst>
          </p:cNvPr>
          <p:cNvSpPr/>
          <p:nvPr/>
        </p:nvSpPr>
        <p:spPr>
          <a:xfrm rot="10800000">
            <a:off x="6362403" y="5215966"/>
            <a:ext cx="2293991" cy="365760"/>
          </a:xfrm>
          <a:prstGeom prst="rect">
            <a:avLst/>
          </a:prstGeom>
          <a:solidFill>
            <a:schemeClr val="tx2"/>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 name="Pentagon 70">
            <a:extLst>
              <a:ext uri="{FF2B5EF4-FFF2-40B4-BE49-F238E27FC236}">
                <a16:creationId xmlns:a16="http://schemas.microsoft.com/office/drawing/2014/main" id="{65D002BE-D128-1F0F-DE9C-5E4631E18DBB}"/>
              </a:ext>
            </a:extLst>
          </p:cNvPr>
          <p:cNvSpPr/>
          <p:nvPr/>
        </p:nvSpPr>
        <p:spPr>
          <a:xfrm rot="10800000">
            <a:off x="8218291" y="5209269"/>
            <a:ext cx="603737" cy="369102"/>
          </a:xfrm>
          <a:prstGeom prst="homePlate">
            <a:avLst/>
          </a:prstGeom>
          <a:solidFill>
            <a:schemeClr val="tx2"/>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2" name="Pentagon 71">
            <a:extLst>
              <a:ext uri="{FF2B5EF4-FFF2-40B4-BE49-F238E27FC236}">
                <a16:creationId xmlns:a16="http://schemas.microsoft.com/office/drawing/2014/main" id="{880A3CAF-DE5C-9E0F-B3B2-8BEF16133158}"/>
              </a:ext>
            </a:extLst>
          </p:cNvPr>
          <p:cNvSpPr/>
          <p:nvPr/>
        </p:nvSpPr>
        <p:spPr>
          <a:xfrm rot="10800000">
            <a:off x="6537409" y="5209269"/>
            <a:ext cx="603737" cy="369102"/>
          </a:xfrm>
          <a:prstGeom prst="homePlate">
            <a:avLst/>
          </a:prstGeom>
          <a:solidFill>
            <a:schemeClr val="tx2"/>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A0D4B29B-48D0-EAC4-D685-F03675A11F6F}"/>
              </a:ext>
            </a:extLst>
          </p:cNvPr>
          <p:cNvSpPr txBox="1"/>
          <p:nvPr/>
        </p:nvSpPr>
        <p:spPr>
          <a:xfrm>
            <a:off x="6883731" y="5065244"/>
            <a:ext cx="1207723" cy="615553"/>
          </a:xfrm>
          <a:prstGeom prst="rect">
            <a:avLst/>
          </a:prstGeom>
          <a:solidFill>
            <a:schemeClr val="bg1"/>
          </a:solidFill>
          <a:ln w="88900">
            <a:solidFill>
              <a:schemeClr val="tx2"/>
            </a:solidFill>
          </a:ln>
        </p:spPr>
        <p:txBody>
          <a:bodyPr wrap="square" tIns="91440" bIns="91440" rtlCol="0">
            <a:spAutoFit/>
          </a:bodyPr>
          <a:lstStyle/>
          <a:p>
            <a:pPr algn="ctr"/>
            <a:r>
              <a:rPr lang="en-US" sz="1400" b="1" dirty="0">
                <a:solidFill>
                  <a:schemeClr val="bg2">
                    <a:lumMod val="10000"/>
                  </a:schemeClr>
                </a:solidFill>
                <a:latin typeface="Monaco" pitchFamily="2" charset="77"/>
              </a:rPr>
              <a:t>terraform </a:t>
            </a:r>
            <a:br>
              <a:rPr lang="en-US" sz="1400" b="1" dirty="0">
                <a:solidFill>
                  <a:schemeClr val="bg2">
                    <a:lumMod val="10000"/>
                  </a:schemeClr>
                </a:solidFill>
                <a:latin typeface="Monaco" pitchFamily="2" charset="77"/>
              </a:rPr>
            </a:br>
            <a:r>
              <a:rPr lang="en-US" sz="1400" b="1" dirty="0">
                <a:solidFill>
                  <a:schemeClr val="bg2">
                    <a:lumMod val="10000"/>
                  </a:schemeClr>
                </a:solidFill>
                <a:latin typeface="Monaco" pitchFamily="2" charset="77"/>
              </a:rPr>
              <a:t>destroy </a:t>
            </a:r>
          </a:p>
        </p:txBody>
      </p:sp>
    </p:spTree>
    <p:extLst>
      <p:ext uri="{BB962C8B-B14F-4D97-AF65-F5344CB8AC3E}">
        <p14:creationId xmlns:p14="http://schemas.microsoft.com/office/powerpoint/2010/main" val="1297248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E2E5C-D8C2-F042-B48C-20439C8C444E}"/>
              </a:ext>
            </a:extLst>
          </p:cNvPr>
          <p:cNvSpPr>
            <a:spLocks noGrp="1"/>
          </p:cNvSpPr>
          <p:nvPr>
            <p:ph type="title"/>
          </p:nvPr>
        </p:nvSpPr>
        <p:spPr/>
        <p:txBody>
          <a:bodyPr/>
          <a:lstStyle/>
          <a:p>
            <a:r>
              <a:rPr lang="en-US" dirty="0"/>
              <a:t>Terraform for Java Developers</a:t>
            </a:r>
          </a:p>
        </p:txBody>
      </p:sp>
      <p:sp>
        <p:nvSpPr>
          <p:cNvPr id="3" name="Text Placeholder 2">
            <a:extLst>
              <a:ext uri="{FF2B5EF4-FFF2-40B4-BE49-F238E27FC236}">
                <a16:creationId xmlns:a16="http://schemas.microsoft.com/office/drawing/2014/main" id="{9CDCF98D-D535-E941-88A9-AA9A51E3CB49}"/>
              </a:ext>
            </a:extLst>
          </p:cNvPr>
          <p:cNvSpPr>
            <a:spLocks noGrp="1"/>
          </p:cNvSpPr>
          <p:nvPr>
            <p:ph type="body" sz="quarter" idx="12"/>
          </p:nvPr>
        </p:nvSpPr>
        <p:spPr>
          <a:xfrm>
            <a:off x="454024" y="557457"/>
            <a:ext cx="11268284" cy="489885"/>
          </a:xfrm>
        </p:spPr>
        <p:txBody>
          <a:bodyPr>
            <a:noAutofit/>
          </a:bodyPr>
          <a:lstStyle/>
          <a:p>
            <a:pPr marL="0" indent="0">
              <a:buNone/>
            </a:pPr>
            <a:r>
              <a:rPr lang="en-US" sz="1800" dirty="0">
                <a:latin typeface="Georgia" panose="02040502050405020303" pitchFamily="18" charset="0"/>
                <a:cs typeface="Arial" panose="020B0604020202020204" pitchFamily="34" charset="0"/>
              </a:rPr>
              <a:t>Java Concepts in Terraform</a:t>
            </a:r>
          </a:p>
        </p:txBody>
      </p:sp>
      <p:sp>
        <p:nvSpPr>
          <p:cNvPr id="4" name="Content Placeholder 3">
            <a:extLst>
              <a:ext uri="{FF2B5EF4-FFF2-40B4-BE49-F238E27FC236}">
                <a16:creationId xmlns:a16="http://schemas.microsoft.com/office/drawing/2014/main" id="{3CE83CDC-E5B1-A44A-A2F7-624D7EAA0ACD}"/>
              </a:ext>
            </a:extLst>
          </p:cNvPr>
          <p:cNvSpPr>
            <a:spLocks noGrp="1"/>
          </p:cNvSpPr>
          <p:nvPr>
            <p:ph idx="1"/>
          </p:nvPr>
        </p:nvSpPr>
        <p:spPr>
          <a:xfrm>
            <a:off x="454025" y="1274250"/>
            <a:ext cx="11272838" cy="616891"/>
          </a:xfrm>
        </p:spPr>
        <p:txBody>
          <a:bodyPr/>
          <a:lstStyle/>
          <a:p>
            <a:r>
              <a:rPr lang="en-US" b="1" dirty="0">
                <a:solidFill>
                  <a:schemeClr val="accent5"/>
                </a:solidFill>
                <a:latin typeface="Arial" panose="020B0604020202020204" pitchFamily="34" charset="0"/>
                <a:cs typeface="Arial" panose="020B0604020202020204" pitchFamily="34" charset="0"/>
              </a:rPr>
              <a:t>Java Package/.NET Namespace </a:t>
            </a:r>
            <a:r>
              <a:rPr lang="en-US" dirty="0">
                <a:latin typeface="Arial" panose="020B0604020202020204" pitchFamily="34" charset="0"/>
                <a:cs typeface="Arial" panose="020B0604020202020204" pitchFamily="34" charset="0"/>
              </a:rPr>
              <a:t>» all .tf files in the directory being deployed from</a:t>
            </a:r>
          </a:p>
          <a:p>
            <a:r>
              <a:rPr lang="en-US" b="1" dirty="0">
                <a:solidFill>
                  <a:schemeClr val="accent5"/>
                </a:solidFill>
                <a:latin typeface="Arial" panose="020B0604020202020204" pitchFamily="34" charset="0"/>
                <a:cs typeface="Arial" panose="020B0604020202020204" pitchFamily="34" charset="0"/>
              </a:rPr>
              <a:t>Properties:</a:t>
            </a:r>
          </a:p>
        </p:txBody>
      </p:sp>
      <p:sp>
        <p:nvSpPr>
          <p:cNvPr id="5" name="Slide Number Placeholder 4">
            <a:extLst>
              <a:ext uri="{FF2B5EF4-FFF2-40B4-BE49-F238E27FC236}">
                <a16:creationId xmlns:a16="http://schemas.microsoft.com/office/drawing/2014/main" id="{7828ED23-9606-A144-B9DE-3AD4EE424EDC}"/>
              </a:ext>
            </a:extLst>
          </p:cNvPr>
          <p:cNvSpPr>
            <a:spLocks noGrp="1"/>
          </p:cNvSpPr>
          <p:nvPr>
            <p:ph type="sldNum" sz="quarter" idx="4"/>
          </p:nvPr>
        </p:nvSpPr>
        <p:spPr/>
        <p:txBody>
          <a:bodyPr/>
          <a:lstStyle/>
          <a:p>
            <a:fld id="{8994C0FE-B155-7245-AD0C-30F39E06E47B}" type="slidenum">
              <a:rPr lang="en-US" smtClean="0"/>
              <a:pPr/>
              <a:t>7</a:t>
            </a:fld>
            <a:endParaRPr lang="en-US" dirty="0"/>
          </a:p>
        </p:txBody>
      </p:sp>
      <p:sp>
        <p:nvSpPr>
          <p:cNvPr id="7" name="Content Placeholder 3">
            <a:extLst>
              <a:ext uri="{FF2B5EF4-FFF2-40B4-BE49-F238E27FC236}">
                <a16:creationId xmlns:a16="http://schemas.microsoft.com/office/drawing/2014/main" id="{5D607289-8035-6539-8354-ACB90F304EAE}"/>
              </a:ext>
            </a:extLst>
          </p:cNvPr>
          <p:cNvSpPr txBox="1">
            <a:spLocks/>
          </p:cNvSpPr>
          <p:nvPr/>
        </p:nvSpPr>
        <p:spPr>
          <a:xfrm>
            <a:off x="454024" y="4278994"/>
            <a:ext cx="8822710" cy="2125127"/>
          </a:xfrm>
          <a:prstGeom prst="rect">
            <a:avLst/>
          </a:prstGeom>
        </p:spPr>
        <p:txBody>
          <a:bodyPr vert="horz" lIns="0" tIns="45720" rIns="0" bIns="45720" rtlCol="0">
            <a:noAutofit/>
          </a:bodyPr>
          <a:lst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solidFill>
                  <a:schemeClr val="accent5"/>
                </a:solidFill>
                <a:latin typeface="Arial" panose="020B0604020202020204" pitchFamily="34" charset="0"/>
                <a:cs typeface="Arial" panose="020B0604020202020204" pitchFamily="34" charset="0"/>
              </a:rPr>
              <a:t>POM Configuration </a:t>
            </a:r>
            <a:r>
              <a:rPr lang="en-US" dirty="0">
                <a:latin typeface="Arial" panose="020B0604020202020204" pitchFamily="34" charset="0"/>
                <a:cs typeface="Arial" panose="020B0604020202020204" pitchFamily="34" charset="0"/>
              </a:rPr>
              <a:t>» terraform block</a:t>
            </a:r>
          </a:p>
          <a:p>
            <a:r>
              <a:rPr lang="en-US" b="1" dirty="0">
                <a:solidFill>
                  <a:schemeClr val="accent5"/>
                </a:solidFill>
                <a:latin typeface="Arial" panose="020B0604020202020204" pitchFamily="34" charset="0"/>
                <a:cs typeface="Arial" panose="020B0604020202020204" pitchFamily="34" charset="0"/>
              </a:rPr>
              <a:t>Third-party libraries </a:t>
            </a:r>
            <a:r>
              <a:rPr lang="en-US" dirty="0">
                <a:latin typeface="Arial" panose="020B0604020202020204" pitchFamily="34" charset="0"/>
                <a:cs typeface="Arial" panose="020B0604020202020204" pitchFamily="34" charset="0"/>
              </a:rPr>
              <a:t>» Providers</a:t>
            </a:r>
          </a:p>
          <a:p>
            <a:r>
              <a:rPr lang="en-US" b="1" dirty="0">
                <a:solidFill>
                  <a:schemeClr val="accent5"/>
                </a:solidFill>
                <a:latin typeface="Arial" panose="020B0604020202020204" pitchFamily="34" charset="0"/>
                <a:cs typeface="Arial" panose="020B0604020202020204" pitchFamily="34" charset="0"/>
              </a:rPr>
              <a:t>Reusable code libraries </a:t>
            </a:r>
            <a:r>
              <a:rPr lang="en-US" dirty="0">
                <a:latin typeface="Arial" panose="020B0604020202020204" pitchFamily="34" charset="0"/>
                <a:cs typeface="Arial" panose="020B0604020202020204" pitchFamily="34" charset="0"/>
              </a:rPr>
              <a:t>» modules</a:t>
            </a:r>
          </a:p>
          <a:p>
            <a:r>
              <a:rPr lang="en-US" b="1" dirty="0">
                <a:solidFill>
                  <a:schemeClr val="accent5"/>
                </a:solidFill>
                <a:latin typeface="Arial" panose="020B0604020202020204" pitchFamily="34" charset="0"/>
                <a:cs typeface="Arial" panose="020B0604020202020204" pitchFamily="34" charset="0"/>
              </a:rPr>
              <a:t>Class-constructors</a:t>
            </a:r>
            <a:r>
              <a:rPr lang="en-US" dirty="0">
                <a:latin typeface="Arial" panose="020B0604020202020204" pitchFamily="34" charset="0"/>
                <a:cs typeface="Arial" panose="020B0604020202020204" pitchFamily="34" charset="0"/>
              </a:rPr>
              <a:t> » resources</a:t>
            </a:r>
          </a:p>
          <a:p>
            <a:r>
              <a:rPr lang="en-US" b="1" dirty="0">
                <a:solidFill>
                  <a:schemeClr val="accent5"/>
                </a:solidFill>
                <a:latin typeface="Arial" panose="020B0604020202020204" pitchFamily="34" charset="0"/>
                <a:cs typeface="Arial" panose="020B0604020202020204" pitchFamily="34" charset="0"/>
              </a:rPr>
              <a:t>Class-methods</a:t>
            </a:r>
            <a:r>
              <a:rPr lang="en-US" dirty="0">
                <a:latin typeface="Arial" panose="020B0604020202020204" pitchFamily="34" charset="0"/>
                <a:cs typeface="Arial" panose="020B0604020202020204" pitchFamily="34" charset="0"/>
              </a:rPr>
              <a:t> » data sources that can retrieve information for already-deployed resources</a:t>
            </a:r>
          </a:p>
          <a:p>
            <a:r>
              <a:rPr lang="en-US" b="1" dirty="0">
                <a:solidFill>
                  <a:schemeClr val="accent5"/>
                </a:solidFill>
                <a:latin typeface="Arial" panose="020B0604020202020204" pitchFamily="34" charset="0"/>
                <a:cs typeface="Arial" panose="020B0604020202020204" pitchFamily="34" charset="0"/>
              </a:rPr>
              <a:t>functions</a:t>
            </a:r>
            <a:r>
              <a:rPr lang="en-US" dirty="0">
                <a:latin typeface="Arial" panose="020B0604020202020204" pitchFamily="34" charset="0"/>
                <a:cs typeface="Arial" panose="020B0604020202020204" pitchFamily="34" charset="0"/>
              </a:rPr>
              <a:t> » locals that are internally computed data, similar to variables</a:t>
            </a:r>
          </a:p>
        </p:txBody>
      </p:sp>
      <p:sp>
        <p:nvSpPr>
          <p:cNvPr id="8" name="Rectangle 7">
            <a:extLst>
              <a:ext uri="{FF2B5EF4-FFF2-40B4-BE49-F238E27FC236}">
                <a16:creationId xmlns:a16="http://schemas.microsoft.com/office/drawing/2014/main" id="{9CB5C51C-4780-A534-FC9F-C908B939464B}"/>
              </a:ext>
            </a:extLst>
          </p:cNvPr>
          <p:cNvSpPr/>
          <p:nvPr/>
        </p:nvSpPr>
        <p:spPr>
          <a:xfrm>
            <a:off x="791496" y="2052958"/>
            <a:ext cx="2536722" cy="1528889"/>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274320" tIns="91440" rIns="274320" rtlCol="0" anchor="t"/>
          <a:lstStyle/>
          <a:p>
            <a:r>
              <a:rPr lang="en-US" sz="1600" b="1" dirty="0">
                <a:solidFill>
                  <a:schemeClr val="bg2">
                    <a:lumMod val="10000"/>
                  </a:schemeClr>
                </a:solidFill>
                <a:latin typeface="Arial" panose="020B0604020202020204" pitchFamily="34" charset="0"/>
                <a:cs typeface="Arial" panose="020B0604020202020204" pitchFamily="34" charset="0"/>
              </a:rPr>
              <a:t>variables</a:t>
            </a:r>
            <a:br>
              <a:rPr lang="en-US" sz="1200"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required properties with data-types, descriptions, defaults, and validation requirements</a:t>
            </a:r>
          </a:p>
        </p:txBody>
      </p:sp>
      <p:sp>
        <p:nvSpPr>
          <p:cNvPr id="9" name="Rectangle 8">
            <a:extLst>
              <a:ext uri="{FF2B5EF4-FFF2-40B4-BE49-F238E27FC236}">
                <a16:creationId xmlns:a16="http://schemas.microsoft.com/office/drawing/2014/main" id="{3E4B83C3-0BB7-94DA-56CC-E593C274FBE5}"/>
              </a:ext>
            </a:extLst>
          </p:cNvPr>
          <p:cNvSpPr/>
          <p:nvPr/>
        </p:nvSpPr>
        <p:spPr>
          <a:xfrm>
            <a:off x="3490451" y="2052958"/>
            <a:ext cx="2536722" cy="1528889"/>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274320" tIns="91440" rIns="274320" rtlCol="0" anchor="t"/>
          <a:lstStyle/>
          <a:p>
            <a:r>
              <a:rPr lang="en-US" sz="1600" b="1" dirty="0">
                <a:solidFill>
                  <a:schemeClr val="bg2">
                    <a:lumMod val="10000"/>
                  </a:schemeClr>
                </a:solidFill>
                <a:latin typeface="Arial" panose="020B0604020202020204" pitchFamily="34" charset="0"/>
                <a:cs typeface="Arial" panose="020B0604020202020204" pitchFamily="34" charset="0"/>
              </a:rPr>
              <a:t>tfvars</a:t>
            </a:r>
            <a:br>
              <a:rPr lang="en-US" sz="1200"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implementation of the variables file with values that over-ride defaults and can be changed per deployment </a:t>
            </a:r>
          </a:p>
        </p:txBody>
      </p:sp>
      <p:sp>
        <p:nvSpPr>
          <p:cNvPr id="10" name="Rectangle 9">
            <a:extLst>
              <a:ext uri="{FF2B5EF4-FFF2-40B4-BE49-F238E27FC236}">
                <a16:creationId xmlns:a16="http://schemas.microsoft.com/office/drawing/2014/main" id="{41367998-5B50-9189-F7C8-93CE2C3F5C81}"/>
              </a:ext>
            </a:extLst>
          </p:cNvPr>
          <p:cNvSpPr/>
          <p:nvPr/>
        </p:nvSpPr>
        <p:spPr>
          <a:xfrm>
            <a:off x="6204154" y="2052958"/>
            <a:ext cx="2536722" cy="1528889"/>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274320" tIns="91440" rIns="274320" rtlCol="0" anchor="t"/>
          <a:lstStyle/>
          <a:p>
            <a:r>
              <a:rPr lang="en-US" sz="1600" b="1" dirty="0">
                <a:solidFill>
                  <a:schemeClr val="bg2">
                    <a:lumMod val="10000"/>
                  </a:schemeClr>
                </a:solidFill>
                <a:latin typeface="Arial" panose="020B0604020202020204" pitchFamily="34" charset="0"/>
                <a:cs typeface="Arial" panose="020B0604020202020204" pitchFamily="34" charset="0"/>
              </a:rPr>
              <a:t>backend.config</a:t>
            </a:r>
            <a:br>
              <a:rPr lang="en-US" sz="1200"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more properties used to store state and locks</a:t>
            </a:r>
          </a:p>
        </p:txBody>
      </p:sp>
      <p:sp>
        <p:nvSpPr>
          <p:cNvPr id="6" name="Curved Up Arrow 5">
            <a:extLst>
              <a:ext uri="{FF2B5EF4-FFF2-40B4-BE49-F238E27FC236}">
                <a16:creationId xmlns:a16="http://schemas.microsoft.com/office/drawing/2014/main" id="{FA242A67-C064-D051-B5BA-224AD1988DB2}"/>
              </a:ext>
            </a:extLst>
          </p:cNvPr>
          <p:cNvSpPr/>
          <p:nvPr/>
        </p:nvSpPr>
        <p:spPr>
          <a:xfrm>
            <a:off x="2053652" y="3581847"/>
            <a:ext cx="2893102" cy="616891"/>
          </a:xfrm>
          <a:prstGeom prst="curvedUpArrow">
            <a:avLst/>
          </a:prstGeom>
          <a:solidFill>
            <a:srgbClr val="E1EAF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91624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8F26-7C36-454E-87E7-B2182BF46D03}"/>
              </a:ext>
            </a:extLst>
          </p:cNvPr>
          <p:cNvSpPr>
            <a:spLocks noGrp="1"/>
          </p:cNvSpPr>
          <p:nvPr>
            <p:ph type="title"/>
          </p:nvPr>
        </p:nvSpPr>
        <p:spPr/>
        <p:txBody>
          <a:bodyPr/>
          <a:lstStyle/>
          <a:p>
            <a:r>
              <a:rPr lang="en-US" dirty="0"/>
              <a:t>Terraform for Java Developers</a:t>
            </a:r>
          </a:p>
        </p:txBody>
      </p:sp>
      <p:sp>
        <p:nvSpPr>
          <p:cNvPr id="3" name="Text Placeholder 2">
            <a:extLst>
              <a:ext uri="{FF2B5EF4-FFF2-40B4-BE49-F238E27FC236}">
                <a16:creationId xmlns:a16="http://schemas.microsoft.com/office/drawing/2014/main" id="{29845DCF-FB34-414C-976B-D1EC0FDDE6EC}"/>
              </a:ext>
            </a:extLst>
          </p:cNvPr>
          <p:cNvSpPr>
            <a:spLocks noGrp="1"/>
          </p:cNvSpPr>
          <p:nvPr>
            <p:ph type="body" sz="quarter" idx="12"/>
          </p:nvPr>
        </p:nvSpPr>
        <p:spPr/>
        <p:txBody>
          <a:bodyPr>
            <a:noAutofit/>
          </a:bodyPr>
          <a:lstStyle/>
          <a:p>
            <a:pPr marL="0" indent="0">
              <a:buNone/>
            </a:pPr>
            <a:r>
              <a:rPr lang="en-US" sz="1800" dirty="0">
                <a:latin typeface="Georgia" panose="02040502050405020303" pitchFamily="18" charset="0"/>
              </a:rPr>
              <a:t>Walkthrough by topic</a:t>
            </a:r>
          </a:p>
        </p:txBody>
      </p:sp>
      <p:sp>
        <p:nvSpPr>
          <p:cNvPr id="4" name="Content Placeholder 3">
            <a:extLst>
              <a:ext uri="{FF2B5EF4-FFF2-40B4-BE49-F238E27FC236}">
                <a16:creationId xmlns:a16="http://schemas.microsoft.com/office/drawing/2014/main" id="{9F4F24C0-F41C-A64B-A51C-0CB7E146B3E7}"/>
              </a:ext>
            </a:extLst>
          </p:cNvPr>
          <p:cNvSpPr>
            <a:spLocks noGrp="1"/>
          </p:cNvSpPr>
          <p:nvPr>
            <p:ph idx="1"/>
          </p:nvPr>
        </p:nvSpPr>
        <p:spPr/>
        <p:txBody>
          <a:bodyPr/>
          <a:lstStyle/>
          <a:p>
            <a:pPr>
              <a:spcBef>
                <a:spcPts val="600"/>
              </a:spcBef>
            </a:pPr>
            <a:r>
              <a:rPr lang="en-US" dirty="0"/>
              <a:t>Demonstrate packages, the types of files (.tf, .tfvars, .tmpl, .json, etc)</a:t>
            </a:r>
          </a:p>
          <a:p>
            <a:pPr lvl="1">
              <a:spcBef>
                <a:spcPts val="600"/>
              </a:spcBef>
            </a:pPr>
            <a:r>
              <a:rPr lang="en-US" dirty="0"/>
              <a:t>All .tf are automatically included in the plan/apply/destroy</a:t>
            </a:r>
          </a:p>
          <a:p>
            <a:pPr lvl="1">
              <a:spcBef>
                <a:spcPts val="600"/>
              </a:spcBef>
            </a:pPr>
            <a:r>
              <a:rPr lang="en-US" dirty="0"/>
              <a:t>Targets are allowed</a:t>
            </a:r>
          </a:p>
          <a:p>
            <a:pPr lvl="1">
              <a:spcBef>
                <a:spcPts val="600"/>
              </a:spcBef>
            </a:pPr>
            <a:r>
              <a:rPr lang="en-US" dirty="0"/>
              <a:t>Changes may be ~ or +/-</a:t>
            </a:r>
          </a:p>
          <a:p>
            <a:pPr lvl="1">
              <a:spcBef>
                <a:spcPts val="600"/>
              </a:spcBef>
            </a:pPr>
            <a:r>
              <a:rPr lang="en-US" dirty="0"/>
              <a:t>Files can be imported (tmpl/json)</a:t>
            </a:r>
          </a:p>
          <a:p>
            <a:pPr>
              <a:spcBef>
                <a:spcPts val="600"/>
              </a:spcBef>
            </a:pPr>
            <a:r>
              <a:rPr lang="en-US" dirty="0"/>
              <a:t>Demonstrate properties files</a:t>
            </a:r>
          </a:p>
          <a:p>
            <a:pPr lvl="1">
              <a:spcBef>
                <a:spcPts val="600"/>
              </a:spcBef>
            </a:pPr>
            <a:r>
              <a:rPr lang="en-US" dirty="0"/>
              <a:t>Allows automation via most automation tools/pipelines, just requires tf be installed</a:t>
            </a:r>
          </a:p>
          <a:p>
            <a:pPr lvl="1">
              <a:spcBef>
                <a:spcPts val="600"/>
              </a:spcBef>
            </a:pPr>
            <a:r>
              <a:rPr lang="en-US" dirty="0"/>
              <a:t>Environmental impact (multi-region deployment, multi-environment deployment, etc)</a:t>
            </a:r>
          </a:p>
          <a:p>
            <a:pPr lvl="1">
              <a:spcBef>
                <a:spcPts val="600"/>
              </a:spcBef>
            </a:pPr>
            <a:r>
              <a:rPr lang="en-US" dirty="0"/>
              <a:t>variables.tf (Defaults, descriptions, validations, data-types)</a:t>
            </a:r>
          </a:p>
          <a:p>
            <a:pPr lvl="1">
              <a:spcBef>
                <a:spcPts val="600"/>
              </a:spcBef>
            </a:pPr>
            <a:r>
              <a:rPr lang="en-US" dirty="0"/>
              <a:t>.tfvars (multiple allowed, but not duplicate values)</a:t>
            </a:r>
          </a:p>
          <a:p>
            <a:pPr lvl="1">
              <a:spcBef>
                <a:spcPts val="600"/>
              </a:spcBef>
            </a:pPr>
            <a:r>
              <a:rPr lang="en-US" dirty="0"/>
              <a:t>backend.config (what it means, and when it’s used)</a:t>
            </a:r>
          </a:p>
          <a:p>
            <a:pPr>
              <a:spcBef>
                <a:spcPts val="600"/>
              </a:spcBef>
            </a:pPr>
            <a:r>
              <a:rPr lang="en-US" dirty="0"/>
              <a:t>Demonstrate POM-type file (terraform block, etc)</a:t>
            </a:r>
          </a:p>
          <a:p>
            <a:pPr>
              <a:spcBef>
                <a:spcPts val="600"/>
              </a:spcBef>
            </a:pPr>
            <a:r>
              <a:rPr lang="en-US" dirty="0"/>
              <a:t>Third-party libraries (providers, multiple providers, versioning requirements, etc)</a:t>
            </a:r>
          </a:p>
          <a:p>
            <a:pPr>
              <a:spcBef>
                <a:spcPts val="600"/>
              </a:spcBef>
            </a:pPr>
            <a:r>
              <a:rPr lang="en-US" dirty="0"/>
              <a:t>Class constructors (resources, using multiple of a single resource, available resources, outputs)</a:t>
            </a:r>
          </a:p>
          <a:p>
            <a:pPr>
              <a:spcBef>
                <a:spcPts val="600"/>
              </a:spcBef>
            </a:pPr>
            <a:r>
              <a:rPr lang="en-US" dirty="0"/>
              <a:t>Reusable libraries (modules, sources for modules)</a:t>
            </a:r>
          </a:p>
          <a:p>
            <a:pPr>
              <a:spcBef>
                <a:spcPts val="600"/>
              </a:spcBef>
            </a:pPr>
            <a:r>
              <a:rPr lang="en-US" dirty="0"/>
              <a:t>Class methods (outputs from resources)</a:t>
            </a:r>
          </a:p>
          <a:p>
            <a:pPr>
              <a:spcBef>
                <a:spcPts val="600"/>
              </a:spcBef>
            </a:pPr>
            <a:r>
              <a:rPr lang="en-US" dirty="0"/>
              <a:t>Functions (data sources and locals)</a:t>
            </a:r>
          </a:p>
        </p:txBody>
      </p:sp>
      <p:sp>
        <p:nvSpPr>
          <p:cNvPr id="5" name="Slide Number Placeholder 4">
            <a:extLst>
              <a:ext uri="{FF2B5EF4-FFF2-40B4-BE49-F238E27FC236}">
                <a16:creationId xmlns:a16="http://schemas.microsoft.com/office/drawing/2014/main" id="{BFBC2571-59F5-4F49-8178-A395E1D5F4D8}"/>
              </a:ext>
            </a:extLst>
          </p:cNvPr>
          <p:cNvSpPr>
            <a:spLocks noGrp="1"/>
          </p:cNvSpPr>
          <p:nvPr>
            <p:ph type="sldNum" sz="quarter" idx="4"/>
          </p:nvPr>
        </p:nvSpPr>
        <p:spPr/>
        <p:txBody>
          <a:bodyPr/>
          <a:lstStyle/>
          <a:p>
            <a:fld id="{8994C0FE-B155-7245-AD0C-30F39E06E47B}" type="slidenum">
              <a:rPr lang="en-US" smtClean="0"/>
              <a:pPr/>
              <a:t>8</a:t>
            </a:fld>
            <a:endParaRPr lang="en-US" dirty="0"/>
          </a:p>
        </p:txBody>
      </p:sp>
    </p:spTree>
    <p:extLst>
      <p:ext uri="{BB962C8B-B14F-4D97-AF65-F5344CB8AC3E}">
        <p14:creationId xmlns:p14="http://schemas.microsoft.com/office/powerpoint/2010/main" val="1804560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053FBD-176B-D049-8EF3-451D2802D5CA}"/>
              </a:ext>
            </a:extLst>
          </p:cNvPr>
          <p:cNvPicPr>
            <a:picLocks noChangeAspect="1"/>
          </p:cNvPicPr>
          <p:nvPr/>
        </p:nvPicPr>
        <p:blipFill>
          <a:blip r:embed="rId3"/>
          <a:stretch>
            <a:fillRect/>
          </a:stretch>
        </p:blipFill>
        <p:spPr>
          <a:xfrm>
            <a:off x="664972" y="795867"/>
            <a:ext cx="5321300" cy="4140200"/>
          </a:xfrm>
          <a:prstGeom prst="rect">
            <a:avLst/>
          </a:prstGeom>
          <a:ln w="25400">
            <a:solidFill>
              <a:schemeClr val="tx1">
                <a:lumMod val="60000"/>
                <a:lumOff val="40000"/>
              </a:schemeClr>
            </a:solidFill>
          </a:ln>
        </p:spPr>
      </p:pic>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dirty="0"/>
              <a:t>Packages and Namespaces…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9</a:t>
            </a:fld>
            <a:endParaRPr lang="en-US" dirty="0"/>
          </a:p>
        </p:txBody>
      </p:sp>
      <p:pic>
        <p:nvPicPr>
          <p:cNvPr id="18" name="Picture 17">
            <a:extLst>
              <a:ext uri="{FF2B5EF4-FFF2-40B4-BE49-F238E27FC236}">
                <a16:creationId xmlns:a16="http://schemas.microsoft.com/office/drawing/2014/main" id="{83EAC745-6A30-2744-A35A-FC6798A5FAF1}"/>
              </a:ext>
            </a:extLst>
          </p:cNvPr>
          <p:cNvPicPr>
            <a:picLocks noChangeAspect="1"/>
          </p:cNvPicPr>
          <p:nvPr/>
        </p:nvPicPr>
        <p:blipFill>
          <a:blip r:embed="rId4"/>
          <a:stretch>
            <a:fillRect/>
          </a:stretch>
        </p:blipFill>
        <p:spPr>
          <a:xfrm>
            <a:off x="1622605" y="2711522"/>
            <a:ext cx="6346987" cy="3216966"/>
          </a:xfrm>
          <a:prstGeom prst="rect">
            <a:avLst/>
          </a:prstGeom>
          <a:ln w="25400">
            <a:solidFill>
              <a:schemeClr val="tx1">
                <a:lumMod val="60000"/>
                <a:lumOff val="40000"/>
              </a:schemeClr>
            </a:solidFill>
          </a:ln>
          <a:effectLst>
            <a:outerShdw blurRad="304800" dist="15522" dir="13500000" sx="102150" sy="102150" algn="br" rotWithShape="0">
              <a:prstClr val="black">
                <a:alpha val="20000"/>
              </a:prstClr>
            </a:outerShdw>
          </a:effectLst>
        </p:spPr>
      </p:pic>
      <p:pic>
        <p:nvPicPr>
          <p:cNvPr id="17" name="Picture 16">
            <a:extLst>
              <a:ext uri="{FF2B5EF4-FFF2-40B4-BE49-F238E27FC236}">
                <a16:creationId xmlns:a16="http://schemas.microsoft.com/office/drawing/2014/main" id="{3267428C-D018-474D-9CF6-E03859587E66}"/>
              </a:ext>
            </a:extLst>
          </p:cNvPr>
          <p:cNvPicPr>
            <a:picLocks noChangeAspect="1"/>
          </p:cNvPicPr>
          <p:nvPr/>
        </p:nvPicPr>
        <p:blipFill>
          <a:blip r:embed="rId5"/>
          <a:stretch>
            <a:fillRect/>
          </a:stretch>
        </p:blipFill>
        <p:spPr>
          <a:xfrm>
            <a:off x="6812124" y="795867"/>
            <a:ext cx="4914739" cy="4612774"/>
          </a:xfrm>
          <a:prstGeom prst="rect">
            <a:avLst/>
          </a:prstGeom>
          <a:ln w="25400">
            <a:solidFill>
              <a:schemeClr val="tx1">
                <a:lumMod val="60000"/>
                <a:lumOff val="40000"/>
              </a:schemeClr>
            </a:solidFill>
          </a:ln>
          <a:effectLst>
            <a:outerShdw blurRad="304800" dist="12700" dir="8100000" sx="102000" sy="102000" algn="tr" rotWithShape="0">
              <a:prstClr val="black">
                <a:alpha val="20000"/>
              </a:prstClr>
            </a:outerShdw>
          </a:effectLst>
        </p:spPr>
      </p:pic>
    </p:spTree>
    <p:extLst>
      <p:ext uri="{BB962C8B-B14F-4D97-AF65-F5344CB8AC3E}">
        <p14:creationId xmlns:p14="http://schemas.microsoft.com/office/powerpoint/2010/main" val="2893342660"/>
      </p:ext>
    </p:extLst>
  </p:cSld>
  <p:clrMapOvr>
    <a:masterClrMapping/>
  </p:clrMapOvr>
</p:sld>
</file>

<file path=ppt/theme/theme1.xml><?xml version="1.0" encoding="utf-8"?>
<a:theme xmlns:a="http://schemas.openxmlformats.org/drawingml/2006/main" name="Titles &amp; Objective/Agenda Slides">
  <a:themeElements>
    <a:clrScheme name="Daugherty Colorz">
      <a:dk1>
        <a:srgbClr val="404446"/>
      </a:dk1>
      <a:lt1>
        <a:srgbClr val="FFFFFF"/>
      </a:lt1>
      <a:dk2>
        <a:srgbClr val="919191"/>
      </a:dk2>
      <a:lt2>
        <a:srgbClr val="F0F0F0"/>
      </a:lt2>
      <a:accent1>
        <a:srgbClr val="538B3F"/>
      </a:accent1>
      <a:accent2>
        <a:srgbClr val="B5D083"/>
      </a:accent2>
      <a:accent3>
        <a:srgbClr val="A499CA"/>
      </a:accent3>
      <a:accent4>
        <a:srgbClr val="0A2D4A"/>
      </a:accent4>
      <a:accent5>
        <a:srgbClr val="6990CA"/>
      </a:accent5>
      <a:accent6>
        <a:srgbClr val="81888D"/>
      </a:accent6>
      <a:hlink>
        <a:srgbClr val="6990CA"/>
      </a:hlink>
      <a:folHlink>
        <a:srgbClr val="A084A2"/>
      </a:folHlink>
    </a:clrScheme>
    <a:fontScheme name="Daugherty Fontz">
      <a:majorFont>
        <a:latin typeface="Century Gothic"/>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600" dirty="0" err="1" smtClean="0">
            <a:solidFill>
              <a:schemeClr val="tx1">
                <a:lumMod val="50000"/>
              </a:schemeClr>
            </a:solidFill>
            <a:latin typeface="Lucida Sans" panose="020B0602030504020204" pitchFamily="34" charset="77"/>
          </a:defRPr>
        </a:defPPr>
      </a:lstStyle>
    </a:txDef>
  </a:objectDefaults>
  <a:extraClrSchemeLst/>
  <a:extLst>
    <a:ext uri="{05A4C25C-085E-4340-85A3-A5531E510DB2}">
      <thm15:themeFamily xmlns:thm15="http://schemas.microsoft.com/office/thememl/2012/main" name="Official Daugherty PPT Deck (16x9)  -  Read-Only" id="{E8992BEC-CA13-814F-9C90-B145BC70F88D}" vid="{565948AE-2366-5A4A-ABAD-B407FE750AA6}"/>
    </a:ext>
  </a:extLst>
</a:theme>
</file>

<file path=ppt/theme/theme2.xml><?xml version="1.0" encoding="utf-8"?>
<a:theme xmlns:a="http://schemas.openxmlformats.org/drawingml/2006/main" name="Content Slides">
  <a:themeElements>
    <a:clrScheme name="Custom 3">
      <a:dk1>
        <a:srgbClr val="81888D"/>
      </a:dk1>
      <a:lt1>
        <a:srgbClr val="FFFFFF"/>
      </a:lt1>
      <a:dk2>
        <a:srgbClr val="919191"/>
      </a:dk2>
      <a:lt2>
        <a:srgbClr val="F0F0F0"/>
      </a:lt2>
      <a:accent1>
        <a:srgbClr val="538B3F"/>
      </a:accent1>
      <a:accent2>
        <a:srgbClr val="B5D083"/>
      </a:accent2>
      <a:accent3>
        <a:srgbClr val="A499CA"/>
      </a:accent3>
      <a:accent4>
        <a:srgbClr val="0A2D4A"/>
      </a:accent4>
      <a:accent5>
        <a:srgbClr val="6990CA"/>
      </a:accent5>
      <a:accent6>
        <a:srgbClr val="81888D"/>
      </a:accent6>
      <a:hlink>
        <a:srgbClr val="6990CA"/>
      </a:hlink>
      <a:folHlink>
        <a:srgbClr val="A084A2"/>
      </a:folHlink>
    </a:clrScheme>
    <a:fontScheme name="Custom 1">
      <a:majorFont>
        <a:latin typeface="Century Gothic"/>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600" dirty="0" err="1" smtClean="0">
            <a:solidFill>
              <a:schemeClr val="tx1">
                <a:lumMod val="50000"/>
              </a:schemeClr>
            </a:solidFill>
            <a:latin typeface="Lucida Sans" panose="020B0602030504020204" pitchFamily="34" charset="77"/>
          </a:defRPr>
        </a:defPPr>
      </a:lstStyle>
    </a:txDef>
  </a:objectDefaults>
  <a:extraClrSchemeLst/>
  <a:extLst>
    <a:ext uri="{05A4C25C-085E-4340-85A3-A5531E510DB2}">
      <thm15:themeFamily xmlns:thm15="http://schemas.microsoft.com/office/thememl/2012/main" name="Official Daugherty PPT Deck (16x9)  -  Read-Only" id="{E8992BEC-CA13-814F-9C90-B145BC70F88D}" vid="{A7D3006F-7849-F146-A5A7-00EFDE3EA02C}"/>
    </a:ext>
  </a:extLst>
</a:theme>
</file>

<file path=ppt/theme/theme3.xml><?xml version="1.0" encoding="utf-8"?>
<a:theme xmlns:a="http://schemas.openxmlformats.org/drawingml/2006/main" name="Transition Slides">
  <a:themeElements>
    <a:clrScheme name="Custom 3">
      <a:dk1>
        <a:srgbClr val="81888D"/>
      </a:dk1>
      <a:lt1>
        <a:srgbClr val="FFFFFF"/>
      </a:lt1>
      <a:dk2>
        <a:srgbClr val="919191"/>
      </a:dk2>
      <a:lt2>
        <a:srgbClr val="F0F0F0"/>
      </a:lt2>
      <a:accent1>
        <a:srgbClr val="538B3F"/>
      </a:accent1>
      <a:accent2>
        <a:srgbClr val="B5D083"/>
      </a:accent2>
      <a:accent3>
        <a:srgbClr val="A499CA"/>
      </a:accent3>
      <a:accent4>
        <a:srgbClr val="0A2D4A"/>
      </a:accent4>
      <a:accent5>
        <a:srgbClr val="6990CA"/>
      </a:accent5>
      <a:accent6>
        <a:srgbClr val="81888D"/>
      </a:accent6>
      <a:hlink>
        <a:srgbClr val="6990CA"/>
      </a:hlink>
      <a:folHlink>
        <a:srgbClr val="A084A2"/>
      </a:folHlink>
    </a:clrScheme>
    <a:fontScheme name="Custom 1">
      <a:majorFont>
        <a:latin typeface="Century Gothic"/>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600" dirty="0" err="1" smtClean="0">
            <a:solidFill>
              <a:schemeClr val="tx1">
                <a:lumMod val="50000"/>
              </a:schemeClr>
            </a:solidFill>
            <a:latin typeface="Lucida Sans" panose="020B0602030504020204" pitchFamily="34" charset="77"/>
          </a:defRPr>
        </a:defPPr>
      </a:lstStyle>
    </a:txDef>
  </a:objectDefaults>
  <a:extraClrSchemeLst/>
  <a:extLst>
    <a:ext uri="{05A4C25C-085E-4340-85A3-A5531E510DB2}">
      <thm15:themeFamily xmlns:thm15="http://schemas.microsoft.com/office/thememl/2012/main" name="Official Daugherty PPT Deck (16x9)  -  Read-Only" id="{E8992BEC-CA13-814F-9C90-B145BC70F88D}" vid="{C2433FEA-D3DD-D64F-ACCF-681099D22DC3}"/>
    </a:ext>
  </a:extLst>
</a:theme>
</file>

<file path=ppt/theme/theme4.xml><?xml version="1.0" encoding="utf-8"?>
<a:theme xmlns:a="http://schemas.openxmlformats.org/drawingml/2006/main" name="Case Study slides">
  <a:themeElements>
    <a:clrScheme name="Custom 3">
      <a:dk1>
        <a:srgbClr val="81888D"/>
      </a:dk1>
      <a:lt1>
        <a:srgbClr val="FFFFFF"/>
      </a:lt1>
      <a:dk2>
        <a:srgbClr val="919191"/>
      </a:dk2>
      <a:lt2>
        <a:srgbClr val="F0F0F0"/>
      </a:lt2>
      <a:accent1>
        <a:srgbClr val="538B3F"/>
      </a:accent1>
      <a:accent2>
        <a:srgbClr val="B5D083"/>
      </a:accent2>
      <a:accent3>
        <a:srgbClr val="A499CA"/>
      </a:accent3>
      <a:accent4>
        <a:srgbClr val="0A2D4A"/>
      </a:accent4>
      <a:accent5>
        <a:srgbClr val="6990CA"/>
      </a:accent5>
      <a:accent6>
        <a:srgbClr val="81888D"/>
      </a:accent6>
      <a:hlink>
        <a:srgbClr val="6990CA"/>
      </a:hlink>
      <a:folHlink>
        <a:srgbClr val="A084A2"/>
      </a:folHlink>
    </a:clrScheme>
    <a:fontScheme name="Custom 1">
      <a:majorFont>
        <a:latin typeface="Century Gothic"/>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600" dirty="0" err="1" smtClean="0">
            <a:solidFill>
              <a:schemeClr val="tx1">
                <a:lumMod val="50000"/>
              </a:schemeClr>
            </a:solidFill>
            <a:latin typeface="Lucida Sans" panose="020B0602030504020204" pitchFamily="34" charset="77"/>
          </a:defRPr>
        </a:defPPr>
      </a:lstStyle>
    </a:txDef>
  </a:objectDefaults>
  <a:extraClrSchemeLst/>
  <a:extLst>
    <a:ext uri="{05A4C25C-085E-4340-85A3-A5531E510DB2}">
      <thm15:themeFamily xmlns:thm15="http://schemas.microsoft.com/office/thememl/2012/main" name="Official Daugherty PPT Deck (16x9)  -  Read-Only" id="{E8992BEC-CA13-814F-9C90-B145BC70F88D}" vid="{A0BE348B-3BD2-E84F-8789-DBABF032252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file>

<file path=customXml/item3.xml><?xml version="1.0" encoding="utf-8"?>
<ct:contentTypeSchema xmlns:ct="http://schemas.microsoft.com/office/2006/metadata/contentType" xmlns:ma="http://schemas.microsoft.com/office/2006/metadata/properties/metaAttributes" ct:_="" ma:_="" ma:contentTypeName="Document" ma:contentTypeID="0x0101007B534A9801213740B1D3C4A59C7DADC1" ma:contentTypeVersion="4" ma:contentTypeDescription="Create a new document." ma:contentTypeScope="" ma:versionID="0fd219ddcc48870f82204af395d81128">
  <xsd:schema xmlns:xsd="http://www.w3.org/2001/XMLSchema" xmlns:xs="http://www.w3.org/2001/XMLSchema" xmlns:p="http://schemas.microsoft.com/office/2006/metadata/properties" xmlns:ns2="39b8cf25-4d41-41ad-90a0-a4de4d2f1828" targetNamespace="http://schemas.microsoft.com/office/2006/metadata/properties" ma:root="true" ma:fieldsID="8775c419001482fa9a57584be3266df9" ns2:_="">
    <xsd:import namespace="39b8cf25-4d41-41ad-90a0-a4de4d2f182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b8cf25-4d41-41ad-90a0-a4de4d2f18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A483ED-A82A-42AE-AB29-1035782267EF}">
  <ds:schemaRefs>
    <ds:schemaRef ds:uri="http://purl.org/dc/dcmitype/"/>
    <ds:schemaRef ds:uri="http://schemas.microsoft.com/office/infopath/2007/PartnerControls"/>
    <ds:schemaRef ds:uri="http://schemas.microsoft.com/office/2006/documentManagement/types"/>
    <ds:schemaRef ds:uri="http://purl.org/dc/terms/"/>
    <ds:schemaRef ds:uri="http://schemas.microsoft.com/office/2006/metadata/properties"/>
    <ds:schemaRef ds:uri="http://purl.org/dc/elements/1.1/"/>
    <ds:schemaRef ds:uri="http://schemas.openxmlformats.org/package/2006/metadata/core-properties"/>
    <ds:schemaRef ds:uri="39b8cf25-4d41-41ad-90a0-a4de4d2f1828"/>
    <ds:schemaRef ds:uri="http://www.w3.org/XML/1998/namespace"/>
  </ds:schemaRefs>
</ds:datastoreItem>
</file>

<file path=customXml/itemProps2.xml><?xml version="1.0" encoding="utf-8"?>
<ds:datastoreItem xmlns:ds="http://schemas.openxmlformats.org/officeDocument/2006/customXml" ds:itemID="{56527957-B060-4319-BC67-971629C4C840}">
  <ds:schemaRefs>
    <ds:schemaRef ds:uri="http://schemas.microsoft.com/sharepoint/v3/contenttype/forms"/>
  </ds:schemaRefs>
</ds:datastoreItem>
</file>

<file path=customXml/itemProps3.xml><?xml version="1.0" encoding="utf-8"?>
<ds:datastoreItem xmlns:ds="http://schemas.openxmlformats.org/officeDocument/2006/customXml" ds:itemID="{FA037FB3-F99E-4990-8893-AA5E95347F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b8cf25-4d41-41ad-90a0-a4de4d2f18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Agenda Slides</Template>
  <TotalTime>45340</TotalTime>
  <Words>5532</Words>
  <Application>Microsoft Macintosh PowerPoint</Application>
  <PresentationFormat>Widescreen</PresentationFormat>
  <Paragraphs>403</Paragraphs>
  <Slides>29</Slides>
  <Notes>29</Notes>
  <HiddenSlides>1</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29</vt:i4>
      </vt:variant>
    </vt:vector>
  </HeadingPairs>
  <TitlesOfParts>
    <vt:vector size="40" baseType="lpstr">
      <vt:lpstr>Arial</vt:lpstr>
      <vt:lpstr>Calibri</vt:lpstr>
      <vt:lpstr>Century Gothic</vt:lpstr>
      <vt:lpstr>Constantia</vt:lpstr>
      <vt:lpstr>Georgia</vt:lpstr>
      <vt:lpstr>Lucida Sans</vt:lpstr>
      <vt:lpstr>Monaco</vt:lpstr>
      <vt:lpstr>Titles &amp; Objective/Agenda Slides</vt:lpstr>
      <vt:lpstr>Content Slides</vt:lpstr>
      <vt:lpstr>Transition Slides</vt:lpstr>
      <vt:lpstr>Case Study slides</vt:lpstr>
      <vt:lpstr>PowerPoint Presentation</vt:lpstr>
      <vt:lpstr>PowerPoint Presentation</vt:lpstr>
      <vt:lpstr>PowerPoint Presentation</vt:lpstr>
      <vt:lpstr>Terraform for Java Developers</vt:lpstr>
      <vt:lpstr>Terraform for Java Developers</vt:lpstr>
      <vt:lpstr>Terraform for Java Developers</vt:lpstr>
      <vt:lpstr>Terraform for Java Developers</vt:lpstr>
      <vt:lpstr>Terraform for Java Developers</vt:lpstr>
      <vt:lpstr>Packages and Namespaces…</vt:lpstr>
      <vt:lpstr>Package Resources and Dependencies…</vt:lpstr>
      <vt:lpstr>Package Resources and Dependencies…</vt:lpstr>
      <vt:lpstr>Configurations…</vt:lpstr>
      <vt:lpstr>Configurations…</vt:lpstr>
      <vt:lpstr>Configurations…</vt:lpstr>
      <vt:lpstr>Configurations…</vt:lpstr>
      <vt:lpstr>Configurations…</vt:lpstr>
      <vt:lpstr>Libraries…</vt:lpstr>
      <vt:lpstr>Classes…</vt:lpstr>
      <vt:lpstr>Classes…</vt:lpstr>
      <vt:lpstr>Data Sources…</vt:lpstr>
      <vt:lpstr>Third Party Libraries…</vt:lpstr>
      <vt:lpstr>Third Party Libraries…</vt:lpstr>
      <vt:lpstr>Building, Making and Deploying a Terraform Script…</vt:lpstr>
      <vt:lpstr>Building, Making and Deploying a Terraform Script…</vt:lpstr>
      <vt:lpstr>Building, Making and Deploying a Terraform Script…</vt:lpstr>
      <vt:lpstr>Building, Making and Deploying a Terraform Script…</vt:lpstr>
      <vt:lpstr>Building, Making and Deploying a Terraform Script…</vt:lpstr>
      <vt:lpstr>Terraform for Java Developers</vt:lpstr>
      <vt:lpstr>Questions and Follow-up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Peters, Abe (STL)</dc:creator>
  <cp:lastModifiedBy>Peters, Abe (STL)</cp:lastModifiedBy>
  <cp:revision>20</cp:revision>
  <cp:lastPrinted>2022-06-06T19:14:19Z</cp:lastPrinted>
  <dcterms:created xsi:type="dcterms:W3CDTF">2022-03-15T13:49:54Z</dcterms:created>
  <dcterms:modified xsi:type="dcterms:W3CDTF">2022-06-08T13:12:43Z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0x0101007B534A9801213740B1D3C4A59C7DADC1</vt:lpwstr>
  </property>
  <property fmtid="{D5CDD505-2E9C-101B-9397-08002B2CF9AE}" pid="3" name="_dlc_DocIdItemGuid">
    <vt:lpwstr>58e820cb-c750-4432-9351-507f8453a69d</vt:lpwstr>
  </property>
  <property fmtid="{D5CDD505-2E9C-101B-9397-08002B2CF9AE}" pid="4" name="Order">
    <vt:r8>2200</vt:r8>
  </property>
</Properties>
</file>