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74" r:id="rId5"/>
    <p:sldMasterId id="2147483775" r:id="rId6"/>
    <p:sldMasterId id="2147483776" r:id="rId7"/>
  </p:sldMasterIdLst>
  <p:notesMasterIdLst>
    <p:notesMasterId r:id="rId34"/>
  </p:notesMasterIdLst>
  <p:handoutMasterIdLst>
    <p:handoutMasterId r:id="rId35"/>
  </p:handout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7" r:id="rId26"/>
    <p:sldId id="274" r:id="rId27"/>
    <p:sldId id="275" r:id="rId28"/>
    <p:sldId id="276" r:id="rId29"/>
    <p:sldId id="278" r:id="rId30"/>
    <p:sldId id="280" r:id="rId31"/>
    <p:sldId id="281" r:id="rId32"/>
    <p:sldId id="282" r:id="rId33"/>
  </p:sldIdLst>
  <p:sldSz cx="12192000" cy="6858000"/>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8C3F"/>
    <a:srgbClr val="2B2B2B"/>
    <a:srgbClr val="FF00FF"/>
    <a:srgbClr val="E6E7E8"/>
    <a:srgbClr val="595959"/>
    <a:srgbClr val="F9F9F9"/>
    <a:srgbClr val="81888D"/>
    <a:srgbClr val="808080"/>
    <a:srgbClr val="B5D084"/>
    <a:srgbClr val="F6B8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13" autoAdjust="0"/>
    <p:restoredTop sz="72607" autoAdjust="0"/>
  </p:normalViewPr>
  <p:slideViewPr>
    <p:cSldViewPr snapToGrid="0" snapToObjects="1">
      <p:cViewPr varScale="1">
        <p:scale>
          <a:sx n="110" d="100"/>
          <a:sy n="110" d="100"/>
        </p:scale>
        <p:origin x="1416" y="17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handoutMaster" Target="handoutMasters/handoutMaster1.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137" cy="464424"/>
          </a:xfrm>
          <a:prstGeom prst="rect">
            <a:avLst/>
          </a:prstGeom>
        </p:spPr>
        <p:txBody>
          <a:bodyPr vert="horz" lIns="75667" tIns="37833" rIns="75667" bIns="37833" rtlCol="0"/>
          <a:lstStyle>
            <a:lvl1pPr algn="l">
              <a:defRPr sz="1000"/>
            </a:lvl1pPr>
          </a:lstStyle>
          <a:p>
            <a:endParaRPr lang="en-US"/>
          </a:p>
        </p:txBody>
      </p:sp>
      <p:sp>
        <p:nvSpPr>
          <p:cNvPr id="3" name="Date Placeholder 2"/>
          <p:cNvSpPr>
            <a:spLocks noGrp="1"/>
          </p:cNvSpPr>
          <p:nvPr>
            <p:ph type="dt" sz="quarter" idx="1"/>
          </p:nvPr>
        </p:nvSpPr>
        <p:spPr>
          <a:xfrm>
            <a:off x="3956348" y="0"/>
            <a:ext cx="3027137" cy="464424"/>
          </a:xfrm>
          <a:prstGeom prst="rect">
            <a:avLst/>
          </a:prstGeom>
        </p:spPr>
        <p:txBody>
          <a:bodyPr vert="horz" lIns="75667" tIns="37833" rIns="75667" bIns="37833" rtlCol="0"/>
          <a:lstStyle>
            <a:lvl1pPr algn="r">
              <a:defRPr sz="1000"/>
            </a:lvl1pPr>
          </a:lstStyle>
          <a:p>
            <a:fld id="{5E87210E-77D6-8947-A16B-D067175CB260}" type="datetimeFigureOut">
              <a:rPr lang="en-US" smtClean="0"/>
              <a:t>4/14/22</a:t>
            </a:fld>
            <a:endParaRPr lang="en-US"/>
          </a:p>
        </p:txBody>
      </p:sp>
      <p:sp>
        <p:nvSpPr>
          <p:cNvPr id="4" name="Footer Placeholder 3"/>
          <p:cNvSpPr>
            <a:spLocks noGrp="1"/>
          </p:cNvSpPr>
          <p:nvPr>
            <p:ph type="ftr" sz="quarter" idx="2"/>
          </p:nvPr>
        </p:nvSpPr>
        <p:spPr>
          <a:xfrm>
            <a:off x="0" y="8818082"/>
            <a:ext cx="3027137" cy="464424"/>
          </a:xfrm>
          <a:prstGeom prst="rect">
            <a:avLst/>
          </a:prstGeom>
        </p:spPr>
        <p:txBody>
          <a:bodyPr vert="horz" lIns="75667" tIns="37833" rIns="75667" bIns="37833" rtlCol="0" anchor="b"/>
          <a:lstStyle>
            <a:lvl1pPr algn="l">
              <a:defRPr sz="1000"/>
            </a:lvl1pPr>
          </a:lstStyle>
          <a:p>
            <a:endParaRPr lang="en-US"/>
          </a:p>
        </p:txBody>
      </p:sp>
      <p:sp>
        <p:nvSpPr>
          <p:cNvPr id="5" name="Slide Number Placeholder 4"/>
          <p:cNvSpPr>
            <a:spLocks noGrp="1"/>
          </p:cNvSpPr>
          <p:nvPr>
            <p:ph type="sldNum" sz="quarter" idx="3"/>
          </p:nvPr>
        </p:nvSpPr>
        <p:spPr>
          <a:xfrm>
            <a:off x="3956348" y="8818082"/>
            <a:ext cx="3027137" cy="464424"/>
          </a:xfrm>
          <a:prstGeom prst="rect">
            <a:avLst/>
          </a:prstGeom>
        </p:spPr>
        <p:txBody>
          <a:bodyPr vert="horz" lIns="75667" tIns="37833" rIns="75667" bIns="37833" rtlCol="0" anchor="b"/>
          <a:lstStyle>
            <a:lvl1pPr algn="r">
              <a:defRPr sz="1000"/>
            </a:lvl1pPr>
          </a:lstStyle>
          <a:p>
            <a:fld id="{B01E6695-7D64-4548-8A67-4EA531696C61}" type="slidenum">
              <a:rPr lang="en-US" smtClean="0"/>
              <a:t>‹#›</a:t>
            </a:fld>
            <a:endParaRPr lang="en-US"/>
          </a:p>
        </p:txBody>
      </p:sp>
    </p:spTree>
    <p:extLst>
      <p:ext uri="{BB962C8B-B14F-4D97-AF65-F5344CB8AC3E}">
        <p14:creationId xmlns:p14="http://schemas.microsoft.com/office/powerpoint/2010/main" val="4147963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26833" cy="465797"/>
          </a:xfrm>
          <a:prstGeom prst="rect">
            <a:avLst/>
          </a:prstGeom>
        </p:spPr>
        <p:txBody>
          <a:bodyPr vert="horz" lIns="79987" tIns="39994" rIns="79987" bIns="39994" rtlCol="0"/>
          <a:lstStyle>
            <a:lvl1pPr algn="l">
              <a:defRPr sz="1100"/>
            </a:lvl1pPr>
          </a:lstStyle>
          <a:p>
            <a:endParaRPr lang="en-US"/>
          </a:p>
        </p:txBody>
      </p:sp>
      <p:sp>
        <p:nvSpPr>
          <p:cNvPr id="3" name="Date Placeholder 2"/>
          <p:cNvSpPr>
            <a:spLocks noGrp="1"/>
          </p:cNvSpPr>
          <p:nvPr>
            <p:ph type="dt" idx="1"/>
          </p:nvPr>
        </p:nvSpPr>
        <p:spPr>
          <a:xfrm>
            <a:off x="3956550" y="1"/>
            <a:ext cx="3026833" cy="465797"/>
          </a:xfrm>
          <a:prstGeom prst="rect">
            <a:avLst/>
          </a:prstGeom>
        </p:spPr>
        <p:txBody>
          <a:bodyPr vert="horz" lIns="79987" tIns="39994" rIns="79987" bIns="39994" rtlCol="0"/>
          <a:lstStyle>
            <a:lvl1pPr algn="r">
              <a:defRPr sz="1100"/>
            </a:lvl1pPr>
          </a:lstStyle>
          <a:p>
            <a:fld id="{40721ECD-1ECC-4FEF-BE9F-5FC91DC4732E}" type="datetimeFigureOut">
              <a:rPr lang="en-US" smtClean="0"/>
              <a:t>4/14/22</a:t>
            </a:fld>
            <a:endParaRPr lang="en-US"/>
          </a:p>
        </p:txBody>
      </p:sp>
      <p:sp>
        <p:nvSpPr>
          <p:cNvPr id="4" name="Slide Image Placeholder 3"/>
          <p:cNvSpPr>
            <a:spLocks noGrp="1" noRot="1" noChangeAspect="1"/>
          </p:cNvSpPr>
          <p:nvPr>
            <p:ph type="sldImg" idx="2"/>
          </p:nvPr>
        </p:nvSpPr>
        <p:spPr>
          <a:xfrm>
            <a:off x="709613" y="1160463"/>
            <a:ext cx="5565775" cy="3132137"/>
          </a:xfrm>
          <a:prstGeom prst="rect">
            <a:avLst/>
          </a:prstGeom>
          <a:noFill/>
          <a:ln w="12700">
            <a:solidFill>
              <a:prstClr val="black"/>
            </a:solidFill>
          </a:ln>
        </p:spPr>
        <p:txBody>
          <a:bodyPr vert="horz" lIns="79987" tIns="39994" rIns="79987" bIns="39994"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79987" tIns="39994" rIns="79987" bIns="3999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79987" tIns="39994" rIns="79987" bIns="39994" rtlCol="0" anchor="b"/>
          <a:lstStyle>
            <a:lvl1pPr algn="l">
              <a:defRPr sz="11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79987" tIns="39994" rIns="79987" bIns="39994" rtlCol="0" anchor="b"/>
          <a:lstStyle>
            <a:lvl1pPr algn="r">
              <a:defRPr sz="1100"/>
            </a:lvl1pPr>
          </a:lstStyle>
          <a:p>
            <a:fld id="{995E45E9-8884-4478-B0F3-E9C00EEB256F}" type="slidenum">
              <a:rPr lang="en-US" smtClean="0"/>
              <a:t>‹#›</a:t>
            </a:fld>
            <a:endParaRPr lang="en-US"/>
          </a:p>
        </p:txBody>
      </p:sp>
    </p:spTree>
    <p:extLst>
      <p:ext uri="{BB962C8B-B14F-4D97-AF65-F5344CB8AC3E}">
        <p14:creationId xmlns:p14="http://schemas.microsoft.com/office/powerpoint/2010/main" val="3995566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3</a:t>
            </a:fld>
            <a:endParaRPr lang="en-US"/>
          </a:p>
        </p:txBody>
      </p:sp>
    </p:spTree>
    <p:extLst>
      <p:ext uri="{BB962C8B-B14F-4D97-AF65-F5344CB8AC3E}">
        <p14:creationId xmlns:p14="http://schemas.microsoft.com/office/powerpoint/2010/main" val="3248864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of the powers of using Infrastructure as Code tools is the ability to define all aspects of your application via a specific set of variables. </a:t>
            </a:r>
          </a:p>
          <a:p>
            <a:endParaRPr lang="en-US" dirty="0"/>
          </a:p>
          <a:p>
            <a:r>
              <a:rPr lang="en-US" dirty="0"/>
              <a:t>I mentioned automation earlier as one of the reasons to use </a:t>
            </a:r>
            <a:r>
              <a:rPr lang="en-US" dirty="0" err="1"/>
              <a:t>IaC</a:t>
            </a:r>
            <a:r>
              <a:rPr lang="en-US" dirty="0"/>
              <a:t> tools. This shows a folder of all of the regions and environments that this code is designed to be deployed to. </a:t>
            </a:r>
          </a:p>
          <a:p>
            <a:endParaRPr lang="en-US" dirty="0"/>
          </a:p>
          <a:p>
            <a:r>
              <a:rPr lang="en-US" dirty="0"/>
              <a:t>We can start by deploying to our “primary” region in dev and </a:t>
            </a:r>
            <a:r>
              <a:rPr lang="en-US" dirty="0" err="1"/>
              <a:t>qa</a:t>
            </a:r>
            <a:r>
              <a:rPr lang="en-US" dirty="0"/>
              <a:t>. We can test that there, and since all of our production is deployed via the exact same tool, there should be no surprised when this is deployed to all of the various regions and environments. Of course, that means we need to account for ‘drift’, but since we don’t allow, or shouldn’t allow, production environments to be manually manipulated in terms of deployed resources, there will hopefully be no drift, right? RIGHT?!?</a:t>
            </a:r>
          </a:p>
          <a:p>
            <a:endParaRPr lang="en-US" dirty="0"/>
          </a:p>
          <a:p>
            <a:r>
              <a:rPr lang="en-US" dirty="0"/>
              <a:t>We’ll initialize, plan and apply our code using similar commands, just changing the directories. I’ll explain these commands later. </a:t>
            </a:r>
          </a:p>
        </p:txBody>
      </p:sp>
      <p:sp>
        <p:nvSpPr>
          <p:cNvPr id="4" name="Slide Number Placeholder 3"/>
          <p:cNvSpPr>
            <a:spLocks noGrp="1"/>
          </p:cNvSpPr>
          <p:nvPr>
            <p:ph type="sldNum" sz="quarter" idx="5"/>
          </p:nvPr>
        </p:nvSpPr>
        <p:spPr/>
        <p:txBody>
          <a:bodyPr/>
          <a:lstStyle/>
          <a:p>
            <a:fld id="{995E45E9-8884-4478-B0F3-E9C00EEB256F}" type="slidenum">
              <a:rPr lang="en-US" smtClean="0"/>
              <a:t>12</a:t>
            </a:fld>
            <a:endParaRPr lang="en-US"/>
          </a:p>
        </p:txBody>
      </p:sp>
    </p:spTree>
    <p:extLst>
      <p:ext uri="{BB962C8B-B14F-4D97-AF65-F5344CB8AC3E}">
        <p14:creationId xmlns:p14="http://schemas.microsoft.com/office/powerpoint/2010/main" val="111339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showed what the backend-config file means. And that has to be done for each deployment. This holds the state for each individual deployment, so we manage that per deployment environment/region. </a:t>
            </a:r>
          </a:p>
          <a:p>
            <a:endParaRPr lang="en-US" dirty="0"/>
          </a:p>
          <a:p>
            <a:r>
              <a:rPr lang="en-US" dirty="0"/>
              <a:t>But what about that </a:t>
            </a:r>
            <a:r>
              <a:rPr lang="en-US" dirty="0" err="1"/>
              <a:t>tf.vars</a:t>
            </a:r>
            <a:r>
              <a:rPr lang="en-US" dirty="0"/>
              <a:t> file? Those are variables, that refer to defined variables within our package. We saw our package earlier, and in there in a naming convention that I prefer is an under-bar-</a:t>
            </a:r>
            <a:r>
              <a:rPr lang="en-US" dirty="0" err="1"/>
              <a:t>variables.tf</a:t>
            </a:r>
            <a:r>
              <a:rPr lang="en-US" dirty="0"/>
              <a:t> file. I typically use the underbar as an indication that this is a package wide configuration tool, and you see the outputs, providers, locals, </a:t>
            </a:r>
            <a:r>
              <a:rPr lang="en-US" dirty="0" err="1"/>
              <a:t>datasources</a:t>
            </a:r>
            <a:r>
              <a:rPr lang="en-US" dirty="0"/>
              <a:t> and… variables… </a:t>
            </a:r>
          </a:p>
          <a:p>
            <a:endParaRPr lang="en-US" dirty="0"/>
          </a:p>
          <a:p>
            <a:r>
              <a:rPr lang="en-US" dirty="0"/>
              <a:t>Within this variables file, we set required parameters that each of the deployed environments will require. </a:t>
            </a:r>
          </a:p>
          <a:p>
            <a:endParaRPr lang="en-US" dirty="0"/>
          </a:p>
          <a:p>
            <a:r>
              <a:rPr lang="en-US" dirty="0"/>
              <a:t>Each one has a type and a description. Optionally, we can set a default and a set of validation requirements. In here, you see that my region is defaulted to us-east-1, and my environment is limited to a list of 5; demo, dev, </a:t>
            </a:r>
            <a:r>
              <a:rPr lang="en-US" dirty="0" err="1"/>
              <a:t>qa</a:t>
            </a:r>
            <a:r>
              <a:rPr lang="en-US" dirty="0"/>
              <a:t>, test, and prod. </a:t>
            </a:r>
          </a:p>
          <a:p>
            <a:endParaRPr lang="en-US" dirty="0"/>
          </a:p>
          <a:p>
            <a:r>
              <a:rPr lang="en-US" dirty="0"/>
              <a:t>I can pass in multiple different var-files when I plan/apply my terraform, so if I have a set of common variables such as application name or resource tags, I only have to set them in a single place. But I can also put them all in each var-file. </a:t>
            </a:r>
          </a:p>
          <a:p>
            <a:endParaRPr lang="en-US" dirty="0"/>
          </a:p>
          <a:p>
            <a:r>
              <a:rPr lang="en-US" dirty="0"/>
              <a:t>You also notice that I override my default region merely by setting it in the </a:t>
            </a:r>
            <a:r>
              <a:rPr lang="en-US" dirty="0" err="1"/>
              <a:t>tfvars</a:t>
            </a:r>
            <a:r>
              <a:rPr lang="en-US" dirty="0"/>
              <a:t>. file. If I run a apply a deployment and forget to set the region within the </a:t>
            </a:r>
            <a:r>
              <a:rPr lang="en-US" dirty="0" err="1"/>
              <a:t>tfvars</a:t>
            </a:r>
            <a:r>
              <a:rPr lang="en-US" dirty="0"/>
              <a:t> file the default will take over.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13</a:t>
            </a:fld>
            <a:endParaRPr lang="en-US"/>
          </a:p>
        </p:txBody>
      </p:sp>
    </p:spTree>
    <p:extLst>
      <p:ext uri="{BB962C8B-B14F-4D97-AF65-F5344CB8AC3E}">
        <p14:creationId xmlns:p14="http://schemas.microsoft.com/office/powerpoint/2010/main" val="3395641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create a set of variables, and then find excessive use of a pattern of variables. For instance, when I name my resources, and I want that “Name” to be a combination of application name, environment, and maybe a region, I can type those in individually as I create, in this case, a subnet group that has a name that directly refers to the application/environment. But what if I have multiple different resources I want to include in this way? Maybe I don’t want to keep doing that, because maybe I’ll mess up and put them in reverse, or an extra dash, or… any other error. </a:t>
            </a:r>
          </a:p>
          <a:p>
            <a:endParaRPr lang="en-US" dirty="0"/>
          </a:p>
          <a:p>
            <a:r>
              <a:rPr lang="en-US" dirty="0"/>
              <a:t>The DRY principle, Don’t Repeat Yourself, comes into play here, in that I can actually assign a local value that calculates my name. I can reuse this anywhere required.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14</a:t>
            </a:fld>
            <a:endParaRPr lang="en-US"/>
          </a:p>
        </p:txBody>
      </p:sp>
    </p:spTree>
    <p:extLst>
      <p:ext uri="{BB962C8B-B14F-4D97-AF65-F5344CB8AC3E}">
        <p14:creationId xmlns:p14="http://schemas.microsoft.com/office/powerpoint/2010/main" val="328845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locals can actually do quite a bit more than that. </a:t>
            </a:r>
          </a:p>
          <a:p>
            <a:endParaRPr lang="en-US" dirty="0"/>
          </a:p>
          <a:p>
            <a:r>
              <a:rPr lang="en-US" dirty="0"/>
              <a:t>In a different script than this, I set up an AWS RDS instance that has multiple instructors and multiple students. Each student gets a database within the instance and they only have access to their instance. </a:t>
            </a:r>
          </a:p>
          <a:p>
            <a:endParaRPr lang="en-US" dirty="0"/>
          </a:p>
          <a:p>
            <a:r>
              <a:rPr lang="en-US" dirty="0"/>
              <a:t>Each instructor also gets their own instance, but they get access to ALL of the student instances so that they can log in and help.  </a:t>
            </a:r>
          </a:p>
          <a:p>
            <a:endParaRPr lang="en-US" dirty="0"/>
          </a:p>
          <a:p>
            <a:r>
              <a:rPr lang="en-US" dirty="0"/>
              <a:t>In order to do that, I take lists of the students and instructors, and map them and flatten them into a list that has a every instructor paired with ever student. I loop through that in a resource to assign permissions on each student database. </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15</a:t>
            </a:fld>
            <a:endParaRPr lang="en-US"/>
          </a:p>
        </p:txBody>
      </p:sp>
    </p:spTree>
    <p:extLst>
      <p:ext uri="{BB962C8B-B14F-4D97-AF65-F5344CB8AC3E}">
        <p14:creationId xmlns:p14="http://schemas.microsoft.com/office/powerpoint/2010/main" val="686139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Way back when, we looked at this Terraform block, and we briefly touched on the “required providers” block. </a:t>
            </a:r>
          </a:p>
          <a:p>
            <a:endParaRPr lang="en-US" dirty="0"/>
          </a:p>
          <a:p>
            <a:r>
              <a:rPr lang="en-US" dirty="0"/>
              <a:t>Providers are like third-party libraries. Many of these are open-source, and the community will often work to help add new features as providers release new features. </a:t>
            </a:r>
          </a:p>
          <a:p>
            <a:endParaRPr lang="en-US" dirty="0"/>
          </a:p>
          <a:p>
            <a:r>
              <a:rPr lang="en-US" dirty="0"/>
              <a:t>In the </a:t>
            </a:r>
            <a:r>
              <a:rPr lang="en-US" dirty="0" err="1"/>
              <a:t>required_provider</a:t>
            </a:r>
            <a:r>
              <a:rPr lang="en-US" dirty="0"/>
              <a:t> block, you see a version listed. By pegging the provider at a specific version, it ensures that anyone that deploys it is using the same version. Similar to a pom file that lists a version for a dependency. </a:t>
            </a:r>
          </a:p>
          <a:p>
            <a:endParaRPr lang="en-US" dirty="0"/>
          </a:p>
          <a:p>
            <a:r>
              <a:rPr lang="en-US" dirty="0"/>
              <a:t>The block also displays the source, in this case we’re using </a:t>
            </a:r>
            <a:r>
              <a:rPr lang="en-US" dirty="0" err="1"/>
              <a:t>hashicorp</a:t>
            </a:r>
            <a:r>
              <a:rPr lang="en-US" dirty="0"/>
              <a:t> (the parent of terraform)’s AWS provider.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a:t>
            </a:r>
            <a:r>
              <a:rPr lang="en-US" dirty="0" err="1"/>
              <a:t>aws</a:t>
            </a:r>
            <a:r>
              <a:rPr lang="en-US" dirty="0"/>
              <a:t> provider, you see a region specified. This tells terraform that your deployment will be to the specified region. In this case, I’ve used a variable to assign the region. By using that variable, I can easily deploy this one terraform package to multiple different regions simply by passing in   different value for the region variable at build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also instantiate multiple different </a:t>
            </a:r>
            <a:r>
              <a:rPr lang="en-US" dirty="0" err="1"/>
              <a:t>aws</a:t>
            </a:r>
            <a:r>
              <a:rPr lang="en-US" dirty="0"/>
              <a:t> providers, such as for a high-availability or disaster-recovery scenario. When we do that, we need to ensure that they’re differentiated, and we do that with aliases.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16</a:t>
            </a:fld>
            <a:endParaRPr lang="en-US"/>
          </a:p>
        </p:txBody>
      </p:sp>
    </p:spTree>
    <p:extLst>
      <p:ext uri="{BB962C8B-B14F-4D97-AF65-F5344CB8AC3E}">
        <p14:creationId xmlns:p14="http://schemas.microsoft.com/office/powerpoint/2010/main" val="185329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can down to the classes in object-oriented-programming…</a:t>
            </a:r>
          </a:p>
          <a:p>
            <a:endParaRPr lang="en-US" dirty="0"/>
          </a:p>
          <a:p>
            <a:r>
              <a:rPr lang="en-US" dirty="0"/>
              <a:t>In Terraform, these are referred to as resources. Much like a class, we need a constructor. We do that as shown. Notice we’re passing in a lot of parameters into here, and nearly all of them are configurable via the variables. </a:t>
            </a:r>
          </a:p>
          <a:p>
            <a:endParaRPr lang="en-US" dirty="0"/>
          </a:p>
          <a:p>
            <a:r>
              <a:rPr lang="en-US" dirty="0"/>
              <a:t>From here, terraform will determine how to build it using the standard AWS CLI to deploy and wait for the completion of, the resources. </a:t>
            </a:r>
          </a:p>
          <a:p>
            <a:endParaRPr lang="en-US" dirty="0"/>
          </a:p>
          <a:p>
            <a:r>
              <a:rPr lang="en-US" dirty="0"/>
              <a:t>Additionally, each class, or resource in terraform, can have a set of outputs. These outputs allow us to refer to what we’ve already deployed and are standard for each resource. They won’t automatically output when you run them, but they are there to refer to. You see this in line 15, where I call for the </a:t>
            </a:r>
            <a:r>
              <a:rPr lang="en-US" dirty="0" err="1"/>
              <a:t>arn</a:t>
            </a:r>
            <a:r>
              <a:rPr lang="en-US" dirty="0"/>
              <a:t> from a </a:t>
            </a:r>
            <a:r>
              <a:rPr lang="en-US" dirty="0" err="1"/>
              <a:t>aws_kms_key</a:t>
            </a:r>
            <a:r>
              <a:rPr lang="en-US" dirty="0"/>
              <a:t> that I created elsewhere. </a:t>
            </a:r>
          </a:p>
          <a:p>
            <a:endParaRPr lang="en-US" dirty="0"/>
          </a:p>
          <a:p>
            <a:r>
              <a:rPr lang="en-US" dirty="0"/>
              <a:t>Using a directed acyclic graph, terraform realizes that I need to create the </a:t>
            </a:r>
            <a:r>
              <a:rPr lang="en-US" dirty="0" err="1"/>
              <a:t>aws_kms_key</a:t>
            </a:r>
            <a:r>
              <a:rPr lang="en-US" dirty="0"/>
              <a:t> named aurora key before I can create this </a:t>
            </a:r>
            <a:r>
              <a:rPr lang="en-US" dirty="0" err="1"/>
              <a:t>aws_rds_cluster</a:t>
            </a:r>
            <a:r>
              <a:rPr lang="en-US" dirty="0"/>
              <a:t>. Once the aurora key is created, we’ll refer to the </a:t>
            </a:r>
            <a:r>
              <a:rPr lang="en-US" dirty="0" err="1"/>
              <a:t>arn</a:t>
            </a:r>
            <a:r>
              <a:rPr lang="en-US" dirty="0"/>
              <a:t>, or Amazon Resource Name, when we create the cluster. </a:t>
            </a:r>
          </a:p>
          <a:p>
            <a:endParaRPr lang="en-US" dirty="0"/>
          </a:p>
          <a:p>
            <a:r>
              <a:rPr lang="en-US" dirty="0"/>
              <a:t>Each resource will have a variety of different potential outputs, and you’d have to look in the documentation to see what is available for each resource. </a:t>
            </a:r>
          </a:p>
          <a:p>
            <a:endParaRPr lang="en-US" dirty="0"/>
          </a:p>
          <a:p>
            <a:r>
              <a:rPr lang="en-US" dirty="0"/>
              <a:t>As you can see, we can also output these to the standard output when we deploy. We can output variables, locals, or outputs from classes. What we cannot do is output anything flagged as “sensitive” such as passwords.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17</a:t>
            </a:fld>
            <a:endParaRPr lang="en-US"/>
          </a:p>
        </p:txBody>
      </p:sp>
    </p:spTree>
    <p:extLst>
      <p:ext uri="{BB962C8B-B14F-4D97-AF65-F5344CB8AC3E}">
        <p14:creationId xmlns:p14="http://schemas.microsoft.com/office/powerpoint/2010/main" val="2048558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we need to create multiples… In this case, what good is a cluster that has only a single cluster instance. </a:t>
            </a:r>
          </a:p>
          <a:p>
            <a:endParaRPr lang="en-US" dirty="0"/>
          </a:p>
          <a:p>
            <a:r>
              <a:rPr lang="en-US" dirty="0"/>
              <a:t>Here, simply by using a count, we create multiple instances. </a:t>
            </a:r>
          </a:p>
          <a:p>
            <a:endParaRPr lang="en-US" dirty="0"/>
          </a:p>
          <a:p>
            <a:r>
              <a:rPr lang="en-US" dirty="0"/>
              <a:t>Notice on line 39 we actually reference the index number from that count, so that each instance has its own name based on the index. </a:t>
            </a:r>
          </a:p>
        </p:txBody>
      </p:sp>
      <p:sp>
        <p:nvSpPr>
          <p:cNvPr id="4" name="Slide Number Placeholder 3"/>
          <p:cNvSpPr>
            <a:spLocks noGrp="1"/>
          </p:cNvSpPr>
          <p:nvPr>
            <p:ph type="sldNum" sz="quarter" idx="5"/>
          </p:nvPr>
        </p:nvSpPr>
        <p:spPr/>
        <p:txBody>
          <a:bodyPr/>
          <a:lstStyle/>
          <a:p>
            <a:fld id="{995E45E9-8884-4478-B0F3-E9C00EEB256F}" type="slidenum">
              <a:rPr lang="en-US" smtClean="0"/>
              <a:t>18</a:t>
            </a:fld>
            <a:endParaRPr lang="en-US"/>
          </a:p>
        </p:txBody>
      </p:sp>
    </p:spTree>
    <p:extLst>
      <p:ext uri="{BB962C8B-B14F-4D97-AF65-F5344CB8AC3E}">
        <p14:creationId xmlns:p14="http://schemas.microsoft.com/office/powerpoint/2010/main" val="1067954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need to reference a resource that already exists in your deployment environment. Many resources will also have a </a:t>
            </a:r>
            <a:r>
              <a:rPr lang="en-US" dirty="0" err="1"/>
              <a:t>datasource</a:t>
            </a:r>
            <a:r>
              <a:rPr lang="en-US" dirty="0"/>
              <a:t> concept where you can pass in some sort of a filter to obtain the details on the resource. </a:t>
            </a:r>
          </a:p>
          <a:p>
            <a:endParaRPr lang="en-US" dirty="0"/>
          </a:p>
          <a:p>
            <a:r>
              <a:rPr lang="en-US" dirty="0"/>
              <a:t>This comes in very handy when your environment has specific standards. In this deployment, I created a </a:t>
            </a:r>
            <a:r>
              <a:rPr lang="en-US" dirty="0" err="1"/>
              <a:t>vpc</a:t>
            </a:r>
            <a:r>
              <a:rPr lang="en-US" dirty="0"/>
              <a:t> that has a specific naming convention, and I need to obtain the subnets that are in that. By using a data source to obtain this information, I don’t have to specify them as variables, instead I use the naming conventions. </a:t>
            </a:r>
          </a:p>
          <a:p>
            <a:endParaRPr lang="en-US" dirty="0"/>
          </a:p>
          <a:p>
            <a:r>
              <a:rPr lang="en-US" dirty="0"/>
              <a:t>What I have shown above, starting on line 12, recognizes that my deployable VPC has a tag called Name, and the value starts with ‘regional-dash’ and ends with the deployment environment. Since I’ve set that variable in the configuration, regardless of which environment I deploy this in dev test or prod, I can obtain the information on that </a:t>
            </a:r>
            <a:r>
              <a:rPr lang="en-US" dirty="0" err="1"/>
              <a:t>vpc</a:t>
            </a:r>
            <a:r>
              <a:rPr lang="en-US" dirty="0"/>
              <a:t>, especially the id. </a:t>
            </a:r>
          </a:p>
          <a:p>
            <a:endParaRPr lang="en-US" dirty="0"/>
          </a:p>
          <a:p>
            <a:r>
              <a:rPr lang="en-US" dirty="0"/>
              <a:t>I then can use that id in determining which subnets within that </a:t>
            </a:r>
            <a:r>
              <a:rPr lang="en-US" dirty="0" err="1"/>
              <a:t>vpc</a:t>
            </a:r>
            <a:r>
              <a:rPr lang="en-US" dirty="0"/>
              <a:t> I need to use. Those subnets have a tag called availability with a value of private. </a:t>
            </a:r>
          </a:p>
          <a:p>
            <a:endParaRPr lang="en-US" dirty="0"/>
          </a:p>
          <a:p>
            <a:r>
              <a:rPr lang="en-US" dirty="0"/>
              <a:t>Near the bottom, you you see that I have three other data sources getting information on the region, caller-identity, and </a:t>
            </a:r>
            <a:r>
              <a:rPr lang="en-US" dirty="0" err="1"/>
              <a:t>partion</a:t>
            </a:r>
            <a:r>
              <a:rPr lang="en-US" dirty="0"/>
              <a:t>. The region is also set via the variable, but the caller-identity will allow me to obtain the account number. This is necessary when I build AWS IAM policies, to ensure the access is limited to this account. The partition is used if I am deploying to AWS commercial cloud space or to their gov-cloud space. By setting this data source in this manner, this terraform script can be deployed to either commercial or gov-cloud merely by changing the login-credentials.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19</a:t>
            </a:fld>
            <a:endParaRPr lang="en-US"/>
          </a:p>
        </p:txBody>
      </p:sp>
    </p:spTree>
    <p:extLst>
      <p:ext uri="{BB962C8B-B14F-4D97-AF65-F5344CB8AC3E}">
        <p14:creationId xmlns:p14="http://schemas.microsoft.com/office/powerpoint/2010/main" val="2186263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times you’ll find that you are re-using an entire set of resources multiple times. </a:t>
            </a:r>
          </a:p>
          <a:p>
            <a:endParaRPr lang="en-US" dirty="0"/>
          </a:p>
          <a:p>
            <a:r>
              <a:rPr lang="en-US" dirty="0"/>
              <a:t>One example of this is building out your aurora database, or your network infrastructure. </a:t>
            </a:r>
          </a:p>
          <a:p>
            <a:endParaRPr lang="en-US" dirty="0"/>
          </a:p>
          <a:p>
            <a:r>
              <a:rPr lang="en-US" dirty="0"/>
              <a:t>All of the pieces that we’ve deployed for this aurora database cluster, from the KMS keys, to the subnet groups, to the security groups can be easily reused by packing this into a module. Although not in this particular module, if your organization has required AWS Alarms for your RDS resources, you can build those into your modules to ensure that they’re always configured based on your </a:t>
            </a:r>
            <a:r>
              <a:rPr lang="en-US"/>
              <a:t>internal requirements. </a:t>
            </a:r>
            <a:endParaRPr lang="en-US" dirty="0"/>
          </a:p>
          <a:p>
            <a:endParaRPr lang="en-US" dirty="0"/>
          </a:p>
          <a:p>
            <a:r>
              <a:rPr lang="en-US" dirty="0"/>
              <a:t>Modules allow us to create a customized deployment that can be re-used, much like any other third-party library, or even in-house library, that you might use in development. </a:t>
            </a:r>
          </a:p>
          <a:p>
            <a:endParaRPr lang="en-US" dirty="0"/>
          </a:p>
          <a:p>
            <a:r>
              <a:rPr lang="en-US" dirty="0"/>
              <a:t>An example here is a module for VPC. This takes a source file, in this case a git-repo managed by </a:t>
            </a:r>
            <a:r>
              <a:rPr lang="en-US" dirty="0" err="1"/>
              <a:t>hashicorp</a:t>
            </a:r>
            <a:r>
              <a:rPr lang="en-US" dirty="0"/>
              <a:t>. </a:t>
            </a:r>
          </a:p>
          <a:p>
            <a:endParaRPr lang="en-US" dirty="0"/>
          </a:p>
          <a:p>
            <a:r>
              <a:rPr lang="en-US" dirty="0"/>
              <a:t>This module calculates subnets, creates a </a:t>
            </a:r>
            <a:r>
              <a:rPr lang="en-US" dirty="0" err="1"/>
              <a:t>vpc</a:t>
            </a:r>
            <a:r>
              <a:rPr lang="en-US" dirty="0"/>
              <a:t>, default routing tables, subnet groups, </a:t>
            </a:r>
            <a:r>
              <a:rPr lang="en-US" dirty="0" err="1"/>
              <a:t>cidr</a:t>
            </a:r>
            <a:r>
              <a:rPr lang="en-US" dirty="0"/>
              <a:t>-block associations (which are required for routing), internet gateways, </a:t>
            </a:r>
            <a:r>
              <a:rPr lang="en-US" dirty="0" err="1"/>
              <a:t>nacls</a:t>
            </a:r>
            <a:r>
              <a:rPr lang="en-US" dirty="0"/>
              <a:t> and potentially 10’s of different resources that you might otherwise program in manually in your deployment. But by using this module, we don’t have to try to remember all of the bits and baubles that are required to make a usable cloud networking space. In this particular case, this single module created 85 different resources.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20</a:t>
            </a:fld>
            <a:endParaRPr lang="en-US"/>
          </a:p>
        </p:txBody>
      </p:sp>
    </p:spTree>
    <p:extLst>
      <p:ext uri="{BB962C8B-B14F-4D97-AF65-F5344CB8AC3E}">
        <p14:creationId xmlns:p14="http://schemas.microsoft.com/office/powerpoint/2010/main" val="2116817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notice at the top of this module implementation, that I have a </a:t>
            </a:r>
            <a:r>
              <a:rPr lang="en-US" dirty="0" err="1"/>
              <a:t>for_each</a:t>
            </a:r>
            <a:r>
              <a:rPr lang="en-US" dirty="0"/>
              <a:t> line. </a:t>
            </a:r>
          </a:p>
          <a:p>
            <a:endParaRPr lang="en-US" dirty="0"/>
          </a:p>
          <a:p>
            <a:r>
              <a:rPr lang="en-US" dirty="0"/>
              <a:t>When I created my variables, I have a map of objects that define my network configurations. </a:t>
            </a:r>
          </a:p>
          <a:p>
            <a:endParaRPr lang="en-US" dirty="0"/>
          </a:p>
          <a:p>
            <a:r>
              <a:rPr lang="en-US" dirty="0"/>
              <a:t>This will loop through my </a:t>
            </a:r>
            <a:r>
              <a:rPr lang="en-US" dirty="0" err="1"/>
              <a:t>network_config</a:t>
            </a:r>
            <a:r>
              <a:rPr lang="en-US" dirty="0"/>
              <a:t> variable and deploy, in this case, four different network configurations into this region. One for dev, demo, </a:t>
            </a:r>
            <a:r>
              <a:rPr lang="en-US" dirty="0" err="1"/>
              <a:t>qa</a:t>
            </a:r>
            <a:r>
              <a:rPr lang="en-US" dirty="0"/>
              <a:t> and production. Each has different CIDR ranges for the VPC and each has two sets of three subnets. Each subnet will be deployed into one of the listed Availability Zones. </a:t>
            </a:r>
          </a:p>
          <a:p>
            <a:endParaRPr lang="en-US" dirty="0"/>
          </a:p>
          <a:p>
            <a:r>
              <a:rPr lang="en-US" dirty="0"/>
              <a:t>We can create custom modules for our organization, and save them in git repos, or we can use open-source modules. This allows us to pre-bake specific rules into modules. </a:t>
            </a:r>
          </a:p>
          <a:p>
            <a:endParaRPr lang="en-US" dirty="0"/>
          </a:p>
          <a:p>
            <a:r>
              <a:rPr lang="en-US" dirty="0"/>
              <a:t>One custom module that I’ve worked on was for AWS </a:t>
            </a:r>
            <a:r>
              <a:rPr lang="en-US" dirty="0" err="1"/>
              <a:t>Elasticache</a:t>
            </a:r>
            <a:r>
              <a:rPr lang="en-US" dirty="0"/>
              <a:t>. There are specific compliance programs that a client requires, and of those, only </a:t>
            </a:r>
            <a:r>
              <a:rPr lang="en-US" dirty="0" err="1"/>
              <a:t>Elasticache</a:t>
            </a:r>
            <a:r>
              <a:rPr lang="en-US" dirty="0"/>
              <a:t> Redis hits those markers. For that reason, the module was hard-coded to use Redis, and </a:t>
            </a:r>
            <a:r>
              <a:rPr lang="en-US" dirty="0" err="1"/>
              <a:t>memcached</a:t>
            </a:r>
            <a:r>
              <a:rPr lang="en-US" dirty="0"/>
              <a:t> would require anyone implementing it to go through and rebuild all of the resources themselves… Capturing that information in the documentation is important, though, to ensure that people don’t fork a repo to rebuild it with non-compliant resources. </a:t>
            </a:r>
          </a:p>
          <a:p>
            <a:endParaRPr lang="en-US" dirty="0"/>
          </a:p>
          <a:p>
            <a:r>
              <a:rPr lang="en-US" dirty="0"/>
              <a:t>Modules can be sourced from the terraform registry, from source control repos, s3 buckets and GCP buckets, as well as packaged in sub-directories. </a:t>
            </a:r>
          </a:p>
          <a:p>
            <a:endParaRPr lang="en-US" dirty="0"/>
          </a:p>
          <a:p>
            <a:r>
              <a:rPr lang="en-US" dirty="0"/>
              <a:t>By packaging a module within a sub-directory is allows us to reuse a very specific resource build within our deployment. This can be used to handle specific use-cases within our deployment, such as EC2 instances that are ‘flavored’ for our deployment with networking, security groups and the like, but that might not fit a wider use case that also used EC2 instances. </a:t>
            </a:r>
          </a:p>
          <a:p>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21</a:t>
            </a:fld>
            <a:endParaRPr lang="en-US"/>
          </a:p>
        </p:txBody>
      </p:sp>
    </p:spTree>
    <p:extLst>
      <p:ext uri="{BB962C8B-B14F-4D97-AF65-F5344CB8AC3E}">
        <p14:creationId xmlns:p14="http://schemas.microsoft.com/office/powerpoint/2010/main" val="3483439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TF is written in Go, and is therefore cross-platform compatible. </a:t>
            </a:r>
          </a:p>
          <a:p>
            <a:r>
              <a:rPr lang="en-US" dirty="0"/>
              <a:t>It is open-source, with lots of resources created and/or enhanced by a large public userbase. </a:t>
            </a:r>
          </a:p>
          <a:p>
            <a:endParaRPr lang="en-US" dirty="0"/>
          </a:p>
          <a:p>
            <a:r>
              <a:rPr lang="en-US" dirty="0"/>
              <a:t>As a stateful language, you describe how you want your infrastructure, aka Cloud Resources, to look. It compares the existing state to the desired state and makes the changes as required.</a:t>
            </a:r>
          </a:p>
          <a:p>
            <a:r>
              <a:rPr lang="en-US" dirty="0"/>
              <a:t>Certain changes may be made in-place, such as simple updates. Others require replacement. </a:t>
            </a:r>
          </a:p>
          <a:p>
            <a:r>
              <a:rPr lang="en-US" dirty="0"/>
              <a:t>Simple changes, often such as tag updates</a:t>
            </a:r>
          </a:p>
          <a:p>
            <a:r>
              <a:rPr lang="en-US" dirty="0"/>
              <a:t>Replacement changes, often scale-up/down, or key aspects of the resource – CIDR Range, RDS Engine, EC2 instance type, KMS changes, </a:t>
            </a:r>
            <a:r>
              <a:rPr lang="en-US" dirty="0" err="1"/>
              <a:t>etc</a:t>
            </a:r>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4</a:t>
            </a:fld>
            <a:endParaRPr lang="en-US"/>
          </a:p>
        </p:txBody>
      </p:sp>
    </p:spTree>
    <p:extLst>
      <p:ext uri="{BB962C8B-B14F-4D97-AF65-F5344CB8AC3E}">
        <p14:creationId xmlns:p14="http://schemas.microsoft.com/office/powerpoint/2010/main" val="2509016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a:t>
            </a:r>
          </a:p>
        </p:txBody>
      </p:sp>
      <p:sp>
        <p:nvSpPr>
          <p:cNvPr id="4" name="Slide Number Placeholder 3"/>
          <p:cNvSpPr>
            <a:spLocks noGrp="1"/>
          </p:cNvSpPr>
          <p:nvPr>
            <p:ph type="sldNum" sz="quarter" idx="5"/>
          </p:nvPr>
        </p:nvSpPr>
        <p:spPr/>
        <p:txBody>
          <a:bodyPr/>
          <a:lstStyle/>
          <a:p>
            <a:fld id="{995E45E9-8884-4478-B0F3-E9C00EEB256F}" type="slidenum">
              <a:rPr lang="en-US" smtClean="0"/>
              <a:t>22</a:t>
            </a:fld>
            <a:endParaRPr lang="en-US"/>
          </a:p>
        </p:txBody>
      </p:sp>
    </p:spTree>
    <p:extLst>
      <p:ext uri="{BB962C8B-B14F-4D97-AF65-F5344CB8AC3E}">
        <p14:creationId xmlns:p14="http://schemas.microsoft.com/office/powerpoint/2010/main" val="3218037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23</a:t>
            </a:fld>
            <a:endParaRPr lang="en-US"/>
          </a:p>
        </p:txBody>
      </p:sp>
    </p:spTree>
    <p:extLst>
      <p:ext uri="{BB962C8B-B14F-4D97-AF65-F5344CB8AC3E}">
        <p14:creationId xmlns:p14="http://schemas.microsoft.com/office/powerpoint/2010/main" val="96958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24</a:t>
            </a:fld>
            <a:endParaRPr lang="en-US"/>
          </a:p>
        </p:txBody>
      </p:sp>
    </p:spTree>
    <p:extLst>
      <p:ext uri="{BB962C8B-B14F-4D97-AF65-F5344CB8AC3E}">
        <p14:creationId xmlns:p14="http://schemas.microsoft.com/office/powerpoint/2010/main" val="1028237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p:txBody>
      </p:sp>
      <p:sp>
        <p:nvSpPr>
          <p:cNvPr id="4" name="Slide Number Placeholder 3"/>
          <p:cNvSpPr>
            <a:spLocks noGrp="1"/>
          </p:cNvSpPr>
          <p:nvPr>
            <p:ph type="sldNum" sz="quarter" idx="5"/>
          </p:nvPr>
        </p:nvSpPr>
        <p:spPr/>
        <p:txBody>
          <a:bodyPr/>
          <a:lstStyle/>
          <a:p>
            <a:fld id="{995E45E9-8884-4478-B0F3-E9C00EEB256F}" type="slidenum">
              <a:rPr lang="en-US" smtClean="0"/>
              <a:t>25</a:t>
            </a:fld>
            <a:endParaRPr lang="en-US"/>
          </a:p>
        </p:txBody>
      </p:sp>
    </p:spTree>
    <p:extLst>
      <p:ext uri="{BB962C8B-B14F-4D97-AF65-F5344CB8AC3E}">
        <p14:creationId xmlns:p14="http://schemas.microsoft.com/office/powerpoint/2010/main" val="2851162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and ‘making’ a terraform script for deployment is easily done via the command line, assuming that you’ve installed it and that you can connect to your cloud of choice. </a:t>
            </a:r>
          </a:p>
          <a:p>
            <a:endParaRPr lang="en-US" dirty="0"/>
          </a:p>
          <a:p>
            <a:r>
              <a:rPr lang="en-US" dirty="0"/>
              <a:t>A few commands we need to know are  GET, INIT, PLAN, APPLY, DESTROY. </a:t>
            </a:r>
          </a:p>
          <a:p>
            <a:endParaRPr lang="en-US" dirty="0"/>
          </a:p>
          <a:p>
            <a:r>
              <a:rPr lang="en-US" dirty="0"/>
              <a:t>Terraform get is specifically used to download your module sources. This is especially helpful if using any sort of code-completion in an IDE, as it helps confirm parameters that must be passed in when you call the resource constructor. </a:t>
            </a:r>
          </a:p>
          <a:p>
            <a:endParaRPr lang="en-US" dirty="0"/>
          </a:p>
          <a:p>
            <a:r>
              <a:rPr lang="en-US" dirty="0"/>
              <a:t>Terraform </a:t>
            </a:r>
            <a:r>
              <a:rPr lang="en-US" dirty="0" err="1"/>
              <a:t>init</a:t>
            </a:r>
            <a:r>
              <a:rPr lang="en-US" dirty="0"/>
              <a:t> will also do this, but it also initializes your backend configuration, ensures that all of your required libraries are correct and that locking is configured. Notice that when I call </a:t>
            </a:r>
            <a:r>
              <a:rPr lang="en-US" dirty="0" err="1"/>
              <a:t>init</a:t>
            </a:r>
            <a:r>
              <a:rPr lang="en-US" dirty="0"/>
              <a:t> here, I specify the file that has my backend configuration. </a:t>
            </a:r>
          </a:p>
          <a:p>
            <a:endParaRPr lang="en-US" dirty="0"/>
          </a:p>
          <a:p>
            <a:r>
              <a:rPr lang="en-US" dirty="0"/>
              <a:t>Terraform plan will generate an execution plan. It tells what resources need to be created, what need to be destroyed, and what need to be changed. Some attributes of a resource can be updated in place, while others cannot. For instance, if you change the tags on resources, those can be updated in place, but other resources may cause a resource to be destroyed and recreated. </a:t>
            </a:r>
          </a:p>
          <a:p>
            <a:endParaRPr lang="en-US" dirty="0"/>
          </a:p>
          <a:p>
            <a:r>
              <a:rPr lang="en-US" dirty="0"/>
              <a:t>Terraform apply will start by doing a Terraform plan, but will then ask if you want to apply those changes. Typing yes will work through all of the changes that the plan shows. Apply may take a while, but it will usually show you progress in about 10-second intervals. </a:t>
            </a:r>
          </a:p>
          <a:p>
            <a:endParaRPr lang="en-US" dirty="0"/>
          </a:p>
          <a:p>
            <a:r>
              <a:rPr lang="en-US" dirty="0"/>
              <a:t>Terraform destroy will also start with a plan. It will show you all of the resources that your plan created, and prompt you as to whether or not you want to destroy them all. It will then cycle through all of the resources and destroy them.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26</a:t>
            </a:fld>
            <a:endParaRPr lang="en-US"/>
          </a:p>
        </p:txBody>
      </p:sp>
    </p:spTree>
    <p:extLst>
      <p:ext uri="{BB962C8B-B14F-4D97-AF65-F5344CB8AC3E}">
        <p14:creationId xmlns:p14="http://schemas.microsoft.com/office/powerpoint/2010/main" val="895427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descriptor of our desired state, Terraform can be deployed many times in multiple different regions and/or environments. It can also be re-used via modules (we’ll touch on those later) to create pre-configured, pre-vetted secure infrastructure. </a:t>
            </a:r>
          </a:p>
          <a:p>
            <a:endParaRPr lang="en-US" dirty="0"/>
          </a:p>
          <a:p>
            <a:endParaRPr lang="en-US" dirty="0"/>
          </a:p>
          <a:p>
            <a:r>
              <a:rPr lang="en-US" dirty="0"/>
              <a:t>It can be automated via various pipelines, such as Jenkins, </a:t>
            </a:r>
            <a:r>
              <a:rPr lang="en-US" dirty="0" err="1"/>
              <a:t>CodeDeploy</a:t>
            </a:r>
            <a:r>
              <a:rPr lang="en-US" dirty="0"/>
              <a:t>, Azure DevOps Pipeline and just about every other deployment tool available.</a:t>
            </a:r>
          </a:p>
          <a:p>
            <a:endParaRPr lang="en-US" dirty="0"/>
          </a:p>
          <a:p>
            <a:r>
              <a:rPr lang="en-US" dirty="0"/>
              <a:t>We can configure it with variables and different backends so that the different deployments can best reflect the exact use. </a:t>
            </a:r>
          </a:p>
        </p:txBody>
      </p:sp>
      <p:sp>
        <p:nvSpPr>
          <p:cNvPr id="4" name="Slide Number Placeholder 3"/>
          <p:cNvSpPr>
            <a:spLocks noGrp="1"/>
          </p:cNvSpPr>
          <p:nvPr>
            <p:ph type="sldNum" sz="quarter" idx="5"/>
          </p:nvPr>
        </p:nvSpPr>
        <p:spPr/>
        <p:txBody>
          <a:bodyPr/>
          <a:lstStyle/>
          <a:p>
            <a:fld id="{995E45E9-8884-4478-B0F3-E9C00EEB256F}" type="slidenum">
              <a:rPr lang="en-US" smtClean="0"/>
              <a:t>5</a:t>
            </a:fld>
            <a:endParaRPr lang="en-US"/>
          </a:p>
        </p:txBody>
      </p:sp>
    </p:spTree>
    <p:extLst>
      <p:ext uri="{BB962C8B-B14F-4D97-AF65-F5344CB8AC3E}">
        <p14:creationId xmlns:p14="http://schemas.microsoft.com/office/powerpoint/2010/main" val="407861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6</a:t>
            </a:fld>
            <a:endParaRPr lang="en-US"/>
          </a:p>
        </p:txBody>
      </p:sp>
    </p:spTree>
    <p:extLst>
      <p:ext uri="{BB962C8B-B14F-4D97-AF65-F5344CB8AC3E}">
        <p14:creationId xmlns:p14="http://schemas.microsoft.com/office/powerpoint/2010/main" val="3828908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7</a:t>
            </a:fld>
            <a:endParaRPr lang="en-US"/>
          </a:p>
        </p:txBody>
      </p:sp>
    </p:spTree>
    <p:extLst>
      <p:ext uri="{BB962C8B-B14F-4D97-AF65-F5344CB8AC3E}">
        <p14:creationId xmlns:p14="http://schemas.microsoft.com/office/powerpoint/2010/main" val="312839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groovy app, you specify the name of the package in each file. In TF, you don’t need to. </a:t>
            </a:r>
          </a:p>
          <a:p>
            <a:r>
              <a:rPr lang="en-US" dirty="0"/>
              <a:t>All .</a:t>
            </a:r>
            <a:r>
              <a:rPr lang="en-US" dirty="0" err="1"/>
              <a:t>tf</a:t>
            </a:r>
            <a:r>
              <a:rPr lang="en-US" dirty="0"/>
              <a:t> files </a:t>
            </a:r>
            <a:r>
              <a:rPr lang="en-US" i="1" dirty="0"/>
              <a:t>in the directory</a:t>
            </a:r>
            <a:r>
              <a:rPr lang="en-US" i="0" dirty="0"/>
              <a:t> are automatically in the package. </a:t>
            </a:r>
          </a:p>
          <a:p>
            <a:endParaRPr lang="en-US" i="0" dirty="0"/>
          </a:p>
          <a:p>
            <a:r>
              <a:rPr lang="en-US" i="0" dirty="0"/>
              <a:t>There are multiple different types of files that you might have in this directory, such as json/xml files, template files, .</a:t>
            </a:r>
            <a:r>
              <a:rPr lang="en-US" i="0" dirty="0" err="1"/>
              <a:t>tfvars</a:t>
            </a:r>
            <a:r>
              <a:rPr lang="en-US" i="0" dirty="0"/>
              <a:t> files, or anything else. Only the .</a:t>
            </a:r>
            <a:r>
              <a:rPr lang="en-US" i="0" dirty="0" err="1"/>
              <a:t>tf</a:t>
            </a:r>
            <a:r>
              <a:rPr lang="en-US" i="0" dirty="0"/>
              <a:t> files are automatically included in the ’build’ (which is the wrong term, but we’ll visit that later!)</a:t>
            </a:r>
          </a:p>
          <a:p>
            <a:r>
              <a:rPr lang="en-US" i="0" dirty="0"/>
              <a:t> .</a:t>
            </a:r>
            <a:r>
              <a:rPr lang="en-US" i="0" dirty="0" err="1"/>
              <a:t>tf</a:t>
            </a:r>
            <a:r>
              <a:rPr lang="en-US" i="0" dirty="0"/>
              <a:t> files can be empty. This is great if you’re attempting to pre-plan your application. It’s also great if you’re trying to build custom terraform rep—templates, where you can prepopulate some of your ’standard’ files, automate some of your file naming standards, and the like.</a:t>
            </a:r>
          </a:p>
          <a:p>
            <a:endParaRPr lang="en-US" i="0" dirty="0"/>
          </a:p>
          <a:p>
            <a:r>
              <a:rPr lang="en-US" i="0" dirty="0"/>
              <a:t>Other folders can be referenced, such as the artifacts folder and the environment folders above. </a:t>
            </a:r>
          </a:p>
          <a:p>
            <a:r>
              <a:rPr lang="en-US" dirty="0"/>
              <a:t>Artifacts folder as shown is one way of many to upload code into AWS.</a:t>
            </a:r>
          </a:p>
          <a:p>
            <a:r>
              <a:rPr lang="en-US" dirty="0"/>
              <a:t>Resources can also obtain code from code-repos such as </a:t>
            </a:r>
            <a:r>
              <a:rPr lang="en-US" dirty="0" err="1"/>
              <a:t>artifactory</a:t>
            </a:r>
            <a:r>
              <a:rPr lang="en-US" dirty="0"/>
              <a:t>, git, </a:t>
            </a:r>
            <a:r>
              <a:rPr lang="en-US" dirty="0" err="1"/>
              <a:t>etc</a:t>
            </a:r>
            <a:r>
              <a:rPr lang="en-US" dirty="0"/>
              <a:t> for deployment</a:t>
            </a:r>
          </a:p>
          <a:p>
            <a:pPr lvl="1"/>
            <a:endParaRPr lang="en-US" dirty="0"/>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8</a:t>
            </a:fld>
            <a:endParaRPr lang="en-US"/>
          </a:p>
        </p:txBody>
      </p:sp>
    </p:spTree>
    <p:extLst>
      <p:ext uri="{BB962C8B-B14F-4D97-AF65-F5344CB8AC3E}">
        <p14:creationId xmlns:p14="http://schemas.microsoft.com/office/powerpoint/2010/main" val="300500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Groovy, you have a </a:t>
            </a:r>
            <a:r>
              <a:rPr lang="en-US" dirty="0" err="1"/>
              <a:t>pom.xml</a:t>
            </a:r>
            <a:r>
              <a:rPr lang="en-US" dirty="0"/>
              <a:t> file. This lists a variety of dependencies, from spring frameworks, open-source libraries, custom libraries, testing… you get the picture. </a:t>
            </a:r>
          </a:p>
          <a:p>
            <a:r>
              <a:rPr lang="en-US" dirty="0"/>
              <a:t>You can specify a variety of things in here, such as versions, so that a newly released version won’t break your application, or even the version of your application. You can even specify which repositories you want to pull from.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9</a:t>
            </a:fld>
            <a:endParaRPr lang="en-US"/>
          </a:p>
        </p:txBody>
      </p:sp>
    </p:spTree>
    <p:extLst>
      <p:ext uri="{BB962C8B-B14F-4D97-AF65-F5344CB8AC3E}">
        <p14:creationId xmlns:p14="http://schemas.microsoft.com/office/powerpoint/2010/main" val="419165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terraform, your package configuration file is relatively simple. You specify the provider(s), and that you’re using terraform. </a:t>
            </a:r>
          </a:p>
          <a:p>
            <a:endParaRPr lang="en-US" dirty="0"/>
          </a:p>
          <a:p>
            <a:r>
              <a:rPr lang="en-US" dirty="0"/>
              <a:t>In the terraform block, you see a specified backend, required terraform version, and all of the required providers for this runtime. </a:t>
            </a:r>
          </a:p>
          <a:p>
            <a:endParaRPr lang="en-US" dirty="0"/>
          </a:p>
          <a:p>
            <a:r>
              <a:rPr lang="en-US" dirty="0"/>
              <a:t>The backend attribute tells terraform where to store my infrastructure’s state-file. We’ll cover that next. </a:t>
            </a:r>
          </a:p>
          <a:p>
            <a:endParaRPr lang="en-US" dirty="0"/>
          </a:p>
          <a:p>
            <a:r>
              <a:rPr lang="en-US" dirty="0"/>
              <a:t>We’re going to cover the required provider block, as well as the providers, later on. </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10</a:t>
            </a:fld>
            <a:endParaRPr lang="en-US"/>
          </a:p>
        </p:txBody>
      </p:sp>
    </p:spTree>
    <p:extLst>
      <p:ext uri="{BB962C8B-B14F-4D97-AF65-F5344CB8AC3E}">
        <p14:creationId xmlns:p14="http://schemas.microsoft.com/office/powerpoint/2010/main" val="2702834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Java or most other OOP languages, you can store a level of application properties either in the file, or in a central repository. This might include paths to certificates, connection strings to various databases, queues, or </a:t>
            </a:r>
            <a:r>
              <a:rPr lang="en-US" dirty="0" err="1"/>
              <a:t>apis</a:t>
            </a:r>
            <a:r>
              <a:rPr lang="en-US" dirty="0"/>
              <a:t>.</a:t>
            </a:r>
          </a:p>
          <a:p>
            <a:endParaRPr lang="en-US" dirty="0"/>
          </a:p>
          <a:p>
            <a:r>
              <a:rPr lang="en-US" dirty="0"/>
              <a:t>In Terraform, we also store our configuration files separately. As mentioned before, the Terraform block specifies a s3 backend. When we build our plan, we tell it where to look for the backend configuration file and it reads it in. In this example, you see that I’m specifying an S3 bucket and key, a region, and a </a:t>
            </a:r>
            <a:r>
              <a:rPr lang="en-US" dirty="0" err="1"/>
              <a:t>dynamodb</a:t>
            </a:r>
            <a:r>
              <a:rPr lang="en-US" dirty="0"/>
              <a:t> table. </a:t>
            </a:r>
          </a:p>
          <a:p>
            <a:endParaRPr lang="en-US" dirty="0"/>
          </a:p>
          <a:p>
            <a:r>
              <a:rPr lang="en-US" dirty="0"/>
              <a:t>Terraform is a stateful tool, and the backend is where it stores that state. A potential hazard comes up if you have multiple teams working on the same project and trying to deploy resources. The </a:t>
            </a:r>
            <a:r>
              <a:rPr lang="en-US" dirty="0" err="1"/>
              <a:t>backend.config</a:t>
            </a:r>
            <a:r>
              <a:rPr lang="en-US" dirty="0"/>
              <a:t> file has that </a:t>
            </a:r>
            <a:r>
              <a:rPr lang="en-US" dirty="0" err="1"/>
              <a:t>dynamodb_table</a:t>
            </a:r>
            <a:r>
              <a:rPr lang="en-US" dirty="0"/>
              <a:t> entry to store a locking file. This locking file ensures that only one person can control the backend state at one time. In this example, that region specifies which </a:t>
            </a:r>
            <a:r>
              <a:rPr lang="en-US" dirty="0" err="1"/>
              <a:t>aws</a:t>
            </a:r>
            <a:r>
              <a:rPr lang="en-US" dirty="0"/>
              <a:t> region holds the state. This allows me to maintain a single bucket in </a:t>
            </a:r>
            <a:r>
              <a:rPr lang="en-US" dirty="0" err="1"/>
              <a:t>aws</a:t>
            </a:r>
            <a:r>
              <a:rPr lang="en-US" dirty="0"/>
              <a:t> to hold the state files regardless of where I actually deploy the resources.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There’s an example as well of an Azure backend. You can deploy your cloud resources into one environment, while putting your backend into another one; such as deploying resources into AWS while storing your state files in Azure. All you have to do is ensure you have access to both. </a:t>
            </a:r>
          </a:p>
          <a:p>
            <a:endParaRPr lang="en-US" dirty="0"/>
          </a:p>
          <a:p>
            <a:r>
              <a:rPr lang="en-US" dirty="0"/>
              <a:t>Other backends can include azure, Google Cloud Storage, local storage, </a:t>
            </a:r>
            <a:r>
              <a:rPr lang="en-US" dirty="0" err="1"/>
              <a:t>artifactory</a:t>
            </a:r>
            <a:r>
              <a:rPr lang="en-US" dirty="0"/>
              <a:t>, </a:t>
            </a:r>
            <a:r>
              <a:rPr lang="en-US" dirty="0" err="1"/>
              <a:t>etcd</a:t>
            </a:r>
            <a:r>
              <a:rPr lang="en-US" dirty="0"/>
              <a:t> for the </a:t>
            </a:r>
            <a:r>
              <a:rPr lang="en-US" dirty="0" err="1"/>
              <a:t>kubernetes</a:t>
            </a:r>
            <a:r>
              <a:rPr lang="en-US" dirty="0"/>
              <a:t> fans out there, plus </a:t>
            </a:r>
            <a:r>
              <a:rPr lang="en-US" dirty="0" err="1"/>
              <a:t>terraform’s</a:t>
            </a:r>
            <a:r>
              <a:rPr lang="en-US" dirty="0"/>
              <a:t> own enterprise-supported cloud backend. There are others shown in the documentation as well. </a:t>
            </a:r>
          </a:p>
          <a:p>
            <a:endParaRPr lang="en-US" dirty="0"/>
          </a:p>
          <a:p>
            <a:r>
              <a:rPr lang="en-US" dirty="0"/>
              <a:t>So, this is just for the stateful configuration. We can also manage configuration for multiple different stages and environments…</a:t>
            </a:r>
          </a:p>
          <a:p>
            <a:endParaRPr lang="en-US" dirty="0"/>
          </a:p>
        </p:txBody>
      </p:sp>
      <p:sp>
        <p:nvSpPr>
          <p:cNvPr id="4" name="Slide Number Placeholder 3"/>
          <p:cNvSpPr>
            <a:spLocks noGrp="1"/>
          </p:cNvSpPr>
          <p:nvPr>
            <p:ph type="sldNum" sz="quarter" idx="5"/>
          </p:nvPr>
        </p:nvSpPr>
        <p:spPr/>
        <p:txBody>
          <a:bodyPr/>
          <a:lstStyle/>
          <a:p>
            <a:fld id="{995E45E9-8884-4478-B0F3-E9C00EEB256F}" type="slidenum">
              <a:rPr lang="en-US" smtClean="0"/>
              <a:t>11</a:t>
            </a:fld>
            <a:endParaRPr lang="en-US"/>
          </a:p>
        </p:txBody>
      </p:sp>
    </p:spTree>
    <p:extLst>
      <p:ext uri="{BB962C8B-B14F-4D97-AF65-F5344CB8AC3E}">
        <p14:creationId xmlns:p14="http://schemas.microsoft.com/office/powerpoint/2010/main" val="446116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augherty Big">
    <p:spTree>
      <p:nvGrpSpPr>
        <p:cNvPr id="1" name=""/>
        <p:cNvGrpSpPr/>
        <p:nvPr/>
      </p:nvGrpSpPr>
      <p:grpSpPr>
        <a:xfrm>
          <a:off x="0" y="0"/>
          <a:ext cx="0" cy="0"/>
          <a:chOff x="0" y="0"/>
          <a:chExt cx="0" cy="0"/>
        </a:xfrm>
      </p:grpSpPr>
      <p:sp>
        <p:nvSpPr>
          <p:cNvPr id="7" name="Rectangle 6"/>
          <p:cNvSpPr/>
          <p:nvPr userDrawn="1"/>
        </p:nvSpPr>
        <p:spPr>
          <a:xfrm>
            <a:off x="0" y="4344223"/>
            <a:ext cx="12192000" cy="25222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Text Placeholder 11"/>
          <p:cNvSpPr>
            <a:spLocks noGrp="1"/>
          </p:cNvSpPr>
          <p:nvPr>
            <p:ph type="body" sz="quarter" idx="11" hasCustomPrompt="1"/>
          </p:nvPr>
        </p:nvSpPr>
        <p:spPr>
          <a:xfrm>
            <a:off x="454025" y="6227233"/>
            <a:ext cx="6256405" cy="376764"/>
          </a:xfrm>
        </p:spPr>
        <p:txBody>
          <a:bodyPr tIns="91440" bIns="91440" anchor="b" anchorCtr="0">
            <a:normAutofit/>
          </a:bodyPr>
          <a:lstStyle>
            <a:lvl1pPr marL="0" indent="0">
              <a:buNone/>
              <a:defRPr sz="2000" baseline="0">
                <a:solidFill>
                  <a:srgbClr val="B5D084"/>
                </a:solidFill>
                <a:latin typeface="Century Gothic"/>
              </a:defRPr>
            </a:lvl1pPr>
            <a:lvl5pPr marL="1828830" indent="0">
              <a:buNone/>
              <a:defRPr/>
            </a:lvl5pPr>
          </a:lstStyle>
          <a:p>
            <a:pPr lvl="0"/>
            <a:r>
              <a:rPr lang="en-US" dirty="0"/>
              <a:t>Supporting Title</a:t>
            </a:r>
          </a:p>
        </p:txBody>
      </p:sp>
      <p:sp>
        <p:nvSpPr>
          <p:cNvPr id="14" name="Text Placeholder 11"/>
          <p:cNvSpPr>
            <a:spLocks noGrp="1"/>
          </p:cNvSpPr>
          <p:nvPr>
            <p:ph type="body" sz="quarter" idx="10" hasCustomPrompt="1"/>
          </p:nvPr>
        </p:nvSpPr>
        <p:spPr>
          <a:xfrm>
            <a:off x="454025" y="5061947"/>
            <a:ext cx="6256405" cy="1159934"/>
          </a:xfrm>
        </p:spPr>
        <p:txBody>
          <a:bodyPr tIns="91440" bIns="91440" anchor="b" anchorCtr="0"/>
          <a:lstStyle>
            <a:lvl1pPr marL="0" indent="0">
              <a:buNone/>
              <a:defRPr sz="2800" baseline="0">
                <a:solidFill>
                  <a:schemeClr val="bg1"/>
                </a:solidFill>
                <a:latin typeface="Century Gothic"/>
              </a:defRPr>
            </a:lvl1pPr>
            <a:lvl5pPr marL="1828830" indent="0">
              <a:buNone/>
              <a:defRPr/>
            </a:lvl5pPr>
          </a:lstStyle>
          <a:p>
            <a:pPr lvl="0"/>
            <a:r>
              <a:rPr lang="en-US" dirty="0"/>
              <a:t>Title of Presentation</a:t>
            </a:r>
          </a:p>
        </p:txBody>
      </p:sp>
      <p:grpSp>
        <p:nvGrpSpPr>
          <p:cNvPr id="18" name="Group 17"/>
          <p:cNvGrpSpPr>
            <a:grpSpLocks noChangeAspect="1"/>
          </p:cNvGrpSpPr>
          <p:nvPr userDrawn="1"/>
        </p:nvGrpSpPr>
        <p:grpSpPr>
          <a:xfrm>
            <a:off x="4756404" y="2381046"/>
            <a:ext cx="2679192" cy="830807"/>
            <a:chOff x="1942575" y="653507"/>
            <a:chExt cx="5283200" cy="1638300"/>
          </a:xfrm>
        </p:grpSpPr>
        <p:sp>
          <p:nvSpPr>
            <p:cNvPr id="19" name="Freeform 18"/>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solidFill>
              <a:srgbClr val="5289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20" name="Freeform 19"/>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solidFill>
              <a:srgbClr val="85AA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7644729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9"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4/14/22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5357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White Space">
    <p:spTree>
      <p:nvGrpSpPr>
        <p:cNvPr id="1" name=""/>
        <p:cNvGrpSpPr/>
        <p:nvPr/>
      </p:nvGrpSpPr>
      <p:grpSpPr>
        <a:xfrm>
          <a:off x="0" y="0"/>
          <a:ext cx="0" cy="0"/>
          <a:chOff x="0" y="0"/>
          <a:chExt cx="0" cy="0"/>
        </a:xfrm>
      </p:grpSpPr>
      <p:sp>
        <p:nvSpPr>
          <p:cNvPr id="7" name="Title 13"/>
          <p:cNvSpPr>
            <a:spLocks noGrp="1"/>
          </p:cNvSpPr>
          <p:nvPr>
            <p:ph type="title" hasCustomPrompt="1"/>
          </p:nvPr>
        </p:nvSpPr>
        <p:spPr>
          <a:xfrm>
            <a:off x="454025" y="0"/>
            <a:ext cx="11272838" cy="795866"/>
          </a:xfrm>
        </p:spPr>
        <p:txBody>
          <a:bodyPr lIns="0" rIns="0">
            <a:normAutofit/>
          </a:bodyPr>
          <a:lstStyle>
            <a:lvl1pPr algn="l">
              <a:defRPr sz="2000" baseline="0"/>
            </a:lvl1pPr>
          </a:lstStyle>
          <a:p>
            <a:r>
              <a:rPr lang="en-US" dirty="0"/>
              <a:t>Main title of slide  (Use for pasting large pictures, graphs, charts)</a:t>
            </a:r>
          </a:p>
        </p:txBody>
      </p:sp>
      <p:sp>
        <p:nvSpPr>
          <p:cNvPr id="8" name="Text Placeholder 11"/>
          <p:cNvSpPr>
            <a:spLocks noGrp="1"/>
          </p:cNvSpPr>
          <p:nvPr>
            <p:ph type="body" sz="quarter" idx="12" hasCustomPrompt="1"/>
          </p:nvPr>
        </p:nvSpPr>
        <p:spPr>
          <a:xfrm>
            <a:off x="454025" y="498875"/>
            <a:ext cx="11268283" cy="296991"/>
          </a:xfrm>
        </p:spPr>
        <p:txBody>
          <a:bodyPr>
            <a:normAutofit/>
          </a:bodyPr>
          <a:lstStyle>
            <a:lvl1pPr>
              <a:defRPr sz="1400" i="1"/>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Supporting sub-title</a:t>
            </a:r>
          </a:p>
        </p:txBody>
      </p:sp>
      <p:sp>
        <p:nvSpPr>
          <p:cNvPr id="6"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4/14/22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8226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Compare/Contrac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4025" y="804333"/>
            <a:ext cx="5521325" cy="5537200"/>
          </a:xfrm>
        </p:spPr>
        <p:txBody>
          <a:bodyPr/>
          <a:lstStyle>
            <a:lvl1pPr>
              <a:defRPr sz="2000" baseline="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a:t>Use for slides that compare and contrast two different ideas or for a series of bullet points and a supporting image or chart.</a:t>
            </a:r>
          </a:p>
          <a:p>
            <a:pPr lvl="1"/>
            <a:r>
              <a:rPr lang="en-US" dirty="0"/>
              <a:t>Second level</a:t>
            </a:r>
          </a:p>
          <a:p>
            <a:pPr lvl="2"/>
            <a:r>
              <a:rPr lang="en-US" dirty="0"/>
              <a:t>Third level</a:t>
            </a:r>
          </a:p>
        </p:txBody>
      </p:sp>
      <p:sp>
        <p:nvSpPr>
          <p:cNvPr id="4" name="Content Placeholder 3"/>
          <p:cNvSpPr>
            <a:spLocks noGrp="1"/>
          </p:cNvSpPr>
          <p:nvPr>
            <p:ph sz="half" idx="2"/>
          </p:nvPr>
        </p:nvSpPr>
        <p:spPr>
          <a:xfrm>
            <a:off x="6207126" y="804333"/>
            <a:ext cx="5519738" cy="5537200"/>
          </a:xfrm>
        </p:spPr>
        <p:txBody>
          <a:bodyPr/>
          <a:lstStyle>
            <a:lvl1pPr>
              <a:defRPr sz="2000"/>
            </a:lvl1pPr>
            <a:lvl2pPr>
              <a:defRPr sz="1800"/>
            </a:lvl2pPr>
            <a:lvl3pPr>
              <a:defRPr sz="16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7" name="Title 4"/>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title of slide</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4/14/22</a:t>
            </a:fld>
            <a:endParaRPr lang="en-US" dirty="0"/>
          </a:p>
        </p:txBody>
      </p:sp>
      <p:sp>
        <p:nvSpPr>
          <p:cNvPr id="11"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177617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9809163" y="6448334"/>
            <a:ext cx="958850"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4/14/22</a:t>
            </a:fld>
            <a:endParaRPr lang="en-US" dirty="0"/>
          </a:p>
        </p:txBody>
      </p:sp>
      <p:sp>
        <p:nvSpPr>
          <p:cNvPr id="6"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988581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4025" y="273050"/>
            <a:ext cx="3602038" cy="1162050"/>
          </a:xfrm>
        </p:spPr>
        <p:txBody>
          <a:bodyPr anchor="b"/>
          <a:lstStyle>
            <a:lvl1pPr algn="l">
              <a:defRPr sz="2000" b="0" i="0">
                <a:solidFill>
                  <a:srgbClr val="538C3F"/>
                </a:solidFill>
              </a:defRPr>
            </a:lvl1pPr>
          </a:lstStyle>
          <a:p>
            <a:r>
              <a:rPr lang="en-US" dirty="0"/>
              <a:t>Main slide title</a:t>
            </a:r>
          </a:p>
        </p:txBody>
      </p:sp>
      <p:sp>
        <p:nvSpPr>
          <p:cNvPr id="3" name="Content Placeholder 2"/>
          <p:cNvSpPr>
            <a:spLocks noGrp="1"/>
          </p:cNvSpPr>
          <p:nvPr>
            <p:ph idx="1"/>
          </p:nvPr>
        </p:nvSpPr>
        <p:spPr>
          <a:xfrm>
            <a:off x="4283075" y="273065"/>
            <a:ext cx="7443788" cy="5853113"/>
          </a:xfrm>
        </p:spPr>
        <p:txBody>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p:ph type="body" sz="half" idx="2" hasCustomPrompt="1"/>
          </p:nvPr>
        </p:nvSpPr>
        <p:spPr>
          <a:xfrm>
            <a:off x="454025" y="1435103"/>
            <a:ext cx="3602038" cy="4691063"/>
          </a:xfrm>
        </p:spPr>
        <p:txBody>
          <a:bodyPr/>
          <a:lstStyle>
            <a:lvl1pPr marL="0" indent="0">
              <a:buNone/>
              <a:defRPr sz="1400" baseline="0"/>
            </a:lvl1pPr>
            <a:lvl2pPr marL="457208" indent="0">
              <a:buNone/>
              <a:defRPr sz="1200"/>
            </a:lvl2pPr>
            <a:lvl3pPr marL="914415" indent="0">
              <a:buNone/>
              <a:defRPr sz="1000"/>
            </a:lvl3pPr>
            <a:lvl4pPr marL="1371623" indent="0">
              <a:buNone/>
              <a:defRPr sz="900"/>
            </a:lvl4pPr>
            <a:lvl5pPr marL="1828830" indent="0">
              <a:buNone/>
              <a:defRPr sz="900"/>
            </a:lvl5pPr>
            <a:lvl6pPr marL="2286038" indent="0">
              <a:buNone/>
              <a:defRPr sz="900"/>
            </a:lvl6pPr>
            <a:lvl7pPr marL="2743246" indent="0">
              <a:buNone/>
              <a:defRPr sz="900"/>
            </a:lvl7pPr>
            <a:lvl8pPr marL="3200453" indent="0">
              <a:buNone/>
              <a:defRPr sz="900"/>
            </a:lvl8pPr>
            <a:lvl9pPr marL="3657661" indent="0">
              <a:buNone/>
              <a:defRPr sz="900"/>
            </a:lvl9pPr>
          </a:lstStyle>
          <a:p>
            <a:pPr lvl="0"/>
            <a:r>
              <a:rPr lang="en-US" dirty="0"/>
              <a:t>Sub-title or short, supportive copy of title leading to main content</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4/14/22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438994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66963" y="4800600"/>
            <a:ext cx="7442200" cy="566738"/>
          </a:xfrm>
        </p:spPr>
        <p:txBody>
          <a:bodyPr anchor="b"/>
          <a:lstStyle>
            <a:lvl1pPr algn="l">
              <a:defRPr sz="2000" b="0" i="0">
                <a:solidFill>
                  <a:srgbClr val="538C3F"/>
                </a:solidFill>
              </a:defRPr>
            </a:lvl1pPr>
          </a:lstStyle>
          <a:p>
            <a:r>
              <a:rPr lang="en-US" dirty="0"/>
              <a:t>Main slide title</a:t>
            </a:r>
          </a:p>
        </p:txBody>
      </p:sp>
      <p:sp>
        <p:nvSpPr>
          <p:cNvPr id="3" name="Picture Placeholder 2"/>
          <p:cNvSpPr>
            <a:spLocks noGrp="1"/>
          </p:cNvSpPr>
          <p:nvPr>
            <p:ph type="pic" idx="1" hasCustomPrompt="1"/>
          </p:nvPr>
        </p:nvSpPr>
        <p:spPr>
          <a:xfrm>
            <a:off x="2366963" y="612775"/>
            <a:ext cx="7442200" cy="4114800"/>
          </a:xfrm>
        </p:spPr>
        <p:txBody>
          <a:bodyPr/>
          <a:lstStyle>
            <a:lvl1pPr marL="0" indent="0">
              <a:buNone/>
              <a:defRPr sz="3200"/>
            </a:lvl1pPr>
            <a:lvl2pPr marL="457208" indent="0">
              <a:buNone/>
              <a:defRPr sz="2800"/>
            </a:lvl2pPr>
            <a:lvl3pPr marL="914415" indent="0">
              <a:buNone/>
              <a:defRPr sz="2400"/>
            </a:lvl3pPr>
            <a:lvl4pPr marL="1371623" indent="0">
              <a:buNone/>
              <a:defRPr sz="2000"/>
            </a:lvl4pPr>
            <a:lvl5pPr marL="1828830" indent="0">
              <a:buNone/>
              <a:defRPr sz="2000"/>
            </a:lvl5pPr>
            <a:lvl6pPr marL="2286038" indent="0">
              <a:buNone/>
              <a:defRPr sz="2000"/>
            </a:lvl6pPr>
            <a:lvl7pPr marL="2743246" indent="0">
              <a:buNone/>
              <a:defRPr sz="2000"/>
            </a:lvl7pPr>
            <a:lvl8pPr marL="3200453" indent="0">
              <a:buNone/>
              <a:defRPr sz="2000"/>
            </a:lvl8pPr>
            <a:lvl9pPr marL="3657661" indent="0">
              <a:buNone/>
              <a:defRPr sz="2000"/>
            </a:lvl9pPr>
          </a:lstStyle>
          <a:p>
            <a:r>
              <a:rPr lang="en-US" dirty="0"/>
              <a:t>Slide Picture/Graphic</a:t>
            </a:r>
          </a:p>
        </p:txBody>
      </p:sp>
      <p:sp>
        <p:nvSpPr>
          <p:cNvPr id="4" name="Text Placeholder 3"/>
          <p:cNvSpPr>
            <a:spLocks noGrp="1"/>
          </p:cNvSpPr>
          <p:nvPr>
            <p:ph type="body" sz="half" idx="2" hasCustomPrompt="1"/>
          </p:nvPr>
        </p:nvSpPr>
        <p:spPr>
          <a:xfrm>
            <a:off x="2366963" y="5367338"/>
            <a:ext cx="7442200" cy="804862"/>
          </a:xfrm>
        </p:spPr>
        <p:txBody>
          <a:bodyPr/>
          <a:lstStyle>
            <a:lvl1pPr marL="0" indent="0">
              <a:buNone/>
              <a:defRPr sz="1400" baseline="0"/>
            </a:lvl1pPr>
            <a:lvl2pPr marL="457208" indent="0">
              <a:buNone/>
              <a:defRPr sz="1200"/>
            </a:lvl2pPr>
            <a:lvl3pPr marL="914415" indent="0">
              <a:buNone/>
              <a:defRPr sz="1000"/>
            </a:lvl3pPr>
            <a:lvl4pPr marL="1371623" indent="0">
              <a:buNone/>
              <a:defRPr sz="900"/>
            </a:lvl4pPr>
            <a:lvl5pPr marL="1828830" indent="0">
              <a:buNone/>
              <a:defRPr sz="900"/>
            </a:lvl5pPr>
            <a:lvl6pPr marL="2286038" indent="0">
              <a:buNone/>
              <a:defRPr sz="900"/>
            </a:lvl6pPr>
            <a:lvl7pPr marL="2743246" indent="0">
              <a:buNone/>
              <a:defRPr sz="900"/>
            </a:lvl7pPr>
            <a:lvl8pPr marL="3200453" indent="0">
              <a:buNone/>
              <a:defRPr sz="900"/>
            </a:lvl8pPr>
            <a:lvl9pPr marL="3657661" indent="0">
              <a:buNone/>
              <a:defRPr sz="900"/>
            </a:lvl9pPr>
          </a:lstStyle>
          <a:p>
            <a:pPr lvl="0"/>
            <a:r>
              <a:rPr lang="en-US" dirty="0"/>
              <a:t>Sub-title or short, supportive copy</a:t>
            </a:r>
          </a:p>
        </p:txBody>
      </p:sp>
      <p:sp>
        <p:nvSpPr>
          <p:cNvPr id="8"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4/14/22</a:t>
            </a:fld>
            <a:endParaRPr lang="en-US" dirty="0"/>
          </a:p>
        </p:txBody>
      </p:sp>
      <p:sp>
        <p:nvSpPr>
          <p:cNvPr id="10"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125795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0/50 Green,White (bullet list)">
    <p:spTree>
      <p:nvGrpSpPr>
        <p:cNvPr id="1" name=""/>
        <p:cNvGrpSpPr/>
        <p:nvPr/>
      </p:nvGrpSpPr>
      <p:grpSpPr>
        <a:xfrm>
          <a:off x="0" y="0"/>
          <a:ext cx="0" cy="0"/>
          <a:chOff x="0" y="0"/>
          <a:chExt cx="0" cy="0"/>
        </a:xfrm>
      </p:grpSpPr>
      <p:sp>
        <p:nvSpPr>
          <p:cNvPr id="5" name="Rectangle 4"/>
          <p:cNvSpPr/>
          <p:nvPr userDrawn="1"/>
        </p:nvSpPr>
        <p:spPr>
          <a:xfrm>
            <a:off x="5014913" y="6307675"/>
            <a:ext cx="7177086"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0" y="3"/>
            <a:ext cx="5014913"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Date Placeholder 2"/>
          <p:cNvSpPr>
            <a:spLocks noGrp="1"/>
          </p:cNvSpPr>
          <p:nvPr>
            <p:ph type="dt" sz="half" idx="10"/>
          </p:nvPr>
        </p:nvSpPr>
        <p:spPr>
          <a:xfrm>
            <a:off x="9809163" y="6441029"/>
            <a:ext cx="958850" cy="365125"/>
          </a:xfrm>
          <a:prstGeom prst="rect">
            <a:avLst/>
          </a:prstGeom>
        </p:spPr>
        <p:txBody>
          <a:bodyPr/>
          <a:lstStyle>
            <a:lvl1pPr>
              <a:defRPr>
                <a:solidFill>
                  <a:schemeClr val="accent6"/>
                </a:solidFill>
              </a:defRPr>
            </a:lvl1pPr>
          </a:lstStyle>
          <a:p>
            <a:fld id="{58803D66-C620-418A-9C14-4607ED6C7603}" type="datetime1">
              <a:rPr lang="en-US" smtClean="0"/>
              <a:t>4/14/22</a:t>
            </a:fld>
            <a:endParaRPr lang="en-US" dirty="0"/>
          </a:p>
        </p:txBody>
      </p:sp>
      <p:sp>
        <p:nvSpPr>
          <p:cNvPr id="8" name="Slide Number Placeholder 4"/>
          <p:cNvSpPr>
            <a:spLocks noGrp="1"/>
          </p:cNvSpPr>
          <p:nvPr>
            <p:ph type="sldNum" sz="quarter" idx="12"/>
          </p:nvPr>
        </p:nvSpPr>
        <p:spPr>
          <a:xfrm>
            <a:off x="11026950" y="6441029"/>
            <a:ext cx="699913" cy="365125"/>
          </a:xfrm>
          <a:prstGeom prst="rect">
            <a:avLst/>
          </a:prstGeom>
        </p:spPr>
        <p:txBody>
          <a:bodyPr/>
          <a:lstStyle>
            <a:lvl1pPr>
              <a:defRPr>
                <a:solidFill>
                  <a:srgbClr val="81888D"/>
                </a:solidFill>
              </a:defRPr>
            </a:lvl1pPr>
          </a:lstStyle>
          <a:p>
            <a:fld id="{8994C0FE-B155-7245-AD0C-30F39E06E47B}" type="slidenum">
              <a:rPr lang="en-US" smtClean="0"/>
              <a:pPr/>
              <a:t>‹#›</a:t>
            </a:fld>
            <a:endParaRPr lang="en-US" dirty="0"/>
          </a:p>
        </p:txBody>
      </p:sp>
      <p:sp>
        <p:nvSpPr>
          <p:cNvPr id="9" name="Text Placeholder 12"/>
          <p:cNvSpPr>
            <a:spLocks noGrp="1"/>
          </p:cNvSpPr>
          <p:nvPr>
            <p:ph type="body" sz="quarter" idx="13" hasCustomPrompt="1"/>
          </p:nvPr>
        </p:nvSpPr>
        <p:spPr>
          <a:xfrm>
            <a:off x="454025" y="449271"/>
            <a:ext cx="4560888" cy="1984905"/>
          </a:xfrm>
          <a:noFill/>
          <a:effectLst/>
        </p:spPr>
        <p:txBody>
          <a:bodyPr lIns="0" tIns="0" rIns="22860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4560888" cy="1984905"/>
          </a:xfrm>
          <a:noFill/>
          <a:effectLst/>
        </p:spPr>
        <p:txBody>
          <a:bodyPr lIns="0" tIns="0" rIns="228600" bIns="0" anchor="t" anchorCtr="0">
            <a:noAutofit/>
          </a:bodyPr>
          <a:lstStyle>
            <a:lvl1pPr marL="0" indent="0">
              <a:buNone/>
              <a:defRPr sz="1500" baseline="0">
                <a:solidFill>
                  <a:schemeClr val="bg1"/>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3" name="Text Placeholder 2"/>
          <p:cNvSpPr>
            <a:spLocks noGrp="1"/>
          </p:cNvSpPr>
          <p:nvPr>
            <p:ph type="body" sz="quarter" idx="15"/>
          </p:nvPr>
        </p:nvSpPr>
        <p:spPr>
          <a:xfrm>
            <a:off x="5248275" y="449271"/>
            <a:ext cx="6478588" cy="5858403"/>
          </a:xfrm>
        </p:spPr>
        <p:txBody>
          <a:bodyPr/>
          <a:lstStyle>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reeform 5"/>
          <p:cNvSpPr>
            <a:spLocks noChangeAspect="1" noEditPoints="1"/>
          </p:cNvSpPr>
          <p:nvPr userDrawn="1"/>
        </p:nvSpPr>
        <p:spPr bwMode="auto">
          <a:xfrm>
            <a:off x="228869"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403299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Ideas with short explanation">
    <p:spTree>
      <p:nvGrpSpPr>
        <p:cNvPr id="1" name=""/>
        <p:cNvGrpSpPr/>
        <p:nvPr/>
      </p:nvGrpSpPr>
      <p:grpSpPr>
        <a:xfrm>
          <a:off x="0" y="0"/>
          <a:ext cx="0" cy="0"/>
          <a:chOff x="0" y="0"/>
          <a:chExt cx="0" cy="0"/>
        </a:xfrm>
      </p:grpSpPr>
      <p:sp>
        <p:nvSpPr>
          <p:cNvPr id="3" name="Rectangle 2"/>
          <p:cNvSpPr/>
          <p:nvPr userDrawn="1"/>
        </p:nvSpPr>
        <p:spPr>
          <a:xfrm>
            <a:off x="3664136" y="6307675"/>
            <a:ext cx="2558301" cy="55033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5" name="Rectangle 4"/>
          <p:cNvSpPr/>
          <p:nvPr userDrawn="1"/>
        </p:nvSpPr>
        <p:spPr>
          <a:xfrm>
            <a:off x="5917259" y="6307675"/>
            <a:ext cx="6274740"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3" y="3"/>
            <a:ext cx="4056060"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7" name="Date Placeholder 2"/>
          <p:cNvSpPr>
            <a:spLocks noGrp="1"/>
          </p:cNvSpPr>
          <p:nvPr>
            <p:ph type="dt" sz="half" idx="10"/>
          </p:nvPr>
        </p:nvSpPr>
        <p:spPr>
          <a:xfrm>
            <a:off x="9809163" y="6441029"/>
            <a:ext cx="958850" cy="365125"/>
          </a:xfrm>
          <a:prstGeom prst="rect">
            <a:avLst/>
          </a:prstGeom>
        </p:spPr>
        <p:txBody>
          <a:bodyPr/>
          <a:lstStyle>
            <a:lvl1pPr>
              <a:defRPr>
                <a:solidFill>
                  <a:schemeClr val="accent6"/>
                </a:solidFill>
              </a:defRPr>
            </a:lvl1pPr>
          </a:lstStyle>
          <a:p>
            <a:fld id="{AD0B798B-E2ED-4CE4-91F1-84BB5DF11129}" type="datetime1">
              <a:rPr lang="en-US" smtClean="0"/>
              <a:t>4/14/22</a:t>
            </a:fld>
            <a:endParaRPr lang="en-US" dirty="0"/>
          </a:p>
        </p:txBody>
      </p:sp>
      <p:sp>
        <p:nvSpPr>
          <p:cNvPr id="8" name="Slide Number Placeholder 4"/>
          <p:cNvSpPr>
            <a:spLocks noGrp="1"/>
          </p:cNvSpPr>
          <p:nvPr>
            <p:ph type="sldNum" sz="quarter" idx="12"/>
          </p:nvPr>
        </p:nvSpPr>
        <p:spPr>
          <a:xfrm>
            <a:off x="11026951" y="6441029"/>
            <a:ext cx="699913" cy="365125"/>
          </a:xfrm>
          <a:prstGeom prst="rect">
            <a:avLst/>
          </a:prstGeom>
        </p:spPr>
        <p:txBody>
          <a:bodyPr/>
          <a:lstStyle>
            <a:lvl1pPr>
              <a:defRPr>
                <a:solidFill>
                  <a:srgbClr val="81888D"/>
                </a:solidFill>
              </a:defRPr>
            </a:lvl1pPr>
          </a:lstStyle>
          <a:p>
            <a:fld id="{8994C0FE-B155-7245-AD0C-30F39E06E47B}" type="slidenum">
              <a:rPr lang="en-US" smtClean="0"/>
              <a:pPr/>
              <a:t>‹#›</a:t>
            </a:fld>
            <a:endParaRPr lang="en-US" dirty="0"/>
          </a:p>
        </p:txBody>
      </p:sp>
      <p:sp>
        <p:nvSpPr>
          <p:cNvPr id="9" name="Text Placeholder 12"/>
          <p:cNvSpPr>
            <a:spLocks noGrp="1"/>
          </p:cNvSpPr>
          <p:nvPr>
            <p:ph type="body" sz="quarter" idx="13" hasCustomPrompt="1"/>
          </p:nvPr>
        </p:nvSpPr>
        <p:spPr>
          <a:xfrm>
            <a:off x="454025" y="449271"/>
            <a:ext cx="3602038" cy="1984905"/>
          </a:xfrm>
          <a:noFill/>
          <a:effectLst/>
        </p:spPr>
        <p:txBody>
          <a:bodyPr lIns="0" tIns="0" rIns="22860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3602038" cy="1984905"/>
          </a:xfrm>
          <a:noFill/>
          <a:effectLst/>
        </p:spPr>
        <p:txBody>
          <a:bodyPr lIns="0" tIns="0" rIns="228600" bIns="0" anchor="t" anchorCtr="0">
            <a:noAutofit/>
          </a:bodyPr>
          <a:lstStyle>
            <a:lvl1pPr marL="0" indent="0">
              <a:buNone/>
              <a:defRPr sz="1500" baseline="0">
                <a:solidFill>
                  <a:schemeClr val="bg1"/>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2" name="Text Placeholder 12"/>
          <p:cNvSpPr>
            <a:spLocks noGrp="1"/>
          </p:cNvSpPr>
          <p:nvPr>
            <p:ph type="body" sz="quarter" idx="15" hasCustomPrompt="1"/>
          </p:nvPr>
        </p:nvSpPr>
        <p:spPr>
          <a:xfrm>
            <a:off x="4283076" y="449271"/>
            <a:ext cx="3614738" cy="1984905"/>
          </a:xfrm>
          <a:noFill/>
          <a:effectLst/>
        </p:spPr>
        <p:txBody>
          <a:bodyPr lIns="0" tIns="0" rIns="0" bIns="0" anchor="b" anchorCtr="0">
            <a:noAutofit/>
          </a:bodyPr>
          <a:lstStyle>
            <a:lvl1pPr marL="0" indent="0">
              <a:buNone/>
              <a:defRPr sz="2400" baseline="0">
                <a:solidFill>
                  <a:schemeClr val="accent1"/>
                </a:solidFill>
                <a:latin typeface="Century Gothic"/>
              </a:defRPr>
            </a:lvl1pPr>
          </a:lstStyle>
          <a:p>
            <a:pPr lvl="0"/>
            <a:r>
              <a:rPr lang="en-US" dirty="0"/>
              <a:t>Subtitle 1</a:t>
            </a:r>
          </a:p>
        </p:txBody>
      </p:sp>
      <p:sp>
        <p:nvSpPr>
          <p:cNvPr id="13" name="Text Placeholder 12"/>
          <p:cNvSpPr>
            <a:spLocks noGrp="1"/>
          </p:cNvSpPr>
          <p:nvPr>
            <p:ph type="body" sz="quarter" idx="16" hasCustomPrompt="1"/>
          </p:nvPr>
        </p:nvSpPr>
        <p:spPr>
          <a:xfrm>
            <a:off x="4283076" y="2558874"/>
            <a:ext cx="3614738" cy="1984905"/>
          </a:xfrm>
          <a:noFill/>
          <a:effectLst/>
        </p:spPr>
        <p:txBody>
          <a:bodyPr lIns="0" tIns="0" rIns="0" bIns="0" anchor="t" anchorCtr="0">
            <a:noAutofit/>
          </a:bodyPr>
          <a:lstStyle>
            <a:lvl1pPr marL="0" indent="0">
              <a:buNone/>
              <a:defRPr sz="1500" baseline="0">
                <a:solidFill>
                  <a:schemeClr val="tx2"/>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4" name="Text Placeholder 12"/>
          <p:cNvSpPr>
            <a:spLocks noGrp="1"/>
          </p:cNvSpPr>
          <p:nvPr>
            <p:ph type="body" sz="quarter" idx="17" hasCustomPrompt="1"/>
          </p:nvPr>
        </p:nvSpPr>
        <p:spPr>
          <a:xfrm>
            <a:off x="8124828" y="449271"/>
            <a:ext cx="3602036" cy="1984905"/>
          </a:xfrm>
          <a:noFill/>
          <a:effectLst/>
        </p:spPr>
        <p:txBody>
          <a:bodyPr lIns="0" tIns="0" rIns="0" bIns="0" anchor="b" anchorCtr="0">
            <a:noAutofit/>
          </a:bodyPr>
          <a:lstStyle>
            <a:lvl1pPr marL="0" indent="0">
              <a:buNone/>
              <a:defRPr sz="2400" baseline="0">
                <a:solidFill>
                  <a:schemeClr val="accent1"/>
                </a:solidFill>
                <a:latin typeface="Century Gothic"/>
              </a:defRPr>
            </a:lvl1pPr>
          </a:lstStyle>
          <a:p>
            <a:pPr lvl="0"/>
            <a:r>
              <a:rPr lang="en-US" dirty="0"/>
              <a:t>Subtitle 2</a:t>
            </a:r>
          </a:p>
        </p:txBody>
      </p:sp>
      <p:sp>
        <p:nvSpPr>
          <p:cNvPr id="15" name="Text Placeholder 12"/>
          <p:cNvSpPr>
            <a:spLocks noGrp="1"/>
          </p:cNvSpPr>
          <p:nvPr>
            <p:ph type="body" sz="quarter" idx="18" hasCustomPrompt="1"/>
          </p:nvPr>
        </p:nvSpPr>
        <p:spPr>
          <a:xfrm>
            <a:off x="8124828" y="2558874"/>
            <a:ext cx="3602036" cy="1984905"/>
          </a:xfrm>
          <a:noFill/>
          <a:effectLst/>
        </p:spPr>
        <p:txBody>
          <a:bodyPr lIns="0" tIns="0" rIns="0" bIns="0" anchor="t" anchorCtr="0">
            <a:noAutofit/>
          </a:bodyPr>
          <a:lstStyle>
            <a:lvl1pPr marL="0" indent="0">
              <a:buNone/>
              <a:defRPr sz="1500" baseline="0">
                <a:solidFill>
                  <a:schemeClr val="tx2"/>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Sub-title or short, supportive copy leading into main content of slide</a:t>
            </a:r>
          </a:p>
        </p:txBody>
      </p:sp>
      <p:sp>
        <p:nvSpPr>
          <p:cNvPr id="16"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776772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List Items">
    <p:spTree>
      <p:nvGrpSpPr>
        <p:cNvPr id="1" name=""/>
        <p:cNvGrpSpPr/>
        <p:nvPr/>
      </p:nvGrpSpPr>
      <p:grpSpPr>
        <a:xfrm>
          <a:off x="0" y="0"/>
          <a:ext cx="0" cy="0"/>
          <a:chOff x="0" y="0"/>
          <a:chExt cx="0" cy="0"/>
        </a:xfrm>
      </p:grpSpPr>
      <p:sp>
        <p:nvSpPr>
          <p:cNvPr id="5" name="Rectangle 4"/>
          <p:cNvSpPr/>
          <p:nvPr userDrawn="1"/>
        </p:nvSpPr>
        <p:spPr>
          <a:xfrm>
            <a:off x="0" y="5"/>
            <a:ext cx="12192000" cy="345439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p:txBody>
          <a:bodyPr>
            <a:normAutofit/>
          </a:bodyPr>
          <a:lstStyle>
            <a:lvl1pPr>
              <a:defRPr sz="2400">
                <a:solidFill>
                  <a:schemeClr val="bg1"/>
                </a:solidFill>
              </a:defRPr>
            </a:lvl1pPr>
          </a:lstStyle>
          <a:p>
            <a:r>
              <a:rPr lang="en-US" dirty="0"/>
              <a:t>Main slide title</a:t>
            </a:r>
          </a:p>
        </p:txBody>
      </p:sp>
      <p:sp>
        <p:nvSpPr>
          <p:cNvPr id="3" name="Date Placeholder 2"/>
          <p:cNvSpPr>
            <a:spLocks noGrp="1"/>
          </p:cNvSpPr>
          <p:nvPr>
            <p:ph type="dt" sz="half" idx="10"/>
          </p:nvPr>
        </p:nvSpPr>
        <p:spPr>
          <a:xfrm>
            <a:off x="9809163" y="6448334"/>
            <a:ext cx="958850" cy="365125"/>
          </a:xfrm>
          <a:prstGeom prst="rect">
            <a:avLst/>
          </a:prstGeom>
        </p:spPr>
        <p:txBody>
          <a:bodyPr/>
          <a:lstStyle/>
          <a:p>
            <a:fld id="{3BDA038D-CA68-4132-AB84-EACE426EF562}" type="datetime1">
              <a:rPr lang="en-US" smtClean="0"/>
              <a:t>4/14/22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7" name="Text Placeholder 6"/>
          <p:cNvSpPr>
            <a:spLocks noGrp="1"/>
          </p:cNvSpPr>
          <p:nvPr>
            <p:ph type="body" sz="quarter" idx="12"/>
          </p:nvPr>
        </p:nvSpPr>
        <p:spPr>
          <a:xfrm>
            <a:off x="454025" y="1426634"/>
            <a:ext cx="11272838" cy="1150937"/>
          </a:xfrm>
        </p:spPr>
        <p:txBody>
          <a:bodyPr>
            <a:normAutofit/>
          </a:bodyPr>
          <a:lstStyle>
            <a:lvl1pPr marL="0" indent="0" algn="ctr">
              <a:buNone/>
              <a:defRPr sz="1600">
                <a:solidFill>
                  <a:srgbClr val="FFFFFF"/>
                </a:solidFill>
                <a:latin typeface="Century Gothic"/>
                <a:cs typeface="Century Gothic"/>
              </a:defRPr>
            </a:lvl1pPr>
            <a:lvl2pPr marL="457208" indent="0">
              <a:buNone/>
              <a:defRPr>
                <a:latin typeface="Century Gothic"/>
                <a:cs typeface="Century Gothic"/>
              </a:defRPr>
            </a:lvl2pPr>
            <a:lvl3pPr marL="914415" indent="0">
              <a:buNone/>
              <a:defRPr>
                <a:latin typeface="Century Gothic"/>
                <a:cs typeface="Century Gothic"/>
              </a:defRPr>
            </a:lvl3pPr>
            <a:lvl4pPr marL="1371623" indent="0">
              <a:buNone/>
              <a:defRPr>
                <a:latin typeface="Century Gothic"/>
                <a:cs typeface="Century Gothic"/>
              </a:defRPr>
            </a:lvl4pPr>
            <a:lvl5pPr marL="1828830" indent="0">
              <a:buNone/>
              <a:defRPr>
                <a:latin typeface="Century Gothic"/>
                <a:cs typeface="Century Gothic"/>
              </a:defRPr>
            </a:lvl5pPr>
          </a:lstStyle>
          <a:p>
            <a:pPr lvl="0"/>
            <a:r>
              <a:rPr lang="en-US" dirty="0"/>
              <a:t>Click to edit Master text styles</a:t>
            </a:r>
          </a:p>
        </p:txBody>
      </p:sp>
      <p:sp>
        <p:nvSpPr>
          <p:cNvPr id="9" name="Text Placeholder 8"/>
          <p:cNvSpPr>
            <a:spLocks noGrp="1"/>
          </p:cNvSpPr>
          <p:nvPr>
            <p:ph type="body" sz="quarter" idx="13"/>
          </p:nvPr>
        </p:nvSpPr>
        <p:spPr>
          <a:xfrm>
            <a:off x="454026" y="3454408"/>
            <a:ext cx="2659592"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0" name="Text Placeholder 8"/>
          <p:cNvSpPr>
            <a:spLocks noGrp="1"/>
          </p:cNvSpPr>
          <p:nvPr>
            <p:ph type="body" sz="quarter" idx="14"/>
          </p:nvPr>
        </p:nvSpPr>
        <p:spPr>
          <a:xfrm>
            <a:off x="3325814" y="3454408"/>
            <a:ext cx="2655358"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1" name="Text Placeholder 8"/>
          <p:cNvSpPr>
            <a:spLocks noGrp="1"/>
          </p:cNvSpPr>
          <p:nvPr>
            <p:ph type="body" sz="quarter" idx="15"/>
          </p:nvPr>
        </p:nvSpPr>
        <p:spPr>
          <a:xfrm>
            <a:off x="6208184" y="3454408"/>
            <a:ext cx="2642129"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
        <p:nvSpPr>
          <p:cNvPr id="12" name="Text Placeholder 8"/>
          <p:cNvSpPr>
            <a:spLocks noGrp="1"/>
          </p:cNvSpPr>
          <p:nvPr>
            <p:ph type="body" sz="quarter" idx="16"/>
          </p:nvPr>
        </p:nvSpPr>
        <p:spPr>
          <a:xfrm>
            <a:off x="9077325" y="3454408"/>
            <a:ext cx="2649538" cy="1025525"/>
          </a:xfrm>
        </p:spPr>
        <p:txBody>
          <a:bodyPr lIns="0" tIns="118872" rIns="0" bIns="0">
            <a:normAutofit/>
          </a:bodyPr>
          <a:lstStyle>
            <a:lvl1pPr marL="0" indent="0">
              <a:buNone/>
              <a:defRPr lang="en-US" sz="1600" smtClean="0"/>
            </a:lvl1pPr>
            <a:lvl2pPr marL="457208" indent="0">
              <a:buNone/>
              <a:defRPr lang="en-US" smtClean="0"/>
            </a:lvl2pPr>
            <a:lvl3pPr marL="914415" indent="0">
              <a:buNone/>
              <a:defRPr lang="en-US" smtClean="0"/>
            </a:lvl3pPr>
            <a:lvl4pPr marL="1371623" indent="0">
              <a:buNone/>
              <a:defRPr lang="en-US" smtClean="0"/>
            </a:lvl4pPr>
            <a:lvl5pPr marL="1828830" indent="0">
              <a:buNone/>
              <a:defRPr lang="en-US"/>
            </a:lvl5pPr>
          </a:lstStyle>
          <a:p>
            <a:pPr lvl="0"/>
            <a:r>
              <a:rPr lang="en-US" dirty="0"/>
              <a:t>Click to edit Master text styles</a:t>
            </a:r>
          </a:p>
        </p:txBody>
      </p:sp>
    </p:spTree>
    <p:extLst>
      <p:ext uri="{BB962C8B-B14F-4D97-AF65-F5344CB8AC3E}">
        <p14:creationId xmlns:p14="http://schemas.microsoft.com/office/powerpoint/2010/main" val="2901185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Photos with titles/subtitles">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58850" cy="365125"/>
          </a:xfrm>
          <a:prstGeom prst="rect">
            <a:avLst/>
          </a:prstGeom>
        </p:spPr>
        <p:txBody>
          <a:bodyPr/>
          <a:lstStyle/>
          <a:p>
            <a:fld id="{F1EAB85F-5B53-4246-AE7F-924173943C61}" type="datetime1">
              <a:rPr lang="en-US" smtClean="0"/>
              <a:t>4/14/22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27" name="Picture Placeholder 7"/>
          <p:cNvSpPr>
            <a:spLocks noGrp="1"/>
          </p:cNvSpPr>
          <p:nvPr>
            <p:ph type="pic" sz="quarter" idx="12" hasCustomPrompt="1"/>
          </p:nvPr>
        </p:nvSpPr>
        <p:spPr>
          <a:xfrm>
            <a:off x="454025" y="1090253"/>
            <a:ext cx="5521325" cy="3183467"/>
          </a:xfrm>
        </p:spPr>
        <p:txBody>
          <a:bodyPr/>
          <a:lstStyle>
            <a:lvl1pPr marL="0" indent="0">
              <a:buNone/>
              <a:defRPr/>
            </a:lvl1pPr>
          </a:lstStyle>
          <a:p>
            <a:r>
              <a:rPr lang="en-US" dirty="0"/>
              <a:t>Illustrative Image or Graphic</a:t>
            </a:r>
          </a:p>
        </p:txBody>
      </p:sp>
      <p:sp>
        <p:nvSpPr>
          <p:cNvPr id="28" name="Text Placeholder 14"/>
          <p:cNvSpPr>
            <a:spLocks noGrp="1"/>
          </p:cNvSpPr>
          <p:nvPr>
            <p:ph type="body" sz="quarter" idx="18" hasCustomPrompt="1"/>
          </p:nvPr>
        </p:nvSpPr>
        <p:spPr>
          <a:xfrm>
            <a:off x="454024" y="4396478"/>
            <a:ext cx="5521325" cy="381000"/>
          </a:xfrm>
        </p:spPr>
        <p:txBody>
          <a:bodyPr lIns="0" tIns="0" rIns="0" bIns="0" anchor="b">
            <a:noAutofit/>
          </a:bodyPr>
          <a:lstStyle>
            <a:lvl1pPr marL="0" indent="0">
              <a:buFont typeface="Arial"/>
              <a:buNone/>
              <a:defRPr sz="1400">
                <a:solidFill>
                  <a:schemeClr val="accent1"/>
                </a:solidFill>
                <a:latin typeface="Century Gothic"/>
                <a:cs typeface="Century Gothic"/>
              </a:defRPr>
            </a:lvl1pPr>
          </a:lstStyle>
          <a:p>
            <a:pPr lvl="0"/>
            <a:r>
              <a:rPr lang="en-US" dirty="0"/>
              <a:t>Supporting title</a:t>
            </a:r>
          </a:p>
        </p:txBody>
      </p:sp>
      <p:sp>
        <p:nvSpPr>
          <p:cNvPr id="29" name="Text Placeholder 14"/>
          <p:cNvSpPr>
            <a:spLocks noGrp="1"/>
          </p:cNvSpPr>
          <p:nvPr>
            <p:ph type="body" sz="quarter" idx="19" hasCustomPrompt="1"/>
          </p:nvPr>
        </p:nvSpPr>
        <p:spPr>
          <a:xfrm>
            <a:off x="454024" y="4900236"/>
            <a:ext cx="5521325" cy="1360864"/>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0" name="Picture Placeholder 7"/>
          <p:cNvSpPr>
            <a:spLocks noGrp="1"/>
          </p:cNvSpPr>
          <p:nvPr>
            <p:ph type="pic" sz="quarter" idx="20" hasCustomPrompt="1"/>
          </p:nvPr>
        </p:nvSpPr>
        <p:spPr>
          <a:xfrm>
            <a:off x="6212429" y="1090253"/>
            <a:ext cx="5514434" cy="3183467"/>
          </a:xfrm>
        </p:spPr>
        <p:txBody>
          <a:bodyPr/>
          <a:lstStyle>
            <a:lvl1pPr marL="0" indent="0">
              <a:buNone/>
              <a:defRPr/>
            </a:lvl1pPr>
          </a:lstStyle>
          <a:p>
            <a:r>
              <a:rPr lang="en-US" dirty="0"/>
              <a:t>Illustrative Image or Graphic</a:t>
            </a:r>
          </a:p>
        </p:txBody>
      </p:sp>
      <p:sp>
        <p:nvSpPr>
          <p:cNvPr id="31" name="Text Placeholder 14"/>
          <p:cNvSpPr>
            <a:spLocks noGrp="1"/>
          </p:cNvSpPr>
          <p:nvPr>
            <p:ph type="body" sz="quarter" idx="21" hasCustomPrompt="1"/>
          </p:nvPr>
        </p:nvSpPr>
        <p:spPr>
          <a:xfrm>
            <a:off x="6212429" y="4396478"/>
            <a:ext cx="5514434" cy="381000"/>
          </a:xfrm>
        </p:spPr>
        <p:txBody>
          <a:bodyPr lIns="0" tIns="0" rIns="0" bIns="0" anchor="b">
            <a:noAutofit/>
          </a:bodyPr>
          <a:lstStyle>
            <a:lvl1pPr marL="0" indent="0">
              <a:buFont typeface="Arial"/>
              <a:buNone/>
              <a:defRPr sz="1400">
                <a:solidFill>
                  <a:schemeClr val="accent1"/>
                </a:solidFill>
                <a:latin typeface="Century Gothic"/>
                <a:cs typeface="Century Gothic"/>
              </a:defRPr>
            </a:lvl1pPr>
          </a:lstStyle>
          <a:p>
            <a:pPr lvl="0"/>
            <a:r>
              <a:rPr lang="en-US" dirty="0"/>
              <a:t>Supporting title</a:t>
            </a:r>
          </a:p>
        </p:txBody>
      </p:sp>
      <p:sp>
        <p:nvSpPr>
          <p:cNvPr id="32" name="Text Placeholder 14"/>
          <p:cNvSpPr>
            <a:spLocks noGrp="1"/>
          </p:cNvSpPr>
          <p:nvPr>
            <p:ph type="body" sz="quarter" idx="22" hasCustomPrompt="1"/>
          </p:nvPr>
        </p:nvSpPr>
        <p:spPr>
          <a:xfrm>
            <a:off x="6212429" y="4900236"/>
            <a:ext cx="5514434" cy="1360864"/>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4" name="Title 4"/>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slide title</a:t>
            </a:r>
          </a:p>
        </p:txBody>
      </p:sp>
    </p:spTree>
    <p:extLst>
      <p:ext uri="{BB962C8B-B14F-4D97-AF65-F5344CB8AC3E}">
        <p14:creationId xmlns:p14="http://schemas.microsoft.com/office/powerpoint/2010/main" val="372740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Client Logo">
    <p:spTree>
      <p:nvGrpSpPr>
        <p:cNvPr id="1" name=""/>
        <p:cNvGrpSpPr/>
        <p:nvPr/>
      </p:nvGrpSpPr>
      <p:grpSpPr>
        <a:xfrm>
          <a:off x="0" y="0"/>
          <a:ext cx="0" cy="0"/>
          <a:chOff x="0" y="0"/>
          <a:chExt cx="0" cy="0"/>
        </a:xfrm>
      </p:grpSpPr>
      <p:sp>
        <p:nvSpPr>
          <p:cNvPr id="4" name="Text Placeholder 3"/>
          <p:cNvSpPr>
            <a:spLocks noGrp="1"/>
          </p:cNvSpPr>
          <p:nvPr>
            <p:ph type="body" sz="quarter" idx="14" hasCustomPrompt="1"/>
          </p:nvPr>
        </p:nvSpPr>
        <p:spPr>
          <a:xfrm>
            <a:off x="4283076" y="647700"/>
            <a:ext cx="3614738" cy="1238250"/>
          </a:xfrm>
        </p:spPr>
        <p:txBody>
          <a:bodyPr anchor="ctr"/>
          <a:lstStyle>
            <a:lvl1pPr marL="0" indent="0" algn="ctr">
              <a:buNone/>
              <a:defRPr baseline="0">
                <a:solidFill>
                  <a:schemeClr val="accent5"/>
                </a:solidFill>
              </a:defRPr>
            </a:lvl1pPr>
          </a:lstStyle>
          <a:p>
            <a:pPr lvl="0"/>
            <a:r>
              <a:rPr lang="en-US" dirty="0"/>
              <a:t>Delete me and place client logo here…</a:t>
            </a:r>
          </a:p>
        </p:txBody>
      </p:sp>
      <p:sp>
        <p:nvSpPr>
          <p:cNvPr id="7" name="Rectangle 6"/>
          <p:cNvSpPr/>
          <p:nvPr userDrawn="1"/>
        </p:nvSpPr>
        <p:spPr>
          <a:xfrm>
            <a:off x="0" y="5943600"/>
            <a:ext cx="12192000" cy="9228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3" name="Text Placeholder 11"/>
          <p:cNvSpPr>
            <a:spLocks noGrp="1"/>
          </p:cNvSpPr>
          <p:nvPr>
            <p:ph type="body" sz="quarter" idx="11" hasCustomPrompt="1"/>
          </p:nvPr>
        </p:nvSpPr>
        <p:spPr>
          <a:xfrm>
            <a:off x="454025" y="3690221"/>
            <a:ext cx="11272838" cy="376764"/>
          </a:xfrm>
        </p:spPr>
        <p:txBody>
          <a:bodyPr tIns="91440" bIns="91440" anchor="b" anchorCtr="0">
            <a:normAutofit/>
          </a:bodyPr>
          <a:lstStyle>
            <a:lvl1pPr marL="0" indent="0" algn="ctr">
              <a:buNone/>
              <a:defRPr sz="2000" baseline="0">
                <a:solidFill>
                  <a:srgbClr val="B5D084"/>
                </a:solidFill>
                <a:latin typeface="Century Gothic"/>
              </a:defRPr>
            </a:lvl1pPr>
            <a:lvl5pPr marL="1828830" indent="0">
              <a:buNone/>
              <a:defRPr/>
            </a:lvl5pPr>
          </a:lstStyle>
          <a:p>
            <a:pPr lvl="0"/>
            <a:r>
              <a:rPr lang="en-US" dirty="0"/>
              <a:t>Supporting Title</a:t>
            </a:r>
          </a:p>
        </p:txBody>
      </p:sp>
      <p:sp>
        <p:nvSpPr>
          <p:cNvPr id="14" name="Text Placeholder 11"/>
          <p:cNvSpPr>
            <a:spLocks noGrp="1"/>
          </p:cNvSpPr>
          <p:nvPr>
            <p:ph type="body" sz="quarter" idx="10" hasCustomPrompt="1"/>
          </p:nvPr>
        </p:nvSpPr>
        <p:spPr>
          <a:xfrm>
            <a:off x="454025" y="2524935"/>
            <a:ext cx="11272838" cy="1159934"/>
          </a:xfrm>
        </p:spPr>
        <p:txBody>
          <a:bodyPr tIns="91440" bIns="91440" anchor="b" anchorCtr="0"/>
          <a:lstStyle>
            <a:lvl1pPr marL="0" indent="0" algn="ctr">
              <a:buNone/>
              <a:defRPr sz="2800" baseline="0">
                <a:solidFill>
                  <a:schemeClr val="accent1"/>
                </a:solidFill>
                <a:latin typeface="Century Gothic"/>
              </a:defRPr>
            </a:lvl1pPr>
            <a:lvl5pPr marL="1828830" indent="0">
              <a:buNone/>
              <a:defRPr/>
            </a:lvl5pPr>
          </a:lstStyle>
          <a:p>
            <a:pPr lvl="0"/>
            <a:r>
              <a:rPr lang="en-US" dirty="0"/>
              <a:t>Title of Presentation</a:t>
            </a:r>
          </a:p>
        </p:txBody>
      </p:sp>
      <p:sp>
        <p:nvSpPr>
          <p:cNvPr id="15" name="Text Placeholder 11"/>
          <p:cNvSpPr>
            <a:spLocks noGrp="1"/>
          </p:cNvSpPr>
          <p:nvPr>
            <p:ph type="body" sz="quarter" idx="13" hasCustomPrompt="1"/>
          </p:nvPr>
        </p:nvSpPr>
        <p:spPr>
          <a:xfrm>
            <a:off x="454025" y="4142444"/>
            <a:ext cx="11272838" cy="242675"/>
          </a:xfrm>
        </p:spPr>
        <p:txBody>
          <a:bodyPr tIns="91440" bIns="91440" anchor="b" anchorCtr="0">
            <a:noAutofit/>
          </a:bodyPr>
          <a:lstStyle>
            <a:lvl1pPr marL="0" indent="0" algn="ctr">
              <a:buNone/>
              <a:defRPr sz="1200" baseline="0">
                <a:solidFill>
                  <a:schemeClr val="tx1"/>
                </a:solidFill>
                <a:latin typeface="Lucida Sans" panose="020B0602030504020204" pitchFamily="34" charset="77"/>
                <a:ea typeface="Lucida Sans" panose="020B0602030504020204" pitchFamily="34" charset="77"/>
                <a:cs typeface="Lucida Sans" panose="020B0602030504020204" pitchFamily="34" charset="77"/>
              </a:defRPr>
            </a:lvl1pPr>
            <a:lvl5pPr marL="1828830" indent="0">
              <a:buNone/>
              <a:defRPr/>
            </a:lvl5pPr>
          </a:lstStyle>
          <a:p>
            <a:pPr lvl="0"/>
            <a:r>
              <a:rPr lang="en-US" dirty="0"/>
              <a:t>Date if necessary</a:t>
            </a:r>
          </a:p>
        </p:txBody>
      </p:sp>
      <p:grpSp>
        <p:nvGrpSpPr>
          <p:cNvPr id="16" name="Group 15"/>
          <p:cNvGrpSpPr>
            <a:grpSpLocks noChangeAspect="1"/>
          </p:cNvGrpSpPr>
          <p:nvPr userDrawn="1"/>
        </p:nvGrpSpPr>
        <p:grpSpPr>
          <a:xfrm>
            <a:off x="228600" y="6203244"/>
            <a:ext cx="1301459" cy="403577"/>
            <a:chOff x="1942575" y="653507"/>
            <a:chExt cx="5283200" cy="1638300"/>
          </a:xfrm>
          <a:solidFill>
            <a:schemeClr val="bg1"/>
          </a:solidFill>
        </p:grpSpPr>
        <p:sp>
          <p:nvSpPr>
            <p:cNvPr id="17" name="Freeform 16"/>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8" name="Freeform 17"/>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photos with titles/subtitles">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62557" cy="365125"/>
          </a:xfrm>
          <a:prstGeom prst="rect">
            <a:avLst/>
          </a:prstGeom>
        </p:spPr>
        <p:txBody>
          <a:bodyPr/>
          <a:lstStyle/>
          <a:p>
            <a:fld id="{FF678EDF-B5BA-4C57-85A7-EECCCB36B671}" type="datetime1">
              <a:rPr lang="en-US" smtClean="0"/>
              <a:t>4/14/22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15" name="Text Placeholder 14"/>
          <p:cNvSpPr>
            <a:spLocks noGrp="1"/>
          </p:cNvSpPr>
          <p:nvPr>
            <p:ph type="body" sz="quarter" idx="18" hasCustomPrompt="1"/>
          </p:nvPr>
        </p:nvSpPr>
        <p:spPr>
          <a:xfrm>
            <a:off x="454026" y="3131687"/>
            <a:ext cx="2659595"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6" y="3673554"/>
            <a:ext cx="2659595" cy="2574846"/>
          </a:xfrm>
        </p:spPr>
        <p:txBody>
          <a:bodyPr lIns="0" tIns="0" rIns="0" bIns="0" anchor="t">
            <a:noAutofit/>
          </a:bodyPr>
          <a:lstStyle>
            <a:lvl1pPr marL="0" indent="0">
              <a:buFont typeface="Arial"/>
              <a:buNone/>
              <a:defRPr sz="1200" baseline="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7" name="Picture Placeholder 7"/>
          <p:cNvSpPr>
            <a:spLocks noGrp="1"/>
          </p:cNvSpPr>
          <p:nvPr>
            <p:ph type="pic" sz="quarter" idx="20" hasCustomPrompt="1"/>
          </p:nvPr>
        </p:nvSpPr>
        <p:spPr>
          <a:xfrm>
            <a:off x="3325813" y="1103919"/>
            <a:ext cx="2649537" cy="1920875"/>
          </a:xfrm>
        </p:spPr>
        <p:txBody>
          <a:bodyPr/>
          <a:lstStyle>
            <a:lvl1pPr marL="6350" indent="0">
              <a:buNone/>
              <a:tabLst/>
              <a:defRPr/>
            </a:lvl1pPr>
          </a:lstStyle>
          <a:p>
            <a:r>
              <a:rPr lang="en-US" dirty="0"/>
              <a:t>Illustrative Image or Graphic</a:t>
            </a:r>
          </a:p>
        </p:txBody>
      </p:sp>
      <p:sp>
        <p:nvSpPr>
          <p:cNvPr id="28" name="Text Placeholder 14"/>
          <p:cNvSpPr>
            <a:spLocks noGrp="1"/>
          </p:cNvSpPr>
          <p:nvPr>
            <p:ph type="body" sz="quarter" idx="21" hasCustomPrompt="1"/>
          </p:nvPr>
        </p:nvSpPr>
        <p:spPr>
          <a:xfrm>
            <a:off x="3325813" y="3131687"/>
            <a:ext cx="2649537"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29" name="Text Placeholder 14"/>
          <p:cNvSpPr>
            <a:spLocks noGrp="1"/>
          </p:cNvSpPr>
          <p:nvPr>
            <p:ph type="body" sz="quarter" idx="22" hasCustomPrompt="1"/>
          </p:nvPr>
        </p:nvSpPr>
        <p:spPr>
          <a:xfrm>
            <a:off x="3325813" y="3673554"/>
            <a:ext cx="2649537"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0" name="Picture Placeholder 7"/>
          <p:cNvSpPr>
            <a:spLocks noGrp="1"/>
          </p:cNvSpPr>
          <p:nvPr>
            <p:ph type="pic" sz="quarter" idx="23" hasCustomPrompt="1"/>
          </p:nvPr>
        </p:nvSpPr>
        <p:spPr>
          <a:xfrm>
            <a:off x="6208188" y="1103919"/>
            <a:ext cx="2642125" cy="1920875"/>
          </a:xfrm>
        </p:spPr>
        <p:txBody>
          <a:bodyPr/>
          <a:lstStyle>
            <a:lvl1pPr marL="0" indent="0">
              <a:buNone/>
              <a:defRPr/>
            </a:lvl1pPr>
          </a:lstStyle>
          <a:p>
            <a:r>
              <a:rPr lang="en-US" dirty="0"/>
              <a:t>Illustrative Image or Graphic</a:t>
            </a:r>
          </a:p>
        </p:txBody>
      </p:sp>
      <p:sp>
        <p:nvSpPr>
          <p:cNvPr id="31" name="Text Placeholder 14"/>
          <p:cNvSpPr>
            <a:spLocks noGrp="1"/>
          </p:cNvSpPr>
          <p:nvPr>
            <p:ph type="body" sz="quarter" idx="24" hasCustomPrompt="1"/>
          </p:nvPr>
        </p:nvSpPr>
        <p:spPr>
          <a:xfrm>
            <a:off x="6208188" y="3131687"/>
            <a:ext cx="2642125"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32" name="Text Placeholder 14"/>
          <p:cNvSpPr>
            <a:spLocks noGrp="1"/>
          </p:cNvSpPr>
          <p:nvPr>
            <p:ph type="body" sz="quarter" idx="25" hasCustomPrompt="1"/>
          </p:nvPr>
        </p:nvSpPr>
        <p:spPr>
          <a:xfrm>
            <a:off x="6208188" y="3673554"/>
            <a:ext cx="2642125"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3" name="Picture Placeholder 7"/>
          <p:cNvSpPr>
            <a:spLocks noGrp="1"/>
          </p:cNvSpPr>
          <p:nvPr>
            <p:ph type="pic" sz="quarter" idx="26" hasCustomPrompt="1"/>
          </p:nvPr>
        </p:nvSpPr>
        <p:spPr>
          <a:xfrm>
            <a:off x="9083151" y="1103919"/>
            <a:ext cx="2643712"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34" name="Text Placeholder 14"/>
          <p:cNvSpPr>
            <a:spLocks noGrp="1"/>
          </p:cNvSpPr>
          <p:nvPr>
            <p:ph type="body" sz="quarter" idx="27" hasCustomPrompt="1"/>
          </p:nvPr>
        </p:nvSpPr>
        <p:spPr>
          <a:xfrm>
            <a:off x="9083151" y="3131687"/>
            <a:ext cx="2643712" cy="381000"/>
          </a:xfrm>
        </p:spPr>
        <p:txBody>
          <a:bodyPr lIns="0" tIns="0" rIns="0" bIns="0" anchor="b">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accent1"/>
                </a:solidFill>
                <a:latin typeface="Century Gothic"/>
                <a:cs typeface="Century Gothic"/>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title</a:t>
            </a:r>
          </a:p>
        </p:txBody>
      </p:sp>
      <p:sp>
        <p:nvSpPr>
          <p:cNvPr id="35" name="Text Placeholder 14"/>
          <p:cNvSpPr>
            <a:spLocks noGrp="1"/>
          </p:cNvSpPr>
          <p:nvPr>
            <p:ph type="body" sz="quarter" idx="28" hasCustomPrompt="1"/>
          </p:nvPr>
        </p:nvSpPr>
        <p:spPr>
          <a:xfrm>
            <a:off x="9083151" y="3673554"/>
            <a:ext cx="2643712" cy="2574846"/>
          </a:xfrm>
        </p:spPr>
        <p:txBody>
          <a:bodyPr lIns="0" tIns="0" rIns="0" bIns="0" anchor="t">
            <a:no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marL="0" marR="0" lvl="0" indent="0" algn="l" defTabSz="457208" rtl="0" eaLnBrk="1" fontAlgn="auto" latinLnBrk="0" hangingPunct="1">
              <a:lnSpc>
                <a:spcPct val="100000"/>
              </a:lnSpc>
              <a:spcBef>
                <a:spcPct val="20000"/>
              </a:spcBef>
              <a:spcAft>
                <a:spcPts val="0"/>
              </a:spcAft>
              <a:buClrTx/>
              <a:buSzTx/>
              <a:buFont typeface="Arial"/>
              <a:buNone/>
              <a:tabLst/>
              <a:defRPr/>
            </a:pPr>
            <a:r>
              <a:rPr lang="en-US" dirty="0"/>
              <a:t>Supporting copy or bulleted list</a:t>
            </a:r>
          </a:p>
        </p:txBody>
      </p:sp>
      <p:sp>
        <p:nvSpPr>
          <p:cNvPr id="37" name="Title 4"/>
          <p:cNvSpPr>
            <a:spLocks noGrp="1"/>
          </p:cNvSpPr>
          <p:nvPr>
            <p:ph type="title" hasCustomPrompt="1"/>
          </p:nvPr>
        </p:nvSpPr>
        <p:spPr>
          <a:xfrm>
            <a:off x="454026" y="0"/>
            <a:ext cx="11272837" cy="795866"/>
          </a:xfrm>
        </p:spPr>
        <p:txBody>
          <a:bodyPr lIns="0" rIns="0">
            <a:normAutofit/>
          </a:bodyPr>
          <a:lstStyle>
            <a:lvl1pPr algn="l">
              <a:defRPr sz="2000"/>
            </a:lvl1pPr>
          </a:lstStyle>
          <a:p>
            <a:r>
              <a:rPr lang="en-US" dirty="0"/>
              <a:t>Main slide title</a:t>
            </a:r>
          </a:p>
        </p:txBody>
      </p:sp>
      <p:sp>
        <p:nvSpPr>
          <p:cNvPr id="17" name="Picture Placeholder 7"/>
          <p:cNvSpPr>
            <a:spLocks noGrp="1"/>
          </p:cNvSpPr>
          <p:nvPr>
            <p:ph type="pic" sz="quarter" idx="29" hasCustomPrompt="1"/>
          </p:nvPr>
        </p:nvSpPr>
        <p:spPr>
          <a:xfrm>
            <a:off x="454026" y="1103919"/>
            <a:ext cx="2659596" cy="1920875"/>
          </a:xfrm>
        </p:spPr>
        <p:txBody>
          <a:bodyPr/>
          <a:lstStyle>
            <a:lvl1pPr marL="6350" indent="0">
              <a:buNone/>
              <a:tabLst/>
              <a:defRPr/>
            </a:lvl1pPr>
          </a:lstStyle>
          <a:p>
            <a:r>
              <a:rPr lang="en-US" dirty="0"/>
              <a:t>Illustrative Image or Graphic</a:t>
            </a:r>
          </a:p>
        </p:txBody>
      </p:sp>
    </p:spTree>
    <p:extLst>
      <p:ext uri="{BB962C8B-B14F-4D97-AF65-F5344CB8AC3E}">
        <p14:creationId xmlns:p14="http://schemas.microsoft.com/office/powerpoint/2010/main" val="1253748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hotos with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3" y="6448334"/>
            <a:ext cx="958850" cy="365125"/>
          </a:xfrm>
          <a:prstGeom prst="rect">
            <a:avLst/>
          </a:prstGeom>
        </p:spPr>
        <p:txBody>
          <a:bodyPr/>
          <a:lstStyle/>
          <a:p>
            <a:fld id="{52105514-2B32-4010-A986-41F8A02DEBDE}" type="datetime1">
              <a:rPr lang="en-US" smtClean="0"/>
              <a:t>4/14/22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8" name="Picture Placeholder 7"/>
          <p:cNvSpPr>
            <a:spLocks noGrp="1"/>
          </p:cNvSpPr>
          <p:nvPr>
            <p:ph type="pic" sz="quarter" idx="12" hasCustomPrompt="1"/>
          </p:nvPr>
        </p:nvSpPr>
        <p:spPr>
          <a:xfrm>
            <a:off x="454025" y="1103919"/>
            <a:ext cx="2659596"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15" name="Text Placeholder 14"/>
          <p:cNvSpPr>
            <a:spLocks noGrp="1"/>
          </p:cNvSpPr>
          <p:nvPr>
            <p:ph type="body" sz="quarter" idx="18" hasCustomPrompt="1"/>
          </p:nvPr>
        </p:nvSpPr>
        <p:spPr>
          <a:xfrm>
            <a:off x="454025" y="3131687"/>
            <a:ext cx="2659596"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5" y="3673554"/>
            <a:ext cx="2659596"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7" name="Picture Placeholder 7"/>
          <p:cNvSpPr>
            <a:spLocks noGrp="1"/>
          </p:cNvSpPr>
          <p:nvPr>
            <p:ph type="pic" sz="quarter" idx="20" hasCustomPrompt="1"/>
          </p:nvPr>
        </p:nvSpPr>
        <p:spPr>
          <a:xfrm>
            <a:off x="3325813" y="1103919"/>
            <a:ext cx="2649537"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28" name="Text Placeholder 14"/>
          <p:cNvSpPr>
            <a:spLocks noGrp="1"/>
          </p:cNvSpPr>
          <p:nvPr>
            <p:ph type="body" sz="quarter" idx="21" hasCustomPrompt="1"/>
          </p:nvPr>
        </p:nvSpPr>
        <p:spPr>
          <a:xfrm>
            <a:off x="3325813" y="3131687"/>
            <a:ext cx="264953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29" name="Text Placeholder 14"/>
          <p:cNvSpPr>
            <a:spLocks noGrp="1"/>
          </p:cNvSpPr>
          <p:nvPr>
            <p:ph type="body" sz="quarter" idx="22" hasCustomPrompt="1"/>
          </p:nvPr>
        </p:nvSpPr>
        <p:spPr>
          <a:xfrm>
            <a:off x="3325813" y="3673554"/>
            <a:ext cx="2649537"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0" name="Picture Placeholder 7"/>
          <p:cNvSpPr>
            <a:spLocks noGrp="1"/>
          </p:cNvSpPr>
          <p:nvPr>
            <p:ph type="pic" sz="quarter" idx="23" hasCustomPrompt="1"/>
          </p:nvPr>
        </p:nvSpPr>
        <p:spPr>
          <a:xfrm>
            <a:off x="6208188" y="1103919"/>
            <a:ext cx="2642125" cy="1920875"/>
          </a:xfrm>
        </p:spPr>
        <p:txBody>
          <a:bodyPr/>
          <a:lstStyle>
            <a:lvl1pPr marL="0" marR="0" indent="0" algn="l" defTabSz="457208" rtl="0" eaLnBrk="1" fontAlgn="auto" latinLnBrk="0" hangingPunct="1">
              <a:lnSpc>
                <a:spcPct val="100000"/>
              </a:lnSpc>
              <a:spcBef>
                <a:spcPct val="20000"/>
              </a:spcBef>
              <a:spcAft>
                <a:spcPts val="0"/>
              </a:spcAft>
              <a:buClrTx/>
              <a:buSzTx/>
              <a:buFont typeface="Arial"/>
              <a:buNone/>
              <a:tabLst/>
              <a:defRPr/>
            </a:lvl1pPr>
          </a:lstStyle>
          <a:p>
            <a:r>
              <a:rPr lang="en-US" dirty="0"/>
              <a:t>Illustrative Image or Graphic</a:t>
            </a:r>
          </a:p>
        </p:txBody>
      </p:sp>
      <p:sp>
        <p:nvSpPr>
          <p:cNvPr id="31" name="Text Placeholder 14"/>
          <p:cNvSpPr>
            <a:spLocks noGrp="1"/>
          </p:cNvSpPr>
          <p:nvPr>
            <p:ph type="body" sz="quarter" idx="24" hasCustomPrompt="1"/>
          </p:nvPr>
        </p:nvSpPr>
        <p:spPr>
          <a:xfrm>
            <a:off x="6208188" y="3131687"/>
            <a:ext cx="2642125"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32" name="Text Placeholder 14"/>
          <p:cNvSpPr>
            <a:spLocks noGrp="1"/>
          </p:cNvSpPr>
          <p:nvPr>
            <p:ph type="body" sz="quarter" idx="25" hasCustomPrompt="1"/>
          </p:nvPr>
        </p:nvSpPr>
        <p:spPr>
          <a:xfrm>
            <a:off x="6208188" y="3673554"/>
            <a:ext cx="2642125"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3" name="Picture Placeholder 7"/>
          <p:cNvSpPr>
            <a:spLocks noGrp="1"/>
          </p:cNvSpPr>
          <p:nvPr>
            <p:ph type="pic" sz="quarter" idx="26" hasCustomPrompt="1"/>
          </p:nvPr>
        </p:nvSpPr>
        <p:spPr>
          <a:xfrm>
            <a:off x="9083151" y="1103919"/>
            <a:ext cx="2643712" cy="1920875"/>
          </a:xfrm>
        </p:spPr>
        <p:txBody>
          <a:bodyPr/>
          <a:lstStyle>
            <a:lvl1pPr marL="0" indent="0">
              <a:buNone/>
              <a:defRPr/>
            </a:lvl1pPr>
          </a:lstStyle>
          <a:p>
            <a:r>
              <a:rPr lang="en-US" dirty="0"/>
              <a:t>Illustrative Image or Graphic</a:t>
            </a:r>
          </a:p>
        </p:txBody>
      </p:sp>
      <p:sp>
        <p:nvSpPr>
          <p:cNvPr id="34" name="Text Placeholder 14"/>
          <p:cNvSpPr>
            <a:spLocks noGrp="1"/>
          </p:cNvSpPr>
          <p:nvPr>
            <p:ph type="body" sz="quarter" idx="27" hasCustomPrompt="1"/>
          </p:nvPr>
        </p:nvSpPr>
        <p:spPr>
          <a:xfrm>
            <a:off x="9083150" y="3131687"/>
            <a:ext cx="263915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Supporting title</a:t>
            </a:r>
          </a:p>
        </p:txBody>
      </p:sp>
      <p:sp>
        <p:nvSpPr>
          <p:cNvPr id="35" name="Text Placeholder 14"/>
          <p:cNvSpPr>
            <a:spLocks noGrp="1"/>
          </p:cNvSpPr>
          <p:nvPr>
            <p:ph type="body" sz="quarter" idx="28" hasCustomPrompt="1"/>
          </p:nvPr>
        </p:nvSpPr>
        <p:spPr>
          <a:xfrm>
            <a:off x="9083150" y="3673554"/>
            <a:ext cx="2639157" cy="2568496"/>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7" name="Title 4"/>
          <p:cNvSpPr>
            <a:spLocks noGrp="1"/>
          </p:cNvSpPr>
          <p:nvPr>
            <p:ph type="title" hasCustomPrompt="1"/>
          </p:nvPr>
        </p:nvSpPr>
        <p:spPr>
          <a:xfrm>
            <a:off x="454024" y="1"/>
            <a:ext cx="11272839" cy="795866"/>
          </a:xfrm>
        </p:spPr>
        <p:txBody>
          <a:bodyPr lIns="0" rIns="0">
            <a:normAutofit/>
          </a:bodyPr>
          <a:lstStyle>
            <a:lvl1pPr algn="l">
              <a:defRPr sz="2000" baseline="0"/>
            </a:lvl1pPr>
          </a:lstStyle>
          <a:p>
            <a:r>
              <a:rPr lang="en-US" dirty="0"/>
              <a:t>Main slide title</a:t>
            </a:r>
          </a:p>
        </p:txBody>
      </p:sp>
      <p:sp>
        <p:nvSpPr>
          <p:cNvPr id="17" name="Text Placeholder 11"/>
          <p:cNvSpPr>
            <a:spLocks noGrp="1"/>
          </p:cNvSpPr>
          <p:nvPr>
            <p:ph type="body" sz="quarter" idx="29" hasCustomPrompt="1"/>
          </p:nvPr>
        </p:nvSpPr>
        <p:spPr>
          <a:xfrm>
            <a:off x="454024" y="557457"/>
            <a:ext cx="11268284" cy="296991"/>
          </a:xfrm>
        </p:spPr>
        <p:txBody>
          <a:bodyPr>
            <a:normAutofit/>
          </a:bodyPr>
          <a:lstStyle>
            <a:lvl1pPr>
              <a:defRPr sz="1400" i="1" baseline="0"/>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Optional supporting sub-title</a:t>
            </a:r>
          </a:p>
        </p:txBody>
      </p:sp>
    </p:spTree>
    <p:extLst>
      <p:ext uri="{BB962C8B-B14F-4D97-AF65-F5344CB8AC3E}">
        <p14:creationId xmlns:p14="http://schemas.microsoft.com/office/powerpoint/2010/main" val="21123039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 photos with title/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809162" y="6448334"/>
            <a:ext cx="958851" cy="365125"/>
          </a:xfrm>
          <a:prstGeom prst="rect">
            <a:avLst/>
          </a:prstGeom>
        </p:spPr>
        <p:txBody>
          <a:bodyPr/>
          <a:lstStyle/>
          <a:p>
            <a:fld id="{074977D9-381E-489E-B733-866642C448A8}" type="datetime1">
              <a:rPr lang="en-US" smtClean="0"/>
              <a:t>4/14/22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8" name="Picture Placeholder 7"/>
          <p:cNvSpPr>
            <a:spLocks noGrp="1"/>
          </p:cNvSpPr>
          <p:nvPr>
            <p:ph type="pic" sz="quarter" idx="12" hasCustomPrompt="1"/>
          </p:nvPr>
        </p:nvSpPr>
        <p:spPr>
          <a:xfrm>
            <a:off x="454025" y="1067072"/>
            <a:ext cx="1684338" cy="1201737"/>
          </a:xfrm>
        </p:spPr>
        <p:txBody>
          <a:bodyPr>
            <a:normAutofit/>
          </a:bodyPr>
          <a:lstStyle>
            <a:lvl1pPr marL="0" indent="0">
              <a:buNone/>
              <a:defRPr sz="1600"/>
            </a:lvl1pPr>
          </a:lstStyle>
          <a:p>
            <a:r>
              <a:rPr lang="en-US" dirty="0"/>
              <a:t>Illustrative Icon</a:t>
            </a:r>
          </a:p>
        </p:txBody>
      </p:sp>
      <p:sp>
        <p:nvSpPr>
          <p:cNvPr id="9" name="Picture Placeholder 7"/>
          <p:cNvSpPr>
            <a:spLocks noGrp="1"/>
          </p:cNvSpPr>
          <p:nvPr>
            <p:ph type="pic" sz="quarter" idx="13" hasCustomPrompt="1"/>
          </p:nvPr>
        </p:nvSpPr>
        <p:spPr>
          <a:xfrm>
            <a:off x="2366963" y="1067072"/>
            <a:ext cx="1689100" cy="1201737"/>
          </a:xfrm>
        </p:spPr>
        <p:txBody>
          <a:bodyPr>
            <a:normAutofit/>
          </a:bodyPr>
          <a:lstStyle>
            <a:lvl1pPr marL="0" indent="0">
              <a:buNone/>
              <a:defRPr sz="1600"/>
            </a:lvl1pPr>
          </a:lstStyle>
          <a:p>
            <a:r>
              <a:rPr lang="en-US" dirty="0"/>
              <a:t>Illustrative Icon</a:t>
            </a:r>
          </a:p>
        </p:txBody>
      </p:sp>
      <p:sp>
        <p:nvSpPr>
          <p:cNvPr id="10" name="Picture Placeholder 7"/>
          <p:cNvSpPr>
            <a:spLocks noGrp="1"/>
          </p:cNvSpPr>
          <p:nvPr>
            <p:ph type="pic" sz="quarter" idx="14" hasCustomPrompt="1"/>
          </p:nvPr>
        </p:nvSpPr>
        <p:spPr>
          <a:xfrm>
            <a:off x="4284662" y="1067072"/>
            <a:ext cx="1690687" cy="1201737"/>
          </a:xfrm>
        </p:spPr>
        <p:txBody>
          <a:bodyPr>
            <a:normAutofit/>
          </a:bodyPr>
          <a:lstStyle>
            <a:lvl1pPr marL="0" indent="0">
              <a:buNone/>
              <a:defRPr sz="1600"/>
            </a:lvl1pPr>
          </a:lstStyle>
          <a:p>
            <a:r>
              <a:rPr lang="en-US" dirty="0"/>
              <a:t>Illustrative Icon</a:t>
            </a:r>
          </a:p>
        </p:txBody>
      </p:sp>
      <p:sp>
        <p:nvSpPr>
          <p:cNvPr id="11" name="Picture Placeholder 7"/>
          <p:cNvSpPr>
            <a:spLocks noGrp="1"/>
          </p:cNvSpPr>
          <p:nvPr>
            <p:ph type="pic" sz="quarter" idx="15" hasCustomPrompt="1"/>
          </p:nvPr>
        </p:nvSpPr>
        <p:spPr>
          <a:xfrm>
            <a:off x="6208187" y="1067072"/>
            <a:ext cx="1689626" cy="1201737"/>
          </a:xfrm>
        </p:spPr>
        <p:txBody>
          <a:bodyPr>
            <a:normAutofit/>
          </a:bodyPr>
          <a:lstStyle>
            <a:lvl1pPr marL="0" indent="0">
              <a:buNone/>
              <a:defRPr sz="1600"/>
            </a:lvl1pPr>
          </a:lstStyle>
          <a:p>
            <a:r>
              <a:rPr lang="en-US" dirty="0"/>
              <a:t>Illustrative Icon</a:t>
            </a:r>
          </a:p>
        </p:txBody>
      </p:sp>
      <p:sp>
        <p:nvSpPr>
          <p:cNvPr id="12" name="Picture Placeholder 7"/>
          <p:cNvSpPr>
            <a:spLocks noGrp="1"/>
          </p:cNvSpPr>
          <p:nvPr>
            <p:ph type="pic" sz="quarter" idx="16" hasCustomPrompt="1"/>
          </p:nvPr>
        </p:nvSpPr>
        <p:spPr>
          <a:xfrm>
            <a:off x="8129325" y="1067072"/>
            <a:ext cx="1679837" cy="1201737"/>
          </a:xfrm>
        </p:spPr>
        <p:txBody>
          <a:bodyPr>
            <a:normAutofit/>
          </a:bodyPr>
          <a:lstStyle>
            <a:lvl1pPr marL="0" indent="0">
              <a:buNone/>
              <a:defRPr sz="1600"/>
            </a:lvl1pPr>
          </a:lstStyle>
          <a:p>
            <a:r>
              <a:rPr lang="en-US" dirty="0"/>
              <a:t>Illustrative Icon</a:t>
            </a:r>
          </a:p>
        </p:txBody>
      </p:sp>
      <p:sp>
        <p:nvSpPr>
          <p:cNvPr id="13" name="Picture Placeholder 7"/>
          <p:cNvSpPr>
            <a:spLocks noGrp="1"/>
          </p:cNvSpPr>
          <p:nvPr>
            <p:ph type="pic" sz="quarter" idx="17" hasCustomPrompt="1"/>
          </p:nvPr>
        </p:nvSpPr>
        <p:spPr>
          <a:xfrm>
            <a:off x="10047026" y="1067072"/>
            <a:ext cx="1679837" cy="1201737"/>
          </a:xfrm>
        </p:spPr>
        <p:txBody>
          <a:bodyPr>
            <a:normAutofit/>
          </a:bodyPr>
          <a:lstStyle>
            <a:lvl1pPr marL="0" indent="0">
              <a:buNone/>
              <a:defRPr sz="1600"/>
            </a:lvl1pPr>
          </a:lstStyle>
          <a:p>
            <a:r>
              <a:rPr lang="en-US" dirty="0"/>
              <a:t>Illustrative Icon</a:t>
            </a:r>
          </a:p>
        </p:txBody>
      </p:sp>
      <p:sp>
        <p:nvSpPr>
          <p:cNvPr id="15" name="Text Placeholder 14"/>
          <p:cNvSpPr>
            <a:spLocks noGrp="1"/>
          </p:cNvSpPr>
          <p:nvPr>
            <p:ph type="body" sz="quarter" idx="18" hasCustomPrompt="1"/>
          </p:nvPr>
        </p:nvSpPr>
        <p:spPr>
          <a:xfrm>
            <a:off x="454023" y="2370931"/>
            <a:ext cx="168433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16" name="Text Placeholder 14"/>
          <p:cNvSpPr>
            <a:spLocks noGrp="1"/>
          </p:cNvSpPr>
          <p:nvPr>
            <p:ph type="body" sz="quarter" idx="19" hasCustomPrompt="1"/>
          </p:nvPr>
        </p:nvSpPr>
        <p:spPr>
          <a:xfrm>
            <a:off x="454023" y="2912798"/>
            <a:ext cx="168433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17" name="Text Placeholder 14"/>
          <p:cNvSpPr>
            <a:spLocks noGrp="1"/>
          </p:cNvSpPr>
          <p:nvPr>
            <p:ph type="body" sz="quarter" idx="20" hasCustomPrompt="1"/>
          </p:nvPr>
        </p:nvSpPr>
        <p:spPr>
          <a:xfrm>
            <a:off x="2366965" y="2370931"/>
            <a:ext cx="1689099"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18" name="Text Placeholder 14"/>
          <p:cNvSpPr>
            <a:spLocks noGrp="1"/>
          </p:cNvSpPr>
          <p:nvPr>
            <p:ph type="body" sz="quarter" idx="21" hasCustomPrompt="1"/>
          </p:nvPr>
        </p:nvSpPr>
        <p:spPr>
          <a:xfrm>
            <a:off x="2366965" y="2912798"/>
            <a:ext cx="1689099"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19" name="Text Placeholder 14"/>
          <p:cNvSpPr>
            <a:spLocks noGrp="1"/>
          </p:cNvSpPr>
          <p:nvPr>
            <p:ph type="body" sz="quarter" idx="22" hasCustomPrompt="1"/>
          </p:nvPr>
        </p:nvSpPr>
        <p:spPr>
          <a:xfrm>
            <a:off x="4284661" y="2370931"/>
            <a:ext cx="169068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0" name="Text Placeholder 14"/>
          <p:cNvSpPr>
            <a:spLocks noGrp="1"/>
          </p:cNvSpPr>
          <p:nvPr>
            <p:ph type="body" sz="quarter" idx="23" hasCustomPrompt="1"/>
          </p:nvPr>
        </p:nvSpPr>
        <p:spPr>
          <a:xfrm>
            <a:off x="4284661" y="2912798"/>
            <a:ext cx="169068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1" name="Text Placeholder 14"/>
          <p:cNvSpPr>
            <a:spLocks noGrp="1"/>
          </p:cNvSpPr>
          <p:nvPr>
            <p:ph type="body" sz="quarter" idx="24" hasCustomPrompt="1"/>
          </p:nvPr>
        </p:nvSpPr>
        <p:spPr>
          <a:xfrm>
            <a:off x="6203953" y="2370931"/>
            <a:ext cx="1689625"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2" name="Text Placeholder 14"/>
          <p:cNvSpPr>
            <a:spLocks noGrp="1"/>
          </p:cNvSpPr>
          <p:nvPr>
            <p:ph type="body" sz="quarter" idx="25" hasCustomPrompt="1"/>
          </p:nvPr>
        </p:nvSpPr>
        <p:spPr>
          <a:xfrm>
            <a:off x="6203953" y="2912798"/>
            <a:ext cx="1689625"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3" name="Text Placeholder 14"/>
          <p:cNvSpPr>
            <a:spLocks noGrp="1"/>
          </p:cNvSpPr>
          <p:nvPr>
            <p:ph type="body" sz="quarter" idx="26" hasCustomPrompt="1"/>
          </p:nvPr>
        </p:nvSpPr>
        <p:spPr>
          <a:xfrm>
            <a:off x="8131440" y="2370931"/>
            <a:ext cx="167983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4" name="Text Placeholder 14"/>
          <p:cNvSpPr>
            <a:spLocks noGrp="1"/>
          </p:cNvSpPr>
          <p:nvPr>
            <p:ph type="body" sz="quarter" idx="27" hasCustomPrompt="1"/>
          </p:nvPr>
        </p:nvSpPr>
        <p:spPr>
          <a:xfrm>
            <a:off x="8131440" y="2912798"/>
            <a:ext cx="167983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5" name="Text Placeholder 14"/>
          <p:cNvSpPr>
            <a:spLocks noGrp="1"/>
          </p:cNvSpPr>
          <p:nvPr>
            <p:ph type="body" sz="quarter" idx="28" hasCustomPrompt="1"/>
          </p:nvPr>
        </p:nvSpPr>
        <p:spPr>
          <a:xfrm>
            <a:off x="10047025" y="2370931"/>
            <a:ext cx="1679836"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26" name="Text Placeholder 14"/>
          <p:cNvSpPr>
            <a:spLocks noGrp="1"/>
          </p:cNvSpPr>
          <p:nvPr>
            <p:ph type="body" sz="quarter" idx="29" hasCustomPrompt="1"/>
          </p:nvPr>
        </p:nvSpPr>
        <p:spPr>
          <a:xfrm>
            <a:off x="10047025" y="2912798"/>
            <a:ext cx="1679836"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28" name="Picture Placeholder 7"/>
          <p:cNvSpPr>
            <a:spLocks noGrp="1"/>
          </p:cNvSpPr>
          <p:nvPr>
            <p:ph type="pic" sz="quarter" idx="31" hasCustomPrompt="1"/>
          </p:nvPr>
        </p:nvSpPr>
        <p:spPr>
          <a:xfrm>
            <a:off x="454025" y="3626610"/>
            <a:ext cx="1684335" cy="1201737"/>
          </a:xfrm>
        </p:spPr>
        <p:txBody>
          <a:bodyPr>
            <a:normAutofit/>
          </a:bodyPr>
          <a:lstStyle>
            <a:lvl1pPr marL="0" indent="0">
              <a:buNone/>
              <a:defRPr sz="1600"/>
            </a:lvl1pPr>
          </a:lstStyle>
          <a:p>
            <a:r>
              <a:rPr lang="en-US" dirty="0"/>
              <a:t>Illustrative Icon</a:t>
            </a:r>
          </a:p>
        </p:txBody>
      </p:sp>
      <p:sp>
        <p:nvSpPr>
          <p:cNvPr id="29" name="Picture Placeholder 7"/>
          <p:cNvSpPr>
            <a:spLocks noGrp="1"/>
          </p:cNvSpPr>
          <p:nvPr>
            <p:ph type="pic" sz="quarter" idx="32" hasCustomPrompt="1"/>
          </p:nvPr>
        </p:nvSpPr>
        <p:spPr>
          <a:xfrm>
            <a:off x="2366963" y="3626610"/>
            <a:ext cx="1689100" cy="1201737"/>
          </a:xfrm>
        </p:spPr>
        <p:txBody>
          <a:bodyPr>
            <a:normAutofit/>
          </a:bodyPr>
          <a:lstStyle>
            <a:lvl1pPr marL="0" indent="0">
              <a:buNone/>
              <a:defRPr sz="1600"/>
            </a:lvl1pPr>
          </a:lstStyle>
          <a:p>
            <a:r>
              <a:rPr lang="en-US" dirty="0"/>
              <a:t>Illustrative Icon</a:t>
            </a:r>
          </a:p>
        </p:txBody>
      </p:sp>
      <p:sp>
        <p:nvSpPr>
          <p:cNvPr id="30" name="Picture Placeholder 7"/>
          <p:cNvSpPr>
            <a:spLocks noGrp="1"/>
          </p:cNvSpPr>
          <p:nvPr>
            <p:ph type="pic" sz="quarter" idx="33" hasCustomPrompt="1"/>
          </p:nvPr>
        </p:nvSpPr>
        <p:spPr>
          <a:xfrm>
            <a:off x="4283076" y="3626610"/>
            <a:ext cx="1692274" cy="1201737"/>
          </a:xfrm>
        </p:spPr>
        <p:txBody>
          <a:bodyPr>
            <a:normAutofit/>
          </a:bodyPr>
          <a:lstStyle>
            <a:lvl1pPr marL="0" indent="0">
              <a:buNone/>
              <a:defRPr sz="1600"/>
            </a:lvl1pPr>
          </a:lstStyle>
          <a:p>
            <a:r>
              <a:rPr lang="en-US" dirty="0"/>
              <a:t>Illustrative Icon</a:t>
            </a:r>
          </a:p>
        </p:txBody>
      </p:sp>
      <p:sp>
        <p:nvSpPr>
          <p:cNvPr id="31" name="Picture Placeholder 7"/>
          <p:cNvSpPr>
            <a:spLocks noGrp="1"/>
          </p:cNvSpPr>
          <p:nvPr>
            <p:ph type="pic" sz="quarter" idx="34" hasCustomPrompt="1"/>
          </p:nvPr>
        </p:nvSpPr>
        <p:spPr>
          <a:xfrm>
            <a:off x="6207125" y="3626610"/>
            <a:ext cx="1690688" cy="1201737"/>
          </a:xfrm>
        </p:spPr>
        <p:txBody>
          <a:bodyPr>
            <a:normAutofit/>
          </a:bodyPr>
          <a:lstStyle>
            <a:lvl1pPr marL="0" indent="0">
              <a:buNone/>
              <a:defRPr sz="1600"/>
            </a:lvl1pPr>
          </a:lstStyle>
          <a:p>
            <a:r>
              <a:rPr lang="en-US" dirty="0"/>
              <a:t>Illustrative Icon</a:t>
            </a:r>
          </a:p>
        </p:txBody>
      </p:sp>
      <p:sp>
        <p:nvSpPr>
          <p:cNvPr id="32" name="Picture Placeholder 7"/>
          <p:cNvSpPr>
            <a:spLocks noGrp="1"/>
          </p:cNvSpPr>
          <p:nvPr>
            <p:ph type="pic" sz="quarter" idx="35" hasCustomPrompt="1"/>
          </p:nvPr>
        </p:nvSpPr>
        <p:spPr>
          <a:xfrm>
            <a:off x="8129325" y="3626610"/>
            <a:ext cx="1679838" cy="1201737"/>
          </a:xfrm>
        </p:spPr>
        <p:txBody>
          <a:bodyPr>
            <a:normAutofit/>
          </a:bodyPr>
          <a:lstStyle>
            <a:lvl1pPr marL="0" indent="0">
              <a:buNone/>
              <a:defRPr sz="1600"/>
            </a:lvl1pPr>
          </a:lstStyle>
          <a:p>
            <a:r>
              <a:rPr lang="en-US" dirty="0"/>
              <a:t>Illustrative Icon</a:t>
            </a:r>
          </a:p>
        </p:txBody>
      </p:sp>
      <p:sp>
        <p:nvSpPr>
          <p:cNvPr id="33" name="Picture Placeholder 7"/>
          <p:cNvSpPr>
            <a:spLocks noGrp="1"/>
          </p:cNvSpPr>
          <p:nvPr>
            <p:ph type="pic" sz="quarter" idx="36" hasCustomPrompt="1"/>
          </p:nvPr>
        </p:nvSpPr>
        <p:spPr>
          <a:xfrm>
            <a:off x="10042527" y="3626610"/>
            <a:ext cx="1684336" cy="1201737"/>
          </a:xfrm>
        </p:spPr>
        <p:txBody>
          <a:bodyPr>
            <a:normAutofit/>
          </a:bodyPr>
          <a:lstStyle>
            <a:lvl1pPr marL="0" indent="0">
              <a:buNone/>
              <a:defRPr sz="1600"/>
            </a:lvl1pPr>
          </a:lstStyle>
          <a:p>
            <a:r>
              <a:rPr lang="en-US" dirty="0"/>
              <a:t>Illustrative Icon</a:t>
            </a:r>
          </a:p>
        </p:txBody>
      </p:sp>
      <p:sp>
        <p:nvSpPr>
          <p:cNvPr id="34" name="Text Placeholder 14"/>
          <p:cNvSpPr>
            <a:spLocks noGrp="1"/>
          </p:cNvSpPr>
          <p:nvPr>
            <p:ph type="body" sz="quarter" idx="37" hasCustomPrompt="1"/>
          </p:nvPr>
        </p:nvSpPr>
        <p:spPr>
          <a:xfrm>
            <a:off x="454024" y="4930469"/>
            <a:ext cx="1684334"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5" name="Text Placeholder 14"/>
          <p:cNvSpPr>
            <a:spLocks noGrp="1"/>
          </p:cNvSpPr>
          <p:nvPr>
            <p:ph type="body" sz="quarter" idx="38" hasCustomPrompt="1"/>
          </p:nvPr>
        </p:nvSpPr>
        <p:spPr>
          <a:xfrm>
            <a:off x="454024" y="5472336"/>
            <a:ext cx="1684334"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6" name="Text Placeholder 14"/>
          <p:cNvSpPr>
            <a:spLocks noGrp="1"/>
          </p:cNvSpPr>
          <p:nvPr>
            <p:ph type="body" sz="quarter" idx="39" hasCustomPrompt="1"/>
          </p:nvPr>
        </p:nvSpPr>
        <p:spPr>
          <a:xfrm>
            <a:off x="2366965" y="4930469"/>
            <a:ext cx="1689099"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7" name="Text Placeholder 14"/>
          <p:cNvSpPr>
            <a:spLocks noGrp="1"/>
          </p:cNvSpPr>
          <p:nvPr>
            <p:ph type="body" sz="quarter" idx="40" hasCustomPrompt="1"/>
          </p:nvPr>
        </p:nvSpPr>
        <p:spPr>
          <a:xfrm>
            <a:off x="2366965" y="5472336"/>
            <a:ext cx="1689099"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38" name="Text Placeholder 14"/>
          <p:cNvSpPr>
            <a:spLocks noGrp="1"/>
          </p:cNvSpPr>
          <p:nvPr>
            <p:ph type="body" sz="quarter" idx="41" hasCustomPrompt="1"/>
          </p:nvPr>
        </p:nvSpPr>
        <p:spPr>
          <a:xfrm>
            <a:off x="4283074" y="4930469"/>
            <a:ext cx="1692273"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39" name="Text Placeholder 14"/>
          <p:cNvSpPr>
            <a:spLocks noGrp="1"/>
          </p:cNvSpPr>
          <p:nvPr>
            <p:ph type="body" sz="quarter" idx="42" hasCustomPrompt="1"/>
          </p:nvPr>
        </p:nvSpPr>
        <p:spPr>
          <a:xfrm>
            <a:off x="4283074" y="5472336"/>
            <a:ext cx="1692273"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0" name="Text Placeholder 14"/>
          <p:cNvSpPr>
            <a:spLocks noGrp="1"/>
          </p:cNvSpPr>
          <p:nvPr>
            <p:ph type="body" sz="quarter" idx="43" hasCustomPrompt="1"/>
          </p:nvPr>
        </p:nvSpPr>
        <p:spPr>
          <a:xfrm>
            <a:off x="6207125" y="4930469"/>
            <a:ext cx="169068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1" name="Text Placeholder 14"/>
          <p:cNvSpPr>
            <a:spLocks noGrp="1"/>
          </p:cNvSpPr>
          <p:nvPr>
            <p:ph type="body" sz="quarter" idx="44" hasCustomPrompt="1"/>
          </p:nvPr>
        </p:nvSpPr>
        <p:spPr>
          <a:xfrm>
            <a:off x="6207125" y="5472336"/>
            <a:ext cx="169068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2" name="Text Placeholder 14"/>
          <p:cNvSpPr>
            <a:spLocks noGrp="1"/>
          </p:cNvSpPr>
          <p:nvPr>
            <p:ph type="body" sz="quarter" idx="45" hasCustomPrompt="1"/>
          </p:nvPr>
        </p:nvSpPr>
        <p:spPr>
          <a:xfrm>
            <a:off x="8131439" y="4930469"/>
            <a:ext cx="1679837"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3" name="Text Placeholder 14"/>
          <p:cNvSpPr>
            <a:spLocks noGrp="1"/>
          </p:cNvSpPr>
          <p:nvPr>
            <p:ph type="body" sz="quarter" idx="46" hasCustomPrompt="1"/>
          </p:nvPr>
        </p:nvSpPr>
        <p:spPr>
          <a:xfrm>
            <a:off x="8131439" y="5472336"/>
            <a:ext cx="1679837"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44" name="Text Placeholder 14"/>
          <p:cNvSpPr>
            <a:spLocks noGrp="1"/>
          </p:cNvSpPr>
          <p:nvPr>
            <p:ph type="body" sz="quarter" idx="47" hasCustomPrompt="1"/>
          </p:nvPr>
        </p:nvSpPr>
        <p:spPr>
          <a:xfrm>
            <a:off x="10042525" y="4930469"/>
            <a:ext cx="1684335" cy="381000"/>
          </a:xfrm>
        </p:spPr>
        <p:txBody>
          <a:bodyPr lIns="0" tIns="0" rIns="0" bIns="0" anchor="b">
            <a:noAutofit/>
          </a:bodyPr>
          <a:lstStyle>
            <a:lvl1pPr marL="0" indent="0">
              <a:buFont typeface="Arial"/>
              <a:buNone/>
              <a:defRPr sz="1000">
                <a:solidFill>
                  <a:schemeClr val="accent1"/>
                </a:solidFill>
                <a:latin typeface="Century Gothic"/>
                <a:cs typeface="Century Gothic"/>
              </a:defRPr>
            </a:lvl1pPr>
          </a:lstStyle>
          <a:p>
            <a:pPr lvl="0"/>
            <a:r>
              <a:rPr lang="en-US" dirty="0"/>
              <a:t>Supporting title</a:t>
            </a:r>
          </a:p>
        </p:txBody>
      </p:sp>
      <p:sp>
        <p:nvSpPr>
          <p:cNvPr id="45" name="Text Placeholder 14"/>
          <p:cNvSpPr>
            <a:spLocks noGrp="1"/>
          </p:cNvSpPr>
          <p:nvPr>
            <p:ph type="body" sz="quarter" idx="48" hasCustomPrompt="1"/>
          </p:nvPr>
        </p:nvSpPr>
        <p:spPr>
          <a:xfrm>
            <a:off x="10042525" y="5472336"/>
            <a:ext cx="1684335" cy="381000"/>
          </a:xfrm>
        </p:spPr>
        <p:txBody>
          <a:bodyPr lIns="0" tIns="0" rIns="0" bIns="0" anchor="t">
            <a:noAutofit/>
          </a:bodyPr>
          <a:lstStyle>
            <a:lvl1pPr marL="0" indent="0">
              <a:buFont typeface="Arial"/>
              <a:buNone/>
              <a:defRPr sz="10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bulleted list</a:t>
            </a:r>
          </a:p>
        </p:txBody>
      </p:sp>
      <p:sp>
        <p:nvSpPr>
          <p:cNvPr id="5"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slide title</a:t>
            </a:r>
          </a:p>
        </p:txBody>
      </p:sp>
    </p:spTree>
    <p:extLst>
      <p:ext uri="{BB962C8B-B14F-4D97-AF65-F5344CB8AC3E}">
        <p14:creationId xmlns:p14="http://schemas.microsoft.com/office/powerpoint/2010/main" val="30522471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slide title</a:t>
            </a:r>
          </a:p>
        </p:txBody>
      </p:sp>
      <p:sp>
        <p:nvSpPr>
          <p:cNvPr id="6" name="Date Placeholder 3"/>
          <p:cNvSpPr>
            <a:spLocks noGrp="1"/>
          </p:cNvSpPr>
          <p:nvPr>
            <p:ph type="dt" sz="half" idx="2"/>
          </p:nvPr>
        </p:nvSpPr>
        <p:spPr>
          <a:xfrm>
            <a:off x="9320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4/14/22</a:t>
            </a:fld>
            <a:endParaRPr lang="en-US" dirty="0"/>
          </a:p>
        </p:txBody>
      </p:sp>
      <p:sp>
        <p:nvSpPr>
          <p:cNvPr id="7"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755090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transition (top righ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634069" y="4535726"/>
            <a:ext cx="6096000" cy="1477328"/>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r>
              <a:rPr lang="en-US" sz="1800" dirty="0"/>
              <a:t>If you need help licensing images to use in your presentation, email Marcom@Daugherty.com</a:t>
            </a:r>
          </a:p>
        </p:txBody>
      </p:sp>
      <p:sp>
        <p:nvSpPr>
          <p:cNvPr id="7" name="Rectangle 6"/>
          <p:cNvSpPr/>
          <p:nvPr userDrawn="1"/>
        </p:nvSpPr>
        <p:spPr>
          <a:xfrm>
            <a:off x="634069" y="4321384"/>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5975350" y="0"/>
            <a:ext cx="6216650" cy="3403600"/>
          </a:xfrm>
          <a:solidFill>
            <a:schemeClr val="accent1"/>
          </a:solidFill>
          <a:effectLst/>
        </p:spPr>
        <p:txBody>
          <a:bodyPr lIns="457200" tIns="457200" rIns="274320" bIns="457200" anchor="b" anchorCtr="0">
            <a:normAutofit/>
          </a:bodyPr>
          <a:lstStyle>
            <a:lvl1pPr marL="0" indent="0">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177065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transition (top lef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Rectangle 5"/>
          <p:cNvSpPr/>
          <p:nvPr userDrawn="1"/>
        </p:nvSpPr>
        <p:spPr>
          <a:xfrm>
            <a:off x="430869" y="449684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430869" y="4219851"/>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5" name="Picture Placeholder 4"/>
          <p:cNvSpPr>
            <a:spLocks noGrp="1"/>
          </p:cNvSpPr>
          <p:nvPr>
            <p:ph type="pic" sz="quarter" idx="11"/>
          </p:nvPr>
        </p:nvSpPr>
        <p:spPr>
          <a:xfrm>
            <a:off x="0" y="0"/>
            <a:ext cx="12192000" cy="6858000"/>
          </a:xfrm>
        </p:spPr>
        <p:txBody>
          <a:bodyPr/>
          <a:lstStyle>
            <a:lvl1pPr marL="0" indent="0">
              <a:buNone/>
              <a:defRPr sz="2000"/>
            </a:lvl1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3" name="Text Placeholder 12"/>
          <p:cNvSpPr>
            <a:spLocks noGrp="1"/>
          </p:cNvSpPr>
          <p:nvPr>
            <p:ph type="body" sz="quarter" idx="10" hasCustomPrompt="1"/>
          </p:nvPr>
        </p:nvSpPr>
        <p:spPr>
          <a:xfrm>
            <a:off x="1" y="0"/>
            <a:ext cx="6207124" cy="3403600"/>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40921817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transition (bottom righ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15972" y="1149042"/>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315972" y="87204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5975350" y="3454400"/>
            <a:ext cx="6216650" cy="3403600"/>
          </a:xfrm>
          <a:solidFill>
            <a:schemeClr val="accent1"/>
          </a:solidFill>
          <a:effectLst/>
        </p:spPr>
        <p:txBody>
          <a:bodyPr lIns="457200" tIns="457200" rIns="274320" bIns="457200" anchor="b" anchorCtr="0">
            <a:normAutofit/>
          </a:bodyPr>
          <a:lstStyle>
            <a:lvl1pPr marL="0" indent="0" algn="l">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3868132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transition (bottom left)">
    <p:spTree>
      <p:nvGrpSpPr>
        <p:cNvPr id="1" name=""/>
        <p:cNvGrpSpPr/>
        <p:nvPr/>
      </p:nvGrpSpPr>
      <p:grpSpPr>
        <a:xfrm>
          <a:off x="0" y="0"/>
          <a:ext cx="0" cy="0"/>
          <a:chOff x="0" y="0"/>
          <a:chExt cx="0" cy="0"/>
        </a:xfrm>
      </p:grpSpPr>
      <p:sp>
        <p:nvSpPr>
          <p:cNvPr id="2" name="Rectangle 1"/>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328737" y="1003640"/>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9" name="Rectangle 8"/>
          <p:cNvSpPr/>
          <p:nvPr userDrawn="1"/>
        </p:nvSpPr>
        <p:spPr>
          <a:xfrm>
            <a:off x="328737" y="72664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6"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13" name="Text Placeholder 12"/>
          <p:cNvSpPr>
            <a:spLocks noGrp="1"/>
          </p:cNvSpPr>
          <p:nvPr>
            <p:ph type="body" sz="quarter" idx="10" hasCustomPrompt="1"/>
          </p:nvPr>
        </p:nvSpPr>
        <p:spPr>
          <a:xfrm>
            <a:off x="1" y="3454400"/>
            <a:ext cx="6207124" cy="3403600"/>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4714851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transition (right center)">
    <p:spTree>
      <p:nvGrpSpPr>
        <p:cNvPr id="1" name=""/>
        <p:cNvGrpSpPr/>
        <p:nvPr/>
      </p:nvGrpSpPr>
      <p:grpSpPr>
        <a:xfrm>
          <a:off x="0" y="0"/>
          <a:ext cx="0" cy="0"/>
          <a:chOff x="0" y="0"/>
          <a:chExt cx="0" cy="0"/>
        </a:xfrm>
      </p:grpSpPr>
      <p:sp>
        <p:nvSpPr>
          <p:cNvPr id="4" name="Rectangle 3"/>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4031020" y="39127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2" name="Rectangle 11"/>
          <p:cNvSpPr/>
          <p:nvPr userDrawn="1"/>
        </p:nvSpPr>
        <p:spPr>
          <a:xfrm>
            <a:off x="4031020" y="114275"/>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9"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3325813" y="2523067"/>
            <a:ext cx="8866197" cy="1811866"/>
          </a:xfrm>
          <a:solidFill>
            <a:schemeClr val="accent1"/>
          </a:solidFill>
          <a:effectLst/>
        </p:spPr>
        <p:txBody>
          <a:bodyPr lIns="457200" tIns="457200" rIns="274320" bIns="457200" anchor="b" anchorCtr="0">
            <a:normAutofit/>
          </a:bodyPr>
          <a:lstStyle>
            <a:lvl1pPr marL="0" marR="0" indent="0" algn="l" defTabSz="457208" rtl="0" eaLnBrk="1" fontAlgn="auto" latinLnBrk="0" hangingPunct="1">
              <a:lnSpc>
                <a:spcPct val="100000"/>
              </a:lnSpc>
              <a:spcBef>
                <a:spcPct val="20000"/>
              </a:spcBef>
              <a:spcAft>
                <a:spcPts val="0"/>
              </a:spcAft>
              <a:buClrTx/>
              <a:buSzTx/>
              <a:buFont typeface="Arial"/>
              <a:buNone/>
              <a:tabLst/>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29101964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transition (left center)">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28712" y="446677"/>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1" name="Rectangle 10"/>
          <p:cNvSpPr/>
          <p:nvPr userDrawn="1"/>
        </p:nvSpPr>
        <p:spPr>
          <a:xfrm>
            <a:off x="2528712" y="169682"/>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8" name="Picture Placeholder 4"/>
          <p:cNvSpPr>
            <a:spLocks noGrp="1"/>
          </p:cNvSpPr>
          <p:nvPr>
            <p:ph type="pic" sz="quarter" idx="11"/>
          </p:nvPr>
        </p:nvSpPr>
        <p:spPr>
          <a:xfrm>
            <a:off x="6" y="0"/>
            <a:ext cx="12191999" cy="68580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7" y="2523067"/>
            <a:ext cx="8850306" cy="1811866"/>
          </a:xfrm>
          <a:solidFill>
            <a:schemeClr val="accent1"/>
          </a:solidFill>
          <a:effectLst/>
        </p:spPr>
        <p:txBody>
          <a:bodyPr lIns="457200" tIns="457200" rIns="274320" bIns="457200" anchor="b" anchorCtr="0">
            <a:normAutofit/>
          </a:bodyPr>
          <a:lstStyle>
            <a:lvl1pPr marL="0" indent="0" algn="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169752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Objective/Agenda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Main slide title</a:t>
            </a:r>
          </a:p>
        </p:txBody>
      </p:sp>
      <p:sp>
        <p:nvSpPr>
          <p:cNvPr id="3" name="Text Placeholder 2"/>
          <p:cNvSpPr>
            <a:spLocks noGrp="1"/>
          </p:cNvSpPr>
          <p:nvPr>
            <p:ph type="body" idx="1" hasCustomPrompt="1"/>
          </p:nvPr>
        </p:nvSpPr>
        <p:spPr>
          <a:xfrm>
            <a:off x="454025" y="1535113"/>
            <a:ext cx="5521325" cy="639762"/>
          </a:xfrm>
        </p:spPr>
        <p:txBody>
          <a:bodyPr anchor="b">
            <a:noAutofit/>
          </a:bodyPr>
          <a:lstStyle>
            <a:lvl1pPr marL="0" indent="0">
              <a:buNone/>
              <a:defRPr sz="2000" b="0" i="0">
                <a:solidFill>
                  <a:srgbClr val="B5D084"/>
                </a:solidFill>
                <a:latin typeface="Century Gothic"/>
              </a:defRPr>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Objective</a:t>
            </a:r>
          </a:p>
        </p:txBody>
      </p:sp>
      <p:sp>
        <p:nvSpPr>
          <p:cNvPr id="4" name="Content Placeholder 3"/>
          <p:cNvSpPr>
            <a:spLocks noGrp="1"/>
          </p:cNvSpPr>
          <p:nvPr>
            <p:ph sz="half" idx="2" hasCustomPrompt="1"/>
          </p:nvPr>
        </p:nvSpPr>
        <p:spPr>
          <a:xfrm>
            <a:off x="454025" y="2174875"/>
            <a:ext cx="5521325" cy="3951288"/>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Enter one sentence objective of the meeting.</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207125" y="1535113"/>
            <a:ext cx="5519738" cy="639762"/>
          </a:xfrm>
        </p:spPr>
        <p:txBody>
          <a:bodyPr anchor="b">
            <a:normAutofit/>
          </a:bodyPr>
          <a:lstStyle>
            <a:lvl1pPr marL="0" indent="0">
              <a:buNone/>
              <a:defRPr sz="2000" b="0" i="0">
                <a:solidFill>
                  <a:srgbClr val="B5D084"/>
                </a:solidFill>
                <a:latin typeface="Century Gothic"/>
              </a:defRPr>
            </a:lvl1pPr>
            <a:lvl2pPr marL="457208" indent="0">
              <a:buNone/>
              <a:defRPr sz="2000" b="1"/>
            </a:lvl2pPr>
            <a:lvl3pPr marL="914415" indent="0">
              <a:buNone/>
              <a:defRPr sz="1800" b="1"/>
            </a:lvl3pPr>
            <a:lvl4pPr marL="1371623" indent="0">
              <a:buNone/>
              <a:defRPr sz="1600" b="1"/>
            </a:lvl4pPr>
            <a:lvl5pPr marL="1828830" indent="0">
              <a:buNone/>
              <a:defRPr sz="1600" b="1"/>
            </a:lvl5pPr>
            <a:lvl6pPr marL="2286038" indent="0">
              <a:buNone/>
              <a:defRPr sz="1600" b="1"/>
            </a:lvl6pPr>
            <a:lvl7pPr marL="2743246" indent="0">
              <a:buNone/>
              <a:defRPr sz="1600" b="1"/>
            </a:lvl7pPr>
            <a:lvl8pPr marL="3200453" indent="0">
              <a:buNone/>
              <a:defRPr sz="1600" b="1"/>
            </a:lvl8pPr>
            <a:lvl9pPr marL="3657661" indent="0">
              <a:buNone/>
              <a:defRPr sz="1600" b="1"/>
            </a:lvl9pPr>
          </a:lstStyle>
          <a:p>
            <a:pPr lvl="0"/>
            <a:r>
              <a:rPr lang="en-US" dirty="0"/>
              <a:t>Agenda</a:t>
            </a:r>
          </a:p>
        </p:txBody>
      </p:sp>
      <p:sp>
        <p:nvSpPr>
          <p:cNvPr id="6" name="Content Placeholder 5"/>
          <p:cNvSpPr>
            <a:spLocks noGrp="1"/>
          </p:cNvSpPr>
          <p:nvPr>
            <p:ph sz="quarter" idx="4" hasCustomPrompt="1"/>
          </p:nvPr>
        </p:nvSpPr>
        <p:spPr>
          <a:xfrm>
            <a:off x="6207125" y="2174875"/>
            <a:ext cx="5519738" cy="3951288"/>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Enter agenda items to cover in the meeting</a:t>
            </a:r>
          </a:p>
          <a:p>
            <a:pPr lvl="1"/>
            <a:r>
              <a:rPr lang="en-US" dirty="0"/>
              <a:t>Second level</a:t>
            </a:r>
          </a:p>
          <a:p>
            <a:pPr lvl="2"/>
            <a:r>
              <a:rPr lang="en-US" dirty="0"/>
              <a:t>Third level</a:t>
            </a:r>
          </a:p>
        </p:txBody>
      </p:sp>
      <p:sp>
        <p:nvSpPr>
          <p:cNvPr id="9" name="Date Placeholder 3"/>
          <p:cNvSpPr>
            <a:spLocks noGrp="1"/>
          </p:cNvSpPr>
          <p:nvPr>
            <p:ph type="dt" sz="half" idx="10"/>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4/14/22</a:t>
            </a:fld>
            <a:endParaRPr lang="en-US" dirty="0"/>
          </a:p>
        </p:txBody>
      </p:sp>
      <p:sp>
        <p:nvSpPr>
          <p:cNvPr id="11" name="Slide Number Placeholder 5"/>
          <p:cNvSpPr>
            <a:spLocks noGrp="1"/>
          </p:cNvSpPr>
          <p:nvPr>
            <p:ph type="sldNum" sz="quarter" idx="11"/>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8253447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transition (title bottom)">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Rectangle 10"/>
          <p:cNvSpPr/>
          <p:nvPr userDrawn="1"/>
        </p:nvSpPr>
        <p:spPr>
          <a:xfrm>
            <a:off x="252140" y="3051041"/>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2" name="Rectangle 11"/>
          <p:cNvSpPr/>
          <p:nvPr userDrawn="1"/>
        </p:nvSpPr>
        <p:spPr>
          <a:xfrm>
            <a:off x="252140" y="2774046"/>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9" name="Picture Placeholder 4"/>
          <p:cNvSpPr>
            <a:spLocks noGrp="1"/>
          </p:cNvSpPr>
          <p:nvPr>
            <p:ph type="pic" sz="quarter" idx="11"/>
          </p:nvPr>
        </p:nvSpPr>
        <p:spPr>
          <a:xfrm>
            <a:off x="6" y="0"/>
            <a:ext cx="12191999" cy="54864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6" y="5486400"/>
            <a:ext cx="12191999" cy="1371600"/>
          </a:xfrm>
          <a:solidFill>
            <a:schemeClr val="accent1"/>
          </a:solidFill>
          <a:effectLst/>
        </p:spPr>
        <p:txBody>
          <a:bodyPr lIns="457200" tIns="228600" rIns="274320" bIns="457200" anchor="t" anchorCtr="0">
            <a:normAutofit/>
          </a:bodyPr>
          <a:lstStyle>
            <a:lvl1pPr marL="0" indent="0" algn="ct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36909195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transition (title top)">
    <p:spTree>
      <p:nvGrpSpPr>
        <p:cNvPr id="1" name=""/>
        <p:cNvGrpSpPr/>
        <p:nvPr/>
      </p:nvGrpSpPr>
      <p:grpSpPr>
        <a:xfrm>
          <a:off x="0" y="0"/>
          <a:ext cx="0" cy="0"/>
          <a:chOff x="0" y="0"/>
          <a:chExt cx="0" cy="0"/>
        </a:xfrm>
      </p:grpSpPr>
      <p:sp>
        <p:nvSpPr>
          <p:cNvPr id="2" name="Rectangle 1"/>
          <p:cNvSpPr/>
          <p:nvPr userDrawn="1"/>
        </p:nvSpPr>
        <p:spPr>
          <a:xfrm>
            <a:off x="0" y="6349799"/>
            <a:ext cx="12192000" cy="5082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430869" y="4496846"/>
            <a:ext cx="6096000" cy="1754326"/>
          </a:xfrm>
          <a:prstGeom prst="rect">
            <a:avLst/>
          </a:prstGeom>
        </p:spPr>
        <p:txBody>
          <a:bodyPr>
            <a:spAutoFit/>
          </a:bodyPr>
          <a:lstStyle/>
          <a:p>
            <a:r>
              <a:rPr lang="en-US" sz="1800" dirty="0"/>
              <a:t>Use this slide as a transition</a:t>
            </a:r>
            <a:r>
              <a:rPr lang="en-US" sz="1800" baseline="0" dirty="0"/>
              <a:t> </a:t>
            </a:r>
            <a:r>
              <a:rPr lang="en-US" sz="1800" dirty="0"/>
              <a:t>between topics.  Include a short title with supporting image</a:t>
            </a:r>
          </a:p>
          <a:p>
            <a:endParaRPr lang="en-US" sz="1800" dirty="0"/>
          </a:p>
          <a:p>
            <a:endParaRPr lang="en-US" sz="1800" dirty="0"/>
          </a:p>
          <a:p>
            <a:r>
              <a:rPr lang="en-US" sz="1800" dirty="0"/>
              <a:t>If you need help licensing images to use in your presentation, email Marcom@Daugherty.com</a:t>
            </a:r>
          </a:p>
        </p:txBody>
      </p:sp>
      <p:sp>
        <p:nvSpPr>
          <p:cNvPr id="11" name="Rectangle 10"/>
          <p:cNvSpPr/>
          <p:nvPr userDrawn="1"/>
        </p:nvSpPr>
        <p:spPr>
          <a:xfrm>
            <a:off x="430869" y="4219851"/>
            <a:ext cx="6096000" cy="276999"/>
          </a:xfrm>
          <a:prstGeom prst="rect">
            <a:avLst/>
          </a:prstGeom>
        </p:spPr>
        <p:txBody>
          <a:bodyPr wrap="square">
            <a:spAutoFit/>
          </a:bodyPr>
          <a:lstStyle/>
          <a:p>
            <a:r>
              <a:rPr lang="en-US" sz="1200" dirty="0">
                <a:solidFill>
                  <a:schemeClr val="accent5"/>
                </a:solidFill>
              </a:rPr>
              <a:t>NOTE: This</a:t>
            </a:r>
            <a:r>
              <a:rPr lang="en-US" sz="1200" baseline="0" dirty="0">
                <a:solidFill>
                  <a:schemeClr val="accent5"/>
                </a:solidFill>
              </a:rPr>
              <a:t> text will be covered by the photo.</a:t>
            </a:r>
            <a:endParaRPr lang="en-US" sz="1200" dirty="0">
              <a:solidFill>
                <a:schemeClr val="accent5"/>
              </a:solidFill>
            </a:endParaRPr>
          </a:p>
        </p:txBody>
      </p:sp>
      <p:sp>
        <p:nvSpPr>
          <p:cNvPr id="8" name="Picture Placeholder 4"/>
          <p:cNvSpPr>
            <a:spLocks noGrp="1"/>
          </p:cNvSpPr>
          <p:nvPr>
            <p:ph type="pic" sz="quarter" idx="11"/>
          </p:nvPr>
        </p:nvSpPr>
        <p:spPr>
          <a:xfrm>
            <a:off x="6" y="1371600"/>
            <a:ext cx="12191999" cy="5486400"/>
          </a:xfrm>
        </p:spPr>
        <p:txBody>
          <a:bodyPr/>
          <a:lstStyle>
            <a:lvl1pPr marL="0" indent="0">
              <a:buNone/>
              <a:defRPr sz="2000"/>
            </a:lvl1pPr>
          </a:lstStyle>
          <a:p>
            <a:endParaRPr lang="en-US" dirty="0"/>
          </a:p>
        </p:txBody>
      </p:sp>
      <p:sp>
        <p:nvSpPr>
          <p:cNvPr id="7" name="Text Placeholder 12"/>
          <p:cNvSpPr>
            <a:spLocks noGrp="1"/>
          </p:cNvSpPr>
          <p:nvPr>
            <p:ph type="body" sz="quarter" idx="10" hasCustomPrompt="1"/>
          </p:nvPr>
        </p:nvSpPr>
        <p:spPr>
          <a:xfrm>
            <a:off x="6" y="0"/>
            <a:ext cx="12191999" cy="1371600"/>
          </a:xfrm>
          <a:solidFill>
            <a:schemeClr val="accent1"/>
          </a:solidFill>
          <a:effectLst/>
        </p:spPr>
        <p:txBody>
          <a:bodyPr lIns="457200" tIns="228600" rIns="274320" bIns="228600" anchor="b" anchorCtr="0">
            <a:normAutofit/>
          </a:bodyPr>
          <a:lstStyle>
            <a:lvl1pPr marL="0" indent="0" algn="ctr">
              <a:buNone/>
              <a:defRPr sz="28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8826742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cessed transition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Text Placeholder 12"/>
          <p:cNvSpPr>
            <a:spLocks noGrp="1"/>
          </p:cNvSpPr>
          <p:nvPr>
            <p:ph type="body" sz="quarter" idx="10" hasCustomPrompt="1"/>
          </p:nvPr>
        </p:nvSpPr>
        <p:spPr>
          <a:xfrm>
            <a:off x="0" y="152399"/>
            <a:ext cx="11954933" cy="6705601"/>
          </a:xfrm>
          <a:solidFill>
            <a:schemeClr val="accent1"/>
          </a:solidFill>
          <a:effectLst/>
        </p:spPr>
        <p:txBody>
          <a:bodyPr lIns="457200" tIns="457200" rIns="274320" bIns="457200" anchor="b" anchorCtr="0">
            <a:normAutofit/>
          </a:bodyPr>
          <a:lstStyle>
            <a:lvl1pPr marL="0" indent="0">
              <a:buNone/>
              <a:defRPr sz="3200" baseline="0">
                <a:solidFill>
                  <a:schemeClr val="bg1"/>
                </a:solidFill>
                <a:latin typeface="Century Gothic"/>
              </a:defRPr>
            </a:lvl1pPr>
          </a:lstStyle>
          <a:p>
            <a:pPr lvl="0"/>
            <a:r>
              <a:rPr lang="en-US" dirty="0"/>
              <a:t>Title of transition slide</a:t>
            </a:r>
          </a:p>
        </p:txBody>
      </p:sp>
    </p:spTree>
    <p:extLst>
      <p:ext uri="{BB962C8B-B14F-4D97-AF65-F5344CB8AC3E}">
        <p14:creationId xmlns:p14="http://schemas.microsoft.com/office/powerpoint/2010/main" val="21699442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ransition slide (right title,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4" name="Rectangle 3"/>
          <p:cNvSpPr/>
          <p:nvPr userDrawn="1"/>
        </p:nvSpPr>
        <p:spPr>
          <a:xfrm>
            <a:off x="-4661" y="0"/>
            <a:ext cx="4287737"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4283076" y="4"/>
            <a:ext cx="7908924"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Title 4"/>
          <p:cNvSpPr>
            <a:spLocks noGrp="1"/>
          </p:cNvSpPr>
          <p:nvPr>
            <p:ph type="title" hasCustomPrompt="1"/>
          </p:nvPr>
        </p:nvSpPr>
        <p:spPr>
          <a:xfrm>
            <a:off x="4283074" y="1571414"/>
            <a:ext cx="7908925" cy="3715172"/>
          </a:xfrm>
        </p:spPr>
        <p:txBody>
          <a:bodyPr lIns="457200" rIns="274320">
            <a:normAutofit/>
          </a:bodyPr>
          <a:lstStyle>
            <a:lvl1pPr algn="l">
              <a:defRPr sz="2400" baseline="0"/>
            </a:lvl1pPr>
          </a:lstStyle>
          <a:p>
            <a:r>
              <a:rPr lang="en-US" dirty="0"/>
              <a:t>Transition Slide, no picture.  Enter slide title here.</a:t>
            </a:r>
          </a:p>
        </p:txBody>
      </p:sp>
      <p:grpSp>
        <p:nvGrpSpPr>
          <p:cNvPr id="14" name="Group 13"/>
          <p:cNvGrpSpPr>
            <a:grpSpLocks noChangeAspect="1"/>
          </p:cNvGrpSpPr>
          <p:nvPr userDrawn="1"/>
        </p:nvGrpSpPr>
        <p:grpSpPr>
          <a:xfrm>
            <a:off x="1097693" y="3106031"/>
            <a:ext cx="2083028" cy="645939"/>
            <a:chOff x="1942575" y="653507"/>
            <a:chExt cx="5283200" cy="1638300"/>
          </a:xfrm>
          <a:solidFill>
            <a:schemeClr val="bg1"/>
          </a:solidFill>
        </p:grpSpPr>
        <p:sp>
          <p:nvSpPr>
            <p:cNvPr id="15" name="Freeform 14"/>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6" name="Freeform 15"/>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5316103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ransition slide (left title, no photo)">
    <p:spTree>
      <p:nvGrpSpPr>
        <p:cNvPr id="1" name=""/>
        <p:cNvGrpSpPr/>
        <p:nvPr/>
      </p:nvGrpSpPr>
      <p:grpSpPr>
        <a:xfrm>
          <a:off x="0" y="0"/>
          <a:ext cx="0" cy="0"/>
          <a:chOff x="0" y="0"/>
          <a:chExt cx="0" cy="0"/>
        </a:xfrm>
      </p:grpSpPr>
      <p:sp>
        <p:nvSpPr>
          <p:cNvPr id="3" name="Rectangle 2"/>
          <p:cNvSpPr/>
          <p:nvPr userDrawn="1"/>
        </p:nvSpPr>
        <p:spPr>
          <a:xfrm>
            <a:off x="0" y="6324600"/>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5" name="Rectangle 4"/>
          <p:cNvSpPr/>
          <p:nvPr userDrawn="1"/>
        </p:nvSpPr>
        <p:spPr>
          <a:xfrm>
            <a:off x="1" y="4"/>
            <a:ext cx="7897812"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7" name="Group 6"/>
          <p:cNvGrpSpPr/>
          <p:nvPr userDrawn="1"/>
        </p:nvGrpSpPr>
        <p:grpSpPr>
          <a:xfrm>
            <a:off x="1079067" y="3198465"/>
            <a:ext cx="1982480" cy="461070"/>
            <a:chOff x="1942575" y="653507"/>
            <a:chExt cx="5283200" cy="1638300"/>
          </a:xfrm>
          <a:solidFill>
            <a:schemeClr val="bg1"/>
          </a:solidFill>
        </p:grpSpPr>
        <p:sp>
          <p:nvSpPr>
            <p:cNvPr id="8" name="Freeform 7"/>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9" name="Freeform 8"/>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10" name="Title 4"/>
          <p:cNvSpPr>
            <a:spLocks noGrp="1"/>
          </p:cNvSpPr>
          <p:nvPr>
            <p:ph type="title" hasCustomPrompt="1"/>
          </p:nvPr>
        </p:nvSpPr>
        <p:spPr>
          <a:xfrm>
            <a:off x="1" y="1571414"/>
            <a:ext cx="7895483" cy="3715172"/>
          </a:xfrm>
        </p:spPr>
        <p:txBody>
          <a:bodyPr lIns="457200" rIns="457200">
            <a:normAutofit/>
          </a:bodyPr>
          <a:lstStyle>
            <a:lvl1pPr algn="r">
              <a:defRPr sz="2400"/>
            </a:lvl1pPr>
          </a:lstStyle>
          <a:p>
            <a:r>
              <a:rPr lang="en-US" dirty="0"/>
              <a:t>Transition Slide, no picture.  Enter slide title here.</a:t>
            </a:r>
          </a:p>
        </p:txBody>
      </p:sp>
      <p:sp>
        <p:nvSpPr>
          <p:cNvPr id="15" name="Rectangle 14"/>
          <p:cNvSpPr/>
          <p:nvPr userDrawn="1"/>
        </p:nvSpPr>
        <p:spPr>
          <a:xfrm>
            <a:off x="7897814" y="0"/>
            <a:ext cx="4291856"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nvGrpSpPr>
          <p:cNvPr id="16" name="Group 15"/>
          <p:cNvGrpSpPr>
            <a:grpSpLocks noChangeAspect="1"/>
          </p:cNvGrpSpPr>
          <p:nvPr userDrawn="1"/>
        </p:nvGrpSpPr>
        <p:grpSpPr>
          <a:xfrm>
            <a:off x="9002228" y="3106031"/>
            <a:ext cx="2083028" cy="645939"/>
            <a:chOff x="1942575" y="653507"/>
            <a:chExt cx="5283200" cy="1638300"/>
          </a:xfrm>
          <a:solidFill>
            <a:schemeClr val="bg1"/>
          </a:solidFill>
        </p:grpSpPr>
        <p:sp>
          <p:nvSpPr>
            <p:cNvPr id="17" name="Freeform 16"/>
            <p:cNvSpPr>
              <a:spLocks noEditPoints="1"/>
            </p:cNvSpPr>
            <p:nvPr userDrawn="1"/>
          </p:nvSpPr>
          <p:spPr bwMode="auto">
            <a:xfrm>
              <a:off x="1942575" y="653507"/>
              <a:ext cx="5283200" cy="1016000"/>
            </a:xfrm>
            <a:custGeom>
              <a:avLst/>
              <a:gdLst>
                <a:gd name="T0" fmla="*/ 376 w 3328"/>
                <a:gd name="T1" fmla="*/ 402 h 640"/>
                <a:gd name="T2" fmla="*/ 390 w 3328"/>
                <a:gd name="T3" fmla="*/ 128 h 640"/>
                <a:gd name="T4" fmla="*/ 0 w 3328"/>
                <a:gd name="T5" fmla="*/ 0 h 640"/>
                <a:gd name="T6" fmla="*/ 268 w 3328"/>
                <a:gd name="T7" fmla="*/ 112 h 640"/>
                <a:gd name="T8" fmla="*/ 312 w 3328"/>
                <a:gd name="T9" fmla="*/ 290 h 640"/>
                <a:gd name="T10" fmla="*/ 202 w 3328"/>
                <a:gd name="T11" fmla="*/ 428 h 640"/>
                <a:gd name="T12" fmla="*/ 787 w 3328"/>
                <a:gd name="T13" fmla="*/ 170 h 640"/>
                <a:gd name="T14" fmla="*/ 587 w 3328"/>
                <a:gd name="T15" fmla="*/ 132 h 640"/>
                <a:gd name="T16" fmla="*/ 557 w 3328"/>
                <a:gd name="T17" fmla="*/ 242 h 640"/>
                <a:gd name="T18" fmla="*/ 693 w 3328"/>
                <a:gd name="T19" fmla="*/ 192 h 640"/>
                <a:gd name="T20" fmla="*/ 603 w 3328"/>
                <a:gd name="T21" fmla="*/ 278 h 640"/>
                <a:gd name="T22" fmla="*/ 473 w 3328"/>
                <a:gd name="T23" fmla="*/ 398 h 640"/>
                <a:gd name="T24" fmla="*/ 597 w 3328"/>
                <a:gd name="T25" fmla="*/ 514 h 640"/>
                <a:gd name="T26" fmla="*/ 723 w 3328"/>
                <a:gd name="T27" fmla="*/ 430 h 640"/>
                <a:gd name="T28" fmla="*/ 721 w 3328"/>
                <a:gd name="T29" fmla="*/ 372 h 640"/>
                <a:gd name="T30" fmla="*/ 577 w 3328"/>
                <a:gd name="T31" fmla="*/ 436 h 640"/>
                <a:gd name="T32" fmla="*/ 591 w 3328"/>
                <a:gd name="T33" fmla="*/ 340 h 640"/>
                <a:gd name="T34" fmla="*/ 1125 w 3328"/>
                <a:gd name="T35" fmla="*/ 312 h 640"/>
                <a:gd name="T36" fmla="*/ 1053 w 3328"/>
                <a:gd name="T37" fmla="*/ 440 h 640"/>
                <a:gd name="T38" fmla="*/ 903 w 3328"/>
                <a:gd name="T39" fmla="*/ 132 h 640"/>
                <a:gd name="T40" fmla="*/ 1013 w 3328"/>
                <a:gd name="T41" fmla="*/ 514 h 640"/>
                <a:gd name="T42" fmla="*/ 1209 w 3328"/>
                <a:gd name="T43" fmla="*/ 132 h 640"/>
                <a:gd name="T44" fmla="*/ 1492 w 3328"/>
                <a:gd name="T45" fmla="*/ 126 h 640"/>
                <a:gd name="T46" fmla="*/ 1310 w 3328"/>
                <a:gd name="T47" fmla="*/ 202 h 640"/>
                <a:gd name="T48" fmla="*/ 1356 w 3328"/>
                <a:gd name="T49" fmla="*/ 324 h 640"/>
                <a:gd name="T50" fmla="*/ 1304 w 3328"/>
                <a:gd name="T51" fmla="*/ 432 h 640"/>
                <a:gd name="T52" fmla="*/ 1276 w 3328"/>
                <a:gd name="T53" fmla="*/ 540 h 640"/>
                <a:gd name="T54" fmla="*/ 1416 w 3328"/>
                <a:gd name="T55" fmla="*/ 640 h 640"/>
                <a:gd name="T56" fmla="*/ 1632 w 3328"/>
                <a:gd name="T57" fmla="*/ 580 h 640"/>
                <a:gd name="T58" fmla="*/ 1580 w 3328"/>
                <a:gd name="T59" fmla="*/ 422 h 640"/>
                <a:gd name="T60" fmla="*/ 1368 w 3328"/>
                <a:gd name="T61" fmla="*/ 378 h 640"/>
                <a:gd name="T62" fmla="*/ 1526 w 3328"/>
                <a:gd name="T63" fmla="*/ 344 h 640"/>
                <a:gd name="T64" fmla="*/ 1616 w 3328"/>
                <a:gd name="T65" fmla="*/ 236 h 640"/>
                <a:gd name="T66" fmla="*/ 1598 w 3328"/>
                <a:gd name="T67" fmla="*/ 128 h 640"/>
                <a:gd name="T68" fmla="*/ 1500 w 3328"/>
                <a:gd name="T69" fmla="*/ 292 h 640"/>
                <a:gd name="T70" fmla="*/ 1392 w 3328"/>
                <a:gd name="T71" fmla="*/ 240 h 640"/>
                <a:gd name="T72" fmla="*/ 1490 w 3328"/>
                <a:gd name="T73" fmla="*/ 182 h 640"/>
                <a:gd name="T74" fmla="*/ 1518 w 3328"/>
                <a:gd name="T75" fmla="*/ 496 h 640"/>
                <a:gd name="T76" fmla="*/ 1558 w 3328"/>
                <a:gd name="T77" fmla="*/ 562 h 640"/>
                <a:gd name="T78" fmla="*/ 1358 w 3328"/>
                <a:gd name="T79" fmla="*/ 546 h 640"/>
                <a:gd name="T80" fmla="*/ 2018 w 3328"/>
                <a:gd name="T81" fmla="*/ 250 h 640"/>
                <a:gd name="T82" fmla="*/ 1942 w 3328"/>
                <a:gd name="T83" fmla="*/ 122 h 640"/>
                <a:gd name="T84" fmla="*/ 1792 w 3328"/>
                <a:gd name="T85" fmla="*/ 0 h 640"/>
                <a:gd name="T86" fmla="*/ 1858 w 3328"/>
                <a:gd name="T87" fmla="*/ 192 h 640"/>
                <a:gd name="T88" fmla="*/ 2018 w 3328"/>
                <a:gd name="T89" fmla="*/ 506 h 640"/>
                <a:gd name="T90" fmla="*/ 2185 w 3328"/>
                <a:gd name="T91" fmla="*/ 330 h 640"/>
                <a:gd name="T92" fmla="*/ 2397 w 3328"/>
                <a:gd name="T93" fmla="*/ 176 h 640"/>
                <a:gd name="T94" fmla="*/ 2217 w 3328"/>
                <a:gd name="T95" fmla="*/ 132 h 640"/>
                <a:gd name="T96" fmla="*/ 2097 w 3328"/>
                <a:gd name="T97" fmla="*/ 300 h 640"/>
                <a:gd name="T98" fmla="*/ 2169 w 3328"/>
                <a:gd name="T99" fmla="*/ 484 h 640"/>
                <a:gd name="T100" fmla="*/ 2393 w 3328"/>
                <a:gd name="T101" fmla="*/ 468 h 640"/>
                <a:gd name="T102" fmla="*/ 2289 w 3328"/>
                <a:gd name="T103" fmla="*/ 446 h 640"/>
                <a:gd name="T104" fmla="*/ 2271 w 3328"/>
                <a:gd name="T105" fmla="*/ 184 h 640"/>
                <a:gd name="T106" fmla="*/ 2603 w 3328"/>
                <a:gd name="T107" fmla="*/ 332 h 640"/>
                <a:gd name="T108" fmla="*/ 2699 w 3328"/>
                <a:gd name="T109" fmla="*/ 120 h 640"/>
                <a:gd name="T110" fmla="*/ 2607 w 3328"/>
                <a:gd name="T111" fmla="*/ 192 h 640"/>
                <a:gd name="T112" fmla="*/ 2893 w 3328"/>
                <a:gd name="T113" fmla="*/ 428 h 640"/>
                <a:gd name="T114" fmla="*/ 2751 w 3328"/>
                <a:gd name="T115" fmla="*/ 132 h 640"/>
                <a:gd name="T116" fmla="*/ 2831 w 3328"/>
                <a:gd name="T117" fmla="*/ 492 h 640"/>
                <a:gd name="T118" fmla="*/ 3260 w 3328"/>
                <a:gd name="T119" fmla="*/ 132 h 640"/>
                <a:gd name="T120" fmla="*/ 3110 w 3328"/>
                <a:gd name="T121" fmla="*/ 562 h 640"/>
                <a:gd name="T122" fmla="*/ 3130 w 3328"/>
                <a:gd name="T123" fmla="*/ 63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8" h="640">
                  <a:moveTo>
                    <a:pt x="166" y="506"/>
                  </a:moveTo>
                  <a:lnTo>
                    <a:pt x="166" y="506"/>
                  </a:lnTo>
                  <a:lnTo>
                    <a:pt x="194" y="506"/>
                  </a:lnTo>
                  <a:lnTo>
                    <a:pt x="220" y="502"/>
                  </a:lnTo>
                  <a:lnTo>
                    <a:pt x="246" y="496"/>
                  </a:lnTo>
                  <a:lnTo>
                    <a:pt x="270" y="488"/>
                  </a:lnTo>
                  <a:lnTo>
                    <a:pt x="292" y="478"/>
                  </a:lnTo>
                  <a:lnTo>
                    <a:pt x="312" y="468"/>
                  </a:lnTo>
                  <a:lnTo>
                    <a:pt x="330" y="454"/>
                  </a:lnTo>
                  <a:lnTo>
                    <a:pt x="348" y="438"/>
                  </a:lnTo>
                  <a:lnTo>
                    <a:pt x="364" y="420"/>
                  </a:lnTo>
                  <a:lnTo>
                    <a:pt x="376" y="402"/>
                  </a:lnTo>
                  <a:lnTo>
                    <a:pt x="388" y="380"/>
                  </a:lnTo>
                  <a:lnTo>
                    <a:pt x="398" y="358"/>
                  </a:lnTo>
                  <a:lnTo>
                    <a:pt x="406" y="334"/>
                  </a:lnTo>
                  <a:lnTo>
                    <a:pt x="410" y="308"/>
                  </a:lnTo>
                  <a:lnTo>
                    <a:pt x="414" y="280"/>
                  </a:lnTo>
                  <a:lnTo>
                    <a:pt x="417" y="252"/>
                  </a:lnTo>
                  <a:lnTo>
                    <a:pt x="417" y="252"/>
                  </a:lnTo>
                  <a:lnTo>
                    <a:pt x="414" y="226"/>
                  </a:lnTo>
                  <a:lnTo>
                    <a:pt x="410" y="198"/>
                  </a:lnTo>
                  <a:lnTo>
                    <a:pt x="406" y="174"/>
                  </a:lnTo>
                  <a:lnTo>
                    <a:pt x="398" y="150"/>
                  </a:lnTo>
                  <a:lnTo>
                    <a:pt x="390" y="128"/>
                  </a:lnTo>
                  <a:lnTo>
                    <a:pt x="378" y="108"/>
                  </a:lnTo>
                  <a:lnTo>
                    <a:pt x="366" y="88"/>
                  </a:lnTo>
                  <a:lnTo>
                    <a:pt x="352" y="70"/>
                  </a:lnTo>
                  <a:lnTo>
                    <a:pt x="336" y="54"/>
                  </a:lnTo>
                  <a:lnTo>
                    <a:pt x="318" y="40"/>
                  </a:lnTo>
                  <a:lnTo>
                    <a:pt x="300" y="28"/>
                  </a:lnTo>
                  <a:lnTo>
                    <a:pt x="278" y="18"/>
                  </a:lnTo>
                  <a:lnTo>
                    <a:pt x="258" y="10"/>
                  </a:lnTo>
                  <a:lnTo>
                    <a:pt x="236" y="6"/>
                  </a:lnTo>
                  <a:lnTo>
                    <a:pt x="212" y="2"/>
                  </a:lnTo>
                  <a:lnTo>
                    <a:pt x="186" y="0"/>
                  </a:lnTo>
                  <a:lnTo>
                    <a:pt x="0" y="0"/>
                  </a:lnTo>
                  <a:lnTo>
                    <a:pt x="0" y="506"/>
                  </a:lnTo>
                  <a:lnTo>
                    <a:pt x="166" y="506"/>
                  </a:lnTo>
                  <a:close/>
                  <a:moveTo>
                    <a:pt x="94" y="72"/>
                  </a:moveTo>
                  <a:lnTo>
                    <a:pt x="180" y="72"/>
                  </a:lnTo>
                  <a:lnTo>
                    <a:pt x="180" y="72"/>
                  </a:lnTo>
                  <a:lnTo>
                    <a:pt x="196" y="74"/>
                  </a:lnTo>
                  <a:lnTo>
                    <a:pt x="210" y="76"/>
                  </a:lnTo>
                  <a:lnTo>
                    <a:pt x="222" y="80"/>
                  </a:lnTo>
                  <a:lnTo>
                    <a:pt x="236" y="86"/>
                  </a:lnTo>
                  <a:lnTo>
                    <a:pt x="246" y="92"/>
                  </a:lnTo>
                  <a:lnTo>
                    <a:pt x="258" y="102"/>
                  </a:lnTo>
                  <a:lnTo>
                    <a:pt x="268" y="112"/>
                  </a:lnTo>
                  <a:lnTo>
                    <a:pt x="278" y="122"/>
                  </a:lnTo>
                  <a:lnTo>
                    <a:pt x="286" y="134"/>
                  </a:lnTo>
                  <a:lnTo>
                    <a:pt x="294" y="148"/>
                  </a:lnTo>
                  <a:lnTo>
                    <a:pt x="300" y="162"/>
                  </a:lnTo>
                  <a:lnTo>
                    <a:pt x="306" y="178"/>
                  </a:lnTo>
                  <a:lnTo>
                    <a:pt x="310" y="196"/>
                  </a:lnTo>
                  <a:lnTo>
                    <a:pt x="312" y="214"/>
                  </a:lnTo>
                  <a:lnTo>
                    <a:pt x="314" y="232"/>
                  </a:lnTo>
                  <a:lnTo>
                    <a:pt x="316" y="250"/>
                  </a:lnTo>
                  <a:lnTo>
                    <a:pt x="316" y="250"/>
                  </a:lnTo>
                  <a:lnTo>
                    <a:pt x="314" y="270"/>
                  </a:lnTo>
                  <a:lnTo>
                    <a:pt x="312" y="290"/>
                  </a:lnTo>
                  <a:lnTo>
                    <a:pt x="310" y="308"/>
                  </a:lnTo>
                  <a:lnTo>
                    <a:pt x="304" y="326"/>
                  </a:lnTo>
                  <a:lnTo>
                    <a:pt x="300" y="342"/>
                  </a:lnTo>
                  <a:lnTo>
                    <a:pt x="292" y="356"/>
                  </a:lnTo>
                  <a:lnTo>
                    <a:pt x="284" y="370"/>
                  </a:lnTo>
                  <a:lnTo>
                    <a:pt x="276" y="382"/>
                  </a:lnTo>
                  <a:lnTo>
                    <a:pt x="266" y="394"/>
                  </a:lnTo>
                  <a:lnTo>
                    <a:pt x="254" y="404"/>
                  </a:lnTo>
                  <a:lnTo>
                    <a:pt x="242" y="412"/>
                  </a:lnTo>
                  <a:lnTo>
                    <a:pt x="230" y="420"/>
                  </a:lnTo>
                  <a:lnTo>
                    <a:pt x="216" y="424"/>
                  </a:lnTo>
                  <a:lnTo>
                    <a:pt x="202" y="428"/>
                  </a:lnTo>
                  <a:lnTo>
                    <a:pt x="186" y="432"/>
                  </a:lnTo>
                  <a:lnTo>
                    <a:pt x="170" y="432"/>
                  </a:lnTo>
                  <a:lnTo>
                    <a:pt x="94" y="432"/>
                  </a:lnTo>
                  <a:lnTo>
                    <a:pt x="94" y="72"/>
                  </a:lnTo>
                  <a:close/>
                  <a:moveTo>
                    <a:pt x="807" y="430"/>
                  </a:moveTo>
                  <a:lnTo>
                    <a:pt x="807" y="262"/>
                  </a:lnTo>
                  <a:lnTo>
                    <a:pt x="807" y="262"/>
                  </a:lnTo>
                  <a:lnTo>
                    <a:pt x="805" y="220"/>
                  </a:lnTo>
                  <a:lnTo>
                    <a:pt x="803" y="204"/>
                  </a:lnTo>
                  <a:lnTo>
                    <a:pt x="799" y="192"/>
                  </a:lnTo>
                  <a:lnTo>
                    <a:pt x="793" y="180"/>
                  </a:lnTo>
                  <a:lnTo>
                    <a:pt x="787" y="170"/>
                  </a:lnTo>
                  <a:lnTo>
                    <a:pt x="779" y="160"/>
                  </a:lnTo>
                  <a:lnTo>
                    <a:pt x="767" y="152"/>
                  </a:lnTo>
                  <a:lnTo>
                    <a:pt x="767" y="152"/>
                  </a:lnTo>
                  <a:lnTo>
                    <a:pt x="757" y="144"/>
                  </a:lnTo>
                  <a:lnTo>
                    <a:pt x="747" y="140"/>
                  </a:lnTo>
                  <a:lnTo>
                    <a:pt x="735" y="134"/>
                  </a:lnTo>
                  <a:lnTo>
                    <a:pt x="723" y="132"/>
                  </a:lnTo>
                  <a:lnTo>
                    <a:pt x="693" y="126"/>
                  </a:lnTo>
                  <a:lnTo>
                    <a:pt x="655" y="124"/>
                  </a:lnTo>
                  <a:lnTo>
                    <a:pt x="655" y="124"/>
                  </a:lnTo>
                  <a:lnTo>
                    <a:pt x="619" y="126"/>
                  </a:lnTo>
                  <a:lnTo>
                    <a:pt x="587" y="132"/>
                  </a:lnTo>
                  <a:lnTo>
                    <a:pt x="573" y="136"/>
                  </a:lnTo>
                  <a:lnTo>
                    <a:pt x="559" y="140"/>
                  </a:lnTo>
                  <a:lnTo>
                    <a:pt x="535" y="154"/>
                  </a:lnTo>
                  <a:lnTo>
                    <a:pt x="535" y="154"/>
                  </a:lnTo>
                  <a:lnTo>
                    <a:pt x="515" y="170"/>
                  </a:lnTo>
                  <a:lnTo>
                    <a:pt x="507" y="178"/>
                  </a:lnTo>
                  <a:lnTo>
                    <a:pt x="501" y="186"/>
                  </a:lnTo>
                  <a:lnTo>
                    <a:pt x="495" y="196"/>
                  </a:lnTo>
                  <a:lnTo>
                    <a:pt x="491" y="206"/>
                  </a:lnTo>
                  <a:lnTo>
                    <a:pt x="485" y="232"/>
                  </a:lnTo>
                  <a:lnTo>
                    <a:pt x="557" y="242"/>
                  </a:lnTo>
                  <a:lnTo>
                    <a:pt x="557" y="242"/>
                  </a:lnTo>
                  <a:lnTo>
                    <a:pt x="561" y="228"/>
                  </a:lnTo>
                  <a:lnTo>
                    <a:pt x="567" y="216"/>
                  </a:lnTo>
                  <a:lnTo>
                    <a:pt x="575" y="206"/>
                  </a:lnTo>
                  <a:lnTo>
                    <a:pt x="585" y="198"/>
                  </a:lnTo>
                  <a:lnTo>
                    <a:pt x="597" y="192"/>
                  </a:lnTo>
                  <a:lnTo>
                    <a:pt x="611" y="188"/>
                  </a:lnTo>
                  <a:lnTo>
                    <a:pt x="627" y="184"/>
                  </a:lnTo>
                  <a:lnTo>
                    <a:pt x="645" y="184"/>
                  </a:lnTo>
                  <a:lnTo>
                    <a:pt x="645" y="184"/>
                  </a:lnTo>
                  <a:lnTo>
                    <a:pt x="663" y="184"/>
                  </a:lnTo>
                  <a:lnTo>
                    <a:pt x="679" y="188"/>
                  </a:lnTo>
                  <a:lnTo>
                    <a:pt x="693" y="192"/>
                  </a:lnTo>
                  <a:lnTo>
                    <a:pt x="703" y="198"/>
                  </a:lnTo>
                  <a:lnTo>
                    <a:pt x="713" y="206"/>
                  </a:lnTo>
                  <a:lnTo>
                    <a:pt x="719" y="216"/>
                  </a:lnTo>
                  <a:lnTo>
                    <a:pt x="723" y="228"/>
                  </a:lnTo>
                  <a:lnTo>
                    <a:pt x="723" y="242"/>
                  </a:lnTo>
                  <a:lnTo>
                    <a:pt x="723" y="270"/>
                  </a:lnTo>
                  <a:lnTo>
                    <a:pt x="723" y="270"/>
                  </a:lnTo>
                  <a:lnTo>
                    <a:pt x="701" y="270"/>
                  </a:lnTo>
                  <a:lnTo>
                    <a:pt x="701" y="270"/>
                  </a:lnTo>
                  <a:lnTo>
                    <a:pt x="649" y="272"/>
                  </a:lnTo>
                  <a:lnTo>
                    <a:pt x="625" y="274"/>
                  </a:lnTo>
                  <a:lnTo>
                    <a:pt x="603" y="278"/>
                  </a:lnTo>
                  <a:lnTo>
                    <a:pt x="581" y="282"/>
                  </a:lnTo>
                  <a:lnTo>
                    <a:pt x="563" y="288"/>
                  </a:lnTo>
                  <a:lnTo>
                    <a:pt x="547" y="294"/>
                  </a:lnTo>
                  <a:lnTo>
                    <a:pt x="531" y="302"/>
                  </a:lnTo>
                  <a:lnTo>
                    <a:pt x="517" y="312"/>
                  </a:lnTo>
                  <a:lnTo>
                    <a:pt x="505" y="320"/>
                  </a:lnTo>
                  <a:lnTo>
                    <a:pt x="495" y="332"/>
                  </a:lnTo>
                  <a:lnTo>
                    <a:pt x="487" y="344"/>
                  </a:lnTo>
                  <a:lnTo>
                    <a:pt x="481" y="356"/>
                  </a:lnTo>
                  <a:lnTo>
                    <a:pt x="477" y="368"/>
                  </a:lnTo>
                  <a:lnTo>
                    <a:pt x="473" y="384"/>
                  </a:lnTo>
                  <a:lnTo>
                    <a:pt x="473" y="398"/>
                  </a:lnTo>
                  <a:lnTo>
                    <a:pt x="473" y="398"/>
                  </a:lnTo>
                  <a:lnTo>
                    <a:pt x="473" y="412"/>
                  </a:lnTo>
                  <a:lnTo>
                    <a:pt x="475" y="424"/>
                  </a:lnTo>
                  <a:lnTo>
                    <a:pt x="479" y="434"/>
                  </a:lnTo>
                  <a:lnTo>
                    <a:pt x="481" y="446"/>
                  </a:lnTo>
                  <a:lnTo>
                    <a:pt x="487" y="456"/>
                  </a:lnTo>
                  <a:lnTo>
                    <a:pt x="493" y="466"/>
                  </a:lnTo>
                  <a:lnTo>
                    <a:pt x="507" y="482"/>
                  </a:lnTo>
                  <a:lnTo>
                    <a:pt x="525" y="496"/>
                  </a:lnTo>
                  <a:lnTo>
                    <a:pt x="547" y="506"/>
                  </a:lnTo>
                  <a:lnTo>
                    <a:pt x="571" y="512"/>
                  </a:lnTo>
                  <a:lnTo>
                    <a:pt x="597" y="514"/>
                  </a:lnTo>
                  <a:lnTo>
                    <a:pt x="597" y="514"/>
                  </a:lnTo>
                  <a:lnTo>
                    <a:pt x="623" y="512"/>
                  </a:lnTo>
                  <a:lnTo>
                    <a:pt x="647" y="506"/>
                  </a:lnTo>
                  <a:lnTo>
                    <a:pt x="669" y="496"/>
                  </a:lnTo>
                  <a:lnTo>
                    <a:pt x="679" y="490"/>
                  </a:lnTo>
                  <a:lnTo>
                    <a:pt x="687" y="484"/>
                  </a:lnTo>
                  <a:lnTo>
                    <a:pt x="687" y="484"/>
                  </a:lnTo>
                  <a:lnTo>
                    <a:pt x="699" y="474"/>
                  </a:lnTo>
                  <a:lnTo>
                    <a:pt x="707" y="462"/>
                  </a:lnTo>
                  <a:lnTo>
                    <a:pt x="715" y="450"/>
                  </a:lnTo>
                  <a:lnTo>
                    <a:pt x="723" y="430"/>
                  </a:lnTo>
                  <a:lnTo>
                    <a:pt x="723" y="430"/>
                  </a:lnTo>
                  <a:lnTo>
                    <a:pt x="727" y="472"/>
                  </a:lnTo>
                  <a:lnTo>
                    <a:pt x="731" y="488"/>
                  </a:lnTo>
                  <a:lnTo>
                    <a:pt x="737" y="506"/>
                  </a:lnTo>
                  <a:lnTo>
                    <a:pt x="817" y="506"/>
                  </a:lnTo>
                  <a:lnTo>
                    <a:pt x="817" y="506"/>
                  </a:lnTo>
                  <a:lnTo>
                    <a:pt x="809" y="468"/>
                  </a:lnTo>
                  <a:lnTo>
                    <a:pt x="807" y="448"/>
                  </a:lnTo>
                  <a:lnTo>
                    <a:pt x="807" y="430"/>
                  </a:lnTo>
                  <a:lnTo>
                    <a:pt x="807" y="430"/>
                  </a:lnTo>
                  <a:close/>
                  <a:moveTo>
                    <a:pt x="723" y="350"/>
                  </a:moveTo>
                  <a:lnTo>
                    <a:pt x="723" y="350"/>
                  </a:lnTo>
                  <a:lnTo>
                    <a:pt x="721" y="372"/>
                  </a:lnTo>
                  <a:lnTo>
                    <a:pt x="717" y="392"/>
                  </a:lnTo>
                  <a:lnTo>
                    <a:pt x="707" y="408"/>
                  </a:lnTo>
                  <a:lnTo>
                    <a:pt x="697" y="424"/>
                  </a:lnTo>
                  <a:lnTo>
                    <a:pt x="683" y="434"/>
                  </a:lnTo>
                  <a:lnTo>
                    <a:pt x="665" y="444"/>
                  </a:lnTo>
                  <a:lnTo>
                    <a:pt x="647" y="448"/>
                  </a:lnTo>
                  <a:lnTo>
                    <a:pt x="627" y="450"/>
                  </a:lnTo>
                  <a:lnTo>
                    <a:pt x="627" y="450"/>
                  </a:lnTo>
                  <a:lnTo>
                    <a:pt x="611" y="450"/>
                  </a:lnTo>
                  <a:lnTo>
                    <a:pt x="599" y="446"/>
                  </a:lnTo>
                  <a:lnTo>
                    <a:pt x="587" y="442"/>
                  </a:lnTo>
                  <a:lnTo>
                    <a:pt x="577" y="436"/>
                  </a:lnTo>
                  <a:lnTo>
                    <a:pt x="571" y="428"/>
                  </a:lnTo>
                  <a:lnTo>
                    <a:pt x="565" y="418"/>
                  </a:lnTo>
                  <a:lnTo>
                    <a:pt x="561" y="406"/>
                  </a:lnTo>
                  <a:lnTo>
                    <a:pt x="561" y="394"/>
                  </a:lnTo>
                  <a:lnTo>
                    <a:pt x="561" y="394"/>
                  </a:lnTo>
                  <a:lnTo>
                    <a:pt x="561" y="384"/>
                  </a:lnTo>
                  <a:lnTo>
                    <a:pt x="563" y="376"/>
                  </a:lnTo>
                  <a:lnTo>
                    <a:pt x="567" y="368"/>
                  </a:lnTo>
                  <a:lnTo>
                    <a:pt x="571" y="360"/>
                  </a:lnTo>
                  <a:lnTo>
                    <a:pt x="577" y="352"/>
                  </a:lnTo>
                  <a:lnTo>
                    <a:pt x="583" y="346"/>
                  </a:lnTo>
                  <a:lnTo>
                    <a:pt x="591" y="340"/>
                  </a:lnTo>
                  <a:lnTo>
                    <a:pt x="601" y="336"/>
                  </a:lnTo>
                  <a:lnTo>
                    <a:pt x="601" y="336"/>
                  </a:lnTo>
                  <a:lnTo>
                    <a:pt x="625" y="328"/>
                  </a:lnTo>
                  <a:lnTo>
                    <a:pt x="655" y="322"/>
                  </a:lnTo>
                  <a:lnTo>
                    <a:pt x="685" y="318"/>
                  </a:lnTo>
                  <a:lnTo>
                    <a:pt x="719" y="316"/>
                  </a:lnTo>
                  <a:lnTo>
                    <a:pt x="723" y="316"/>
                  </a:lnTo>
                  <a:lnTo>
                    <a:pt x="723" y="350"/>
                  </a:lnTo>
                  <a:close/>
                  <a:moveTo>
                    <a:pt x="1209" y="132"/>
                  </a:moveTo>
                  <a:lnTo>
                    <a:pt x="1125" y="132"/>
                  </a:lnTo>
                  <a:lnTo>
                    <a:pt x="1125" y="312"/>
                  </a:lnTo>
                  <a:lnTo>
                    <a:pt x="1125" y="312"/>
                  </a:lnTo>
                  <a:lnTo>
                    <a:pt x="1125" y="338"/>
                  </a:lnTo>
                  <a:lnTo>
                    <a:pt x="1123" y="358"/>
                  </a:lnTo>
                  <a:lnTo>
                    <a:pt x="1119" y="374"/>
                  </a:lnTo>
                  <a:lnTo>
                    <a:pt x="1115" y="390"/>
                  </a:lnTo>
                  <a:lnTo>
                    <a:pt x="1115" y="390"/>
                  </a:lnTo>
                  <a:lnTo>
                    <a:pt x="1109" y="400"/>
                  </a:lnTo>
                  <a:lnTo>
                    <a:pt x="1101" y="410"/>
                  </a:lnTo>
                  <a:lnTo>
                    <a:pt x="1093" y="420"/>
                  </a:lnTo>
                  <a:lnTo>
                    <a:pt x="1085" y="428"/>
                  </a:lnTo>
                  <a:lnTo>
                    <a:pt x="1075" y="434"/>
                  </a:lnTo>
                  <a:lnTo>
                    <a:pt x="1063" y="438"/>
                  </a:lnTo>
                  <a:lnTo>
                    <a:pt x="1053" y="440"/>
                  </a:lnTo>
                  <a:lnTo>
                    <a:pt x="1041" y="442"/>
                  </a:lnTo>
                  <a:lnTo>
                    <a:pt x="1041" y="442"/>
                  </a:lnTo>
                  <a:lnTo>
                    <a:pt x="1029" y="440"/>
                  </a:lnTo>
                  <a:lnTo>
                    <a:pt x="1019" y="438"/>
                  </a:lnTo>
                  <a:lnTo>
                    <a:pt x="1009" y="432"/>
                  </a:lnTo>
                  <a:lnTo>
                    <a:pt x="1003" y="426"/>
                  </a:lnTo>
                  <a:lnTo>
                    <a:pt x="997" y="416"/>
                  </a:lnTo>
                  <a:lnTo>
                    <a:pt x="993" y="404"/>
                  </a:lnTo>
                  <a:lnTo>
                    <a:pt x="989" y="392"/>
                  </a:lnTo>
                  <a:lnTo>
                    <a:pt x="989" y="376"/>
                  </a:lnTo>
                  <a:lnTo>
                    <a:pt x="989" y="132"/>
                  </a:lnTo>
                  <a:lnTo>
                    <a:pt x="903" y="132"/>
                  </a:lnTo>
                  <a:lnTo>
                    <a:pt x="903" y="394"/>
                  </a:lnTo>
                  <a:lnTo>
                    <a:pt x="903" y="394"/>
                  </a:lnTo>
                  <a:lnTo>
                    <a:pt x="905" y="420"/>
                  </a:lnTo>
                  <a:lnTo>
                    <a:pt x="909" y="444"/>
                  </a:lnTo>
                  <a:lnTo>
                    <a:pt x="919" y="466"/>
                  </a:lnTo>
                  <a:lnTo>
                    <a:pt x="931" y="482"/>
                  </a:lnTo>
                  <a:lnTo>
                    <a:pt x="939" y="490"/>
                  </a:lnTo>
                  <a:lnTo>
                    <a:pt x="947" y="496"/>
                  </a:lnTo>
                  <a:lnTo>
                    <a:pt x="965" y="506"/>
                  </a:lnTo>
                  <a:lnTo>
                    <a:pt x="987" y="512"/>
                  </a:lnTo>
                  <a:lnTo>
                    <a:pt x="1013" y="514"/>
                  </a:lnTo>
                  <a:lnTo>
                    <a:pt x="1013" y="514"/>
                  </a:lnTo>
                  <a:lnTo>
                    <a:pt x="1035" y="512"/>
                  </a:lnTo>
                  <a:lnTo>
                    <a:pt x="1055" y="508"/>
                  </a:lnTo>
                  <a:lnTo>
                    <a:pt x="1075" y="498"/>
                  </a:lnTo>
                  <a:lnTo>
                    <a:pt x="1091" y="486"/>
                  </a:lnTo>
                  <a:lnTo>
                    <a:pt x="1091" y="486"/>
                  </a:lnTo>
                  <a:lnTo>
                    <a:pt x="1105" y="476"/>
                  </a:lnTo>
                  <a:lnTo>
                    <a:pt x="1115" y="462"/>
                  </a:lnTo>
                  <a:lnTo>
                    <a:pt x="1123" y="446"/>
                  </a:lnTo>
                  <a:lnTo>
                    <a:pt x="1131" y="426"/>
                  </a:lnTo>
                  <a:lnTo>
                    <a:pt x="1131" y="506"/>
                  </a:lnTo>
                  <a:lnTo>
                    <a:pt x="1209" y="506"/>
                  </a:lnTo>
                  <a:lnTo>
                    <a:pt x="1209" y="132"/>
                  </a:lnTo>
                  <a:close/>
                  <a:moveTo>
                    <a:pt x="1620" y="62"/>
                  </a:moveTo>
                  <a:lnTo>
                    <a:pt x="1620" y="62"/>
                  </a:lnTo>
                  <a:lnTo>
                    <a:pt x="1604" y="62"/>
                  </a:lnTo>
                  <a:lnTo>
                    <a:pt x="1588" y="66"/>
                  </a:lnTo>
                  <a:lnTo>
                    <a:pt x="1574" y="70"/>
                  </a:lnTo>
                  <a:lnTo>
                    <a:pt x="1562" y="78"/>
                  </a:lnTo>
                  <a:lnTo>
                    <a:pt x="1552" y="88"/>
                  </a:lnTo>
                  <a:lnTo>
                    <a:pt x="1544" y="100"/>
                  </a:lnTo>
                  <a:lnTo>
                    <a:pt x="1536" y="114"/>
                  </a:lnTo>
                  <a:lnTo>
                    <a:pt x="1530" y="132"/>
                  </a:lnTo>
                  <a:lnTo>
                    <a:pt x="1530" y="132"/>
                  </a:lnTo>
                  <a:lnTo>
                    <a:pt x="1492" y="126"/>
                  </a:lnTo>
                  <a:lnTo>
                    <a:pt x="1458" y="124"/>
                  </a:lnTo>
                  <a:lnTo>
                    <a:pt x="1458" y="124"/>
                  </a:lnTo>
                  <a:lnTo>
                    <a:pt x="1424" y="126"/>
                  </a:lnTo>
                  <a:lnTo>
                    <a:pt x="1394" y="132"/>
                  </a:lnTo>
                  <a:lnTo>
                    <a:pt x="1368" y="142"/>
                  </a:lnTo>
                  <a:lnTo>
                    <a:pt x="1356" y="148"/>
                  </a:lnTo>
                  <a:lnTo>
                    <a:pt x="1344" y="156"/>
                  </a:lnTo>
                  <a:lnTo>
                    <a:pt x="1336" y="162"/>
                  </a:lnTo>
                  <a:lnTo>
                    <a:pt x="1328" y="172"/>
                  </a:lnTo>
                  <a:lnTo>
                    <a:pt x="1320" y="180"/>
                  </a:lnTo>
                  <a:lnTo>
                    <a:pt x="1314" y="190"/>
                  </a:lnTo>
                  <a:lnTo>
                    <a:pt x="1310" y="202"/>
                  </a:lnTo>
                  <a:lnTo>
                    <a:pt x="1306" y="212"/>
                  </a:lnTo>
                  <a:lnTo>
                    <a:pt x="1304" y="226"/>
                  </a:lnTo>
                  <a:lnTo>
                    <a:pt x="1304" y="238"/>
                  </a:lnTo>
                  <a:lnTo>
                    <a:pt x="1304" y="238"/>
                  </a:lnTo>
                  <a:lnTo>
                    <a:pt x="1304" y="252"/>
                  </a:lnTo>
                  <a:lnTo>
                    <a:pt x="1306" y="264"/>
                  </a:lnTo>
                  <a:lnTo>
                    <a:pt x="1310" y="274"/>
                  </a:lnTo>
                  <a:lnTo>
                    <a:pt x="1316" y="286"/>
                  </a:lnTo>
                  <a:lnTo>
                    <a:pt x="1322" y="296"/>
                  </a:lnTo>
                  <a:lnTo>
                    <a:pt x="1332" y="304"/>
                  </a:lnTo>
                  <a:lnTo>
                    <a:pt x="1342" y="314"/>
                  </a:lnTo>
                  <a:lnTo>
                    <a:pt x="1356" y="324"/>
                  </a:lnTo>
                  <a:lnTo>
                    <a:pt x="1356" y="324"/>
                  </a:lnTo>
                  <a:lnTo>
                    <a:pt x="1340" y="332"/>
                  </a:lnTo>
                  <a:lnTo>
                    <a:pt x="1328" y="340"/>
                  </a:lnTo>
                  <a:lnTo>
                    <a:pt x="1318" y="348"/>
                  </a:lnTo>
                  <a:lnTo>
                    <a:pt x="1310" y="358"/>
                  </a:lnTo>
                  <a:lnTo>
                    <a:pt x="1304" y="368"/>
                  </a:lnTo>
                  <a:lnTo>
                    <a:pt x="1300" y="378"/>
                  </a:lnTo>
                  <a:lnTo>
                    <a:pt x="1296" y="390"/>
                  </a:lnTo>
                  <a:lnTo>
                    <a:pt x="1296" y="402"/>
                  </a:lnTo>
                  <a:lnTo>
                    <a:pt x="1296" y="402"/>
                  </a:lnTo>
                  <a:lnTo>
                    <a:pt x="1298" y="418"/>
                  </a:lnTo>
                  <a:lnTo>
                    <a:pt x="1304" y="432"/>
                  </a:lnTo>
                  <a:lnTo>
                    <a:pt x="1314" y="448"/>
                  </a:lnTo>
                  <a:lnTo>
                    <a:pt x="1330" y="464"/>
                  </a:lnTo>
                  <a:lnTo>
                    <a:pt x="1330" y="464"/>
                  </a:lnTo>
                  <a:lnTo>
                    <a:pt x="1316" y="472"/>
                  </a:lnTo>
                  <a:lnTo>
                    <a:pt x="1304" y="480"/>
                  </a:lnTo>
                  <a:lnTo>
                    <a:pt x="1296" y="488"/>
                  </a:lnTo>
                  <a:lnTo>
                    <a:pt x="1288" y="496"/>
                  </a:lnTo>
                  <a:lnTo>
                    <a:pt x="1282" y="506"/>
                  </a:lnTo>
                  <a:lnTo>
                    <a:pt x="1278" y="516"/>
                  </a:lnTo>
                  <a:lnTo>
                    <a:pt x="1276" y="526"/>
                  </a:lnTo>
                  <a:lnTo>
                    <a:pt x="1276" y="540"/>
                  </a:lnTo>
                  <a:lnTo>
                    <a:pt x="1276" y="540"/>
                  </a:lnTo>
                  <a:lnTo>
                    <a:pt x="1276" y="552"/>
                  </a:lnTo>
                  <a:lnTo>
                    <a:pt x="1278" y="562"/>
                  </a:lnTo>
                  <a:lnTo>
                    <a:pt x="1282" y="574"/>
                  </a:lnTo>
                  <a:lnTo>
                    <a:pt x="1288" y="584"/>
                  </a:lnTo>
                  <a:lnTo>
                    <a:pt x="1294" y="592"/>
                  </a:lnTo>
                  <a:lnTo>
                    <a:pt x="1302" y="600"/>
                  </a:lnTo>
                  <a:lnTo>
                    <a:pt x="1310" y="608"/>
                  </a:lnTo>
                  <a:lnTo>
                    <a:pt x="1322" y="616"/>
                  </a:lnTo>
                  <a:lnTo>
                    <a:pt x="1334" y="622"/>
                  </a:lnTo>
                  <a:lnTo>
                    <a:pt x="1348" y="626"/>
                  </a:lnTo>
                  <a:lnTo>
                    <a:pt x="1378" y="634"/>
                  </a:lnTo>
                  <a:lnTo>
                    <a:pt x="1416" y="640"/>
                  </a:lnTo>
                  <a:lnTo>
                    <a:pt x="1458" y="640"/>
                  </a:lnTo>
                  <a:lnTo>
                    <a:pt x="1458" y="640"/>
                  </a:lnTo>
                  <a:lnTo>
                    <a:pt x="1500" y="638"/>
                  </a:lnTo>
                  <a:lnTo>
                    <a:pt x="1520" y="636"/>
                  </a:lnTo>
                  <a:lnTo>
                    <a:pt x="1538" y="632"/>
                  </a:lnTo>
                  <a:lnTo>
                    <a:pt x="1556" y="628"/>
                  </a:lnTo>
                  <a:lnTo>
                    <a:pt x="1572" y="622"/>
                  </a:lnTo>
                  <a:lnTo>
                    <a:pt x="1586" y="616"/>
                  </a:lnTo>
                  <a:lnTo>
                    <a:pt x="1600" y="608"/>
                  </a:lnTo>
                  <a:lnTo>
                    <a:pt x="1612" y="600"/>
                  </a:lnTo>
                  <a:lnTo>
                    <a:pt x="1622" y="590"/>
                  </a:lnTo>
                  <a:lnTo>
                    <a:pt x="1632" y="580"/>
                  </a:lnTo>
                  <a:lnTo>
                    <a:pt x="1638" y="570"/>
                  </a:lnTo>
                  <a:lnTo>
                    <a:pt x="1644" y="558"/>
                  </a:lnTo>
                  <a:lnTo>
                    <a:pt x="1650" y="544"/>
                  </a:lnTo>
                  <a:lnTo>
                    <a:pt x="1652" y="532"/>
                  </a:lnTo>
                  <a:lnTo>
                    <a:pt x="1652" y="518"/>
                  </a:lnTo>
                  <a:lnTo>
                    <a:pt x="1652" y="518"/>
                  </a:lnTo>
                  <a:lnTo>
                    <a:pt x="1650" y="496"/>
                  </a:lnTo>
                  <a:lnTo>
                    <a:pt x="1644" y="476"/>
                  </a:lnTo>
                  <a:lnTo>
                    <a:pt x="1634" y="458"/>
                  </a:lnTo>
                  <a:lnTo>
                    <a:pt x="1618" y="444"/>
                  </a:lnTo>
                  <a:lnTo>
                    <a:pt x="1600" y="432"/>
                  </a:lnTo>
                  <a:lnTo>
                    <a:pt x="1580" y="422"/>
                  </a:lnTo>
                  <a:lnTo>
                    <a:pt x="1556" y="418"/>
                  </a:lnTo>
                  <a:lnTo>
                    <a:pt x="1530" y="416"/>
                  </a:lnTo>
                  <a:lnTo>
                    <a:pt x="1418" y="416"/>
                  </a:lnTo>
                  <a:lnTo>
                    <a:pt x="1418" y="416"/>
                  </a:lnTo>
                  <a:lnTo>
                    <a:pt x="1408" y="414"/>
                  </a:lnTo>
                  <a:lnTo>
                    <a:pt x="1398" y="412"/>
                  </a:lnTo>
                  <a:lnTo>
                    <a:pt x="1388" y="410"/>
                  </a:lnTo>
                  <a:lnTo>
                    <a:pt x="1382" y="406"/>
                  </a:lnTo>
                  <a:lnTo>
                    <a:pt x="1376" y="400"/>
                  </a:lnTo>
                  <a:lnTo>
                    <a:pt x="1372" y="394"/>
                  </a:lnTo>
                  <a:lnTo>
                    <a:pt x="1368" y="386"/>
                  </a:lnTo>
                  <a:lnTo>
                    <a:pt x="1368" y="378"/>
                  </a:lnTo>
                  <a:lnTo>
                    <a:pt x="1368" y="378"/>
                  </a:lnTo>
                  <a:lnTo>
                    <a:pt x="1370" y="366"/>
                  </a:lnTo>
                  <a:lnTo>
                    <a:pt x="1374" y="358"/>
                  </a:lnTo>
                  <a:lnTo>
                    <a:pt x="1382" y="350"/>
                  </a:lnTo>
                  <a:lnTo>
                    <a:pt x="1394" y="342"/>
                  </a:lnTo>
                  <a:lnTo>
                    <a:pt x="1394" y="342"/>
                  </a:lnTo>
                  <a:lnTo>
                    <a:pt x="1432" y="350"/>
                  </a:lnTo>
                  <a:lnTo>
                    <a:pt x="1448" y="352"/>
                  </a:lnTo>
                  <a:lnTo>
                    <a:pt x="1464" y="352"/>
                  </a:lnTo>
                  <a:lnTo>
                    <a:pt x="1464" y="352"/>
                  </a:lnTo>
                  <a:lnTo>
                    <a:pt x="1496" y="350"/>
                  </a:lnTo>
                  <a:lnTo>
                    <a:pt x="1526" y="344"/>
                  </a:lnTo>
                  <a:lnTo>
                    <a:pt x="1552" y="334"/>
                  </a:lnTo>
                  <a:lnTo>
                    <a:pt x="1562" y="326"/>
                  </a:lnTo>
                  <a:lnTo>
                    <a:pt x="1574" y="320"/>
                  </a:lnTo>
                  <a:lnTo>
                    <a:pt x="1582" y="312"/>
                  </a:lnTo>
                  <a:lnTo>
                    <a:pt x="1590" y="302"/>
                  </a:lnTo>
                  <a:lnTo>
                    <a:pt x="1598" y="294"/>
                  </a:lnTo>
                  <a:lnTo>
                    <a:pt x="1604" y="284"/>
                  </a:lnTo>
                  <a:lnTo>
                    <a:pt x="1608" y="272"/>
                  </a:lnTo>
                  <a:lnTo>
                    <a:pt x="1612" y="260"/>
                  </a:lnTo>
                  <a:lnTo>
                    <a:pt x="1614" y="248"/>
                  </a:lnTo>
                  <a:lnTo>
                    <a:pt x="1616" y="236"/>
                  </a:lnTo>
                  <a:lnTo>
                    <a:pt x="1616" y="236"/>
                  </a:lnTo>
                  <a:lnTo>
                    <a:pt x="1614" y="226"/>
                  </a:lnTo>
                  <a:lnTo>
                    <a:pt x="1612" y="214"/>
                  </a:lnTo>
                  <a:lnTo>
                    <a:pt x="1610" y="204"/>
                  </a:lnTo>
                  <a:lnTo>
                    <a:pt x="1606" y="194"/>
                  </a:lnTo>
                  <a:lnTo>
                    <a:pt x="1600" y="186"/>
                  </a:lnTo>
                  <a:lnTo>
                    <a:pt x="1592" y="176"/>
                  </a:lnTo>
                  <a:lnTo>
                    <a:pt x="1572" y="156"/>
                  </a:lnTo>
                  <a:lnTo>
                    <a:pt x="1572" y="156"/>
                  </a:lnTo>
                  <a:lnTo>
                    <a:pt x="1582" y="140"/>
                  </a:lnTo>
                  <a:lnTo>
                    <a:pt x="1586" y="136"/>
                  </a:lnTo>
                  <a:lnTo>
                    <a:pt x="1592" y="132"/>
                  </a:lnTo>
                  <a:lnTo>
                    <a:pt x="1598" y="128"/>
                  </a:lnTo>
                  <a:lnTo>
                    <a:pt x="1606" y="126"/>
                  </a:lnTo>
                  <a:lnTo>
                    <a:pt x="1626" y="126"/>
                  </a:lnTo>
                  <a:lnTo>
                    <a:pt x="1652" y="126"/>
                  </a:lnTo>
                  <a:lnTo>
                    <a:pt x="1652" y="62"/>
                  </a:lnTo>
                  <a:lnTo>
                    <a:pt x="1620" y="62"/>
                  </a:lnTo>
                  <a:close/>
                  <a:moveTo>
                    <a:pt x="1528" y="242"/>
                  </a:moveTo>
                  <a:lnTo>
                    <a:pt x="1528" y="242"/>
                  </a:lnTo>
                  <a:lnTo>
                    <a:pt x="1528" y="254"/>
                  </a:lnTo>
                  <a:lnTo>
                    <a:pt x="1524" y="266"/>
                  </a:lnTo>
                  <a:lnTo>
                    <a:pt x="1518" y="276"/>
                  </a:lnTo>
                  <a:lnTo>
                    <a:pt x="1510" y="286"/>
                  </a:lnTo>
                  <a:lnTo>
                    <a:pt x="1500" y="292"/>
                  </a:lnTo>
                  <a:lnTo>
                    <a:pt x="1490" y="298"/>
                  </a:lnTo>
                  <a:lnTo>
                    <a:pt x="1476" y="300"/>
                  </a:lnTo>
                  <a:lnTo>
                    <a:pt x="1460" y="302"/>
                  </a:lnTo>
                  <a:lnTo>
                    <a:pt x="1460" y="302"/>
                  </a:lnTo>
                  <a:lnTo>
                    <a:pt x="1446" y="300"/>
                  </a:lnTo>
                  <a:lnTo>
                    <a:pt x="1432" y="298"/>
                  </a:lnTo>
                  <a:lnTo>
                    <a:pt x="1420" y="292"/>
                  </a:lnTo>
                  <a:lnTo>
                    <a:pt x="1410" y="284"/>
                  </a:lnTo>
                  <a:lnTo>
                    <a:pt x="1402" y="276"/>
                  </a:lnTo>
                  <a:lnTo>
                    <a:pt x="1396" y="266"/>
                  </a:lnTo>
                  <a:lnTo>
                    <a:pt x="1392" y="254"/>
                  </a:lnTo>
                  <a:lnTo>
                    <a:pt x="1392" y="240"/>
                  </a:lnTo>
                  <a:lnTo>
                    <a:pt x="1392" y="240"/>
                  </a:lnTo>
                  <a:lnTo>
                    <a:pt x="1392" y="226"/>
                  </a:lnTo>
                  <a:lnTo>
                    <a:pt x="1396" y="214"/>
                  </a:lnTo>
                  <a:lnTo>
                    <a:pt x="1402" y="204"/>
                  </a:lnTo>
                  <a:lnTo>
                    <a:pt x="1410" y="194"/>
                  </a:lnTo>
                  <a:lnTo>
                    <a:pt x="1420" y="188"/>
                  </a:lnTo>
                  <a:lnTo>
                    <a:pt x="1434" y="182"/>
                  </a:lnTo>
                  <a:lnTo>
                    <a:pt x="1446" y="178"/>
                  </a:lnTo>
                  <a:lnTo>
                    <a:pt x="1462" y="178"/>
                  </a:lnTo>
                  <a:lnTo>
                    <a:pt x="1462" y="178"/>
                  </a:lnTo>
                  <a:lnTo>
                    <a:pt x="1476" y="178"/>
                  </a:lnTo>
                  <a:lnTo>
                    <a:pt x="1490" y="182"/>
                  </a:lnTo>
                  <a:lnTo>
                    <a:pt x="1500" y="186"/>
                  </a:lnTo>
                  <a:lnTo>
                    <a:pt x="1510" y="192"/>
                  </a:lnTo>
                  <a:lnTo>
                    <a:pt x="1518" y="202"/>
                  </a:lnTo>
                  <a:lnTo>
                    <a:pt x="1524" y="212"/>
                  </a:lnTo>
                  <a:lnTo>
                    <a:pt x="1526" y="224"/>
                  </a:lnTo>
                  <a:lnTo>
                    <a:pt x="1528" y="238"/>
                  </a:lnTo>
                  <a:lnTo>
                    <a:pt x="1528" y="238"/>
                  </a:lnTo>
                  <a:lnTo>
                    <a:pt x="1528" y="242"/>
                  </a:lnTo>
                  <a:lnTo>
                    <a:pt x="1528" y="242"/>
                  </a:lnTo>
                  <a:close/>
                  <a:moveTo>
                    <a:pt x="1428" y="496"/>
                  </a:moveTo>
                  <a:lnTo>
                    <a:pt x="1518" y="496"/>
                  </a:lnTo>
                  <a:lnTo>
                    <a:pt x="1518" y="496"/>
                  </a:lnTo>
                  <a:lnTo>
                    <a:pt x="1530" y="496"/>
                  </a:lnTo>
                  <a:lnTo>
                    <a:pt x="1540" y="498"/>
                  </a:lnTo>
                  <a:lnTo>
                    <a:pt x="1550" y="502"/>
                  </a:lnTo>
                  <a:lnTo>
                    <a:pt x="1558" y="506"/>
                  </a:lnTo>
                  <a:lnTo>
                    <a:pt x="1564" y="512"/>
                  </a:lnTo>
                  <a:lnTo>
                    <a:pt x="1568" y="518"/>
                  </a:lnTo>
                  <a:lnTo>
                    <a:pt x="1572" y="524"/>
                  </a:lnTo>
                  <a:lnTo>
                    <a:pt x="1572" y="534"/>
                  </a:lnTo>
                  <a:lnTo>
                    <a:pt x="1572" y="534"/>
                  </a:lnTo>
                  <a:lnTo>
                    <a:pt x="1572" y="544"/>
                  </a:lnTo>
                  <a:lnTo>
                    <a:pt x="1566" y="554"/>
                  </a:lnTo>
                  <a:lnTo>
                    <a:pt x="1558" y="562"/>
                  </a:lnTo>
                  <a:lnTo>
                    <a:pt x="1548" y="570"/>
                  </a:lnTo>
                  <a:lnTo>
                    <a:pt x="1534" y="576"/>
                  </a:lnTo>
                  <a:lnTo>
                    <a:pt x="1518" y="580"/>
                  </a:lnTo>
                  <a:lnTo>
                    <a:pt x="1498" y="582"/>
                  </a:lnTo>
                  <a:lnTo>
                    <a:pt x="1474" y="582"/>
                  </a:lnTo>
                  <a:lnTo>
                    <a:pt x="1474" y="582"/>
                  </a:lnTo>
                  <a:lnTo>
                    <a:pt x="1446" y="582"/>
                  </a:lnTo>
                  <a:lnTo>
                    <a:pt x="1422" y="578"/>
                  </a:lnTo>
                  <a:lnTo>
                    <a:pt x="1402" y="572"/>
                  </a:lnTo>
                  <a:lnTo>
                    <a:pt x="1384" y="566"/>
                  </a:lnTo>
                  <a:lnTo>
                    <a:pt x="1368" y="556"/>
                  </a:lnTo>
                  <a:lnTo>
                    <a:pt x="1358" y="546"/>
                  </a:lnTo>
                  <a:lnTo>
                    <a:pt x="1352" y="532"/>
                  </a:lnTo>
                  <a:lnTo>
                    <a:pt x="1350" y="518"/>
                  </a:lnTo>
                  <a:lnTo>
                    <a:pt x="1350" y="518"/>
                  </a:lnTo>
                  <a:lnTo>
                    <a:pt x="1350" y="510"/>
                  </a:lnTo>
                  <a:lnTo>
                    <a:pt x="1354" y="502"/>
                  </a:lnTo>
                  <a:lnTo>
                    <a:pt x="1358" y="494"/>
                  </a:lnTo>
                  <a:lnTo>
                    <a:pt x="1368" y="486"/>
                  </a:lnTo>
                  <a:lnTo>
                    <a:pt x="1368" y="486"/>
                  </a:lnTo>
                  <a:lnTo>
                    <a:pt x="1400" y="494"/>
                  </a:lnTo>
                  <a:lnTo>
                    <a:pt x="1428" y="496"/>
                  </a:lnTo>
                  <a:lnTo>
                    <a:pt x="1428" y="496"/>
                  </a:lnTo>
                  <a:close/>
                  <a:moveTo>
                    <a:pt x="2018" y="250"/>
                  </a:moveTo>
                  <a:lnTo>
                    <a:pt x="2018" y="250"/>
                  </a:lnTo>
                  <a:lnTo>
                    <a:pt x="2016" y="218"/>
                  </a:lnTo>
                  <a:lnTo>
                    <a:pt x="2010" y="192"/>
                  </a:lnTo>
                  <a:lnTo>
                    <a:pt x="2006" y="180"/>
                  </a:lnTo>
                  <a:lnTo>
                    <a:pt x="2002" y="168"/>
                  </a:lnTo>
                  <a:lnTo>
                    <a:pt x="1996" y="158"/>
                  </a:lnTo>
                  <a:lnTo>
                    <a:pt x="1990" y="150"/>
                  </a:lnTo>
                  <a:lnTo>
                    <a:pt x="1982" y="142"/>
                  </a:lnTo>
                  <a:lnTo>
                    <a:pt x="1974" y="136"/>
                  </a:lnTo>
                  <a:lnTo>
                    <a:pt x="1964" y="130"/>
                  </a:lnTo>
                  <a:lnTo>
                    <a:pt x="1954" y="126"/>
                  </a:lnTo>
                  <a:lnTo>
                    <a:pt x="1942" y="122"/>
                  </a:lnTo>
                  <a:lnTo>
                    <a:pt x="1930" y="120"/>
                  </a:lnTo>
                  <a:lnTo>
                    <a:pt x="1904" y="118"/>
                  </a:lnTo>
                  <a:lnTo>
                    <a:pt x="1904" y="118"/>
                  </a:lnTo>
                  <a:lnTo>
                    <a:pt x="1884" y="118"/>
                  </a:lnTo>
                  <a:lnTo>
                    <a:pt x="1866" y="122"/>
                  </a:lnTo>
                  <a:lnTo>
                    <a:pt x="1850" y="128"/>
                  </a:lnTo>
                  <a:lnTo>
                    <a:pt x="1836" y="136"/>
                  </a:lnTo>
                  <a:lnTo>
                    <a:pt x="1824" y="148"/>
                  </a:lnTo>
                  <a:lnTo>
                    <a:pt x="1812" y="162"/>
                  </a:lnTo>
                  <a:lnTo>
                    <a:pt x="1802" y="178"/>
                  </a:lnTo>
                  <a:lnTo>
                    <a:pt x="1792" y="198"/>
                  </a:lnTo>
                  <a:lnTo>
                    <a:pt x="1792" y="0"/>
                  </a:lnTo>
                  <a:lnTo>
                    <a:pt x="1708" y="0"/>
                  </a:lnTo>
                  <a:lnTo>
                    <a:pt x="1708" y="506"/>
                  </a:lnTo>
                  <a:lnTo>
                    <a:pt x="1792" y="506"/>
                  </a:lnTo>
                  <a:lnTo>
                    <a:pt x="1792" y="312"/>
                  </a:lnTo>
                  <a:lnTo>
                    <a:pt x="1792" y="312"/>
                  </a:lnTo>
                  <a:lnTo>
                    <a:pt x="1794" y="284"/>
                  </a:lnTo>
                  <a:lnTo>
                    <a:pt x="1798" y="260"/>
                  </a:lnTo>
                  <a:lnTo>
                    <a:pt x="1806" y="240"/>
                  </a:lnTo>
                  <a:lnTo>
                    <a:pt x="1814" y="222"/>
                  </a:lnTo>
                  <a:lnTo>
                    <a:pt x="1826" y="208"/>
                  </a:lnTo>
                  <a:lnTo>
                    <a:pt x="1840" y="198"/>
                  </a:lnTo>
                  <a:lnTo>
                    <a:pt x="1858" y="192"/>
                  </a:lnTo>
                  <a:lnTo>
                    <a:pt x="1876" y="190"/>
                  </a:lnTo>
                  <a:lnTo>
                    <a:pt x="1876" y="190"/>
                  </a:lnTo>
                  <a:lnTo>
                    <a:pt x="1890" y="192"/>
                  </a:lnTo>
                  <a:lnTo>
                    <a:pt x="1900" y="194"/>
                  </a:lnTo>
                  <a:lnTo>
                    <a:pt x="1910" y="200"/>
                  </a:lnTo>
                  <a:lnTo>
                    <a:pt x="1918" y="208"/>
                  </a:lnTo>
                  <a:lnTo>
                    <a:pt x="1926" y="218"/>
                  </a:lnTo>
                  <a:lnTo>
                    <a:pt x="1930" y="230"/>
                  </a:lnTo>
                  <a:lnTo>
                    <a:pt x="1932" y="246"/>
                  </a:lnTo>
                  <a:lnTo>
                    <a:pt x="1934" y="262"/>
                  </a:lnTo>
                  <a:lnTo>
                    <a:pt x="1934" y="506"/>
                  </a:lnTo>
                  <a:lnTo>
                    <a:pt x="2018" y="506"/>
                  </a:lnTo>
                  <a:lnTo>
                    <a:pt x="2018" y="250"/>
                  </a:lnTo>
                  <a:close/>
                  <a:moveTo>
                    <a:pt x="2275" y="448"/>
                  </a:moveTo>
                  <a:lnTo>
                    <a:pt x="2275" y="448"/>
                  </a:lnTo>
                  <a:lnTo>
                    <a:pt x="2253" y="446"/>
                  </a:lnTo>
                  <a:lnTo>
                    <a:pt x="2237" y="440"/>
                  </a:lnTo>
                  <a:lnTo>
                    <a:pt x="2221" y="432"/>
                  </a:lnTo>
                  <a:lnTo>
                    <a:pt x="2209" y="418"/>
                  </a:lnTo>
                  <a:lnTo>
                    <a:pt x="2197" y="404"/>
                  </a:lnTo>
                  <a:lnTo>
                    <a:pt x="2191" y="384"/>
                  </a:lnTo>
                  <a:lnTo>
                    <a:pt x="2187" y="364"/>
                  </a:lnTo>
                  <a:lnTo>
                    <a:pt x="2185" y="338"/>
                  </a:lnTo>
                  <a:lnTo>
                    <a:pt x="2185" y="330"/>
                  </a:lnTo>
                  <a:lnTo>
                    <a:pt x="2441" y="330"/>
                  </a:lnTo>
                  <a:lnTo>
                    <a:pt x="2441" y="330"/>
                  </a:lnTo>
                  <a:lnTo>
                    <a:pt x="2441" y="320"/>
                  </a:lnTo>
                  <a:lnTo>
                    <a:pt x="2441" y="320"/>
                  </a:lnTo>
                  <a:lnTo>
                    <a:pt x="2441" y="298"/>
                  </a:lnTo>
                  <a:lnTo>
                    <a:pt x="2439" y="276"/>
                  </a:lnTo>
                  <a:lnTo>
                    <a:pt x="2435" y="256"/>
                  </a:lnTo>
                  <a:lnTo>
                    <a:pt x="2431" y="238"/>
                  </a:lnTo>
                  <a:lnTo>
                    <a:pt x="2423" y="220"/>
                  </a:lnTo>
                  <a:lnTo>
                    <a:pt x="2415" y="204"/>
                  </a:lnTo>
                  <a:lnTo>
                    <a:pt x="2407" y="190"/>
                  </a:lnTo>
                  <a:lnTo>
                    <a:pt x="2397" y="176"/>
                  </a:lnTo>
                  <a:lnTo>
                    <a:pt x="2385" y="166"/>
                  </a:lnTo>
                  <a:lnTo>
                    <a:pt x="2371" y="154"/>
                  </a:lnTo>
                  <a:lnTo>
                    <a:pt x="2357" y="146"/>
                  </a:lnTo>
                  <a:lnTo>
                    <a:pt x="2343" y="138"/>
                  </a:lnTo>
                  <a:lnTo>
                    <a:pt x="2327" y="132"/>
                  </a:lnTo>
                  <a:lnTo>
                    <a:pt x="2309" y="128"/>
                  </a:lnTo>
                  <a:lnTo>
                    <a:pt x="2291" y="126"/>
                  </a:lnTo>
                  <a:lnTo>
                    <a:pt x="2273" y="124"/>
                  </a:lnTo>
                  <a:lnTo>
                    <a:pt x="2273" y="124"/>
                  </a:lnTo>
                  <a:lnTo>
                    <a:pt x="2253" y="126"/>
                  </a:lnTo>
                  <a:lnTo>
                    <a:pt x="2235" y="128"/>
                  </a:lnTo>
                  <a:lnTo>
                    <a:pt x="2217" y="132"/>
                  </a:lnTo>
                  <a:lnTo>
                    <a:pt x="2201" y="138"/>
                  </a:lnTo>
                  <a:lnTo>
                    <a:pt x="2185" y="146"/>
                  </a:lnTo>
                  <a:lnTo>
                    <a:pt x="2171" y="156"/>
                  </a:lnTo>
                  <a:lnTo>
                    <a:pt x="2157" y="166"/>
                  </a:lnTo>
                  <a:lnTo>
                    <a:pt x="2145" y="178"/>
                  </a:lnTo>
                  <a:lnTo>
                    <a:pt x="2135" y="192"/>
                  </a:lnTo>
                  <a:lnTo>
                    <a:pt x="2125" y="208"/>
                  </a:lnTo>
                  <a:lnTo>
                    <a:pt x="2117" y="224"/>
                  </a:lnTo>
                  <a:lnTo>
                    <a:pt x="2109" y="240"/>
                  </a:lnTo>
                  <a:lnTo>
                    <a:pt x="2103" y="260"/>
                  </a:lnTo>
                  <a:lnTo>
                    <a:pt x="2099" y="278"/>
                  </a:lnTo>
                  <a:lnTo>
                    <a:pt x="2097" y="300"/>
                  </a:lnTo>
                  <a:lnTo>
                    <a:pt x="2097" y="320"/>
                  </a:lnTo>
                  <a:lnTo>
                    <a:pt x="2097" y="320"/>
                  </a:lnTo>
                  <a:lnTo>
                    <a:pt x="2097" y="342"/>
                  </a:lnTo>
                  <a:lnTo>
                    <a:pt x="2099" y="362"/>
                  </a:lnTo>
                  <a:lnTo>
                    <a:pt x="2103" y="382"/>
                  </a:lnTo>
                  <a:lnTo>
                    <a:pt x="2109" y="400"/>
                  </a:lnTo>
                  <a:lnTo>
                    <a:pt x="2115" y="418"/>
                  </a:lnTo>
                  <a:lnTo>
                    <a:pt x="2123" y="434"/>
                  </a:lnTo>
                  <a:lnTo>
                    <a:pt x="2133" y="448"/>
                  </a:lnTo>
                  <a:lnTo>
                    <a:pt x="2143" y="462"/>
                  </a:lnTo>
                  <a:lnTo>
                    <a:pt x="2155" y="474"/>
                  </a:lnTo>
                  <a:lnTo>
                    <a:pt x="2169" y="484"/>
                  </a:lnTo>
                  <a:lnTo>
                    <a:pt x="2183" y="494"/>
                  </a:lnTo>
                  <a:lnTo>
                    <a:pt x="2199" y="500"/>
                  </a:lnTo>
                  <a:lnTo>
                    <a:pt x="2215" y="506"/>
                  </a:lnTo>
                  <a:lnTo>
                    <a:pt x="2231" y="510"/>
                  </a:lnTo>
                  <a:lnTo>
                    <a:pt x="2251" y="514"/>
                  </a:lnTo>
                  <a:lnTo>
                    <a:pt x="2269" y="514"/>
                  </a:lnTo>
                  <a:lnTo>
                    <a:pt x="2269" y="514"/>
                  </a:lnTo>
                  <a:lnTo>
                    <a:pt x="2299" y="512"/>
                  </a:lnTo>
                  <a:lnTo>
                    <a:pt x="2327" y="506"/>
                  </a:lnTo>
                  <a:lnTo>
                    <a:pt x="2351" y="498"/>
                  </a:lnTo>
                  <a:lnTo>
                    <a:pt x="2375" y="484"/>
                  </a:lnTo>
                  <a:lnTo>
                    <a:pt x="2393" y="468"/>
                  </a:lnTo>
                  <a:lnTo>
                    <a:pt x="2411" y="448"/>
                  </a:lnTo>
                  <a:lnTo>
                    <a:pt x="2425" y="424"/>
                  </a:lnTo>
                  <a:lnTo>
                    <a:pt x="2435" y="398"/>
                  </a:lnTo>
                  <a:lnTo>
                    <a:pt x="2359" y="386"/>
                  </a:lnTo>
                  <a:lnTo>
                    <a:pt x="2359" y="386"/>
                  </a:lnTo>
                  <a:lnTo>
                    <a:pt x="2353" y="402"/>
                  </a:lnTo>
                  <a:lnTo>
                    <a:pt x="2345" y="414"/>
                  </a:lnTo>
                  <a:lnTo>
                    <a:pt x="2335" y="426"/>
                  </a:lnTo>
                  <a:lnTo>
                    <a:pt x="2327" y="434"/>
                  </a:lnTo>
                  <a:lnTo>
                    <a:pt x="2315" y="440"/>
                  </a:lnTo>
                  <a:lnTo>
                    <a:pt x="2303" y="444"/>
                  </a:lnTo>
                  <a:lnTo>
                    <a:pt x="2289" y="446"/>
                  </a:lnTo>
                  <a:lnTo>
                    <a:pt x="2275" y="448"/>
                  </a:lnTo>
                  <a:lnTo>
                    <a:pt x="2275" y="448"/>
                  </a:lnTo>
                  <a:close/>
                  <a:moveTo>
                    <a:pt x="2185" y="276"/>
                  </a:moveTo>
                  <a:lnTo>
                    <a:pt x="2185" y="276"/>
                  </a:lnTo>
                  <a:lnTo>
                    <a:pt x="2189" y="254"/>
                  </a:lnTo>
                  <a:lnTo>
                    <a:pt x="2195" y="236"/>
                  </a:lnTo>
                  <a:lnTo>
                    <a:pt x="2203" y="220"/>
                  </a:lnTo>
                  <a:lnTo>
                    <a:pt x="2213" y="208"/>
                  </a:lnTo>
                  <a:lnTo>
                    <a:pt x="2223" y="198"/>
                  </a:lnTo>
                  <a:lnTo>
                    <a:pt x="2237" y="190"/>
                  </a:lnTo>
                  <a:lnTo>
                    <a:pt x="2253" y="186"/>
                  </a:lnTo>
                  <a:lnTo>
                    <a:pt x="2271" y="184"/>
                  </a:lnTo>
                  <a:lnTo>
                    <a:pt x="2271" y="184"/>
                  </a:lnTo>
                  <a:lnTo>
                    <a:pt x="2287" y="186"/>
                  </a:lnTo>
                  <a:lnTo>
                    <a:pt x="2303" y="190"/>
                  </a:lnTo>
                  <a:lnTo>
                    <a:pt x="2317" y="198"/>
                  </a:lnTo>
                  <a:lnTo>
                    <a:pt x="2329" y="208"/>
                  </a:lnTo>
                  <a:lnTo>
                    <a:pt x="2339" y="222"/>
                  </a:lnTo>
                  <a:lnTo>
                    <a:pt x="2347" y="238"/>
                  </a:lnTo>
                  <a:lnTo>
                    <a:pt x="2351" y="256"/>
                  </a:lnTo>
                  <a:lnTo>
                    <a:pt x="2353" y="276"/>
                  </a:lnTo>
                  <a:lnTo>
                    <a:pt x="2185" y="276"/>
                  </a:lnTo>
                  <a:close/>
                  <a:moveTo>
                    <a:pt x="2603" y="332"/>
                  </a:moveTo>
                  <a:lnTo>
                    <a:pt x="2603" y="332"/>
                  </a:lnTo>
                  <a:lnTo>
                    <a:pt x="2605" y="306"/>
                  </a:lnTo>
                  <a:lnTo>
                    <a:pt x="2609" y="282"/>
                  </a:lnTo>
                  <a:lnTo>
                    <a:pt x="2619" y="262"/>
                  </a:lnTo>
                  <a:lnTo>
                    <a:pt x="2631" y="244"/>
                  </a:lnTo>
                  <a:lnTo>
                    <a:pt x="2645" y="230"/>
                  </a:lnTo>
                  <a:lnTo>
                    <a:pt x="2663" y="220"/>
                  </a:lnTo>
                  <a:lnTo>
                    <a:pt x="2683" y="214"/>
                  </a:lnTo>
                  <a:lnTo>
                    <a:pt x="2705" y="212"/>
                  </a:lnTo>
                  <a:lnTo>
                    <a:pt x="2709" y="212"/>
                  </a:lnTo>
                  <a:lnTo>
                    <a:pt x="2709" y="122"/>
                  </a:lnTo>
                  <a:lnTo>
                    <a:pt x="2709" y="122"/>
                  </a:lnTo>
                  <a:lnTo>
                    <a:pt x="2699" y="120"/>
                  </a:lnTo>
                  <a:lnTo>
                    <a:pt x="2699" y="120"/>
                  </a:lnTo>
                  <a:lnTo>
                    <a:pt x="2687" y="122"/>
                  </a:lnTo>
                  <a:lnTo>
                    <a:pt x="2677" y="124"/>
                  </a:lnTo>
                  <a:lnTo>
                    <a:pt x="2665" y="128"/>
                  </a:lnTo>
                  <a:lnTo>
                    <a:pt x="2655" y="134"/>
                  </a:lnTo>
                  <a:lnTo>
                    <a:pt x="2655" y="134"/>
                  </a:lnTo>
                  <a:lnTo>
                    <a:pt x="2645" y="142"/>
                  </a:lnTo>
                  <a:lnTo>
                    <a:pt x="2635" y="150"/>
                  </a:lnTo>
                  <a:lnTo>
                    <a:pt x="2627" y="158"/>
                  </a:lnTo>
                  <a:lnTo>
                    <a:pt x="2619" y="168"/>
                  </a:lnTo>
                  <a:lnTo>
                    <a:pt x="2613" y="180"/>
                  </a:lnTo>
                  <a:lnTo>
                    <a:pt x="2607" y="192"/>
                  </a:lnTo>
                  <a:lnTo>
                    <a:pt x="2595" y="222"/>
                  </a:lnTo>
                  <a:lnTo>
                    <a:pt x="2595" y="132"/>
                  </a:lnTo>
                  <a:lnTo>
                    <a:pt x="2519" y="132"/>
                  </a:lnTo>
                  <a:lnTo>
                    <a:pt x="2519" y="506"/>
                  </a:lnTo>
                  <a:lnTo>
                    <a:pt x="2603" y="506"/>
                  </a:lnTo>
                  <a:lnTo>
                    <a:pt x="2603" y="332"/>
                  </a:lnTo>
                  <a:close/>
                  <a:moveTo>
                    <a:pt x="2942" y="442"/>
                  </a:moveTo>
                  <a:lnTo>
                    <a:pt x="2942" y="442"/>
                  </a:lnTo>
                  <a:lnTo>
                    <a:pt x="2926" y="440"/>
                  </a:lnTo>
                  <a:lnTo>
                    <a:pt x="2911" y="438"/>
                  </a:lnTo>
                  <a:lnTo>
                    <a:pt x="2901" y="434"/>
                  </a:lnTo>
                  <a:lnTo>
                    <a:pt x="2893" y="428"/>
                  </a:lnTo>
                  <a:lnTo>
                    <a:pt x="2887" y="420"/>
                  </a:lnTo>
                  <a:lnTo>
                    <a:pt x="2883" y="410"/>
                  </a:lnTo>
                  <a:lnTo>
                    <a:pt x="2881" y="396"/>
                  </a:lnTo>
                  <a:lnTo>
                    <a:pt x="2881" y="380"/>
                  </a:lnTo>
                  <a:lnTo>
                    <a:pt x="2881" y="198"/>
                  </a:lnTo>
                  <a:lnTo>
                    <a:pt x="2956" y="198"/>
                  </a:lnTo>
                  <a:lnTo>
                    <a:pt x="2956" y="132"/>
                  </a:lnTo>
                  <a:lnTo>
                    <a:pt x="2881" y="132"/>
                  </a:lnTo>
                  <a:lnTo>
                    <a:pt x="2881" y="28"/>
                  </a:lnTo>
                  <a:lnTo>
                    <a:pt x="2811" y="36"/>
                  </a:lnTo>
                  <a:lnTo>
                    <a:pt x="2803" y="132"/>
                  </a:lnTo>
                  <a:lnTo>
                    <a:pt x="2751" y="132"/>
                  </a:lnTo>
                  <a:lnTo>
                    <a:pt x="2751" y="198"/>
                  </a:lnTo>
                  <a:lnTo>
                    <a:pt x="2799" y="198"/>
                  </a:lnTo>
                  <a:lnTo>
                    <a:pt x="2799" y="392"/>
                  </a:lnTo>
                  <a:lnTo>
                    <a:pt x="2799" y="392"/>
                  </a:lnTo>
                  <a:lnTo>
                    <a:pt x="2799" y="424"/>
                  </a:lnTo>
                  <a:lnTo>
                    <a:pt x="2803" y="450"/>
                  </a:lnTo>
                  <a:lnTo>
                    <a:pt x="2807" y="460"/>
                  </a:lnTo>
                  <a:lnTo>
                    <a:pt x="2811" y="468"/>
                  </a:lnTo>
                  <a:lnTo>
                    <a:pt x="2817" y="476"/>
                  </a:lnTo>
                  <a:lnTo>
                    <a:pt x="2823" y="484"/>
                  </a:lnTo>
                  <a:lnTo>
                    <a:pt x="2823" y="484"/>
                  </a:lnTo>
                  <a:lnTo>
                    <a:pt x="2831" y="492"/>
                  </a:lnTo>
                  <a:lnTo>
                    <a:pt x="2839" y="496"/>
                  </a:lnTo>
                  <a:lnTo>
                    <a:pt x="2859" y="506"/>
                  </a:lnTo>
                  <a:lnTo>
                    <a:pt x="2881" y="512"/>
                  </a:lnTo>
                  <a:lnTo>
                    <a:pt x="2903" y="514"/>
                  </a:lnTo>
                  <a:lnTo>
                    <a:pt x="2903" y="514"/>
                  </a:lnTo>
                  <a:lnTo>
                    <a:pt x="2930" y="512"/>
                  </a:lnTo>
                  <a:lnTo>
                    <a:pt x="2964" y="506"/>
                  </a:lnTo>
                  <a:lnTo>
                    <a:pt x="2964" y="440"/>
                  </a:lnTo>
                  <a:lnTo>
                    <a:pt x="2964" y="440"/>
                  </a:lnTo>
                  <a:lnTo>
                    <a:pt x="2942" y="442"/>
                  </a:lnTo>
                  <a:lnTo>
                    <a:pt x="2942" y="442"/>
                  </a:lnTo>
                  <a:close/>
                  <a:moveTo>
                    <a:pt x="3260" y="132"/>
                  </a:moveTo>
                  <a:lnTo>
                    <a:pt x="3182" y="378"/>
                  </a:lnTo>
                  <a:lnTo>
                    <a:pt x="3092" y="132"/>
                  </a:lnTo>
                  <a:lnTo>
                    <a:pt x="3004" y="132"/>
                  </a:lnTo>
                  <a:lnTo>
                    <a:pt x="3132" y="484"/>
                  </a:lnTo>
                  <a:lnTo>
                    <a:pt x="3132" y="484"/>
                  </a:lnTo>
                  <a:lnTo>
                    <a:pt x="3138" y="506"/>
                  </a:lnTo>
                  <a:lnTo>
                    <a:pt x="3138" y="506"/>
                  </a:lnTo>
                  <a:lnTo>
                    <a:pt x="3138" y="520"/>
                  </a:lnTo>
                  <a:lnTo>
                    <a:pt x="3134" y="532"/>
                  </a:lnTo>
                  <a:lnTo>
                    <a:pt x="3128" y="544"/>
                  </a:lnTo>
                  <a:lnTo>
                    <a:pt x="3120" y="554"/>
                  </a:lnTo>
                  <a:lnTo>
                    <a:pt x="3110" y="562"/>
                  </a:lnTo>
                  <a:lnTo>
                    <a:pt x="3100" y="568"/>
                  </a:lnTo>
                  <a:lnTo>
                    <a:pt x="3086" y="572"/>
                  </a:lnTo>
                  <a:lnTo>
                    <a:pt x="3072" y="572"/>
                  </a:lnTo>
                  <a:lnTo>
                    <a:pt x="3072" y="572"/>
                  </a:lnTo>
                  <a:lnTo>
                    <a:pt x="3032" y="572"/>
                  </a:lnTo>
                  <a:lnTo>
                    <a:pt x="3032" y="638"/>
                  </a:lnTo>
                  <a:lnTo>
                    <a:pt x="3032" y="638"/>
                  </a:lnTo>
                  <a:lnTo>
                    <a:pt x="3080" y="640"/>
                  </a:lnTo>
                  <a:lnTo>
                    <a:pt x="3080" y="640"/>
                  </a:lnTo>
                  <a:lnTo>
                    <a:pt x="3098" y="640"/>
                  </a:lnTo>
                  <a:lnTo>
                    <a:pt x="3116" y="636"/>
                  </a:lnTo>
                  <a:lnTo>
                    <a:pt x="3130" y="630"/>
                  </a:lnTo>
                  <a:lnTo>
                    <a:pt x="3144" y="622"/>
                  </a:lnTo>
                  <a:lnTo>
                    <a:pt x="3154" y="610"/>
                  </a:lnTo>
                  <a:lnTo>
                    <a:pt x="3166" y="596"/>
                  </a:lnTo>
                  <a:lnTo>
                    <a:pt x="3174" y="578"/>
                  </a:lnTo>
                  <a:lnTo>
                    <a:pt x="3182" y="558"/>
                  </a:lnTo>
                  <a:lnTo>
                    <a:pt x="3328" y="132"/>
                  </a:lnTo>
                  <a:lnTo>
                    <a:pt x="32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rgbClr val="FF0000"/>
                </a:solidFill>
              </a:endParaRPr>
            </a:p>
          </p:txBody>
        </p:sp>
        <p:sp>
          <p:nvSpPr>
            <p:cNvPr id="18" name="Freeform 17"/>
            <p:cNvSpPr>
              <a:spLocks noEditPoints="1"/>
            </p:cNvSpPr>
            <p:nvPr userDrawn="1"/>
          </p:nvSpPr>
          <p:spPr bwMode="auto">
            <a:xfrm>
              <a:off x="1942575" y="1983832"/>
              <a:ext cx="5137150" cy="307975"/>
            </a:xfrm>
            <a:custGeom>
              <a:avLst/>
              <a:gdLst>
                <a:gd name="T0" fmla="*/ 156 w 3236"/>
                <a:gd name="T1" fmla="*/ 138 h 194"/>
                <a:gd name="T2" fmla="*/ 146 w 3236"/>
                <a:gd name="T3" fmla="*/ 52 h 194"/>
                <a:gd name="T4" fmla="*/ 0 w 3236"/>
                <a:gd name="T5" fmla="*/ 190 h 194"/>
                <a:gd name="T6" fmla="*/ 106 w 3236"/>
                <a:gd name="T7" fmla="*/ 72 h 194"/>
                <a:gd name="T8" fmla="*/ 122 w 3236"/>
                <a:gd name="T9" fmla="*/ 130 h 194"/>
                <a:gd name="T10" fmla="*/ 298 w 3236"/>
                <a:gd name="T11" fmla="*/ 192 h 194"/>
                <a:gd name="T12" fmla="*/ 326 w 3236"/>
                <a:gd name="T13" fmla="*/ 134 h 194"/>
                <a:gd name="T14" fmla="*/ 238 w 3236"/>
                <a:gd name="T15" fmla="*/ 134 h 194"/>
                <a:gd name="T16" fmla="*/ 264 w 3236"/>
                <a:gd name="T17" fmla="*/ 192 h 194"/>
                <a:gd name="T18" fmla="*/ 551 w 3236"/>
                <a:gd name="T19" fmla="*/ 138 h 194"/>
                <a:gd name="T20" fmla="*/ 449 w 3236"/>
                <a:gd name="T21" fmla="*/ 62 h 194"/>
                <a:gd name="T22" fmla="*/ 545 w 3236"/>
                <a:gd name="T23" fmla="*/ 24 h 194"/>
                <a:gd name="T24" fmla="*/ 414 w 3236"/>
                <a:gd name="T25" fmla="*/ 44 h 194"/>
                <a:gd name="T26" fmla="*/ 509 w 3236"/>
                <a:gd name="T27" fmla="*/ 124 h 194"/>
                <a:gd name="T28" fmla="*/ 453 w 3236"/>
                <a:gd name="T29" fmla="*/ 158 h 194"/>
                <a:gd name="T30" fmla="*/ 603 w 3236"/>
                <a:gd name="T31" fmla="*/ 4 h 194"/>
                <a:gd name="T32" fmla="*/ 921 w 3236"/>
                <a:gd name="T33" fmla="*/ 190 h 194"/>
                <a:gd name="T34" fmla="*/ 1177 w 3236"/>
                <a:gd name="T35" fmla="*/ 194 h 194"/>
                <a:gd name="T36" fmla="*/ 1239 w 3236"/>
                <a:gd name="T37" fmla="*/ 116 h 194"/>
                <a:gd name="T38" fmla="*/ 1139 w 3236"/>
                <a:gd name="T39" fmla="*/ 52 h 194"/>
                <a:gd name="T40" fmla="*/ 1207 w 3236"/>
                <a:gd name="T41" fmla="*/ 8 h 194"/>
                <a:gd name="T42" fmla="*/ 1107 w 3236"/>
                <a:gd name="T43" fmla="*/ 56 h 194"/>
                <a:gd name="T44" fmla="*/ 1211 w 3236"/>
                <a:gd name="T45" fmla="*/ 140 h 194"/>
                <a:gd name="T46" fmla="*/ 1099 w 3236"/>
                <a:gd name="T47" fmla="*/ 164 h 194"/>
                <a:gd name="T48" fmla="*/ 1416 w 3236"/>
                <a:gd name="T49" fmla="*/ 170 h 194"/>
                <a:gd name="T50" fmla="*/ 1366 w 3236"/>
                <a:gd name="T51" fmla="*/ 82 h 194"/>
                <a:gd name="T52" fmla="*/ 1364 w 3236"/>
                <a:gd name="T53" fmla="*/ 32 h 194"/>
                <a:gd name="T54" fmla="*/ 1316 w 3236"/>
                <a:gd name="T55" fmla="*/ 10 h 194"/>
                <a:gd name="T56" fmla="*/ 1324 w 3236"/>
                <a:gd name="T57" fmla="*/ 104 h 194"/>
                <a:gd name="T58" fmla="*/ 1374 w 3236"/>
                <a:gd name="T59" fmla="*/ 162 h 194"/>
                <a:gd name="T60" fmla="*/ 1360 w 3236"/>
                <a:gd name="T61" fmla="*/ 194 h 194"/>
                <a:gd name="T62" fmla="*/ 1696 w 3236"/>
                <a:gd name="T63" fmla="*/ 126 h 194"/>
                <a:gd name="T64" fmla="*/ 1594 w 3236"/>
                <a:gd name="T65" fmla="*/ 52 h 194"/>
                <a:gd name="T66" fmla="*/ 1678 w 3236"/>
                <a:gd name="T67" fmla="*/ 14 h 194"/>
                <a:gd name="T68" fmla="*/ 1560 w 3236"/>
                <a:gd name="T69" fmla="*/ 56 h 194"/>
                <a:gd name="T70" fmla="*/ 1664 w 3236"/>
                <a:gd name="T71" fmla="*/ 132 h 194"/>
                <a:gd name="T72" fmla="*/ 1574 w 3236"/>
                <a:gd name="T73" fmla="*/ 140 h 194"/>
                <a:gd name="T74" fmla="*/ 1904 w 3236"/>
                <a:gd name="T75" fmla="*/ 166 h 194"/>
                <a:gd name="T76" fmla="*/ 1856 w 3236"/>
                <a:gd name="T77" fmla="*/ 2 h 194"/>
                <a:gd name="T78" fmla="*/ 1740 w 3236"/>
                <a:gd name="T79" fmla="*/ 118 h 194"/>
                <a:gd name="T80" fmla="*/ 1798 w 3236"/>
                <a:gd name="T81" fmla="*/ 152 h 194"/>
                <a:gd name="T82" fmla="*/ 1808 w 3236"/>
                <a:gd name="T83" fmla="*/ 36 h 194"/>
                <a:gd name="T84" fmla="*/ 1898 w 3236"/>
                <a:gd name="T85" fmla="*/ 98 h 194"/>
                <a:gd name="T86" fmla="*/ 2016 w 3236"/>
                <a:gd name="T87" fmla="*/ 160 h 194"/>
                <a:gd name="T88" fmla="*/ 2313 w 3236"/>
                <a:gd name="T89" fmla="*/ 110 h 194"/>
                <a:gd name="T90" fmla="*/ 2233 w 3236"/>
                <a:gd name="T91" fmla="*/ 164 h 194"/>
                <a:gd name="T92" fmla="*/ 2153 w 3236"/>
                <a:gd name="T93" fmla="*/ 130 h 194"/>
                <a:gd name="T94" fmla="*/ 2505 w 3236"/>
                <a:gd name="T95" fmla="*/ 4 h 194"/>
                <a:gd name="T96" fmla="*/ 2771 w 3236"/>
                <a:gd name="T97" fmla="*/ 186 h 194"/>
                <a:gd name="T98" fmla="*/ 2787 w 3236"/>
                <a:gd name="T99" fmla="*/ 18 h 194"/>
                <a:gd name="T100" fmla="*/ 2635 w 3236"/>
                <a:gd name="T101" fmla="*/ 98 h 194"/>
                <a:gd name="T102" fmla="*/ 2719 w 3236"/>
                <a:gd name="T103" fmla="*/ 162 h 194"/>
                <a:gd name="T104" fmla="*/ 2687 w 3236"/>
                <a:gd name="T105" fmla="*/ 50 h 194"/>
                <a:gd name="T106" fmla="*/ 2795 w 3236"/>
                <a:gd name="T107" fmla="*/ 98 h 194"/>
                <a:gd name="T108" fmla="*/ 2914 w 3236"/>
                <a:gd name="T109" fmla="*/ 190 h 194"/>
                <a:gd name="T110" fmla="*/ 3196 w 3236"/>
                <a:gd name="T111" fmla="*/ 190 h 194"/>
                <a:gd name="T112" fmla="*/ 3212 w 3236"/>
                <a:gd name="T113" fmla="*/ 96 h 194"/>
                <a:gd name="T114" fmla="*/ 3150 w 3236"/>
                <a:gd name="T115" fmla="*/ 32 h 194"/>
                <a:gd name="T116" fmla="*/ 3162 w 3236"/>
                <a:gd name="T117" fmla="*/ 2 h 194"/>
                <a:gd name="T118" fmla="*/ 3108 w 3236"/>
                <a:gd name="T119" fmla="*/ 86 h 194"/>
                <a:gd name="T120" fmla="*/ 3202 w 3236"/>
                <a:gd name="T121" fmla="*/ 146 h 194"/>
                <a:gd name="T122" fmla="*/ 3128 w 3236"/>
                <a:gd name="T12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36" h="194">
                  <a:moveTo>
                    <a:pt x="0" y="190"/>
                  </a:moveTo>
                  <a:lnTo>
                    <a:pt x="86" y="190"/>
                  </a:lnTo>
                  <a:lnTo>
                    <a:pt x="86" y="190"/>
                  </a:lnTo>
                  <a:lnTo>
                    <a:pt x="102" y="190"/>
                  </a:lnTo>
                  <a:lnTo>
                    <a:pt x="114" y="188"/>
                  </a:lnTo>
                  <a:lnTo>
                    <a:pt x="126" y="184"/>
                  </a:lnTo>
                  <a:lnTo>
                    <a:pt x="136" y="178"/>
                  </a:lnTo>
                  <a:lnTo>
                    <a:pt x="144" y="170"/>
                  </a:lnTo>
                  <a:lnTo>
                    <a:pt x="150" y="162"/>
                  </a:lnTo>
                  <a:lnTo>
                    <a:pt x="154" y="152"/>
                  </a:lnTo>
                  <a:lnTo>
                    <a:pt x="156" y="140"/>
                  </a:lnTo>
                  <a:lnTo>
                    <a:pt x="156" y="138"/>
                  </a:lnTo>
                  <a:lnTo>
                    <a:pt x="156" y="138"/>
                  </a:lnTo>
                  <a:lnTo>
                    <a:pt x="154" y="130"/>
                  </a:lnTo>
                  <a:lnTo>
                    <a:pt x="152" y="122"/>
                  </a:lnTo>
                  <a:lnTo>
                    <a:pt x="150" y="116"/>
                  </a:lnTo>
                  <a:lnTo>
                    <a:pt x="146" y="110"/>
                  </a:lnTo>
                  <a:lnTo>
                    <a:pt x="140" y="104"/>
                  </a:lnTo>
                  <a:lnTo>
                    <a:pt x="134" y="100"/>
                  </a:lnTo>
                  <a:lnTo>
                    <a:pt x="118" y="94"/>
                  </a:lnTo>
                  <a:lnTo>
                    <a:pt x="118" y="94"/>
                  </a:lnTo>
                  <a:lnTo>
                    <a:pt x="128" y="88"/>
                  </a:lnTo>
                  <a:lnTo>
                    <a:pt x="136" y="78"/>
                  </a:lnTo>
                  <a:lnTo>
                    <a:pt x="142" y="66"/>
                  </a:lnTo>
                  <a:lnTo>
                    <a:pt x="144" y="60"/>
                  </a:lnTo>
                  <a:lnTo>
                    <a:pt x="146" y="52"/>
                  </a:lnTo>
                  <a:lnTo>
                    <a:pt x="146" y="52"/>
                  </a:lnTo>
                  <a:lnTo>
                    <a:pt x="146" y="52"/>
                  </a:lnTo>
                  <a:lnTo>
                    <a:pt x="144" y="42"/>
                  </a:lnTo>
                  <a:lnTo>
                    <a:pt x="142" y="34"/>
                  </a:lnTo>
                  <a:lnTo>
                    <a:pt x="138" y="28"/>
                  </a:lnTo>
                  <a:lnTo>
                    <a:pt x="132" y="20"/>
                  </a:lnTo>
                  <a:lnTo>
                    <a:pt x="132" y="20"/>
                  </a:lnTo>
                  <a:lnTo>
                    <a:pt x="124" y="14"/>
                  </a:lnTo>
                  <a:lnTo>
                    <a:pt x="112" y="8"/>
                  </a:lnTo>
                  <a:lnTo>
                    <a:pt x="98" y="6"/>
                  </a:lnTo>
                  <a:lnTo>
                    <a:pt x="84" y="4"/>
                  </a:lnTo>
                  <a:lnTo>
                    <a:pt x="0" y="4"/>
                  </a:lnTo>
                  <a:lnTo>
                    <a:pt x="0" y="190"/>
                  </a:lnTo>
                  <a:close/>
                  <a:moveTo>
                    <a:pt x="32" y="82"/>
                  </a:moveTo>
                  <a:lnTo>
                    <a:pt x="32" y="34"/>
                  </a:lnTo>
                  <a:lnTo>
                    <a:pt x="80" y="34"/>
                  </a:lnTo>
                  <a:lnTo>
                    <a:pt x="80" y="34"/>
                  </a:lnTo>
                  <a:lnTo>
                    <a:pt x="94" y="34"/>
                  </a:lnTo>
                  <a:lnTo>
                    <a:pt x="104" y="40"/>
                  </a:lnTo>
                  <a:lnTo>
                    <a:pt x="110" y="46"/>
                  </a:lnTo>
                  <a:lnTo>
                    <a:pt x="112" y="56"/>
                  </a:lnTo>
                  <a:lnTo>
                    <a:pt x="112" y="58"/>
                  </a:lnTo>
                  <a:lnTo>
                    <a:pt x="112" y="58"/>
                  </a:lnTo>
                  <a:lnTo>
                    <a:pt x="112" y="64"/>
                  </a:lnTo>
                  <a:lnTo>
                    <a:pt x="110" y="68"/>
                  </a:lnTo>
                  <a:lnTo>
                    <a:pt x="106" y="72"/>
                  </a:lnTo>
                  <a:lnTo>
                    <a:pt x="102" y="76"/>
                  </a:lnTo>
                  <a:lnTo>
                    <a:pt x="92" y="82"/>
                  </a:lnTo>
                  <a:lnTo>
                    <a:pt x="78" y="82"/>
                  </a:lnTo>
                  <a:lnTo>
                    <a:pt x="32" y="82"/>
                  </a:lnTo>
                  <a:close/>
                  <a:moveTo>
                    <a:pt x="32" y="162"/>
                  </a:moveTo>
                  <a:lnTo>
                    <a:pt x="32" y="110"/>
                  </a:lnTo>
                  <a:lnTo>
                    <a:pt x="84" y="110"/>
                  </a:lnTo>
                  <a:lnTo>
                    <a:pt x="84" y="110"/>
                  </a:lnTo>
                  <a:lnTo>
                    <a:pt x="102" y="112"/>
                  </a:lnTo>
                  <a:lnTo>
                    <a:pt x="114" y="118"/>
                  </a:lnTo>
                  <a:lnTo>
                    <a:pt x="118" y="120"/>
                  </a:lnTo>
                  <a:lnTo>
                    <a:pt x="120" y="124"/>
                  </a:lnTo>
                  <a:lnTo>
                    <a:pt x="122" y="130"/>
                  </a:lnTo>
                  <a:lnTo>
                    <a:pt x="122" y="136"/>
                  </a:lnTo>
                  <a:lnTo>
                    <a:pt x="122" y="136"/>
                  </a:lnTo>
                  <a:lnTo>
                    <a:pt x="122" y="136"/>
                  </a:lnTo>
                  <a:lnTo>
                    <a:pt x="122" y="142"/>
                  </a:lnTo>
                  <a:lnTo>
                    <a:pt x="120" y="148"/>
                  </a:lnTo>
                  <a:lnTo>
                    <a:pt x="118" y="152"/>
                  </a:lnTo>
                  <a:lnTo>
                    <a:pt x="114" y="156"/>
                  </a:lnTo>
                  <a:lnTo>
                    <a:pt x="102" y="160"/>
                  </a:lnTo>
                  <a:lnTo>
                    <a:pt x="86" y="162"/>
                  </a:lnTo>
                  <a:lnTo>
                    <a:pt x="32" y="162"/>
                  </a:lnTo>
                  <a:close/>
                  <a:moveTo>
                    <a:pt x="282" y="194"/>
                  </a:moveTo>
                  <a:lnTo>
                    <a:pt x="282" y="194"/>
                  </a:lnTo>
                  <a:lnTo>
                    <a:pt x="298" y="192"/>
                  </a:lnTo>
                  <a:lnTo>
                    <a:pt x="314" y="188"/>
                  </a:lnTo>
                  <a:lnTo>
                    <a:pt x="328" y="182"/>
                  </a:lnTo>
                  <a:lnTo>
                    <a:pt x="340" y="172"/>
                  </a:lnTo>
                  <a:lnTo>
                    <a:pt x="350" y="160"/>
                  </a:lnTo>
                  <a:lnTo>
                    <a:pt x="356" y="146"/>
                  </a:lnTo>
                  <a:lnTo>
                    <a:pt x="360" y="130"/>
                  </a:lnTo>
                  <a:lnTo>
                    <a:pt x="362" y="110"/>
                  </a:lnTo>
                  <a:lnTo>
                    <a:pt x="362" y="4"/>
                  </a:lnTo>
                  <a:lnTo>
                    <a:pt x="328" y="4"/>
                  </a:lnTo>
                  <a:lnTo>
                    <a:pt x="328" y="112"/>
                  </a:lnTo>
                  <a:lnTo>
                    <a:pt x="328" y="112"/>
                  </a:lnTo>
                  <a:lnTo>
                    <a:pt x="328" y="124"/>
                  </a:lnTo>
                  <a:lnTo>
                    <a:pt x="326" y="134"/>
                  </a:lnTo>
                  <a:lnTo>
                    <a:pt x="322" y="144"/>
                  </a:lnTo>
                  <a:lnTo>
                    <a:pt x="316" y="150"/>
                  </a:lnTo>
                  <a:lnTo>
                    <a:pt x="310" y="156"/>
                  </a:lnTo>
                  <a:lnTo>
                    <a:pt x="302" y="160"/>
                  </a:lnTo>
                  <a:lnTo>
                    <a:pt x="292" y="162"/>
                  </a:lnTo>
                  <a:lnTo>
                    <a:pt x="282" y="164"/>
                  </a:lnTo>
                  <a:lnTo>
                    <a:pt x="282" y="164"/>
                  </a:lnTo>
                  <a:lnTo>
                    <a:pt x="272" y="162"/>
                  </a:lnTo>
                  <a:lnTo>
                    <a:pt x="262" y="160"/>
                  </a:lnTo>
                  <a:lnTo>
                    <a:pt x="254" y="156"/>
                  </a:lnTo>
                  <a:lnTo>
                    <a:pt x="248" y="150"/>
                  </a:lnTo>
                  <a:lnTo>
                    <a:pt x="242" y="142"/>
                  </a:lnTo>
                  <a:lnTo>
                    <a:pt x="238" y="134"/>
                  </a:lnTo>
                  <a:lnTo>
                    <a:pt x="236" y="122"/>
                  </a:lnTo>
                  <a:lnTo>
                    <a:pt x="234" y="110"/>
                  </a:lnTo>
                  <a:lnTo>
                    <a:pt x="234" y="4"/>
                  </a:lnTo>
                  <a:lnTo>
                    <a:pt x="202" y="4"/>
                  </a:lnTo>
                  <a:lnTo>
                    <a:pt x="202" y="112"/>
                  </a:lnTo>
                  <a:lnTo>
                    <a:pt x="202" y="112"/>
                  </a:lnTo>
                  <a:lnTo>
                    <a:pt x="204" y="130"/>
                  </a:lnTo>
                  <a:lnTo>
                    <a:pt x="208" y="148"/>
                  </a:lnTo>
                  <a:lnTo>
                    <a:pt x="214" y="162"/>
                  </a:lnTo>
                  <a:lnTo>
                    <a:pt x="224" y="172"/>
                  </a:lnTo>
                  <a:lnTo>
                    <a:pt x="234" y="182"/>
                  </a:lnTo>
                  <a:lnTo>
                    <a:pt x="248" y="188"/>
                  </a:lnTo>
                  <a:lnTo>
                    <a:pt x="264" y="192"/>
                  </a:lnTo>
                  <a:lnTo>
                    <a:pt x="282" y="194"/>
                  </a:lnTo>
                  <a:lnTo>
                    <a:pt x="282" y="194"/>
                  </a:lnTo>
                  <a:close/>
                  <a:moveTo>
                    <a:pt x="485" y="194"/>
                  </a:moveTo>
                  <a:lnTo>
                    <a:pt x="485" y="194"/>
                  </a:lnTo>
                  <a:lnTo>
                    <a:pt x="499" y="192"/>
                  </a:lnTo>
                  <a:lnTo>
                    <a:pt x="511" y="190"/>
                  </a:lnTo>
                  <a:lnTo>
                    <a:pt x="523" y="184"/>
                  </a:lnTo>
                  <a:lnTo>
                    <a:pt x="533" y="178"/>
                  </a:lnTo>
                  <a:lnTo>
                    <a:pt x="539" y="170"/>
                  </a:lnTo>
                  <a:lnTo>
                    <a:pt x="545" y="160"/>
                  </a:lnTo>
                  <a:lnTo>
                    <a:pt x="549" y="150"/>
                  </a:lnTo>
                  <a:lnTo>
                    <a:pt x="551" y="138"/>
                  </a:lnTo>
                  <a:lnTo>
                    <a:pt x="551" y="138"/>
                  </a:lnTo>
                  <a:lnTo>
                    <a:pt x="551" y="138"/>
                  </a:lnTo>
                  <a:lnTo>
                    <a:pt x="549" y="126"/>
                  </a:lnTo>
                  <a:lnTo>
                    <a:pt x="547" y="116"/>
                  </a:lnTo>
                  <a:lnTo>
                    <a:pt x="543" y="108"/>
                  </a:lnTo>
                  <a:lnTo>
                    <a:pt x="535" y="102"/>
                  </a:lnTo>
                  <a:lnTo>
                    <a:pt x="527" y="96"/>
                  </a:lnTo>
                  <a:lnTo>
                    <a:pt x="517" y="90"/>
                  </a:lnTo>
                  <a:lnTo>
                    <a:pt x="491" y="82"/>
                  </a:lnTo>
                  <a:lnTo>
                    <a:pt x="491" y="82"/>
                  </a:lnTo>
                  <a:lnTo>
                    <a:pt x="469" y="76"/>
                  </a:lnTo>
                  <a:lnTo>
                    <a:pt x="455" y="70"/>
                  </a:lnTo>
                  <a:lnTo>
                    <a:pt x="451" y="66"/>
                  </a:lnTo>
                  <a:lnTo>
                    <a:pt x="449" y="62"/>
                  </a:lnTo>
                  <a:lnTo>
                    <a:pt x="447" y="54"/>
                  </a:lnTo>
                  <a:lnTo>
                    <a:pt x="447" y="52"/>
                  </a:lnTo>
                  <a:lnTo>
                    <a:pt x="447" y="52"/>
                  </a:lnTo>
                  <a:lnTo>
                    <a:pt x="449" y="44"/>
                  </a:lnTo>
                  <a:lnTo>
                    <a:pt x="455" y="36"/>
                  </a:lnTo>
                  <a:lnTo>
                    <a:pt x="463" y="32"/>
                  </a:lnTo>
                  <a:lnTo>
                    <a:pt x="477" y="30"/>
                  </a:lnTo>
                  <a:lnTo>
                    <a:pt x="477" y="30"/>
                  </a:lnTo>
                  <a:lnTo>
                    <a:pt x="489" y="32"/>
                  </a:lnTo>
                  <a:lnTo>
                    <a:pt x="503" y="36"/>
                  </a:lnTo>
                  <a:lnTo>
                    <a:pt x="515" y="42"/>
                  </a:lnTo>
                  <a:lnTo>
                    <a:pt x="527" y="50"/>
                  </a:lnTo>
                  <a:lnTo>
                    <a:pt x="545" y="24"/>
                  </a:lnTo>
                  <a:lnTo>
                    <a:pt x="545" y="24"/>
                  </a:lnTo>
                  <a:lnTo>
                    <a:pt x="531" y="14"/>
                  </a:lnTo>
                  <a:lnTo>
                    <a:pt x="515" y="8"/>
                  </a:lnTo>
                  <a:lnTo>
                    <a:pt x="497" y="4"/>
                  </a:lnTo>
                  <a:lnTo>
                    <a:pt x="477" y="2"/>
                  </a:lnTo>
                  <a:lnTo>
                    <a:pt x="477" y="2"/>
                  </a:lnTo>
                  <a:lnTo>
                    <a:pt x="463" y="2"/>
                  </a:lnTo>
                  <a:lnTo>
                    <a:pt x="451" y="6"/>
                  </a:lnTo>
                  <a:lnTo>
                    <a:pt x="441" y="10"/>
                  </a:lnTo>
                  <a:lnTo>
                    <a:pt x="431" y="16"/>
                  </a:lnTo>
                  <a:lnTo>
                    <a:pt x="425" y="24"/>
                  </a:lnTo>
                  <a:lnTo>
                    <a:pt x="419" y="34"/>
                  </a:lnTo>
                  <a:lnTo>
                    <a:pt x="414" y="44"/>
                  </a:lnTo>
                  <a:lnTo>
                    <a:pt x="412" y="56"/>
                  </a:lnTo>
                  <a:lnTo>
                    <a:pt x="412" y="56"/>
                  </a:lnTo>
                  <a:lnTo>
                    <a:pt x="412" y="56"/>
                  </a:lnTo>
                  <a:lnTo>
                    <a:pt x="414" y="68"/>
                  </a:lnTo>
                  <a:lnTo>
                    <a:pt x="417" y="78"/>
                  </a:lnTo>
                  <a:lnTo>
                    <a:pt x="423" y="86"/>
                  </a:lnTo>
                  <a:lnTo>
                    <a:pt x="429" y="94"/>
                  </a:lnTo>
                  <a:lnTo>
                    <a:pt x="439" y="98"/>
                  </a:lnTo>
                  <a:lnTo>
                    <a:pt x="449" y="104"/>
                  </a:lnTo>
                  <a:lnTo>
                    <a:pt x="475" y="112"/>
                  </a:lnTo>
                  <a:lnTo>
                    <a:pt x="475" y="112"/>
                  </a:lnTo>
                  <a:lnTo>
                    <a:pt x="497" y="118"/>
                  </a:lnTo>
                  <a:lnTo>
                    <a:pt x="509" y="124"/>
                  </a:lnTo>
                  <a:lnTo>
                    <a:pt x="513" y="128"/>
                  </a:lnTo>
                  <a:lnTo>
                    <a:pt x="517" y="132"/>
                  </a:lnTo>
                  <a:lnTo>
                    <a:pt x="517" y="140"/>
                  </a:lnTo>
                  <a:lnTo>
                    <a:pt x="517" y="140"/>
                  </a:lnTo>
                  <a:lnTo>
                    <a:pt x="517" y="140"/>
                  </a:lnTo>
                  <a:lnTo>
                    <a:pt x="517" y="146"/>
                  </a:lnTo>
                  <a:lnTo>
                    <a:pt x="515" y="150"/>
                  </a:lnTo>
                  <a:lnTo>
                    <a:pt x="509" y="158"/>
                  </a:lnTo>
                  <a:lnTo>
                    <a:pt x="499" y="162"/>
                  </a:lnTo>
                  <a:lnTo>
                    <a:pt x="485" y="164"/>
                  </a:lnTo>
                  <a:lnTo>
                    <a:pt x="485" y="164"/>
                  </a:lnTo>
                  <a:lnTo>
                    <a:pt x="469" y="162"/>
                  </a:lnTo>
                  <a:lnTo>
                    <a:pt x="453" y="158"/>
                  </a:lnTo>
                  <a:lnTo>
                    <a:pt x="439" y="150"/>
                  </a:lnTo>
                  <a:lnTo>
                    <a:pt x="425" y="140"/>
                  </a:lnTo>
                  <a:lnTo>
                    <a:pt x="406" y="164"/>
                  </a:lnTo>
                  <a:lnTo>
                    <a:pt x="406" y="164"/>
                  </a:lnTo>
                  <a:lnTo>
                    <a:pt x="423" y="176"/>
                  </a:lnTo>
                  <a:lnTo>
                    <a:pt x="443" y="186"/>
                  </a:lnTo>
                  <a:lnTo>
                    <a:pt x="463" y="192"/>
                  </a:lnTo>
                  <a:lnTo>
                    <a:pt x="485" y="194"/>
                  </a:lnTo>
                  <a:lnTo>
                    <a:pt x="485" y="194"/>
                  </a:lnTo>
                  <a:close/>
                  <a:moveTo>
                    <a:pt x="603" y="190"/>
                  </a:moveTo>
                  <a:lnTo>
                    <a:pt x="635" y="190"/>
                  </a:lnTo>
                  <a:lnTo>
                    <a:pt x="635" y="4"/>
                  </a:lnTo>
                  <a:lnTo>
                    <a:pt x="603" y="4"/>
                  </a:lnTo>
                  <a:lnTo>
                    <a:pt x="603" y="190"/>
                  </a:lnTo>
                  <a:close/>
                  <a:moveTo>
                    <a:pt x="697" y="190"/>
                  </a:moveTo>
                  <a:lnTo>
                    <a:pt x="729" y="190"/>
                  </a:lnTo>
                  <a:lnTo>
                    <a:pt x="729" y="58"/>
                  </a:lnTo>
                  <a:lnTo>
                    <a:pt x="831" y="190"/>
                  </a:lnTo>
                  <a:lnTo>
                    <a:pt x="859" y="190"/>
                  </a:lnTo>
                  <a:lnTo>
                    <a:pt x="859" y="4"/>
                  </a:lnTo>
                  <a:lnTo>
                    <a:pt x="827" y="4"/>
                  </a:lnTo>
                  <a:lnTo>
                    <a:pt x="827" y="134"/>
                  </a:lnTo>
                  <a:lnTo>
                    <a:pt x="727" y="4"/>
                  </a:lnTo>
                  <a:lnTo>
                    <a:pt x="697" y="4"/>
                  </a:lnTo>
                  <a:lnTo>
                    <a:pt x="697" y="190"/>
                  </a:lnTo>
                  <a:close/>
                  <a:moveTo>
                    <a:pt x="921" y="190"/>
                  </a:moveTo>
                  <a:lnTo>
                    <a:pt x="1061" y="190"/>
                  </a:lnTo>
                  <a:lnTo>
                    <a:pt x="1061" y="162"/>
                  </a:lnTo>
                  <a:lnTo>
                    <a:pt x="953" y="162"/>
                  </a:lnTo>
                  <a:lnTo>
                    <a:pt x="953" y="112"/>
                  </a:lnTo>
                  <a:lnTo>
                    <a:pt x="1047" y="112"/>
                  </a:lnTo>
                  <a:lnTo>
                    <a:pt x="1047" y="82"/>
                  </a:lnTo>
                  <a:lnTo>
                    <a:pt x="953" y="82"/>
                  </a:lnTo>
                  <a:lnTo>
                    <a:pt x="953" y="34"/>
                  </a:lnTo>
                  <a:lnTo>
                    <a:pt x="1059" y="34"/>
                  </a:lnTo>
                  <a:lnTo>
                    <a:pt x="1059" y="4"/>
                  </a:lnTo>
                  <a:lnTo>
                    <a:pt x="921" y="4"/>
                  </a:lnTo>
                  <a:lnTo>
                    <a:pt x="921" y="190"/>
                  </a:lnTo>
                  <a:close/>
                  <a:moveTo>
                    <a:pt x="1177" y="194"/>
                  </a:moveTo>
                  <a:lnTo>
                    <a:pt x="1177" y="194"/>
                  </a:lnTo>
                  <a:lnTo>
                    <a:pt x="1191" y="192"/>
                  </a:lnTo>
                  <a:lnTo>
                    <a:pt x="1205" y="190"/>
                  </a:lnTo>
                  <a:lnTo>
                    <a:pt x="1215" y="184"/>
                  </a:lnTo>
                  <a:lnTo>
                    <a:pt x="1225" y="178"/>
                  </a:lnTo>
                  <a:lnTo>
                    <a:pt x="1233" y="170"/>
                  </a:lnTo>
                  <a:lnTo>
                    <a:pt x="1239" y="160"/>
                  </a:lnTo>
                  <a:lnTo>
                    <a:pt x="1243" y="150"/>
                  </a:lnTo>
                  <a:lnTo>
                    <a:pt x="1243" y="138"/>
                  </a:lnTo>
                  <a:lnTo>
                    <a:pt x="1243" y="138"/>
                  </a:lnTo>
                  <a:lnTo>
                    <a:pt x="1243" y="138"/>
                  </a:lnTo>
                  <a:lnTo>
                    <a:pt x="1243" y="126"/>
                  </a:lnTo>
                  <a:lnTo>
                    <a:pt x="1239" y="116"/>
                  </a:lnTo>
                  <a:lnTo>
                    <a:pt x="1235" y="108"/>
                  </a:lnTo>
                  <a:lnTo>
                    <a:pt x="1229" y="102"/>
                  </a:lnTo>
                  <a:lnTo>
                    <a:pt x="1219" y="96"/>
                  </a:lnTo>
                  <a:lnTo>
                    <a:pt x="1209" y="90"/>
                  </a:lnTo>
                  <a:lnTo>
                    <a:pt x="1183" y="82"/>
                  </a:lnTo>
                  <a:lnTo>
                    <a:pt x="1183" y="82"/>
                  </a:lnTo>
                  <a:lnTo>
                    <a:pt x="1161" y="76"/>
                  </a:lnTo>
                  <a:lnTo>
                    <a:pt x="1149" y="70"/>
                  </a:lnTo>
                  <a:lnTo>
                    <a:pt x="1145" y="66"/>
                  </a:lnTo>
                  <a:lnTo>
                    <a:pt x="1141" y="62"/>
                  </a:lnTo>
                  <a:lnTo>
                    <a:pt x="1139" y="54"/>
                  </a:lnTo>
                  <a:lnTo>
                    <a:pt x="1139" y="52"/>
                  </a:lnTo>
                  <a:lnTo>
                    <a:pt x="1139" y="52"/>
                  </a:lnTo>
                  <a:lnTo>
                    <a:pt x="1141" y="44"/>
                  </a:lnTo>
                  <a:lnTo>
                    <a:pt x="1147" y="36"/>
                  </a:lnTo>
                  <a:lnTo>
                    <a:pt x="1157" y="32"/>
                  </a:lnTo>
                  <a:lnTo>
                    <a:pt x="1169" y="30"/>
                  </a:lnTo>
                  <a:lnTo>
                    <a:pt x="1169" y="30"/>
                  </a:lnTo>
                  <a:lnTo>
                    <a:pt x="1183" y="32"/>
                  </a:lnTo>
                  <a:lnTo>
                    <a:pt x="1195" y="36"/>
                  </a:lnTo>
                  <a:lnTo>
                    <a:pt x="1207" y="42"/>
                  </a:lnTo>
                  <a:lnTo>
                    <a:pt x="1221" y="50"/>
                  </a:lnTo>
                  <a:lnTo>
                    <a:pt x="1239" y="24"/>
                  </a:lnTo>
                  <a:lnTo>
                    <a:pt x="1239" y="24"/>
                  </a:lnTo>
                  <a:lnTo>
                    <a:pt x="1223" y="14"/>
                  </a:lnTo>
                  <a:lnTo>
                    <a:pt x="1207" y="8"/>
                  </a:lnTo>
                  <a:lnTo>
                    <a:pt x="1189" y="4"/>
                  </a:lnTo>
                  <a:lnTo>
                    <a:pt x="1171" y="2"/>
                  </a:lnTo>
                  <a:lnTo>
                    <a:pt x="1171" y="2"/>
                  </a:lnTo>
                  <a:lnTo>
                    <a:pt x="1157" y="2"/>
                  </a:lnTo>
                  <a:lnTo>
                    <a:pt x="1145" y="6"/>
                  </a:lnTo>
                  <a:lnTo>
                    <a:pt x="1133" y="10"/>
                  </a:lnTo>
                  <a:lnTo>
                    <a:pt x="1125" y="16"/>
                  </a:lnTo>
                  <a:lnTo>
                    <a:pt x="1117" y="24"/>
                  </a:lnTo>
                  <a:lnTo>
                    <a:pt x="1111" y="34"/>
                  </a:lnTo>
                  <a:lnTo>
                    <a:pt x="1107" y="44"/>
                  </a:lnTo>
                  <a:lnTo>
                    <a:pt x="1107" y="56"/>
                  </a:lnTo>
                  <a:lnTo>
                    <a:pt x="1107" y="56"/>
                  </a:lnTo>
                  <a:lnTo>
                    <a:pt x="1107" y="56"/>
                  </a:lnTo>
                  <a:lnTo>
                    <a:pt x="1107" y="68"/>
                  </a:lnTo>
                  <a:lnTo>
                    <a:pt x="1111" y="78"/>
                  </a:lnTo>
                  <a:lnTo>
                    <a:pt x="1115" y="86"/>
                  </a:lnTo>
                  <a:lnTo>
                    <a:pt x="1123" y="94"/>
                  </a:lnTo>
                  <a:lnTo>
                    <a:pt x="1131" y="98"/>
                  </a:lnTo>
                  <a:lnTo>
                    <a:pt x="1143" y="104"/>
                  </a:lnTo>
                  <a:lnTo>
                    <a:pt x="1169" y="112"/>
                  </a:lnTo>
                  <a:lnTo>
                    <a:pt x="1169" y="112"/>
                  </a:lnTo>
                  <a:lnTo>
                    <a:pt x="1189" y="118"/>
                  </a:lnTo>
                  <a:lnTo>
                    <a:pt x="1203" y="124"/>
                  </a:lnTo>
                  <a:lnTo>
                    <a:pt x="1207" y="128"/>
                  </a:lnTo>
                  <a:lnTo>
                    <a:pt x="1209" y="132"/>
                  </a:lnTo>
                  <a:lnTo>
                    <a:pt x="1211" y="140"/>
                  </a:lnTo>
                  <a:lnTo>
                    <a:pt x="1211" y="140"/>
                  </a:lnTo>
                  <a:lnTo>
                    <a:pt x="1211" y="140"/>
                  </a:lnTo>
                  <a:lnTo>
                    <a:pt x="1211" y="146"/>
                  </a:lnTo>
                  <a:lnTo>
                    <a:pt x="1209" y="150"/>
                  </a:lnTo>
                  <a:lnTo>
                    <a:pt x="1201" y="158"/>
                  </a:lnTo>
                  <a:lnTo>
                    <a:pt x="1191" y="162"/>
                  </a:lnTo>
                  <a:lnTo>
                    <a:pt x="1177" y="164"/>
                  </a:lnTo>
                  <a:lnTo>
                    <a:pt x="1177" y="164"/>
                  </a:lnTo>
                  <a:lnTo>
                    <a:pt x="1161" y="162"/>
                  </a:lnTo>
                  <a:lnTo>
                    <a:pt x="1147" y="158"/>
                  </a:lnTo>
                  <a:lnTo>
                    <a:pt x="1133" y="150"/>
                  </a:lnTo>
                  <a:lnTo>
                    <a:pt x="1119" y="140"/>
                  </a:lnTo>
                  <a:lnTo>
                    <a:pt x="1099" y="164"/>
                  </a:lnTo>
                  <a:lnTo>
                    <a:pt x="1099" y="164"/>
                  </a:lnTo>
                  <a:lnTo>
                    <a:pt x="1117" y="176"/>
                  </a:lnTo>
                  <a:lnTo>
                    <a:pt x="1135" y="186"/>
                  </a:lnTo>
                  <a:lnTo>
                    <a:pt x="1157" y="192"/>
                  </a:lnTo>
                  <a:lnTo>
                    <a:pt x="1177" y="194"/>
                  </a:lnTo>
                  <a:lnTo>
                    <a:pt x="1177" y="194"/>
                  </a:lnTo>
                  <a:close/>
                  <a:moveTo>
                    <a:pt x="1360" y="194"/>
                  </a:moveTo>
                  <a:lnTo>
                    <a:pt x="1360" y="194"/>
                  </a:lnTo>
                  <a:lnTo>
                    <a:pt x="1374" y="192"/>
                  </a:lnTo>
                  <a:lnTo>
                    <a:pt x="1386" y="190"/>
                  </a:lnTo>
                  <a:lnTo>
                    <a:pt x="1398" y="184"/>
                  </a:lnTo>
                  <a:lnTo>
                    <a:pt x="1408" y="178"/>
                  </a:lnTo>
                  <a:lnTo>
                    <a:pt x="1416" y="170"/>
                  </a:lnTo>
                  <a:lnTo>
                    <a:pt x="1422" y="160"/>
                  </a:lnTo>
                  <a:lnTo>
                    <a:pt x="1424" y="150"/>
                  </a:lnTo>
                  <a:lnTo>
                    <a:pt x="1426" y="138"/>
                  </a:lnTo>
                  <a:lnTo>
                    <a:pt x="1426" y="138"/>
                  </a:lnTo>
                  <a:lnTo>
                    <a:pt x="1426" y="138"/>
                  </a:lnTo>
                  <a:lnTo>
                    <a:pt x="1426" y="126"/>
                  </a:lnTo>
                  <a:lnTo>
                    <a:pt x="1422" y="116"/>
                  </a:lnTo>
                  <a:lnTo>
                    <a:pt x="1418" y="108"/>
                  </a:lnTo>
                  <a:lnTo>
                    <a:pt x="1410" y="102"/>
                  </a:lnTo>
                  <a:lnTo>
                    <a:pt x="1402" y="96"/>
                  </a:lnTo>
                  <a:lnTo>
                    <a:pt x="1392" y="90"/>
                  </a:lnTo>
                  <a:lnTo>
                    <a:pt x="1366" y="82"/>
                  </a:lnTo>
                  <a:lnTo>
                    <a:pt x="1366" y="82"/>
                  </a:lnTo>
                  <a:lnTo>
                    <a:pt x="1344" y="76"/>
                  </a:lnTo>
                  <a:lnTo>
                    <a:pt x="1330" y="70"/>
                  </a:lnTo>
                  <a:lnTo>
                    <a:pt x="1326" y="66"/>
                  </a:lnTo>
                  <a:lnTo>
                    <a:pt x="1324" y="62"/>
                  </a:lnTo>
                  <a:lnTo>
                    <a:pt x="1322" y="54"/>
                  </a:lnTo>
                  <a:lnTo>
                    <a:pt x="1322" y="52"/>
                  </a:lnTo>
                  <a:lnTo>
                    <a:pt x="1322" y="52"/>
                  </a:lnTo>
                  <a:lnTo>
                    <a:pt x="1324" y="44"/>
                  </a:lnTo>
                  <a:lnTo>
                    <a:pt x="1330" y="36"/>
                  </a:lnTo>
                  <a:lnTo>
                    <a:pt x="1340" y="32"/>
                  </a:lnTo>
                  <a:lnTo>
                    <a:pt x="1352" y="30"/>
                  </a:lnTo>
                  <a:lnTo>
                    <a:pt x="1352" y="30"/>
                  </a:lnTo>
                  <a:lnTo>
                    <a:pt x="1364" y="32"/>
                  </a:lnTo>
                  <a:lnTo>
                    <a:pt x="1378" y="36"/>
                  </a:lnTo>
                  <a:lnTo>
                    <a:pt x="1390" y="42"/>
                  </a:lnTo>
                  <a:lnTo>
                    <a:pt x="1402" y="50"/>
                  </a:lnTo>
                  <a:lnTo>
                    <a:pt x="1420" y="24"/>
                  </a:lnTo>
                  <a:lnTo>
                    <a:pt x="1420" y="24"/>
                  </a:lnTo>
                  <a:lnTo>
                    <a:pt x="1406" y="14"/>
                  </a:lnTo>
                  <a:lnTo>
                    <a:pt x="1390" y="8"/>
                  </a:lnTo>
                  <a:lnTo>
                    <a:pt x="1372" y="4"/>
                  </a:lnTo>
                  <a:lnTo>
                    <a:pt x="1352" y="2"/>
                  </a:lnTo>
                  <a:lnTo>
                    <a:pt x="1352" y="2"/>
                  </a:lnTo>
                  <a:lnTo>
                    <a:pt x="1340" y="2"/>
                  </a:lnTo>
                  <a:lnTo>
                    <a:pt x="1328" y="6"/>
                  </a:lnTo>
                  <a:lnTo>
                    <a:pt x="1316" y="10"/>
                  </a:lnTo>
                  <a:lnTo>
                    <a:pt x="1308" y="16"/>
                  </a:lnTo>
                  <a:lnTo>
                    <a:pt x="1300" y="24"/>
                  </a:lnTo>
                  <a:lnTo>
                    <a:pt x="1294" y="34"/>
                  </a:lnTo>
                  <a:lnTo>
                    <a:pt x="1290" y="44"/>
                  </a:lnTo>
                  <a:lnTo>
                    <a:pt x="1290" y="56"/>
                  </a:lnTo>
                  <a:lnTo>
                    <a:pt x="1290" y="56"/>
                  </a:lnTo>
                  <a:lnTo>
                    <a:pt x="1290" y="56"/>
                  </a:lnTo>
                  <a:lnTo>
                    <a:pt x="1290" y="68"/>
                  </a:lnTo>
                  <a:lnTo>
                    <a:pt x="1294" y="78"/>
                  </a:lnTo>
                  <a:lnTo>
                    <a:pt x="1298" y="86"/>
                  </a:lnTo>
                  <a:lnTo>
                    <a:pt x="1306" y="94"/>
                  </a:lnTo>
                  <a:lnTo>
                    <a:pt x="1314" y="98"/>
                  </a:lnTo>
                  <a:lnTo>
                    <a:pt x="1324" y="104"/>
                  </a:lnTo>
                  <a:lnTo>
                    <a:pt x="1352" y="112"/>
                  </a:lnTo>
                  <a:lnTo>
                    <a:pt x="1352" y="112"/>
                  </a:lnTo>
                  <a:lnTo>
                    <a:pt x="1372" y="118"/>
                  </a:lnTo>
                  <a:lnTo>
                    <a:pt x="1386" y="124"/>
                  </a:lnTo>
                  <a:lnTo>
                    <a:pt x="1390" y="128"/>
                  </a:lnTo>
                  <a:lnTo>
                    <a:pt x="1392" y="132"/>
                  </a:lnTo>
                  <a:lnTo>
                    <a:pt x="1394" y="140"/>
                  </a:lnTo>
                  <a:lnTo>
                    <a:pt x="1394" y="140"/>
                  </a:lnTo>
                  <a:lnTo>
                    <a:pt x="1394" y="140"/>
                  </a:lnTo>
                  <a:lnTo>
                    <a:pt x="1392" y="146"/>
                  </a:lnTo>
                  <a:lnTo>
                    <a:pt x="1390" y="150"/>
                  </a:lnTo>
                  <a:lnTo>
                    <a:pt x="1384" y="158"/>
                  </a:lnTo>
                  <a:lnTo>
                    <a:pt x="1374" y="162"/>
                  </a:lnTo>
                  <a:lnTo>
                    <a:pt x="1360" y="164"/>
                  </a:lnTo>
                  <a:lnTo>
                    <a:pt x="1360" y="164"/>
                  </a:lnTo>
                  <a:lnTo>
                    <a:pt x="1344" y="162"/>
                  </a:lnTo>
                  <a:lnTo>
                    <a:pt x="1328" y="158"/>
                  </a:lnTo>
                  <a:lnTo>
                    <a:pt x="1314" y="150"/>
                  </a:lnTo>
                  <a:lnTo>
                    <a:pt x="1302" y="140"/>
                  </a:lnTo>
                  <a:lnTo>
                    <a:pt x="1282" y="164"/>
                  </a:lnTo>
                  <a:lnTo>
                    <a:pt x="1282" y="164"/>
                  </a:lnTo>
                  <a:lnTo>
                    <a:pt x="1300" y="176"/>
                  </a:lnTo>
                  <a:lnTo>
                    <a:pt x="1318" y="186"/>
                  </a:lnTo>
                  <a:lnTo>
                    <a:pt x="1338" y="192"/>
                  </a:lnTo>
                  <a:lnTo>
                    <a:pt x="1360" y="194"/>
                  </a:lnTo>
                  <a:lnTo>
                    <a:pt x="1360" y="194"/>
                  </a:lnTo>
                  <a:close/>
                  <a:moveTo>
                    <a:pt x="1632" y="194"/>
                  </a:moveTo>
                  <a:lnTo>
                    <a:pt x="1632" y="194"/>
                  </a:lnTo>
                  <a:lnTo>
                    <a:pt x="1646" y="192"/>
                  </a:lnTo>
                  <a:lnTo>
                    <a:pt x="1658" y="190"/>
                  </a:lnTo>
                  <a:lnTo>
                    <a:pt x="1670" y="184"/>
                  </a:lnTo>
                  <a:lnTo>
                    <a:pt x="1680" y="178"/>
                  </a:lnTo>
                  <a:lnTo>
                    <a:pt x="1686" y="170"/>
                  </a:lnTo>
                  <a:lnTo>
                    <a:pt x="1692" y="160"/>
                  </a:lnTo>
                  <a:lnTo>
                    <a:pt x="1696" y="150"/>
                  </a:lnTo>
                  <a:lnTo>
                    <a:pt x="1698" y="138"/>
                  </a:lnTo>
                  <a:lnTo>
                    <a:pt x="1698" y="138"/>
                  </a:lnTo>
                  <a:lnTo>
                    <a:pt x="1698" y="138"/>
                  </a:lnTo>
                  <a:lnTo>
                    <a:pt x="1696" y="126"/>
                  </a:lnTo>
                  <a:lnTo>
                    <a:pt x="1694" y="116"/>
                  </a:lnTo>
                  <a:lnTo>
                    <a:pt x="1690" y="108"/>
                  </a:lnTo>
                  <a:lnTo>
                    <a:pt x="1682" y="102"/>
                  </a:lnTo>
                  <a:lnTo>
                    <a:pt x="1674" y="96"/>
                  </a:lnTo>
                  <a:lnTo>
                    <a:pt x="1664" y="90"/>
                  </a:lnTo>
                  <a:lnTo>
                    <a:pt x="1638" y="82"/>
                  </a:lnTo>
                  <a:lnTo>
                    <a:pt x="1638" y="82"/>
                  </a:lnTo>
                  <a:lnTo>
                    <a:pt x="1616" y="76"/>
                  </a:lnTo>
                  <a:lnTo>
                    <a:pt x="1602" y="70"/>
                  </a:lnTo>
                  <a:lnTo>
                    <a:pt x="1598" y="66"/>
                  </a:lnTo>
                  <a:lnTo>
                    <a:pt x="1596" y="62"/>
                  </a:lnTo>
                  <a:lnTo>
                    <a:pt x="1594" y="54"/>
                  </a:lnTo>
                  <a:lnTo>
                    <a:pt x="1594" y="52"/>
                  </a:lnTo>
                  <a:lnTo>
                    <a:pt x="1594" y="52"/>
                  </a:lnTo>
                  <a:lnTo>
                    <a:pt x="1596" y="44"/>
                  </a:lnTo>
                  <a:lnTo>
                    <a:pt x="1602" y="36"/>
                  </a:lnTo>
                  <a:lnTo>
                    <a:pt x="1612" y="32"/>
                  </a:lnTo>
                  <a:lnTo>
                    <a:pt x="1624" y="30"/>
                  </a:lnTo>
                  <a:lnTo>
                    <a:pt x="1624" y="30"/>
                  </a:lnTo>
                  <a:lnTo>
                    <a:pt x="1636" y="32"/>
                  </a:lnTo>
                  <a:lnTo>
                    <a:pt x="1650" y="36"/>
                  </a:lnTo>
                  <a:lnTo>
                    <a:pt x="1662" y="42"/>
                  </a:lnTo>
                  <a:lnTo>
                    <a:pt x="1674" y="50"/>
                  </a:lnTo>
                  <a:lnTo>
                    <a:pt x="1692" y="24"/>
                  </a:lnTo>
                  <a:lnTo>
                    <a:pt x="1692" y="24"/>
                  </a:lnTo>
                  <a:lnTo>
                    <a:pt x="1678" y="14"/>
                  </a:lnTo>
                  <a:lnTo>
                    <a:pt x="1662" y="8"/>
                  </a:lnTo>
                  <a:lnTo>
                    <a:pt x="1644" y="4"/>
                  </a:lnTo>
                  <a:lnTo>
                    <a:pt x="1624" y="2"/>
                  </a:lnTo>
                  <a:lnTo>
                    <a:pt x="1624" y="2"/>
                  </a:lnTo>
                  <a:lnTo>
                    <a:pt x="1612" y="2"/>
                  </a:lnTo>
                  <a:lnTo>
                    <a:pt x="1598" y="6"/>
                  </a:lnTo>
                  <a:lnTo>
                    <a:pt x="1588" y="10"/>
                  </a:lnTo>
                  <a:lnTo>
                    <a:pt x="1578" y="16"/>
                  </a:lnTo>
                  <a:lnTo>
                    <a:pt x="1572" y="24"/>
                  </a:lnTo>
                  <a:lnTo>
                    <a:pt x="1566" y="34"/>
                  </a:lnTo>
                  <a:lnTo>
                    <a:pt x="1562" y="44"/>
                  </a:lnTo>
                  <a:lnTo>
                    <a:pt x="1560" y="56"/>
                  </a:lnTo>
                  <a:lnTo>
                    <a:pt x="1560" y="56"/>
                  </a:lnTo>
                  <a:lnTo>
                    <a:pt x="1560" y="56"/>
                  </a:lnTo>
                  <a:lnTo>
                    <a:pt x="1562" y="68"/>
                  </a:lnTo>
                  <a:lnTo>
                    <a:pt x="1564" y="78"/>
                  </a:lnTo>
                  <a:lnTo>
                    <a:pt x="1570" y="86"/>
                  </a:lnTo>
                  <a:lnTo>
                    <a:pt x="1578" y="94"/>
                  </a:lnTo>
                  <a:lnTo>
                    <a:pt x="1586" y="98"/>
                  </a:lnTo>
                  <a:lnTo>
                    <a:pt x="1596" y="104"/>
                  </a:lnTo>
                  <a:lnTo>
                    <a:pt x="1622" y="112"/>
                  </a:lnTo>
                  <a:lnTo>
                    <a:pt x="1622" y="112"/>
                  </a:lnTo>
                  <a:lnTo>
                    <a:pt x="1644" y="118"/>
                  </a:lnTo>
                  <a:lnTo>
                    <a:pt x="1656" y="124"/>
                  </a:lnTo>
                  <a:lnTo>
                    <a:pt x="1660" y="128"/>
                  </a:lnTo>
                  <a:lnTo>
                    <a:pt x="1664" y="132"/>
                  </a:lnTo>
                  <a:lnTo>
                    <a:pt x="1664" y="140"/>
                  </a:lnTo>
                  <a:lnTo>
                    <a:pt x="1664" y="140"/>
                  </a:lnTo>
                  <a:lnTo>
                    <a:pt x="1664" y="140"/>
                  </a:lnTo>
                  <a:lnTo>
                    <a:pt x="1664" y="146"/>
                  </a:lnTo>
                  <a:lnTo>
                    <a:pt x="1662" y="150"/>
                  </a:lnTo>
                  <a:lnTo>
                    <a:pt x="1656" y="158"/>
                  </a:lnTo>
                  <a:lnTo>
                    <a:pt x="1646" y="162"/>
                  </a:lnTo>
                  <a:lnTo>
                    <a:pt x="1632" y="164"/>
                  </a:lnTo>
                  <a:lnTo>
                    <a:pt x="1632" y="164"/>
                  </a:lnTo>
                  <a:lnTo>
                    <a:pt x="1616" y="162"/>
                  </a:lnTo>
                  <a:lnTo>
                    <a:pt x="1600" y="158"/>
                  </a:lnTo>
                  <a:lnTo>
                    <a:pt x="1586" y="150"/>
                  </a:lnTo>
                  <a:lnTo>
                    <a:pt x="1574" y="140"/>
                  </a:lnTo>
                  <a:lnTo>
                    <a:pt x="1554" y="164"/>
                  </a:lnTo>
                  <a:lnTo>
                    <a:pt x="1554" y="164"/>
                  </a:lnTo>
                  <a:lnTo>
                    <a:pt x="1572" y="176"/>
                  </a:lnTo>
                  <a:lnTo>
                    <a:pt x="1590" y="186"/>
                  </a:lnTo>
                  <a:lnTo>
                    <a:pt x="1610" y="192"/>
                  </a:lnTo>
                  <a:lnTo>
                    <a:pt x="1632" y="194"/>
                  </a:lnTo>
                  <a:lnTo>
                    <a:pt x="1632" y="194"/>
                  </a:lnTo>
                  <a:close/>
                  <a:moveTo>
                    <a:pt x="1834" y="194"/>
                  </a:moveTo>
                  <a:lnTo>
                    <a:pt x="1834" y="194"/>
                  </a:lnTo>
                  <a:lnTo>
                    <a:pt x="1856" y="192"/>
                  </a:lnTo>
                  <a:lnTo>
                    <a:pt x="1874" y="186"/>
                  </a:lnTo>
                  <a:lnTo>
                    <a:pt x="1890" y="178"/>
                  </a:lnTo>
                  <a:lnTo>
                    <a:pt x="1904" y="166"/>
                  </a:lnTo>
                  <a:lnTo>
                    <a:pt x="1916" y="150"/>
                  </a:lnTo>
                  <a:lnTo>
                    <a:pt x="1924" y="134"/>
                  </a:lnTo>
                  <a:lnTo>
                    <a:pt x="1930" y="116"/>
                  </a:lnTo>
                  <a:lnTo>
                    <a:pt x="1932" y="98"/>
                  </a:lnTo>
                  <a:lnTo>
                    <a:pt x="1932" y="96"/>
                  </a:lnTo>
                  <a:lnTo>
                    <a:pt x="1932" y="96"/>
                  </a:lnTo>
                  <a:lnTo>
                    <a:pt x="1930" y="78"/>
                  </a:lnTo>
                  <a:lnTo>
                    <a:pt x="1926" y="60"/>
                  </a:lnTo>
                  <a:lnTo>
                    <a:pt x="1916" y="44"/>
                  </a:lnTo>
                  <a:lnTo>
                    <a:pt x="1906" y="30"/>
                  </a:lnTo>
                  <a:lnTo>
                    <a:pt x="1890" y="18"/>
                  </a:lnTo>
                  <a:lnTo>
                    <a:pt x="1874" y="8"/>
                  </a:lnTo>
                  <a:lnTo>
                    <a:pt x="1856" y="2"/>
                  </a:lnTo>
                  <a:lnTo>
                    <a:pt x="1836" y="0"/>
                  </a:lnTo>
                  <a:lnTo>
                    <a:pt x="1836" y="0"/>
                  </a:lnTo>
                  <a:lnTo>
                    <a:pt x="1814" y="2"/>
                  </a:lnTo>
                  <a:lnTo>
                    <a:pt x="1796" y="8"/>
                  </a:lnTo>
                  <a:lnTo>
                    <a:pt x="1778" y="18"/>
                  </a:lnTo>
                  <a:lnTo>
                    <a:pt x="1764" y="30"/>
                  </a:lnTo>
                  <a:lnTo>
                    <a:pt x="1754" y="44"/>
                  </a:lnTo>
                  <a:lnTo>
                    <a:pt x="1744" y="60"/>
                  </a:lnTo>
                  <a:lnTo>
                    <a:pt x="1740" y="78"/>
                  </a:lnTo>
                  <a:lnTo>
                    <a:pt x="1738" y="98"/>
                  </a:lnTo>
                  <a:lnTo>
                    <a:pt x="1738" y="98"/>
                  </a:lnTo>
                  <a:lnTo>
                    <a:pt x="1738" y="98"/>
                  </a:lnTo>
                  <a:lnTo>
                    <a:pt x="1740" y="118"/>
                  </a:lnTo>
                  <a:lnTo>
                    <a:pt x="1744" y="136"/>
                  </a:lnTo>
                  <a:lnTo>
                    <a:pt x="1752" y="152"/>
                  </a:lnTo>
                  <a:lnTo>
                    <a:pt x="1764" y="166"/>
                  </a:lnTo>
                  <a:lnTo>
                    <a:pt x="1778" y="178"/>
                  </a:lnTo>
                  <a:lnTo>
                    <a:pt x="1796" y="186"/>
                  </a:lnTo>
                  <a:lnTo>
                    <a:pt x="1814" y="192"/>
                  </a:lnTo>
                  <a:lnTo>
                    <a:pt x="1834" y="194"/>
                  </a:lnTo>
                  <a:lnTo>
                    <a:pt x="1834" y="194"/>
                  </a:lnTo>
                  <a:close/>
                  <a:moveTo>
                    <a:pt x="1836" y="164"/>
                  </a:moveTo>
                  <a:lnTo>
                    <a:pt x="1836" y="164"/>
                  </a:lnTo>
                  <a:lnTo>
                    <a:pt x="1822" y="162"/>
                  </a:lnTo>
                  <a:lnTo>
                    <a:pt x="1810" y="158"/>
                  </a:lnTo>
                  <a:lnTo>
                    <a:pt x="1798" y="152"/>
                  </a:lnTo>
                  <a:lnTo>
                    <a:pt x="1790" y="144"/>
                  </a:lnTo>
                  <a:lnTo>
                    <a:pt x="1782" y="134"/>
                  </a:lnTo>
                  <a:lnTo>
                    <a:pt x="1776" y="124"/>
                  </a:lnTo>
                  <a:lnTo>
                    <a:pt x="1772" y="110"/>
                  </a:lnTo>
                  <a:lnTo>
                    <a:pt x="1772" y="98"/>
                  </a:lnTo>
                  <a:lnTo>
                    <a:pt x="1772" y="96"/>
                  </a:lnTo>
                  <a:lnTo>
                    <a:pt x="1772" y="96"/>
                  </a:lnTo>
                  <a:lnTo>
                    <a:pt x="1772" y="84"/>
                  </a:lnTo>
                  <a:lnTo>
                    <a:pt x="1776" y="72"/>
                  </a:lnTo>
                  <a:lnTo>
                    <a:pt x="1782" y="60"/>
                  </a:lnTo>
                  <a:lnTo>
                    <a:pt x="1790" y="50"/>
                  </a:lnTo>
                  <a:lnTo>
                    <a:pt x="1798" y="42"/>
                  </a:lnTo>
                  <a:lnTo>
                    <a:pt x="1808" y="36"/>
                  </a:lnTo>
                  <a:lnTo>
                    <a:pt x="1822" y="32"/>
                  </a:lnTo>
                  <a:lnTo>
                    <a:pt x="1834" y="30"/>
                  </a:lnTo>
                  <a:lnTo>
                    <a:pt x="1834" y="30"/>
                  </a:lnTo>
                  <a:lnTo>
                    <a:pt x="1848" y="32"/>
                  </a:lnTo>
                  <a:lnTo>
                    <a:pt x="1860" y="36"/>
                  </a:lnTo>
                  <a:lnTo>
                    <a:pt x="1870" y="42"/>
                  </a:lnTo>
                  <a:lnTo>
                    <a:pt x="1880" y="50"/>
                  </a:lnTo>
                  <a:lnTo>
                    <a:pt x="1888" y="60"/>
                  </a:lnTo>
                  <a:lnTo>
                    <a:pt x="1894" y="72"/>
                  </a:lnTo>
                  <a:lnTo>
                    <a:pt x="1896" y="84"/>
                  </a:lnTo>
                  <a:lnTo>
                    <a:pt x="1898" y="98"/>
                  </a:lnTo>
                  <a:lnTo>
                    <a:pt x="1898" y="98"/>
                  </a:lnTo>
                  <a:lnTo>
                    <a:pt x="1898" y="98"/>
                  </a:lnTo>
                  <a:lnTo>
                    <a:pt x="1896" y="112"/>
                  </a:lnTo>
                  <a:lnTo>
                    <a:pt x="1894" y="124"/>
                  </a:lnTo>
                  <a:lnTo>
                    <a:pt x="1888" y="134"/>
                  </a:lnTo>
                  <a:lnTo>
                    <a:pt x="1880" y="144"/>
                  </a:lnTo>
                  <a:lnTo>
                    <a:pt x="1872" y="152"/>
                  </a:lnTo>
                  <a:lnTo>
                    <a:pt x="1860" y="158"/>
                  </a:lnTo>
                  <a:lnTo>
                    <a:pt x="1848" y="162"/>
                  </a:lnTo>
                  <a:lnTo>
                    <a:pt x="1836" y="164"/>
                  </a:lnTo>
                  <a:lnTo>
                    <a:pt x="1836" y="164"/>
                  </a:lnTo>
                  <a:close/>
                  <a:moveTo>
                    <a:pt x="1984" y="190"/>
                  </a:moveTo>
                  <a:lnTo>
                    <a:pt x="2115" y="190"/>
                  </a:lnTo>
                  <a:lnTo>
                    <a:pt x="2115" y="160"/>
                  </a:lnTo>
                  <a:lnTo>
                    <a:pt x="2016" y="160"/>
                  </a:lnTo>
                  <a:lnTo>
                    <a:pt x="2016" y="4"/>
                  </a:lnTo>
                  <a:lnTo>
                    <a:pt x="1984" y="4"/>
                  </a:lnTo>
                  <a:lnTo>
                    <a:pt x="1984" y="190"/>
                  </a:lnTo>
                  <a:close/>
                  <a:moveTo>
                    <a:pt x="2231" y="194"/>
                  </a:moveTo>
                  <a:lnTo>
                    <a:pt x="2231" y="194"/>
                  </a:lnTo>
                  <a:lnTo>
                    <a:pt x="2249" y="192"/>
                  </a:lnTo>
                  <a:lnTo>
                    <a:pt x="2265" y="188"/>
                  </a:lnTo>
                  <a:lnTo>
                    <a:pt x="2279" y="182"/>
                  </a:lnTo>
                  <a:lnTo>
                    <a:pt x="2291" y="172"/>
                  </a:lnTo>
                  <a:lnTo>
                    <a:pt x="2299" y="160"/>
                  </a:lnTo>
                  <a:lnTo>
                    <a:pt x="2307" y="146"/>
                  </a:lnTo>
                  <a:lnTo>
                    <a:pt x="2311" y="130"/>
                  </a:lnTo>
                  <a:lnTo>
                    <a:pt x="2313" y="110"/>
                  </a:lnTo>
                  <a:lnTo>
                    <a:pt x="2313" y="4"/>
                  </a:lnTo>
                  <a:lnTo>
                    <a:pt x="2279" y="4"/>
                  </a:lnTo>
                  <a:lnTo>
                    <a:pt x="2279" y="112"/>
                  </a:lnTo>
                  <a:lnTo>
                    <a:pt x="2279" y="112"/>
                  </a:lnTo>
                  <a:lnTo>
                    <a:pt x="2279" y="124"/>
                  </a:lnTo>
                  <a:lnTo>
                    <a:pt x="2277" y="134"/>
                  </a:lnTo>
                  <a:lnTo>
                    <a:pt x="2273" y="144"/>
                  </a:lnTo>
                  <a:lnTo>
                    <a:pt x="2267" y="150"/>
                  </a:lnTo>
                  <a:lnTo>
                    <a:pt x="2261" y="156"/>
                  </a:lnTo>
                  <a:lnTo>
                    <a:pt x="2251" y="160"/>
                  </a:lnTo>
                  <a:lnTo>
                    <a:pt x="2243" y="162"/>
                  </a:lnTo>
                  <a:lnTo>
                    <a:pt x="2233" y="164"/>
                  </a:lnTo>
                  <a:lnTo>
                    <a:pt x="2233" y="164"/>
                  </a:lnTo>
                  <a:lnTo>
                    <a:pt x="2221" y="162"/>
                  </a:lnTo>
                  <a:lnTo>
                    <a:pt x="2213" y="160"/>
                  </a:lnTo>
                  <a:lnTo>
                    <a:pt x="2205" y="156"/>
                  </a:lnTo>
                  <a:lnTo>
                    <a:pt x="2197" y="150"/>
                  </a:lnTo>
                  <a:lnTo>
                    <a:pt x="2193" y="142"/>
                  </a:lnTo>
                  <a:lnTo>
                    <a:pt x="2189" y="134"/>
                  </a:lnTo>
                  <a:lnTo>
                    <a:pt x="2187" y="122"/>
                  </a:lnTo>
                  <a:lnTo>
                    <a:pt x="2185" y="110"/>
                  </a:lnTo>
                  <a:lnTo>
                    <a:pt x="2185" y="4"/>
                  </a:lnTo>
                  <a:lnTo>
                    <a:pt x="2153" y="4"/>
                  </a:lnTo>
                  <a:lnTo>
                    <a:pt x="2153" y="112"/>
                  </a:lnTo>
                  <a:lnTo>
                    <a:pt x="2153" y="112"/>
                  </a:lnTo>
                  <a:lnTo>
                    <a:pt x="2153" y="130"/>
                  </a:lnTo>
                  <a:lnTo>
                    <a:pt x="2159" y="148"/>
                  </a:lnTo>
                  <a:lnTo>
                    <a:pt x="2165" y="162"/>
                  </a:lnTo>
                  <a:lnTo>
                    <a:pt x="2175" y="172"/>
                  </a:lnTo>
                  <a:lnTo>
                    <a:pt x="2185" y="182"/>
                  </a:lnTo>
                  <a:lnTo>
                    <a:pt x="2199" y="188"/>
                  </a:lnTo>
                  <a:lnTo>
                    <a:pt x="2215" y="192"/>
                  </a:lnTo>
                  <a:lnTo>
                    <a:pt x="2231" y="194"/>
                  </a:lnTo>
                  <a:lnTo>
                    <a:pt x="2231" y="194"/>
                  </a:lnTo>
                  <a:close/>
                  <a:moveTo>
                    <a:pt x="2413" y="190"/>
                  </a:moveTo>
                  <a:lnTo>
                    <a:pt x="2447" y="190"/>
                  </a:lnTo>
                  <a:lnTo>
                    <a:pt x="2447" y="34"/>
                  </a:lnTo>
                  <a:lnTo>
                    <a:pt x="2505" y="34"/>
                  </a:lnTo>
                  <a:lnTo>
                    <a:pt x="2505" y="4"/>
                  </a:lnTo>
                  <a:lnTo>
                    <a:pt x="2353" y="4"/>
                  </a:lnTo>
                  <a:lnTo>
                    <a:pt x="2353" y="34"/>
                  </a:lnTo>
                  <a:lnTo>
                    <a:pt x="2413" y="34"/>
                  </a:lnTo>
                  <a:lnTo>
                    <a:pt x="2413" y="190"/>
                  </a:lnTo>
                  <a:close/>
                  <a:moveTo>
                    <a:pt x="2549" y="190"/>
                  </a:moveTo>
                  <a:lnTo>
                    <a:pt x="2583" y="190"/>
                  </a:lnTo>
                  <a:lnTo>
                    <a:pt x="2583" y="4"/>
                  </a:lnTo>
                  <a:lnTo>
                    <a:pt x="2549" y="4"/>
                  </a:lnTo>
                  <a:lnTo>
                    <a:pt x="2549" y="190"/>
                  </a:lnTo>
                  <a:close/>
                  <a:moveTo>
                    <a:pt x="2731" y="194"/>
                  </a:moveTo>
                  <a:lnTo>
                    <a:pt x="2731" y="194"/>
                  </a:lnTo>
                  <a:lnTo>
                    <a:pt x="2753" y="192"/>
                  </a:lnTo>
                  <a:lnTo>
                    <a:pt x="2771" y="186"/>
                  </a:lnTo>
                  <a:lnTo>
                    <a:pt x="2787" y="178"/>
                  </a:lnTo>
                  <a:lnTo>
                    <a:pt x="2801" y="166"/>
                  </a:lnTo>
                  <a:lnTo>
                    <a:pt x="2813" y="150"/>
                  </a:lnTo>
                  <a:lnTo>
                    <a:pt x="2823" y="134"/>
                  </a:lnTo>
                  <a:lnTo>
                    <a:pt x="2827" y="116"/>
                  </a:lnTo>
                  <a:lnTo>
                    <a:pt x="2829" y="98"/>
                  </a:lnTo>
                  <a:lnTo>
                    <a:pt x="2829" y="96"/>
                  </a:lnTo>
                  <a:lnTo>
                    <a:pt x="2829" y="96"/>
                  </a:lnTo>
                  <a:lnTo>
                    <a:pt x="2827" y="78"/>
                  </a:lnTo>
                  <a:lnTo>
                    <a:pt x="2823" y="60"/>
                  </a:lnTo>
                  <a:lnTo>
                    <a:pt x="2813" y="44"/>
                  </a:lnTo>
                  <a:lnTo>
                    <a:pt x="2803" y="30"/>
                  </a:lnTo>
                  <a:lnTo>
                    <a:pt x="2787" y="18"/>
                  </a:lnTo>
                  <a:lnTo>
                    <a:pt x="2771" y="8"/>
                  </a:lnTo>
                  <a:lnTo>
                    <a:pt x="2753" y="2"/>
                  </a:lnTo>
                  <a:lnTo>
                    <a:pt x="2733" y="0"/>
                  </a:lnTo>
                  <a:lnTo>
                    <a:pt x="2733" y="0"/>
                  </a:lnTo>
                  <a:lnTo>
                    <a:pt x="2711" y="2"/>
                  </a:lnTo>
                  <a:lnTo>
                    <a:pt x="2693" y="8"/>
                  </a:lnTo>
                  <a:lnTo>
                    <a:pt x="2675" y="18"/>
                  </a:lnTo>
                  <a:lnTo>
                    <a:pt x="2661" y="30"/>
                  </a:lnTo>
                  <a:lnTo>
                    <a:pt x="2651" y="44"/>
                  </a:lnTo>
                  <a:lnTo>
                    <a:pt x="2641" y="60"/>
                  </a:lnTo>
                  <a:lnTo>
                    <a:pt x="2637" y="78"/>
                  </a:lnTo>
                  <a:lnTo>
                    <a:pt x="2635" y="98"/>
                  </a:lnTo>
                  <a:lnTo>
                    <a:pt x="2635" y="98"/>
                  </a:lnTo>
                  <a:lnTo>
                    <a:pt x="2635" y="98"/>
                  </a:lnTo>
                  <a:lnTo>
                    <a:pt x="2637" y="118"/>
                  </a:lnTo>
                  <a:lnTo>
                    <a:pt x="2641" y="136"/>
                  </a:lnTo>
                  <a:lnTo>
                    <a:pt x="2649" y="152"/>
                  </a:lnTo>
                  <a:lnTo>
                    <a:pt x="2661" y="166"/>
                  </a:lnTo>
                  <a:lnTo>
                    <a:pt x="2675" y="178"/>
                  </a:lnTo>
                  <a:lnTo>
                    <a:pt x="2693" y="186"/>
                  </a:lnTo>
                  <a:lnTo>
                    <a:pt x="2711" y="192"/>
                  </a:lnTo>
                  <a:lnTo>
                    <a:pt x="2731" y="194"/>
                  </a:lnTo>
                  <a:lnTo>
                    <a:pt x="2731" y="194"/>
                  </a:lnTo>
                  <a:close/>
                  <a:moveTo>
                    <a:pt x="2733" y="164"/>
                  </a:moveTo>
                  <a:lnTo>
                    <a:pt x="2733" y="164"/>
                  </a:lnTo>
                  <a:lnTo>
                    <a:pt x="2719" y="162"/>
                  </a:lnTo>
                  <a:lnTo>
                    <a:pt x="2707" y="158"/>
                  </a:lnTo>
                  <a:lnTo>
                    <a:pt x="2695" y="152"/>
                  </a:lnTo>
                  <a:lnTo>
                    <a:pt x="2687" y="144"/>
                  </a:lnTo>
                  <a:lnTo>
                    <a:pt x="2679" y="134"/>
                  </a:lnTo>
                  <a:lnTo>
                    <a:pt x="2673" y="124"/>
                  </a:lnTo>
                  <a:lnTo>
                    <a:pt x="2669" y="110"/>
                  </a:lnTo>
                  <a:lnTo>
                    <a:pt x="2669" y="98"/>
                  </a:lnTo>
                  <a:lnTo>
                    <a:pt x="2669" y="96"/>
                  </a:lnTo>
                  <a:lnTo>
                    <a:pt x="2669" y="96"/>
                  </a:lnTo>
                  <a:lnTo>
                    <a:pt x="2669" y="84"/>
                  </a:lnTo>
                  <a:lnTo>
                    <a:pt x="2673" y="72"/>
                  </a:lnTo>
                  <a:lnTo>
                    <a:pt x="2679" y="60"/>
                  </a:lnTo>
                  <a:lnTo>
                    <a:pt x="2687" y="50"/>
                  </a:lnTo>
                  <a:lnTo>
                    <a:pt x="2695" y="42"/>
                  </a:lnTo>
                  <a:lnTo>
                    <a:pt x="2707" y="36"/>
                  </a:lnTo>
                  <a:lnTo>
                    <a:pt x="2719" y="32"/>
                  </a:lnTo>
                  <a:lnTo>
                    <a:pt x="2731" y="30"/>
                  </a:lnTo>
                  <a:lnTo>
                    <a:pt x="2731" y="30"/>
                  </a:lnTo>
                  <a:lnTo>
                    <a:pt x="2745" y="32"/>
                  </a:lnTo>
                  <a:lnTo>
                    <a:pt x="2757" y="36"/>
                  </a:lnTo>
                  <a:lnTo>
                    <a:pt x="2767" y="42"/>
                  </a:lnTo>
                  <a:lnTo>
                    <a:pt x="2777" y="50"/>
                  </a:lnTo>
                  <a:lnTo>
                    <a:pt x="2785" y="60"/>
                  </a:lnTo>
                  <a:lnTo>
                    <a:pt x="2791" y="72"/>
                  </a:lnTo>
                  <a:lnTo>
                    <a:pt x="2793" y="84"/>
                  </a:lnTo>
                  <a:lnTo>
                    <a:pt x="2795" y="98"/>
                  </a:lnTo>
                  <a:lnTo>
                    <a:pt x="2795" y="98"/>
                  </a:lnTo>
                  <a:lnTo>
                    <a:pt x="2795" y="98"/>
                  </a:lnTo>
                  <a:lnTo>
                    <a:pt x="2793" y="112"/>
                  </a:lnTo>
                  <a:lnTo>
                    <a:pt x="2791" y="124"/>
                  </a:lnTo>
                  <a:lnTo>
                    <a:pt x="2785" y="134"/>
                  </a:lnTo>
                  <a:lnTo>
                    <a:pt x="2777" y="144"/>
                  </a:lnTo>
                  <a:lnTo>
                    <a:pt x="2769" y="152"/>
                  </a:lnTo>
                  <a:lnTo>
                    <a:pt x="2757" y="158"/>
                  </a:lnTo>
                  <a:lnTo>
                    <a:pt x="2745" y="162"/>
                  </a:lnTo>
                  <a:lnTo>
                    <a:pt x="2733" y="164"/>
                  </a:lnTo>
                  <a:lnTo>
                    <a:pt x="2733" y="164"/>
                  </a:lnTo>
                  <a:close/>
                  <a:moveTo>
                    <a:pt x="2881" y="190"/>
                  </a:moveTo>
                  <a:lnTo>
                    <a:pt x="2914" y="190"/>
                  </a:lnTo>
                  <a:lnTo>
                    <a:pt x="2914" y="58"/>
                  </a:lnTo>
                  <a:lnTo>
                    <a:pt x="3018" y="190"/>
                  </a:lnTo>
                  <a:lnTo>
                    <a:pt x="3044" y="190"/>
                  </a:lnTo>
                  <a:lnTo>
                    <a:pt x="3044" y="4"/>
                  </a:lnTo>
                  <a:lnTo>
                    <a:pt x="3012" y="4"/>
                  </a:lnTo>
                  <a:lnTo>
                    <a:pt x="3012" y="134"/>
                  </a:lnTo>
                  <a:lnTo>
                    <a:pt x="2911" y="4"/>
                  </a:lnTo>
                  <a:lnTo>
                    <a:pt x="2881" y="4"/>
                  </a:lnTo>
                  <a:lnTo>
                    <a:pt x="2881" y="190"/>
                  </a:lnTo>
                  <a:close/>
                  <a:moveTo>
                    <a:pt x="3170" y="194"/>
                  </a:moveTo>
                  <a:lnTo>
                    <a:pt x="3170" y="194"/>
                  </a:lnTo>
                  <a:lnTo>
                    <a:pt x="3184" y="192"/>
                  </a:lnTo>
                  <a:lnTo>
                    <a:pt x="3196" y="190"/>
                  </a:lnTo>
                  <a:lnTo>
                    <a:pt x="3208" y="184"/>
                  </a:lnTo>
                  <a:lnTo>
                    <a:pt x="3218" y="178"/>
                  </a:lnTo>
                  <a:lnTo>
                    <a:pt x="3226" y="170"/>
                  </a:lnTo>
                  <a:lnTo>
                    <a:pt x="3232" y="160"/>
                  </a:lnTo>
                  <a:lnTo>
                    <a:pt x="3234" y="150"/>
                  </a:lnTo>
                  <a:lnTo>
                    <a:pt x="3236" y="138"/>
                  </a:lnTo>
                  <a:lnTo>
                    <a:pt x="3236" y="138"/>
                  </a:lnTo>
                  <a:lnTo>
                    <a:pt x="3236" y="138"/>
                  </a:lnTo>
                  <a:lnTo>
                    <a:pt x="3236" y="126"/>
                  </a:lnTo>
                  <a:lnTo>
                    <a:pt x="3232" y="116"/>
                  </a:lnTo>
                  <a:lnTo>
                    <a:pt x="3228" y="108"/>
                  </a:lnTo>
                  <a:lnTo>
                    <a:pt x="3220" y="102"/>
                  </a:lnTo>
                  <a:lnTo>
                    <a:pt x="3212" y="96"/>
                  </a:lnTo>
                  <a:lnTo>
                    <a:pt x="3202" y="90"/>
                  </a:lnTo>
                  <a:lnTo>
                    <a:pt x="3176" y="82"/>
                  </a:lnTo>
                  <a:lnTo>
                    <a:pt x="3176" y="82"/>
                  </a:lnTo>
                  <a:lnTo>
                    <a:pt x="3154" y="76"/>
                  </a:lnTo>
                  <a:lnTo>
                    <a:pt x="3140" y="70"/>
                  </a:lnTo>
                  <a:lnTo>
                    <a:pt x="3136" y="66"/>
                  </a:lnTo>
                  <a:lnTo>
                    <a:pt x="3134" y="62"/>
                  </a:lnTo>
                  <a:lnTo>
                    <a:pt x="3132" y="54"/>
                  </a:lnTo>
                  <a:lnTo>
                    <a:pt x="3132" y="52"/>
                  </a:lnTo>
                  <a:lnTo>
                    <a:pt x="3132" y="52"/>
                  </a:lnTo>
                  <a:lnTo>
                    <a:pt x="3134" y="44"/>
                  </a:lnTo>
                  <a:lnTo>
                    <a:pt x="3140" y="36"/>
                  </a:lnTo>
                  <a:lnTo>
                    <a:pt x="3150" y="32"/>
                  </a:lnTo>
                  <a:lnTo>
                    <a:pt x="3162" y="30"/>
                  </a:lnTo>
                  <a:lnTo>
                    <a:pt x="3162" y="30"/>
                  </a:lnTo>
                  <a:lnTo>
                    <a:pt x="3176" y="32"/>
                  </a:lnTo>
                  <a:lnTo>
                    <a:pt x="3188" y="36"/>
                  </a:lnTo>
                  <a:lnTo>
                    <a:pt x="3200" y="42"/>
                  </a:lnTo>
                  <a:lnTo>
                    <a:pt x="3212" y="50"/>
                  </a:lnTo>
                  <a:lnTo>
                    <a:pt x="3230" y="24"/>
                  </a:lnTo>
                  <a:lnTo>
                    <a:pt x="3230" y="24"/>
                  </a:lnTo>
                  <a:lnTo>
                    <a:pt x="3216" y="14"/>
                  </a:lnTo>
                  <a:lnTo>
                    <a:pt x="3200" y="8"/>
                  </a:lnTo>
                  <a:lnTo>
                    <a:pt x="3182" y="4"/>
                  </a:lnTo>
                  <a:lnTo>
                    <a:pt x="3162" y="2"/>
                  </a:lnTo>
                  <a:lnTo>
                    <a:pt x="3162" y="2"/>
                  </a:lnTo>
                  <a:lnTo>
                    <a:pt x="3150" y="2"/>
                  </a:lnTo>
                  <a:lnTo>
                    <a:pt x="3138" y="6"/>
                  </a:lnTo>
                  <a:lnTo>
                    <a:pt x="3126" y="10"/>
                  </a:lnTo>
                  <a:lnTo>
                    <a:pt x="3118" y="16"/>
                  </a:lnTo>
                  <a:lnTo>
                    <a:pt x="3110" y="24"/>
                  </a:lnTo>
                  <a:lnTo>
                    <a:pt x="3104" y="34"/>
                  </a:lnTo>
                  <a:lnTo>
                    <a:pt x="3100" y="44"/>
                  </a:lnTo>
                  <a:lnTo>
                    <a:pt x="3100" y="56"/>
                  </a:lnTo>
                  <a:lnTo>
                    <a:pt x="3100" y="56"/>
                  </a:lnTo>
                  <a:lnTo>
                    <a:pt x="3100" y="56"/>
                  </a:lnTo>
                  <a:lnTo>
                    <a:pt x="3100" y="68"/>
                  </a:lnTo>
                  <a:lnTo>
                    <a:pt x="3104" y="78"/>
                  </a:lnTo>
                  <a:lnTo>
                    <a:pt x="3108" y="86"/>
                  </a:lnTo>
                  <a:lnTo>
                    <a:pt x="3116" y="94"/>
                  </a:lnTo>
                  <a:lnTo>
                    <a:pt x="3124" y="98"/>
                  </a:lnTo>
                  <a:lnTo>
                    <a:pt x="3134" y="104"/>
                  </a:lnTo>
                  <a:lnTo>
                    <a:pt x="3162" y="112"/>
                  </a:lnTo>
                  <a:lnTo>
                    <a:pt x="3162" y="112"/>
                  </a:lnTo>
                  <a:lnTo>
                    <a:pt x="3182" y="118"/>
                  </a:lnTo>
                  <a:lnTo>
                    <a:pt x="3196" y="124"/>
                  </a:lnTo>
                  <a:lnTo>
                    <a:pt x="3200" y="128"/>
                  </a:lnTo>
                  <a:lnTo>
                    <a:pt x="3202" y="132"/>
                  </a:lnTo>
                  <a:lnTo>
                    <a:pt x="3204" y="140"/>
                  </a:lnTo>
                  <a:lnTo>
                    <a:pt x="3204" y="140"/>
                  </a:lnTo>
                  <a:lnTo>
                    <a:pt x="3204" y="140"/>
                  </a:lnTo>
                  <a:lnTo>
                    <a:pt x="3202" y="146"/>
                  </a:lnTo>
                  <a:lnTo>
                    <a:pt x="3202" y="150"/>
                  </a:lnTo>
                  <a:lnTo>
                    <a:pt x="3194" y="158"/>
                  </a:lnTo>
                  <a:lnTo>
                    <a:pt x="3184" y="162"/>
                  </a:lnTo>
                  <a:lnTo>
                    <a:pt x="3170" y="164"/>
                  </a:lnTo>
                  <a:lnTo>
                    <a:pt x="3170" y="164"/>
                  </a:lnTo>
                  <a:lnTo>
                    <a:pt x="3154" y="162"/>
                  </a:lnTo>
                  <a:lnTo>
                    <a:pt x="3138" y="158"/>
                  </a:lnTo>
                  <a:lnTo>
                    <a:pt x="3124" y="150"/>
                  </a:lnTo>
                  <a:lnTo>
                    <a:pt x="3112" y="140"/>
                  </a:lnTo>
                  <a:lnTo>
                    <a:pt x="3092" y="164"/>
                  </a:lnTo>
                  <a:lnTo>
                    <a:pt x="3092" y="164"/>
                  </a:lnTo>
                  <a:lnTo>
                    <a:pt x="3110" y="176"/>
                  </a:lnTo>
                  <a:lnTo>
                    <a:pt x="3128" y="186"/>
                  </a:lnTo>
                  <a:lnTo>
                    <a:pt x="3148" y="192"/>
                  </a:lnTo>
                  <a:lnTo>
                    <a:pt x="3170" y="194"/>
                  </a:lnTo>
                  <a:lnTo>
                    <a:pt x="317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73808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12875" y="4406915"/>
            <a:ext cx="9355138" cy="1362075"/>
          </a:xfrm>
        </p:spPr>
        <p:txBody>
          <a:bodyPr anchor="t"/>
          <a:lstStyle>
            <a:lvl1pPr algn="l">
              <a:defRPr sz="4000" b="0" cap="none"/>
            </a:lvl1pPr>
          </a:lstStyle>
          <a:p>
            <a:r>
              <a:rPr lang="en-US" dirty="0"/>
              <a:t>Section Header Slide.  Enter main slide title here.</a:t>
            </a:r>
          </a:p>
        </p:txBody>
      </p:sp>
      <p:sp>
        <p:nvSpPr>
          <p:cNvPr id="3" name="Text Placeholder 2"/>
          <p:cNvSpPr>
            <a:spLocks noGrp="1"/>
          </p:cNvSpPr>
          <p:nvPr>
            <p:ph type="body" idx="1" hasCustomPrompt="1"/>
          </p:nvPr>
        </p:nvSpPr>
        <p:spPr>
          <a:xfrm>
            <a:off x="1412875" y="2906713"/>
            <a:ext cx="9355138" cy="1500187"/>
          </a:xfrm>
        </p:spPr>
        <p:txBody>
          <a:bodyPr anchor="b"/>
          <a:lstStyle>
            <a:lvl1pPr marL="0" indent="0">
              <a:buNone/>
              <a:defRPr sz="2000">
                <a:solidFill>
                  <a:schemeClr val="tx1">
                    <a:tint val="75000"/>
                  </a:schemeClr>
                </a:solidFill>
              </a:defRPr>
            </a:lvl1pPr>
            <a:lvl2pPr marL="457208" indent="0">
              <a:buNone/>
              <a:defRPr sz="1800">
                <a:solidFill>
                  <a:schemeClr val="tx1">
                    <a:tint val="75000"/>
                  </a:schemeClr>
                </a:solidFill>
              </a:defRPr>
            </a:lvl2pPr>
            <a:lvl3pPr marL="914415" indent="0">
              <a:buNone/>
              <a:defRPr sz="1600">
                <a:solidFill>
                  <a:schemeClr val="tx1">
                    <a:tint val="75000"/>
                  </a:schemeClr>
                </a:solidFill>
              </a:defRPr>
            </a:lvl3pPr>
            <a:lvl4pPr marL="1371623" indent="0">
              <a:buNone/>
              <a:defRPr sz="1400">
                <a:solidFill>
                  <a:schemeClr val="tx1">
                    <a:tint val="75000"/>
                  </a:schemeClr>
                </a:solidFill>
              </a:defRPr>
            </a:lvl4pPr>
            <a:lvl5pPr marL="1828830" indent="0">
              <a:buNone/>
              <a:defRPr sz="1400">
                <a:solidFill>
                  <a:schemeClr val="tx1">
                    <a:tint val="75000"/>
                  </a:schemeClr>
                </a:solidFill>
              </a:defRPr>
            </a:lvl5pPr>
            <a:lvl6pPr marL="2286038" indent="0">
              <a:buNone/>
              <a:defRPr sz="1400">
                <a:solidFill>
                  <a:schemeClr val="tx1">
                    <a:tint val="75000"/>
                  </a:schemeClr>
                </a:solidFill>
              </a:defRPr>
            </a:lvl6pPr>
            <a:lvl7pPr marL="2743246" indent="0">
              <a:buNone/>
              <a:defRPr sz="1400">
                <a:solidFill>
                  <a:schemeClr val="tx1">
                    <a:tint val="75000"/>
                  </a:schemeClr>
                </a:solidFill>
              </a:defRPr>
            </a:lvl7pPr>
            <a:lvl8pPr marL="3200453" indent="0">
              <a:buNone/>
              <a:defRPr sz="1400">
                <a:solidFill>
                  <a:schemeClr val="tx1">
                    <a:tint val="75000"/>
                  </a:schemeClr>
                </a:solidFill>
              </a:defRPr>
            </a:lvl8pPr>
            <a:lvl9pPr marL="3657661" indent="0">
              <a:buNone/>
              <a:defRPr sz="1400">
                <a:solidFill>
                  <a:schemeClr val="tx1">
                    <a:tint val="75000"/>
                  </a:schemeClr>
                </a:solidFill>
              </a:defRPr>
            </a:lvl9pPr>
          </a:lstStyle>
          <a:p>
            <a:pPr lvl="0"/>
            <a:r>
              <a:rPr lang="en-US" dirty="0"/>
              <a:t>Supporting subtitle (on top)</a:t>
            </a:r>
          </a:p>
        </p:txBody>
      </p:sp>
      <p:sp>
        <p:nvSpPr>
          <p:cNvPr id="6" name="Date Placeholder 3"/>
          <p:cNvSpPr>
            <a:spLocks noGrp="1"/>
          </p:cNvSpPr>
          <p:nvPr>
            <p:ph type="dt" sz="half" idx="2"/>
          </p:nvPr>
        </p:nvSpPr>
        <p:spPr>
          <a:xfrm>
            <a:off x="9809163" y="6448334"/>
            <a:ext cx="958850"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pPr/>
              <a:t>4/14/22</a:t>
            </a:fld>
            <a:endParaRPr lang="en-US" dirty="0"/>
          </a:p>
        </p:txBody>
      </p:sp>
      <p:sp>
        <p:nvSpPr>
          <p:cNvPr id="8" name="Slide Number Placeholder 5"/>
          <p:cNvSpPr>
            <a:spLocks noGrp="1"/>
          </p:cNvSpPr>
          <p:nvPr>
            <p:ph type="sldNum" sz="quarter" idx="4"/>
          </p:nvPr>
        </p:nvSpPr>
        <p:spPr>
          <a:xfrm>
            <a:off x="10995026" y="6448334"/>
            <a:ext cx="731838"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22530897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Graphic with 3 sections">
    <p:spTree>
      <p:nvGrpSpPr>
        <p:cNvPr id="1" name=""/>
        <p:cNvGrpSpPr/>
        <p:nvPr/>
      </p:nvGrpSpPr>
      <p:grpSpPr>
        <a:xfrm>
          <a:off x="0" y="0"/>
          <a:ext cx="0" cy="0"/>
          <a:chOff x="0" y="0"/>
          <a:chExt cx="0" cy="0"/>
        </a:xfrm>
      </p:grpSpPr>
      <p:sp>
        <p:nvSpPr>
          <p:cNvPr id="7" name="Picture Placeholder 14"/>
          <p:cNvSpPr>
            <a:spLocks noGrp="1"/>
          </p:cNvSpPr>
          <p:nvPr>
            <p:ph type="pic" sz="quarter" idx="14" hasCustomPrompt="1"/>
          </p:nvPr>
        </p:nvSpPr>
        <p:spPr>
          <a:xfrm>
            <a:off x="0" y="9"/>
            <a:ext cx="7823200" cy="6376863"/>
          </a:xfrm>
        </p:spPr>
        <p:txBody>
          <a:bodyPr anchor="ctr"/>
          <a:lstStyle>
            <a:lvl1pPr marL="0" indent="0" algn="ctr">
              <a:buNone/>
              <a:defRPr/>
            </a:lvl1pPr>
          </a:lstStyle>
          <a:p>
            <a:r>
              <a:rPr lang="en-US" dirty="0"/>
              <a:t>Illustrative Image or Graphic</a:t>
            </a:r>
          </a:p>
        </p:txBody>
      </p:sp>
      <p:sp>
        <p:nvSpPr>
          <p:cNvPr id="3" name="Date Placeholder 2"/>
          <p:cNvSpPr>
            <a:spLocks noGrp="1"/>
          </p:cNvSpPr>
          <p:nvPr>
            <p:ph type="dt" sz="half" idx="10"/>
          </p:nvPr>
        </p:nvSpPr>
        <p:spPr>
          <a:xfrm>
            <a:off x="9809163" y="6448334"/>
            <a:ext cx="958850" cy="365125"/>
          </a:xfrm>
          <a:prstGeom prst="rect">
            <a:avLst/>
          </a:prstGeom>
        </p:spPr>
        <p:txBody>
          <a:bodyPr/>
          <a:lstStyle/>
          <a:p>
            <a:fld id="{594725D0-0923-46B7-8A4D-D461D0BF1D13}" type="datetime1">
              <a:rPr lang="en-US" smtClean="0"/>
              <a:t>4/14/22</a:t>
            </a:fld>
            <a:endParaRPr lang="en-US" dirty="0"/>
          </a:p>
        </p:txBody>
      </p:sp>
      <p:sp>
        <p:nvSpPr>
          <p:cNvPr id="4" name="Slide Number Placeholder 3"/>
          <p:cNvSpPr>
            <a:spLocks noGrp="1"/>
          </p:cNvSpPr>
          <p:nvPr>
            <p:ph type="sldNum" sz="quarter" idx="11"/>
          </p:nvPr>
        </p:nvSpPr>
        <p:spPr>
          <a:xfrm>
            <a:off x="11026950" y="6448334"/>
            <a:ext cx="699913" cy="365125"/>
          </a:xfrm>
          <a:prstGeom prst="rect">
            <a:avLst/>
          </a:prstGeom>
        </p:spPr>
        <p:txBody>
          <a:bodyPr/>
          <a:lstStyle/>
          <a:p>
            <a:fld id="{8994C0FE-B155-7245-AD0C-30F39E06E47B}" type="slidenum">
              <a:rPr lang="en-US" smtClean="0"/>
              <a:pPr/>
              <a:t>‹#›</a:t>
            </a:fld>
            <a:endParaRPr lang="en-US" dirty="0"/>
          </a:p>
        </p:txBody>
      </p:sp>
      <p:sp>
        <p:nvSpPr>
          <p:cNvPr id="25" name="Rectangle 24"/>
          <p:cNvSpPr/>
          <p:nvPr userDrawn="1"/>
        </p:nvSpPr>
        <p:spPr>
          <a:xfrm>
            <a:off x="7823201" y="9"/>
            <a:ext cx="4368800" cy="637686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ln>
                <a:noFill/>
              </a:ln>
              <a:solidFill>
                <a:srgbClr val="000000"/>
              </a:solidFill>
            </a:endParaRPr>
          </a:p>
        </p:txBody>
      </p:sp>
      <p:sp>
        <p:nvSpPr>
          <p:cNvPr id="8" name="Text Placeholder 14"/>
          <p:cNvSpPr>
            <a:spLocks noGrp="1"/>
          </p:cNvSpPr>
          <p:nvPr>
            <p:ph type="body" sz="quarter" idx="19" hasCustomPrompt="1"/>
          </p:nvPr>
        </p:nvSpPr>
        <p:spPr>
          <a:xfrm>
            <a:off x="8118476" y="718361"/>
            <a:ext cx="3608386" cy="1481099"/>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9" name="Text Placeholder 14"/>
          <p:cNvSpPr>
            <a:spLocks noGrp="1"/>
          </p:cNvSpPr>
          <p:nvPr>
            <p:ph type="body" sz="quarter" idx="18" hasCustomPrompt="1"/>
          </p:nvPr>
        </p:nvSpPr>
        <p:spPr>
          <a:xfrm>
            <a:off x="8118475" y="250825"/>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cxnSp>
        <p:nvCxnSpPr>
          <p:cNvPr id="15" name="Straight Connector 14"/>
          <p:cNvCxnSpPr/>
          <p:nvPr userDrawn="1"/>
        </p:nvCxnSpPr>
        <p:spPr>
          <a:xfrm>
            <a:off x="8118490" y="2285998"/>
            <a:ext cx="4239737" cy="0"/>
          </a:xfrm>
          <a:prstGeom prst="line">
            <a:avLst/>
          </a:prstGeom>
          <a:ln>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userDrawn="1"/>
        </p:nvCxnSpPr>
        <p:spPr>
          <a:xfrm>
            <a:off x="8118490" y="4571998"/>
            <a:ext cx="4239737" cy="0"/>
          </a:xfrm>
          <a:prstGeom prst="line">
            <a:avLst/>
          </a:prstGeom>
          <a:ln>
            <a:solidFill>
              <a:schemeClr val="accent6">
                <a:lumMod val="40000"/>
                <a:lumOff val="60000"/>
              </a:schemeClr>
            </a:solidFill>
          </a:ln>
        </p:spPr>
        <p:style>
          <a:lnRef idx="1">
            <a:schemeClr val="dk1"/>
          </a:lnRef>
          <a:fillRef idx="0">
            <a:schemeClr val="dk1"/>
          </a:fillRef>
          <a:effectRef idx="0">
            <a:schemeClr val="dk1"/>
          </a:effectRef>
          <a:fontRef idx="minor">
            <a:schemeClr val="tx1"/>
          </a:fontRef>
        </p:style>
      </p:cxnSp>
      <p:sp>
        <p:nvSpPr>
          <p:cNvPr id="19" name="Text Placeholder 14"/>
          <p:cNvSpPr>
            <a:spLocks noGrp="1"/>
          </p:cNvSpPr>
          <p:nvPr>
            <p:ph type="body" sz="quarter" idx="20" hasCustomPrompt="1"/>
          </p:nvPr>
        </p:nvSpPr>
        <p:spPr>
          <a:xfrm>
            <a:off x="8118476" y="2937630"/>
            <a:ext cx="3608386" cy="1562905"/>
          </a:xfrm>
        </p:spPr>
        <p:txBody>
          <a:bodyPr lIns="0" tIns="0" rIns="0" bIns="0" anchor="t">
            <a:noAutofit/>
          </a:bodyPr>
          <a:lstStyle>
            <a:lvl1pPr marL="0" indent="0">
              <a:buFont typeface="Arial"/>
              <a:buNone/>
              <a:defRPr sz="1200" baseline="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20" name="Text Placeholder 14"/>
          <p:cNvSpPr>
            <a:spLocks noGrp="1"/>
          </p:cNvSpPr>
          <p:nvPr>
            <p:ph type="body" sz="quarter" idx="21" hasCustomPrompt="1"/>
          </p:nvPr>
        </p:nvSpPr>
        <p:spPr>
          <a:xfrm>
            <a:off x="8118475" y="2470094"/>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sp>
        <p:nvSpPr>
          <p:cNvPr id="21" name="Text Placeholder 14"/>
          <p:cNvSpPr>
            <a:spLocks noGrp="1"/>
          </p:cNvSpPr>
          <p:nvPr>
            <p:ph type="body" sz="quarter" idx="22" hasCustomPrompt="1"/>
          </p:nvPr>
        </p:nvSpPr>
        <p:spPr>
          <a:xfrm>
            <a:off x="8118476" y="5230035"/>
            <a:ext cx="3608386" cy="1062868"/>
          </a:xfrm>
        </p:spPr>
        <p:txBody>
          <a:bodyPr lIns="0" tIns="0" rIns="0" bIns="0" anchor="t">
            <a:noAutofit/>
          </a:bodyPr>
          <a:lstStyle>
            <a:lvl1pPr marL="0" indent="0">
              <a:buFont typeface="Arial"/>
              <a:buNone/>
              <a:defRPr sz="1200">
                <a:solidFill>
                  <a:schemeClr val="bg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1pPr>
          </a:lstStyle>
          <a:p>
            <a:pPr lvl="0"/>
            <a:r>
              <a:rPr lang="en-US" dirty="0"/>
              <a:t>Supporting copy or short bulleted list</a:t>
            </a:r>
          </a:p>
        </p:txBody>
      </p:sp>
      <p:sp>
        <p:nvSpPr>
          <p:cNvPr id="22" name="Text Placeholder 14"/>
          <p:cNvSpPr>
            <a:spLocks noGrp="1"/>
          </p:cNvSpPr>
          <p:nvPr>
            <p:ph type="body" sz="quarter" idx="23" hasCustomPrompt="1"/>
          </p:nvPr>
        </p:nvSpPr>
        <p:spPr>
          <a:xfrm>
            <a:off x="8118475" y="4762498"/>
            <a:ext cx="3623727" cy="381000"/>
          </a:xfrm>
        </p:spPr>
        <p:txBody>
          <a:bodyPr lIns="0" tIns="0" rIns="0" bIns="0" anchor="b">
            <a:noAutofit/>
          </a:bodyPr>
          <a:lstStyle>
            <a:lvl1pPr marL="0" indent="0">
              <a:buFont typeface="Arial"/>
              <a:buNone/>
              <a:defRPr sz="1200">
                <a:solidFill>
                  <a:schemeClr val="accent1"/>
                </a:solidFill>
                <a:latin typeface="Century Gothic"/>
                <a:cs typeface="Century Gothic"/>
              </a:defRPr>
            </a:lvl1pPr>
          </a:lstStyle>
          <a:p>
            <a:pPr lvl="0"/>
            <a:r>
              <a:rPr lang="en-US" dirty="0"/>
              <a:t>Title of section</a:t>
            </a:r>
          </a:p>
        </p:txBody>
      </p:sp>
    </p:spTree>
    <p:extLst>
      <p:ext uri="{BB962C8B-B14F-4D97-AF65-F5344CB8AC3E}">
        <p14:creationId xmlns:p14="http://schemas.microsoft.com/office/powerpoint/2010/main" val="22435419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page Case Study - pg 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C022F3-6B2F-E444-8AA1-8ADB3A78A16F}"/>
              </a:ext>
            </a:extLst>
          </p:cNvPr>
          <p:cNvSpPr>
            <a:spLocks noGrp="1"/>
          </p:cNvSpPr>
          <p:nvPr>
            <p:ph type="dt" sz="half" idx="10"/>
          </p:nvPr>
        </p:nvSpPr>
        <p:spPr/>
        <p:txBody>
          <a:bodyPr/>
          <a:lstStyle/>
          <a:p>
            <a:fld id="{EBEBFF66-A894-4ABB-8226-7CBA6AFE2352}" type="datetime1">
              <a:rPr lang="en-US" smtClean="0"/>
              <a:t>4/14/22</a:t>
            </a:fld>
            <a:endParaRPr lang="en-US" dirty="0"/>
          </a:p>
        </p:txBody>
      </p:sp>
      <p:sp>
        <p:nvSpPr>
          <p:cNvPr id="4" name="Slide Number Placeholder 3">
            <a:extLst>
              <a:ext uri="{FF2B5EF4-FFF2-40B4-BE49-F238E27FC236}">
                <a16:creationId xmlns:a16="http://schemas.microsoft.com/office/drawing/2014/main" id="{49D698DA-8096-D048-A61A-D88C213FB11E}"/>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Content Placeholder 13">
            <a:extLst>
              <a:ext uri="{FF2B5EF4-FFF2-40B4-BE49-F238E27FC236}">
                <a16:creationId xmlns:a16="http://schemas.microsoft.com/office/drawing/2014/main" id="{A573557B-ACA6-D047-B156-73170107EAE6}"/>
              </a:ext>
            </a:extLst>
          </p:cNvPr>
          <p:cNvSpPr>
            <a:spLocks noGrp="1"/>
          </p:cNvSpPr>
          <p:nvPr>
            <p:ph sz="quarter" idx="22" hasCustomPrompt="1"/>
          </p:nvPr>
        </p:nvSpPr>
        <p:spPr>
          <a:xfrm>
            <a:off x="-119270" y="4600023"/>
            <a:ext cx="6094619" cy="1709761"/>
          </a:xfrm>
          <a:ln>
            <a:solidFill>
              <a:schemeClr val="accent5"/>
            </a:solidFill>
          </a:ln>
        </p:spPr>
        <p:txBody>
          <a:bodyPr lIns="457200" tIns="182880" rIns="228600" bIns="182880"/>
          <a:lstStyle>
            <a:lvl1pPr marL="0" indent="0">
              <a:buNone/>
              <a:defRPr sz="1600" baseline="0">
                <a:solidFill>
                  <a:schemeClr val="accent5"/>
                </a:solidFill>
              </a:defRPr>
            </a:lvl1pPr>
          </a:lstStyle>
          <a:p>
            <a:pPr lvl="0"/>
            <a:r>
              <a:rPr lang="en-US" dirty="0"/>
              <a:t>Key Differentiators</a:t>
            </a:r>
          </a:p>
        </p:txBody>
      </p:sp>
      <p:sp>
        <p:nvSpPr>
          <p:cNvPr id="6" name="TextBox 5">
            <a:extLst>
              <a:ext uri="{FF2B5EF4-FFF2-40B4-BE49-F238E27FC236}">
                <a16:creationId xmlns:a16="http://schemas.microsoft.com/office/drawing/2014/main" id="{30ACAF97-C7C6-0E44-B29C-17D028AC414B}"/>
              </a:ext>
            </a:extLst>
          </p:cNvPr>
          <p:cNvSpPr txBox="1">
            <a:spLocks noChangeArrowheads="1"/>
          </p:cNvSpPr>
          <p:nvPr userDrawn="1"/>
        </p:nvSpPr>
        <p:spPr bwMode="auto">
          <a:xfrm>
            <a:off x="7298" y="14858"/>
            <a:ext cx="12184701" cy="795866"/>
          </a:xfrm>
          <a:prstGeom prst="rect">
            <a:avLst/>
          </a:prstGeom>
          <a:solidFill>
            <a:srgbClr val="F9F9F9"/>
          </a:solidFill>
          <a:ln>
            <a:solidFill>
              <a:schemeClr val="bg1"/>
            </a:solidFill>
          </a:ln>
          <a:effectLst>
            <a:outerShdw blurRad="63500" dir="5400000" algn="l" rotWithShape="0">
              <a:prstClr val="black">
                <a:alpha val="35000"/>
              </a:prstClr>
            </a:outerShdw>
          </a:effectLst>
        </p:spPr>
        <p:txBody>
          <a:bodyPr wrap="square" lIns="274320" tIns="228600" rIns="274320" bIns="365760">
            <a:no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marL="0" lvl="1" indent="0">
              <a:buClr>
                <a:schemeClr val="tx1"/>
              </a:buClr>
              <a:buSzPct val="125000"/>
              <a:defRPr/>
            </a:pPr>
            <a:r>
              <a:rPr lang="en-US" sz="2000" dirty="0">
                <a:solidFill>
                  <a:schemeClr val="accent1"/>
                </a:solidFill>
                <a:latin typeface="Century Gothic"/>
                <a:ea typeface="Segoe UI" panose="020B0502040204020203" pitchFamily="34" charset="0"/>
                <a:cs typeface="Century Gothic"/>
              </a:rPr>
              <a:t>Case Study Title</a:t>
            </a:r>
          </a:p>
        </p:txBody>
      </p:sp>
      <p:sp>
        <p:nvSpPr>
          <p:cNvPr id="7" name="Picture Placeholder 3">
            <a:extLst>
              <a:ext uri="{FF2B5EF4-FFF2-40B4-BE49-F238E27FC236}">
                <a16:creationId xmlns:a16="http://schemas.microsoft.com/office/drawing/2014/main" id="{A133A311-531E-044D-B3C8-61F2A8B39566}"/>
              </a:ext>
            </a:extLst>
          </p:cNvPr>
          <p:cNvSpPr>
            <a:spLocks noGrp="1"/>
          </p:cNvSpPr>
          <p:nvPr>
            <p:ph type="pic" sz="quarter" idx="16" hasCustomPrompt="1"/>
          </p:nvPr>
        </p:nvSpPr>
        <p:spPr>
          <a:xfrm>
            <a:off x="10214034" y="194636"/>
            <a:ext cx="1512829" cy="524954"/>
          </a:xfrm>
        </p:spPr>
        <p:txBody>
          <a:bodyPr anchor="ctr"/>
          <a:lstStyle>
            <a:lvl1pPr marL="0" indent="0" algn="ctr">
              <a:buNone/>
              <a:defRPr sz="1200" baseline="0"/>
            </a:lvl1pPr>
          </a:lstStyle>
          <a:p>
            <a:r>
              <a:rPr lang="en-US" dirty="0"/>
              <a:t>Place client</a:t>
            </a:r>
            <a:br>
              <a:rPr lang="en-US" dirty="0"/>
            </a:br>
            <a:r>
              <a:rPr lang="en-US" dirty="0"/>
              <a:t>logo here</a:t>
            </a:r>
          </a:p>
        </p:txBody>
      </p:sp>
      <p:sp>
        <p:nvSpPr>
          <p:cNvPr id="8" name="Content Placeholder 11">
            <a:extLst>
              <a:ext uri="{FF2B5EF4-FFF2-40B4-BE49-F238E27FC236}">
                <a16:creationId xmlns:a16="http://schemas.microsoft.com/office/drawing/2014/main" id="{B63E882F-AA28-EC44-A919-A625A9B7EFDB}"/>
              </a:ext>
            </a:extLst>
          </p:cNvPr>
          <p:cNvSpPr>
            <a:spLocks noGrp="1"/>
          </p:cNvSpPr>
          <p:nvPr>
            <p:ph sz="quarter" idx="17" hasCustomPrompt="1"/>
          </p:nvPr>
        </p:nvSpPr>
        <p:spPr>
          <a:xfrm>
            <a:off x="-3500" y="803101"/>
            <a:ext cx="12195500" cy="614572"/>
          </a:xfrm>
          <a:solidFill>
            <a:schemeClr val="accent1"/>
          </a:solidFill>
        </p:spPr>
        <p:txBody>
          <a:bodyPr lIns="457200" tIns="137160" rIns="457200" bIns="137160"/>
          <a:lstStyle>
            <a:lvl1pPr marL="0" indent="0">
              <a:buNone/>
              <a:defRPr sz="1100" baseline="0">
                <a:solidFill>
                  <a:schemeClr val="bg1"/>
                </a:solidFill>
              </a:defRPr>
            </a:lvl1pPr>
          </a:lstStyle>
          <a:p>
            <a:pPr lvl="0"/>
            <a:r>
              <a:rPr lang="en-US" dirty="0"/>
              <a:t>Short description of the challenge or business opportunity</a:t>
            </a:r>
          </a:p>
        </p:txBody>
      </p:sp>
      <p:sp>
        <p:nvSpPr>
          <p:cNvPr id="9" name="Content Placeholder 13">
            <a:extLst>
              <a:ext uri="{FF2B5EF4-FFF2-40B4-BE49-F238E27FC236}">
                <a16:creationId xmlns:a16="http://schemas.microsoft.com/office/drawing/2014/main" id="{D1FBC2AB-3047-9F42-BD43-F250005E7107}"/>
              </a:ext>
            </a:extLst>
          </p:cNvPr>
          <p:cNvSpPr>
            <a:spLocks noGrp="1"/>
          </p:cNvSpPr>
          <p:nvPr>
            <p:ph sz="quarter" idx="18" hasCustomPrompt="1"/>
          </p:nvPr>
        </p:nvSpPr>
        <p:spPr>
          <a:xfrm>
            <a:off x="0" y="1424908"/>
            <a:ext cx="5975350" cy="3152211"/>
          </a:xfrm>
        </p:spPr>
        <p:txBody>
          <a:bodyPr lIns="457200" tIns="182880" rIns="228600" bIns="182880"/>
          <a:lstStyle>
            <a:lvl1pPr marL="0" indent="0">
              <a:buNone/>
              <a:defRPr sz="1200">
                <a:solidFill>
                  <a:schemeClr val="tx2">
                    <a:lumMod val="50000"/>
                  </a:schemeClr>
                </a:solidFill>
              </a:defRPr>
            </a:lvl1pPr>
          </a:lstStyle>
          <a:p>
            <a:pPr lvl="0"/>
            <a:r>
              <a:rPr lang="en-US" dirty="0"/>
              <a:t>Summary of the overall solution</a:t>
            </a:r>
          </a:p>
        </p:txBody>
      </p:sp>
      <p:sp>
        <p:nvSpPr>
          <p:cNvPr id="10" name="Content Placeholder 13">
            <a:extLst>
              <a:ext uri="{FF2B5EF4-FFF2-40B4-BE49-F238E27FC236}">
                <a16:creationId xmlns:a16="http://schemas.microsoft.com/office/drawing/2014/main" id="{48290C4A-1217-A64E-A790-6C71278A0E20}"/>
              </a:ext>
            </a:extLst>
          </p:cNvPr>
          <p:cNvSpPr>
            <a:spLocks noGrp="1"/>
          </p:cNvSpPr>
          <p:nvPr>
            <p:ph sz="quarter" idx="19" hasCustomPrompt="1"/>
          </p:nvPr>
        </p:nvSpPr>
        <p:spPr>
          <a:xfrm>
            <a:off x="6207125" y="3766373"/>
            <a:ext cx="5537284" cy="2438398"/>
          </a:xfrm>
          <a:solidFill>
            <a:schemeClr val="bg1">
              <a:lumMod val="95000"/>
            </a:schemeClr>
          </a:solidFill>
        </p:spPr>
        <p:txBody>
          <a:bodyPr lIns="182880" tIns="182880" rIns="228600" bIns="182880"/>
          <a:lstStyle>
            <a:lvl1pPr marL="0" indent="0">
              <a:buNone/>
              <a:defRPr sz="1200">
                <a:solidFill>
                  <a:schemeClr val="tx2">
                    <a:lumMod val="50000"/>
                  </a:schemeClr>
                </a:solidFill>
              </a:defRPr>
            </a:lvl1pPr>
          </a:lstStyle>
          <a:p>
            <a:pPr lvl="0"/>
            <a:r>
              <a:rPr lang="en-US" dirty="0"/>
              <a:t>Summary of the results/value to the client</a:t>
            </a:r>
          </a:p>
        </p:txBody>
      </p:sp>
      <p:sp>
        <p:nvSpPr>
          <p:cNvPr id="11" name="Content Placeholder 18">
            <a:extLst>
              <a:ext uri="{FF2B5EF4-FFF2-40B4-BE49-F238E27FC236}">
                <a16:creationId xmlns:a16="http://schemas.microsoft.com/office/drawing/2014/main" id="{BEE3E9A3-1270-4B40-934F-1735A6BF4816}"/>
              </a:ext>
            </a:extLst>
          </p:cNvPr>
          <p:cNvSpPr>
            <a:spLocks noGrp="1"/>
          </p:cNvSpPr>
          <p:nvPr>
            <p:ph sz="quarter" idx="20" hasCustomPrompt="1"/>
          </p:nvPr>
        </p:nvSpPr>
        <p:spPr>
          <a:xfrm>
            <a:off x="6207125" y="1661235"/>
            <a:ext cx="5434338" cy="2021627"/>
          </a:xfrm>
          <a:ln>
            <a:solidFill>
              <a:schemeClr val="accent5"/>
            </a:solidFill>
          </a:ln>
        </p:spPr>
        <p:txBody>
          <a:bodyPr lIns="182880" tIns="182880" rIns="182880" bIns="182880"/>
          <a:lstStyle>
            <a:lvl1pPr marL="0" indent="0">
              <a:buNone/>
              <a:defRPr sz="1100" baseline="0">
                <a:solidFill>
                  <a:schemeClr val="tx2">
                    <a:lumMod val="50000"/>
                  </a:schemeClr>
                </a:solidFill>
              </a:defRPr>
            </a:lvl1pPr>
          </a:lstStyle>
          <a:p>
            <a:pPr lvl="0"/>
            <a:r>
              <a:rPr lang="en-US" dirty="0"/>
              <a:t>Client testimonials or infographic(s)</a:t>
            </a:r>
          </a:p>
        </p:txBody>
      </p:sp>
      <p:sp>
        <p:nvSpPr>
          <p:cNvPr id="12" name="Content Placeholder 13">
            <a:extLst>
              <a:ext uri="{FF2B5EF4-FFF2-40B4-BE49-F238E27FC236}">
                <a16:creationId xmlns:a16="http://schemas.microsoft.com/office/drawing/2014/main" id="{9A141883-1754-7542-B155-710E8ADE8143}"/>
              </a:ext>
            </a:extLst>
          </p:cNvPr>
          <p:cNvSpPr>
            <a:spLocks noGrp="1"/>
          </p:cNvSpPr>
          <p:nvPr>
            <p:ph sz="quarter" idx="21" hasCustomPrompt="1"/>
          </p:nvPr>
        </p:nvSpPr>
        <p:spPr>
          <a:xfrm>
            <a:off x="-39433" y="5088835"/>
            <a:ext cx="5898811" cy="1220949"/>
          </a:xfrm>
          <a:ln>
            <a:noFill/>
          </a:ln>
        </p:spPr>
        <p:txBody>
          <a:bodyPr lIns="457200" tIns="182880" rIns="228600" bIns="182880"/>
          <a:lstStyle>
            <a:lvl1pPr marL="0" indent="0">
              <a:buNone/>
              <a:defRPr sz="1200">
                <a:solidFill>
                  <a:schemeClr val="tx2">
                    <a:lumMod val="50000"/>
                  </a:schemeClr>
                </a:solidFill>
              </a:defRPr>
            </a:lvl1pPr>
          </a:lstStyle>
          <a:p>
            <a:pPr lvl="0"/>
            <a:r>
              <a:rPr lang="en-US" dirty="0"/>
              <a:t>Key Differentiators</a:t>
            </a:r>
          </a:p>
        </p:txBody>
      </p:sp>
    </p:spTree>
    <p:extLst>
      <p:ext uri="{BB962C8B-B14F-4D97-AF65-F5344CB8AC3E}">
        <p14:creationId xmlns:p14="http://schemas.microsoft.com/office/powerpoint/2010/main" val="37840887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page Case Study - pg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36B2A7-DB85-7347-8193-0F2B1C1D401D}"/>
              </a:ext>
            </a:extLst>
          </p:cNvPr>
          <p:cNvSpPr/>
          <p:nvPr userDrawn="1"/>
        </p:nvSpPr>
        <p:spPr>
          <a:xfrm>
            <a:off x="0" y="1856891"/>
            <a:ext cx="11726864" cy="1754687"/>
          </a:xfrm>
          <a:prstGeom prst="rect">
            <a:avLst/>
          </a:prstGeom>
          <a:solidFill>
            <a:schemeClr val="bg1">
              <a:lumMod val="9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Date Placeholder 2">
            <a:extLst>
              <a:ext uri="{FF2B5EF4-FFF2-40B4-BE49-F238E27FC236}">
                <a16:creationId xmlns:a16="http://schemas.microsoft.com/office/drawing/2014/main" id="{126373F9-F9C9-874C-84E3-510DD9565641}"/>
              </a:ext>
            </a:extLst>
          </p:cNvPr>
          <p:cNvSpPr>
            <a:spLocks noGrp="1"/>
          </p:cNvSpPr>
          <p:nvPr>
            <p:ph type="dt" sz="half" idx="10"/>
          </p:nvPr>
        </p:nvSpPr>
        <p:spPr/>
        <p:txBody>
          <a:bodyPr/>
          <a:lstStyle/>
          <a:p>
            <a:fld id="{EBEBFF66-A894-4ABB-8226-7CBA6AFE2352}" type="datetime1">
              <a:rPr lang="en-US" smtClean="0"/>
              <a:t>4/14/22</a:t>
            </a:fld>
            <a:endParaRPr lang="en-US" dirty="0"/>
          </a:p>
        </p:txBody>
      </p:sp>
      <p:sp>
        <p:nvSpPr>
          <p:cNvPr id="4" name="Slide Number Placeholder 3">
            <a:extLst>
              <a:ext uri="{FF2B5EF4-FFF2-40B4-BE49-F238E27FC236}">
                <a16:creationId xmlns:a16="http://schemas.microsoft.com/office/drawing/2014/main" id="{856B5621-B032-C04F-A06F-B744B02521F9}"/>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6" name="TextBox 5">
            <a:extLst>
              <a:ext uri="{FF2B5EF4-FFF2-40B4-BE49-F238E27FC236}">
                <a16:creationId xmlns:a16="http://schemas.microsoft.com/office/drawing/2014/main" id="{0D55FC45-0896-4E48-B279-175803925925}"/>
              </a:ext>
            </a:extLst>
          </p:cNvPr>
          <p:cNvSpPr txBox="1"/>
          <p:nvPr userDrawn="1"/>
        </p:nvSpPr>
        <p:spPr>
          <a:xfrm>
            <a:off x="0" y="0"/>
            <a:ext cx="12192000" cy="795866"/>
          </a:xfrm>
          <a:prstGeom prst="rect">
            <a:avLst/>
          </a:prstGeom>
          <a:noFill/>
        </p:spPr>
        <p:txBody>
          <a:bodyPr wrap="none" lIns="457200" tIns="457200" rIns="274320" bIns="457200" rtlCol="0" anchor="ctr">
            <a:noAutofit/>
          </a:bodyPr>
          <a:lstStyle/>
          <a:p>
            <a:r>
              <a:rPr lang="en-US" sz="2000" dirty="0">
                <a:solidFill>
                  <a:srgbClr val="538B3F"/>
                </a:solidFill>
                <a:latin typeface="Century Gothic"/>
                <a:cs typeface="Century Gothic"/>
              </a:rPr>
              <a:t>Insider View</a:t>
            </a:r>
          </a:p>
        </p:txBody>
      </p:sp>
      <p:sp>
        <p:nvSpPr>
          <p:cNvPr id="7" name="Text Placeholder 2">
            <a:extLst>
              <a:ext uri="{FF2B5EF4-FFF2-40B4-BE49-F238E27FC236}">
                <a16:creationId xmlns:a16="http://schemas.microsoft.com/office/drawing/2014/main" id="{6E23B44E-F982-194B-8D8D-19EEB2981E44}"/>
              </a:ext>
            </a:extLst>
          </p:cNvPr>
          <p:cNvSpPr>
            <a:spLocks noGrp="1"/>
          </p:cNvSpPr>
          <p:nvPr>
            <p:ph type="body" sz="quarter" idx="12" hasCustomPrompt="1"/>
          </p:nvPr>
        </p:nvSpPr>
        <p:spPr>
          <a:xfrm>
            <a:off x="1285674" y="735505"/>
            <a:ext cx="3157372"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industry did this take place in?</a:t>
            </a:r>
          </a:p>
        </p:txBody>
      </p:sp>
      <p:sp>
        <p:nvSpPr>
          <p:cNvPr id="8" name="TextBox 7">
            <a:extLst>
              <a:ext uri="{FF2B5EF4-FFF2-40B4-BE49-F238E27FC236}">
                <a16:creationId xmlns:a16="http://schemas.microsoft.com/office/drawing/2014/main" id="{3A4D14BF-2166-314C-87D2-84346252469F}"/>
              </a:ext>
            </a:extLst>
          </p:cNvPr>
          <p:cNvSpPr txBox="1"/>
          <p:nvPr userDrawn="1"/>
        </p:nvSpPr>
        <p:spPr>
          <a:xfrm>
            <a:off x="553189" y="774616"/>
            <a:ext cx="701674" cy="230832"/>
          </a:xfrm>
          <a:prstGeom prst="rect">
            <a:avLst/>
          </a:prstGeom>
          <a:noFill/>
        </p:spPr>
        <p:txBody>
          <a:bodyPr wrap="square" rIns="45720" rtlCol="0">
            <a:spAutoFit/>
          </a:bodyPr>
          <a:lstStyle/>
          <a:p>
            <a:pPr algn="r"/>
            <a:r>
              <a:rPr lang="en-US" sz="900" dirty="0">
                <a:solidFill>
                  <a:schemeClr val="accent1"/>
                </a:solidFill>
                <a:latin typeface="+mj-lt"/>
              </a:rPr>
              <a:t>Industry</a:t>
            </a:r>
          </a:p>
        </p:txBody>
      </p:sp>
      <p:sp>
        <p:nvSpPr>
          <p:cNvPr id="9" name="Text Placeholder 2">
            <a:extLst>
              <a:ext uri="{FF2B5EF4-FFF2-40B4-BE49-F238E27FC236}">
                <a16:creationId xmlns:a16="http://schemas.microsoft.com/office/drawing/2014/main" id="{EDACC382-F7C9-3A4A-9351-66C2B5FE31AC}"/>
              </a:ext>
            </a:extLst>
          </p:cNvPr>
          <p:cNvSpPr>
            <a:spLocks noGrp="1"/>
          </p:cNvSpPr>
          <p:nvPr>
            <p:ph type="body" sz="quarter" idx="27" hasCustomPrompt="1"/>
          </p:nvPr>
        </p:nvSpPr>
        <p:spPr>
          <a:xfrm>
            <a:off x="1285674" y="1092186"/>
            <a:ext cx="3310710"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Line(s) of Service was(were) involved?</a:t>
            </a:r>
          </a:p>
        </p:txBody>
      </p:sp>
      <p:sp>
        <p:nvSpPr>
          <p:cNvPr id="10" name="TextBox 9">
            <a:extLst>
              <a:ext uri="{FF2B5EF4-FFF2-40B4-BE49-F238E27FC236}">
                <a16:creationId xmlns:a16="http://schemas.microsoft.com/office/drawing/2014/main" id="{7538CAAB-8B22-9241-A0CB-CE616D96059A}"/>
              </a:ext>
            </a:extLst>
          </p:cNvPr>
          <p:cNvSpPr txBox="1"/>
          <p:nvPr userDrawn="1"/>
        </p:nvSpPr>
        <p:spPr>
          <a:xfrm>
            <a:off x="851858" y="1131297"/>
            <a:ext cx="403005" cy="230832"/>
          </a:xfrm>
          <a:prstGeom prst="rect">
            <a:avLst/>
          </a:prstGeom>
          <a:noFill/>
        </p:spPr>
        <p:txBody>
          <a:bodyPr wrap="square" rIns="45720" rtlCol="0">
            <a:spAutoFit/>
          </a:bodyPr>
          <a:lstStyle/>
          <a:p>
            <a:pPr algn="r"/>
            <a:r>
              <a:rPr lang="en-US" sz="900" dirty="0" err="1">
                <a:solidFill>
                  <a:schemeClr val="accent1"/>
                </a:solidFill>
                <a:latin typeface="+mj-lt"/>
              </a:rPr>
              <a:t>LoS</a:t>
            </a:r>
            <a:endParaRPr lang="en-US" sz="900" dirty="0">
              <a:solidFill>
                <a:schemeClr val="accent1"/>
              </a:solidFill>
              <a:latin typeface="+mj-lt"/>
            </a:endParaRPr>
          </a:p>
        </p:txBody>
      </p:sp>
      <p:sp>
        <p:nvSpPr>
          <p:cNvPr id="11" name="Text Placeholder 2">
            <a:extLst>
              <a:ext uri="{FF2B5EF4-FFF2-40B4-BE49-F238E27FC236}">
                <a16:creationId xmlns:a16="http://schemas.microsoft.com/office/drawing/2014/main" id="{31D7F143-3695-D646-B67E-C7D613967D16}"/>
              </a:ext>
            </a:extLst>
          </p:cNvPr>
          <p:cNvSpPr>
            <a:spLocks noGrp="1"/>
          </p:cNvSpPr>
          <p:nvPr>
            <p:ph type="body" sz="quarter" idx="28" hasCustomPrompt="1"/>
          </p:nvPr>
        </p:nvSpPr>
        <p:spPr>
          <a:xfrm>
            <a:off x="1285674" y="1455013"/>
            <a:ext cx="726707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Daugherty capabilities were demonstrated?</a:t>
            </a:r>
          </a:p>
        </p:txBody>
      </p:sp>
      <p:sp>
        <p:nvSpPr>
          <p:cNvPr id="12" name="TextBox 11">
            <a:extLst>
              <a:ext uri="{FF2B5EF4-FFF2-40B4-BE49-F238E27FC236}">
                <a16:creationId xmlns:a16="http://schemas.microsoft.com/office/drawing/2014/main" id="{E340BF73-2F6F-9545-BB89-F9FD70FF1DCE}"/>
              </a:ext>
            </a:extLst>
          </p:cNvPr>
          <p:cNvSpPr txBox="1"/>
          <p:nvPr userDrawn="1"/>
        </p:nvSpPr>
        <p:spPr>
          <a:xfrm>
            <a:off x="340864" y="1435504"/>
            <a:ext cx="944810" cy="369332"/>
          </a:xfrm>
          <a:prstGeom prst="rect">
            <a:avLst/>
          </a:prstGeom>
          <a:noFill/>
        </p:spPr>
        <p:txBody>
          <a:bodyPr wrap="none" rIns="45720" rtlCol="0">
            <a:spAutoFit/>
          </a:bodyPr>
          <a:lstStyle/>
          <a:p>
            <a:pPr algn="r"/>
            <a:r>
              <a:rPr lang="en-US" sz="900" dirty="0">
                <a:solidFill>
                  <a:schemeClr val="accent1"/>
                </a:solidFill>
                <a:latin typeface="+mj-lt"/>
              </a:rPr>
              <a:t>Capabilities</a:t>
            </a:r>
            <a:br>
              <a:rPr lang="en-US" sz="900" dirty="0">
                <a:solidFill>
                  <a:schemeClr val="accent1"/>
                </a:solidFill>
                <a:latin typeface="+mj-lt"/>
              </a:rPr>
            </a:br>
            <a:r>
              <a:rPr lang="en-US" sz="900" dirty="0">
                <a:solidFill>
                  <a:schemeClr val="accent1"/>
                </a:solidFill>
                <a:latin typeface="+mj-lt"/>
              </a:rPr>
              <a:t>Demonstrated</a:t>
            </a:r>
          </a:p>
        </p:txBody>
      </p:sp>
      <p:sp>
        <p:nvSpPr>
          <p:cNvPr id="13" name="Text Placeholder 2">
            <a:extLst>
              <a:ext uri="{FF2B5EF4-FFF2-40B4-BE49-F238E27FC236}">
                <a16:creationId xmlns:a16="http://schemas.microsoft.com/office/drawing/2014/main" id="{7CF3E13F-14CA-1D4C-BA96-44B562E31970}"/>
              </a:ext>
            </a:extLst>
          </p:cNvPr>
          <p:cNvSpPr>
            <a:spLocks noGrp="1"/>
          </p:cNvSpPr>
          <p:nvPr>
            <p:ph type="body" sz="quarter" idx="29" hasCustomPrompt="1"/>
          </p:nvPr>
        </p:nvSpPr>
        <p:spPr>
          <a:xfrm>
            <a:off x="6271923" y="735505"/>
            <a:ext cx="545493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Which branch led the initiative?</a:t>
            </a:r>
          </a:p>
        </p:txBody>
      </p:sp>
      <p:sp>
        <p:nvSpPr>
          <p:cNvPr id="14" name="TextBox 13">
            <a:extLst>
              <a:ext uri="{FF2B5EF4-FFF2-40B4-BE49-F238E27FC236}">
                <a16:creationId xmlns:a16="http://schemas.microsoft.com/office/drawing/2014/main" id="{295995FB-657B-3B4B-BBC2-F069C5854616}"/>
              </a:ext>
            </a:extLst>
          </p:cNvPr>
          <p:cNvSpPr txBox="1"/>
          <p:nvPr userDrawn="1"/>
        </p:nvSpPr>
        <p:spPr>
          <a:xfrm>
            <a:off x="5585079" y="774616"/>
            <a:ext cx="663843" cy="230832"/>
          </a:xfrm>
          <a:prstGeom prst="rect">
            <a:avLst/>
          </a:prstGeom>
          <a:noFill/>
        </p:spPr>
        <p:txBody>
          <a:bodyPr wrap="square" rIns="45720" rtlCol="0">
            <a:spAutoFit/>
          </a:bodyPr>
          <a:lstStyle/>
          <a:p>
            <a:pPr algn="r"/>
            <a:r>
              <a:rPr lang="en-US" sz="900" dirty="0">
                <a:solidFill>
                  <a:schemeClr val="accent1"/>
                </a:solidFill>
                <a:latin typeface="+mj-lt"/>
              </a:rPr>
              <a:t>Branch</a:t>
            </a:r>
          </a:p>
        </p:txBody>
      </p:sp>
      <p:sp>
        <p:nvSpPr>
          <p:cNvPr id="15" name="Text Placeholder 2">
            <a:extLst>
              <a:ext uri="{FF2B5EF4-FFF2-40B4-BE49-F238E27FC236}">
                <a16:creationId xmlns:a16="http://schemas.microsoft.com/office/drawing/2014/main" id="{4A3EF27F-34B1-A94A-BE94-69DABB0BED29}"/>
              </a:ext>
            </a:extLst>
          </p:cNvPr>
          <p:cNvSpPr>
            <a:spLocks noGrp="1"/>
          </p:cNvSpPr>
          <p:nvPr>
            <p:ph type="body" sz="quarter" idx="30" hasCustomPrompt="1"/>
          </p:nvPr>
        </p:nvSpPr>
        <p:spPr>
          <a:xfrm>
            <a:off x="6271923" y="1098853"/>
            <a:ext cx="5454939" cy="331788"/>
          </a:xfrm>
        </p:spPr>
        <p:txBody>
          <a:bodyPr anchor="ctr">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employee that helped with sales call</a:t>
            </a:r>
          </a:p>
        </p:txBody>
      </p:sp>
      <p:sp>
        <p:nvSpPr>
          <p:cNvPr id="16" name="TextBox 15">
            <a:extLst>
              <a:ext uri="{FF2B5EF4-FFF2-40B4-BE49-F238E27FC236}">
                <a16:creationId xmlns:a16="http://schemas.microsoft.com/office/drawing/2014/main" id="{F4B3ED28-914B-1C47-AEB6-4FB25E52997C}"/>
              </a:ext>
            </a:extLst>
          </p:cNvPr>
          <p:cNvSpPr txBox="1"/>
          <p:nvPr userDrawn="1"/>
        </p:nvSpPr>
        <p:spPr>
          <a:xfrm>
            <a:off x="5338099" y="1068151"/>
            <a:ext cx="910823" cy="369332"/>
          </a:xfrm>
          <a:prstGeom prst="rect">
            <a:avLst/>
          </a:prstGeom>
          <a:noFill/>
        </p:spPr>
        <p:txBody>
          <a:bodyPr wrap="square" rIns="45720" rtlCol="0">
            <a:spAutoFit/>
          </a:bodyPr>
          <a:lstStyle/>
          <a:p>
            <a:pPr algn="r"/>
            <a:r>
              <a:rPr lang="en-US" sz="900">
                <a:solidFill>
                  <a:schemeClr val="accent1"/>
                </a:solidFill>
                <a:latin typeface="+mj-lt"/>
              </a:rPr>
              <a:t>Daugherty</a:t>
            </a:r>
            <a:br>
              <a:rPr lang="en-US" sz="900">
                <a:solidFill>
                  <a:schemeClr val="accent1"/>
                </a:solidFill>
                <a:latin typeface="+mj-lt"/>
              </a:rPr>
            </a:br>
            <a:r>
              <a:rPr lang="en-US" sz="900">
                <a:solidFill>
                  <a:schemeClr val="accent1"/>
                </a:solidFill>
                <a:latin typeface="+mj-lt"/>
              </a:rPr>
              <a:t>Contact</a:t>
            </a:r>
            <a:endParaRPr lang="en-US" sz="900" dirty="0">
              <a:solidFill>
                <a:schemeClr val="accent1"/>
              </a:solidFill>
              <a:latin typeface="+mj-lt"/>
            </a:endParaRPr>
          </a:p>
        </p:txBody>
      </p:sp>
      <p:cxnSp>
        <p:nvCxnSpPr>
          <p:cNvPr id="17" name="Straight Connector 16">
            <a:extLst>
              <a:ext uri="{FF2B5EF4-FFF2-40B4-BE49-F238E27FC236}">
                <a16:creationId xmlns:a16="http://schemas.microsoft.com/office/drawing/2014/main" id="{B3183C3C-500A-DE40-9599-84ABB826EE5B}"/>
              </a:ext>
            </a:extLst>
          </p:cNvPr>
          <p:cNvCxnSpPr>
            <a:cxnSpLocks/>
          </p:cNvCxnSpPr>
          <p:nvPr userDrawn="1"/>
        </p:nvCxnSpPr>
        <p:spPr>
          <a:xfrm>
            <a:off x="479473" y="1085098"/>
            <a:ext cx="11247390" cy="708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073C8F5-0CE8-C844-9937-19BEF7F8F6A1}"/>
              </a:ext>
            </a:extLst>
          </p:cNvPr>
          <p:cNvCxnSpPr>
            <a:cxnSpLocks/>
          </p:cNvCxnSpPr>
          <p:nvPr userDrawn="1"/>
        </p:nvCxnSpPr>
        <p:spPr>
          <a:xfrm>
            <a:off x="479473" y="1441413"/>
            <a:ext cx="11247390" cy="1360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35">
            <a:extLst>
              <a:ext uri="{FF2B5EF4-FFF2-40B4-BE49-F238E27FC236}">
                <a16:creationId xmlns:a16="http://schemas.microsoft.com/office/drawing/2014/main" id="{5C6531D4-2FB9-514B-B45D-E8E09E7C51B9}"/>
              </a:ext>
            </a:extLst>
          </p:cNvPr>
          <p:cNvSpPr>
            <a:spLocks noGrp="1"/>
          </p:cNvSpPr>
          <p:nvPr>
            <p:ph type="body" sz="quarter" idx="31" hasCustomPrompt="1"/>
          </p:nvPr>
        </p:nvSpPr>
        <p:spPr>
          <a:xfrm>
            <a:off x="1285673" y="1907467"/>
            <a:ext cx="4052423" cy="349849"/>
          </a:xfrm>
        </p:spPr>
        <p:txBody>
          <a:bodyPr anchor="ctr"/>
          <a:lstStyle>
            <a:lvl1pPr marL="0" indent="0">
              <a:buNone/>
              <a:defRPr sz="1200">
                <a:solidFill>
                  <a:schemeClr val="tx2">
                    <a:lumMod val="50000"/>
                  </a:schemeClr>
                </a:solidFill>
              </a:defRPr>
            </a:lvl1pPr>
          </a:lstStyle>
          <a:p>
            <a:pPr lvl="0"/>
            <a:r>
              <a:rPr lang="en-US" dirty="0"/>
              <a:t>Name of Buyer</a:t>
            </a:r>
          </a:p>
        </p:txBody>
      </p:sp>
      <p:sp>
        <p:nvSpPr>
          <p:cNvPr id="20" name="Text Placeholder 35">
            <a:extLst>
              <a:ext uri="{FF2B5EF4-FFF2-40B4-BE49-F238E27FC236}">
                <a16:creationId xmlns:a16="http://schemas.microsoft.com/office/drawing/2014/main" id="{B22275DE-DB46-F843-A316-3CBCD29FE19E}"/>
              </a:ext>
            </a:extLst>
          </p:cNvPr>
          <p:cNvSpPr>
            <a:spLocks noGrp="1"/>
          </p:cNvSpPr>
          <p:nvPr>
            <p:ph type="body" sz="quarter" idx="32" hasCustomPrompt="1"/>
          </p:nvPr>
        </p:nvSpPr>
        <p:spPr>
          <a:xfrm>
            <a:off x="1285673" y="2251952"/>
            <a:ext cx="4052423" cy="349849"/>
          </a:xfrm>
        </p:spPr>
        <p:txBody>
          <a:bodyPr anchor="ctr"/>
          <a:lstStyle>
            <a:lvl1pPr marL="0" indent="0">
              <a:buNone/>
              <a:defRPr sz="1200">
                <a:solidFill>
                  <a:schemeClr val="tx2">
                    <a:lumMod val="50000"/>
                  </a:schemeClr>
                </a:solidFill>
              </a:defRPr>
            </a:lvl1pPr>
          </a:lstStyle>
          <a:p>
            <a:pPr lvl="0"/>
            <a:r>
              <a:rPr lang="en-US"/>
              <a:t>Name of competitors</a:t>
            </a:r>
            <a:endParaRPr lang="en-US" dirty="0"/>
          </a:p>
        </p:txBody>
      </p:sp>
      <p:sp>
        <p:nvSpPr>
          <p:cNvPr id="21" name="Text Placeholder 35">
            <a:extLst>
              <a:ext uri="{FF2B5EF4-FFF2-40B4-BE49-F238E27FC236}">
                <a16:creationId xmlns:a16="http://schemas.microsoft.com/office/drawing/2014/main" id="{8CF5A7C7-F6FD-D340-B72F-2F62687FB945}"/>
              </a:ext>
            </a:extLst>
          </p:cNvPr>
          <p:cNvSpPr>
            <a:spLocks noGrp="1"/>
          </p:cNvSpPr>
          <p:nvPr>
            <p:ph type="body" sz="quarter" idx="34" hasCustomPrompt="1"/>
          </p:nvPr>
        </p:nvSpPr>
        <p:spPr>
          <a:xfrm>
            <a:off x="6267670" y="1976329"/>
            <a:ext cx="5459191" cy="320411"/>
          </a:xfrm>
        </p:spPr>
        <p:txBody>
          <a:bodyPr anchor="ctr"/>
          <a:lstStyle>
            <a:lvl1pPr marL="0" indent="0">
              <a:buNone/>
              <a:defRPr sz="1200">
                <a:solidFill>
                  <a:schemeClr val="tx2">
                    <a:lumMod val="50000"/>
                  </a:schemeClr>
                </a:solidFill>
              </a:defRPr>
            </a:lvl1pPr>
          </a:lstStyle>
          <a:p>
            <a:pPr lvl="0"/>
            <a:r>
              <a:rPr lang="en-US" dirty="0"/>
              <a:t>Size of engagement</a:t>
            </a:r>
          </a:p>
        </p:txBody>
      </p:sp>
      <p:sp>
        <p:nvSpPr>
          <p:cNvPr id="22" name="Text Placeholder 35">
            <a:extLst>
              <a:ext uri="{FF2B5EF4-FFF2-40B4-BE49-F238E27FC236}">
                <a16:creationId xmlns:a16="http://schemas.microsoft.com/office/drawing/2014/main" id="{23C041B6-946C-AE4F-A25A-4BF4CD8430A6}"/>
              </a:ext>
            </a:extLst>
          </p:cNvPr>
          <p:cNvSpPr>
            <a:spLocks noGrp="1"/>
          </p:cNvSpPr>
          <p:nvPr>
            <p:ph type="body" sz="quarter" idx="35" hasCustomPrompt="1"/>
          </p:nvPr>
        </p:nvSpPr>
        <p:spPr>
          <a:xfrm>
            <a:off x="6267670" y="2320814"/>
            <a:ext cx="5459191" cy="320411"/>
          </a:xfrm>
        </p:spPr>
        <p:txBody>
          <a:bodyPr anchor="ctr"/>
          <a:lstStyle>
            <a:lvl1pPr marL="0" indent="0">
              <a:buNone/>
              <a:defRPr sz="1200">
                <a:solidFill>
                  <a:schemeClr val="tx2">
                    <a:lumMod val="50000"/>
                  </a:schemeClr>
                </a:solidFill>
              </a:defRPr>
            </a:lvl1pPr>
          </a:lstStyle>
          <a:p>
            <a:pPr lvl="0"/>
            <a:r>
              <a:rPr lang="en-US" dirty="0"/>
              <a:t>How much did the client spend on Daugherty?</a:t>
            </a:r>
          </a:p>
        </p:txBody>
      </p:sp>
      <p:sp>
        <p:nvSpPr>
          <p:cNvPr id="23" name="Text Placeholder 2">
            <a:extLst>
              <a:ext uri="{FF2B5EF4-FFF2-40B4-BE49-F238E27FC236}">
                <a16:creationId xmlns:a16="http://schemas.microsoft.com/office/drawing/2014/main" id="{2E78A1AE-96BD-3F40-9E86-E0D5C96FB05B}"/>
              </a:ext>
            </a:extLst>
          </p:cNvPr>
          <p:cNvSpPr>
            <a:spLocks noGrp="1"/>
          </p:cNvSpPr>
          <p:nvPr>
            <p:ph type="body" sz="quarter" idx="37" hasCustomPrompt="1"/>
          </p:nvPr>
        </p:nvSpPr>
        <p:spPr>
          <a:xfrm>
            <a:off x="1285674" y="5637150"/>
            <a:ext cx="10441189" cy="631400"/>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new business did Daugherty win from the client?</a:t>
            </a:r>
          </a:p>
        </p:txBody>
      </p:sp>
      <p:sp>
        <p:nvSpPr>
          <p:cNvPr id="24" name="TextBox 23">
            <a:extLst>
              <a:ext uri="{FF2B5EF4-FFF2-40B4-BE49-F238E27FC236}">
                <a16:creationId xmlns:a16="http://schemas.microsoft.com/office/drawing/2014/main" id="{9619458C-E8E9-A444-865D-6CFC7725536E}"/>
              </a:ext>
            </a:extLst>
          </p:cNvPr>
          <p:cNvSpPr txBox="1"/>
          <p:nvPr userDrawn="1"/>
        </p:nvSpPr>
        <p:spPr>
          <a:xfrm>
            <a:off x="621325" y="5617641"/>
            <a:ext cx="664349" cy="369332"/>
          </a:xfrm>
          <a:prstGeom prst="rect">
            <a:avLst/>
          </a:prstGeom>
          <a:noFill/>
        </p:spPr>
        <p:txBody>
          <a:bodyPr wrap="none" rIns="45720" rtlCol="0">
            <a:spAutoFit/>
          </a:bodyPr>
          <a:lstStyle/>
          <a:p>
            <a:pPr algn="r"/>
            <a:r>
              <a:rPr lang="en-US" sz="900" dirty="0">
                <a:solidFill>
                  <a:schemeClr val="accent1"/>
                </a:solidFill>
                <a:latin typeface="+mj-lt"/>
              </a:rPr>
              <a:t>Follow on</a:t>
            </a:r>
            <a:br>
              <a:rPr lang="en-US" sz="900" dirty="0">
                <a:solidFill>
                  <a:schemeClr val="accent1"/>
                </a:solidFill>
                <a:latin typeface="+mj-lt"/>
              </a:rPr>
            </a:br>
            <a:r>
              <a:rPr lang="en-US" sz="900" dirty="0">
                <a:solidFill>
                  <a:schemeClr val="accent1"/>
                </a:solidFill>
                <a:latin typeface="+mj-lt"/>
              </a:rPr>
              <a:t>Business</a:t>
            </a:r>
          </a:p>
        </p:txBody>
      </p:sp>
      <p:cxnSp>
        <p:nvCxnSpPr>
          <p:cNvPr id="25" name="Straight Connector 24">
            <a:extLst>
              <a:ext uri="{FF2B5EF4-FFF2-40B4-BE49-F238E27FC236}">
                <a16:creationId xmlns:a16="http://schemas.microsoft.com/office/drawing/2014/main" id="{27EB6CB2-81C9-1E45-A334-6A503DDBC6F8}"/>
              </a:ext>
            </a:extLst>
          </p:cNvPr>
          <p:cNvCxnSpPr>
            <a:cxnSpLocks/>
          </p:cNvCxnSpPr>
          <p:nvPr userDrawn="1"/>
        </p:nvCxnSpPr>
        <p:spPr>
          <a:xfrm>
            <a:off x="479473" y="5595198"/>
            <a:ext cx="1124739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Text Placeholder 2">
            <a:extLst>
              <a:ext uri="{FF2B5EF4-FFF2-40B4-BE49-F238E27FC236}">
                <a16:creationId xmlns:a16="http://schemas.microsoft.com/office/drawing/2014/main" id="{02AC4F31-026E-AE44-A28B-217F6C29F03C}"/>
              </a:ext>
            </a:extLst>
          </p:cNvPr>
          <p:cNvSpPr>
            <a:spLocks noGrp="1"/>
          </p:cNvSpPr>
          <p:nvPr>
            <p:ph type="body" sz="quarter" idx="38" hasCustomPrompt="1"/>
          </p:nvPr>
        </p:nvSpPr>
        <p:spPr>
          <a:xfrm>
            <a:off x="1285674" y="3716201"/>
            <a:ext cx="10441189" cy="1063998"/>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How did we approach the project?</a:t>
            </a:r>
          </a:p>
        </p:txBody>
      </p:sp>
      <p:sp>
        <p:nvSpPr>
          <p:cNvPr id="27" name="TextBox 26">
            <a:extLst>
              <a:ext uri="{FF2B5EF4-FFF2-40B4-BE49-F238E27FC236}">
                <a16:creationId xmlns:a16="http://schemas.microsoft.com/office/drawing/2014/main" id="{0C04FE11-B31C-6247-AFC6-6308F2715FA1}"/>
              </a:ext>
            </a:extLst>
          </p:cNvPr>
          <p:cNvSpPr txBox="1"/>
          <p:nvPr userDrawn="1"/>
        </p:nvSpPr>
        <p:spPr>
          <a:xfrm>
            <a:off x="570092" y="3696692"/>
            <a:ext cx="715582" cy="230832"/>
          </a:xfrm>
          <a:prstGeom prst="rect">
            <a:avLst/>
          </a:prstGeom>
          <a:noFill/>
        </p:spPr>
        <p:txBody>
          <a:bodyPr wrap="none" rIns="45720" rtlCol="0">
            <a:spAutoFit/>
          </a:bodyPr>
          <a:lstStyle/>
          <a:p>
            <a:pPr algn="r"/>
            <a:r>
              <a:rPr lang="en-US" sz="900" dirty="0">
                <a:solidFill>
                  <a:schemeClr val="accent1"/>
                </a:solidFill>
                <a:latin typeface="+mj-lt"/>
              </a:rPr>
              <a:t>Approach</a:t>
            </a:r>
          </a:p>
        </p:txBody>
      </p:sp>
      <p:sp>
        <p:nvSpPr>
          <p:cNvPr id="28" name="Text Placeholder 2">
            <a:extLst>
              <a:ext uri="{FF2B5EF4-FFF2-40B4-BE49-F238E27FC236}">
                <a16:creationId xmlns:a16="http://schemas.microsoft.com/office/drawing/2014/main" id="{2F3CFDC7-35D2-6042-805A-5040EA27D2B6}"/>
              </a:ext>
            </a:extLst>
          </p:cNvPr>
          <p:cNvSpPr>
            <a:spLocks noGrp="1"/>
          </p:cNvSpPr>
          <p:nvPr>
            <p:ph type="body" sz="quarter" idx="39" hasCustomPrompt="1"/>
          </p:nvPr>
        </p:nvSpPr>
        <p:spPr>
          <a:xfrm>
            <a:off x="1285674" y="4907265"/>
            <a:ext cx="10441189" cy="631400"/>
          </a:xfrm>
        </p:spPr>
        <p:txBody>
          <a:bodyPr anchor="t">
            <a:normAutofit/>
          </a:bodyPr>
          <a:lstStyle>
            <a:lvl1pPr marL="0" indent="0">
              <a:buNone/>
              <a:defRPr sz="1200" baseline="0">
                <a:solidFill>
                  <a:schemeClr val="tx2">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value did the solution bring for the customer?</a:t>
            </a:r>
          </a:p>
        </p:txBody>
      </p:sp>
      <p:sp>
        <p:nvSpPr>
          <p:cNvPr id="29" name="TextBox 28">
            <a:extLst>
              <a:ext uri="{FF2B5EF4-FFF2-40B4-BE49-F238E27FC236}">
                <a16:creationId xmlns:a16="http://schemas.microsoft.com/office/drawing/2014/main" id="{8E9D3CEE-7B46-A544-AF6E-2331FEF68040}"/>
              </a:ext>
            </a:extLst>
          </p:cNvPr>
          <p:cNvSpPr txBox="1"/>
          <p:nvPr userDrawn="1"/>
        </p:nvSpPr>
        <p:spPr>
          <a:xfrm>
            <a:off x="603692" y="4887756"/>
            <a:ext cx="681982" cy="369332"/>
          </a:xfrm>
          <a:prstGeom prst="rect">
            <a:avLst/>
          </a:prstGeom>
          <a:noFill/>
        </p:spPr>
        <p:txBody>
          <a:bodyPr wrap="none" rIns="45720" rtlCol="0">
            <a:spAutoFit/>
          </a:bodyPr>
          <a:lstStyle/>
          <a:p>
            <a:pPr algn="r"/>
            <a:r>
              <a:rPr lang="en-US" sz="900" dirty="0">
                <a:solidFill>
                  <a:schemeClr val="accent1"/>
                </a:solidFill>
                <a:latin typeface="+mj-lt"/>
              </a:rPr>
              <a:t>Customer</a:t>
            </a:r>
            <a:br>
              <a:rPr lang="en-US" sz="900" dirty="0">
                <a:solidFill>
                  <a:schemeClr val="accent1"/>
                </a:solidFill>
                <a:latin typeface="+mj-lt"/>
              </a:rPr>
            </a:br>
            <a:r>
              <a:rPr lang="en-US" sz="900" dirty="0">
                <a:solidFill>
                  <a:schemeClr val="accent1"/>
                </a:solidFill>
                <a:latin typeface="+mj-lt"/>
              </a:rPr>
              <a:t>Value</a:t>
            </a:r>
          </a:p>
        </p:txBody>
      </p:sp>
      <p:cxnSp>
        <p:nvCxnSpPr>
          <p:cNvPr id="30" name="Straight Connector 29">
            <a:extLst>
              <a:ext uri="{FF2B5EF4-FFF2-40B4-BE49-F238E27FC236}">
                <a16:creationId xmlns:a16="http://schemas.microsoft.com/office/drawing/2014/main" id="{A96D1D18-C16A-2348-B3D4-86D9176446B1}"/>
              </a:ext>
            </a:extLst>
          </p:cNvPr>
          <p:cNvCxnSpPr>
            <a:cxnSpLocks/>
          </p:cNvCxnSpPr>
          <p:nvPr userDrawn="1"/>
        </p:nvCxnSpPr>
        <p:spPr>
          <a:xfrm>
            <a:off x="479473" y="4865313"/>
            <a:ext cx="11247390" cy="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1" name="Text Placeholder 35">
            <a:extLst>
              <a:ext uri="{FF2B5EF4-FFF2-40B4-BE49-F238E27FC236}">
                <a16:creationId xmlns:a16="http://schemas.microsoft.com/office/drawing/2014/main" id="{D88E4A8F-EF62-8440-B717-2E851E869F0F}"/>
              </a:ext>
            </a:extLst>
          </p:cNvPr>
          <p:cNvSpPr>
            <a:spLocks noGrp="1"/>
          </p:cNvSpPr>
          <p:nvPr>
            <p:ph type="body" sz="quarter" idx="33" hasCustomPrompt="1"/>
          </p:nvPr>
        </p:nvSpPr>
        <p:spPr>
          <a:xfrm>
            <a:off x="1285674" y="2672394"/>
            <a:ext cx="10441189" cy="840449"/>
          </a:xfrm>
        </p:spPr>
        <p:txBody>
          <a:bodyPr anchor="ctr"/>
          <a:lstStyle>
            <a:lvl1pPr marL="0" indent="0">
              <a:buNone/>
              <a:defRPr sz="1200" baseline="0">
                <a:solidFill>
                  <a:schemeClr val="tx2">
                    <a:lumMod val="50000"/>
                  </a:schemeClr>
                </a:solidFill>
              </a:defRPr>
            </a:lvl1pPr>
          </a:lstStyle>
          <a:p>
            <a:pPr lvl="0"/>
            <a:r>
              <a:rPr lang="en-US" dirty="0"/>
              <a:t>Short description of sales, length or any highlights</a:t>
            </a:r>
          </a:p>
        </p:txBody>
      </p:sp>
      <p:sp>
        <p:nvSpPr>
          <p:cNvPr id="32" name="TextBox 31">
            <a:extLst>
              <a:ext uri="{FF2B5EF4-FFF2-40B4-BE49-F238E27FC236}">
                <a16:creationId xmlns:a16="http://schemas.microsoft.com/office/drawing/2014/main" id="{CC352020-6E85-3849-8192-B3C2B631EFEF}"/>
              </a:ext>
            </a:extLst>
          </p:cNvPr>
          <p:cNvSpPr txBox="1"/>
          <p:nvPr userDrawn="1"/>
        </p:nvSpPr>
        <p:spPr>
          <a:xfrm>
            <a:off x="553189" y="2001406"/>
            <a:ext cx="701674" cy="230832"/>
          </a:xfrm>
          <a:prstGeom prst="rect">
            <a:avLst/>
          </a:prstGeom>
          <a:noFill/>
        </p:spPr>
        <p:txBody>
          <a:bodyPr wrap="square" rIns="45720" rtlCol="0">
            <a:spAutoFit/>
          </a:bodyPr>
          <a:lstStyle/>
          <a:p>
            <a:pPr algn="r"/>
            <a:r>
              <a:rPr lang="en-US" sz="900" dirty="0">
                <a:solidFill>
                  <a:schemeClr val="tx1"/>
                </a:solidFill>
                <a:latin typeface="+mj-lt"/>
              </a:rPr>
              <a:t>Buyer</a:t>
            </a:r>
          </a:p>
        </p:txBody>
      </p:sp>
      <p:sp>
        <p:nvSpPr>
          <p:cNvPr id="33" name="TextBox 32">
            <a:extLst>
              <a:ext uri="{FF2B5EF4-FFF2-40B4-BE49-F238E27FC236}">
                <a16:creationId xmlns:a16="http://schemas.microsoft.com/office/drawing/2014/main" id="{B2B492BF-693A-AF4A-9C9C-5A2B6075CA45}"/>
              </a:ext>
            </a:extLst>
          </p:cNvPr>
          <p:cNvSpPr txBox="1"/>
          <p:nvPr userDrawn="1"/>
        </p:nvSpPr>
        <p:spPr>
          <a:xfrm>
            <a:off x="219255" y="2274919"/>
            <a:ext cx="1035608" cy="369332"/>
          </a:xfrm>
          <a:prstGeom prst="rect">
            <a:avLst/>
          </a:prstGeom>
          <a:noFill/>
        </p:spPr>
        <p:txBody>
          <a:bodyPr wrap="square" rIns="45720" rtlCol="0">
            <a:spAutoFit/>
          </a:bodyPr>
          <a:lstStyle/>
          <a:p>
            <a:pPr algn="r"/>
            <a:r>
              <a:rPr lang="en-US" sz="900" dirty="0">
                <a:solidFill>
                  <a:schemeClr val="tx1"/>
                </a:solidFill>
                <a:latin typeface="+mj-lt"/>
              </a:rPr>
              <a:t>Competitive Landscape</a:t>
            </a:r>
          </a:p>
        </p:txBody>
      </p:sp>
      <p:sp>
        <p:nvSpPr>
          <p:cNvPr id="34" name="TextBox 33">
            <a:extLst>
              <a:ext uri="{FF2B5EF4-FFF2-40B4-BE49-F238E27FC236}">
                <a16:creationId xmlns:a16="http://schemas.microsoft.com/office/drawing/2014/main" id="{3FA08CFA-5FFF-3242-817F-B9A8ED1200EC}"/>
              </a:ext>
            </a:extLst>
          </p:cNvPr>
          <p:cNvSpPr txBox="1"/>
          <p:nvPr userDrawn="1"/>
        </p:nvSpPr>
        <p:spPr>
          <a:xfrm>
            <a:off x="340864" y="2907952"/>
            <a:ext cx="913999" cy="369332"/>
          </a:xfrm>
          <a:prstGeom prst="rect">
            <a:avLst/>
          </a:prstGeom>
          <a:noFill/>
        </p:spPr>
        <p:txBody>
          <a:bodyPr wrap="square" rIns="45720" rtlCol="0" anchor="ctr">
            <a:spAutoFit/>
          </a:bodyPr>
          <a:lstStyle/>
          <a:p>
            <a:pPr algn="r"/>
            <a:r>
              <a:rPr lang="en-US" sz="900" dirty="0">
                <a:solidFill>
                  <a:schemeClr val="tx1"/>
                </a:solidFill>
                <a:latin typeface="+mj-lt"/>
              </a:rPr>
              <a:t>Sales Cycle Highlights</a:t>
            </a:r>
          </a:p>
        </p:txBody>
      </p:sp>
      <p:sp>
        <p:nvSpPr>
          <p:cNvPr id="35" name="TextBox 34">
            <a:extLst>
              <a:ext uri="{FF2B5EF4-FFF2-40B4-BE49-F238E27FC236}">
                <a16:creationId xmlns:a16="http://schemas.microsoft.com/office/drawing/2014/main" id="{1AE75F40-4A44-A04F-9A03-6EE1DAE7F4DF}"/>
              </a:ext>
            </a:extLst>
          </p:cNvPr>
          <p:cNvSpPr txBox="1"/>
          <p:nvPr userDrawn="1"/>
        </p:nvSpPr>
        <p:spPr>
          <a:xfrm>
            <a:off x="5338099" y="1932156"/>
            <a:ext cx="904623" cy="369332"/>
          </a:xfrm>
          <a:prstGeom prst="rect">
            <a:avLst/>
          </a:prstGeom>
          <a:noFill/>
        </p:spPr>
        <p:txBody>
          <a:bodyPr wrap="square" rIns="45720" rtlCol="0" anchor="ctr">
            <a:spAutoFit/>
          </a:bodyPr>
          <a:lstStyle/>
          <a:p>
            <a:pPr algn="r"/>
            <a:r>
              <a:rPr lang="en-US" sz="900" dirty="0">
                <a:solidFill>
                  <a:schemeClr val="tx1"/>
                </a:solidFill>
                <a:latin typeface="+mj-lt"/>
              </a:rPr>
              <a:t>Size</a:t>
            </a:r>
            <a:r>
              <a:rPr lang="en-US" sz="900" baseline="0" dirty="0">
                <a:solidFill>
                  <a:schemeClr val="tx1"/>
                </a:solidFill>
                <a:latin typeface="+mj-lt"/>
              </a:rPr>
              <a:t> of Engagement</a:t>
            </a:r>
            <a:endParaRPr lang="en-US" sz="900" dirty="0">
              <a:solidFill>
                <a:schemeClr val="tx1"/>
              </a:solidFill>
              <a:latin typeface="+mj-lt"/>
            </a:endParaRPr>
          </a:p>
        </p:txBody>
      </p:sp>
      <p:sp>
        <p:nvSpPr>
          <p:cNvPr id="36" name="TextBox 35">
            <a:extLst>
              <a:ext uri="{FF2B5EF4-FFF2-40B4-BE49-F238E27FC236}">
                <a16:creationId xmlns:a16="http://schemas.microsoft.com/office/drawing/2014/main" id="{49B575B5-787E-E44B-B571-39D167E26923}"/>
              </a:ext>
            </a:extLst>
          </p:cNvPr>
          <p:cNvSpPr txBox="1"/>
          <p:nvPr userDrawn="1"/>
        </p:nvSpPr>
        <p:spPr>
          <a:xfrm>
            <a:off x="5405161" y="2271893"/>
            <a:ext cx="837561" cy="369332"/>
          </a:xfrm>
          <a:prstGeom prst="rect">
            <a:avLst/>
          </a:prstGeom>
          <a:noFill/>
        </p:spPr>
        <p:txBody>
          <a:bodyPr wrap="square" rIns="45720" rtlCol="0">
            <a:spAutoFit/>
          </a:bodyPr>
          <a:lstStyle/>
          <a:p>
            <a:pPr algn="r"/>
            <a:r>
              <a:rPr lang="en-US" sz="900" dirty="0">
                <a:solidFill>
                  <a:schemeClr val="tx1"/>
                </a:solidFill>
                <a:latin typeface="+mj-lt"/>
              </a:rPr>
              <a:t>Revenue</a:t>
            </a:r>
            <a:br>
              <a:rPr lang="en-US" sz="900" baseline="0" dirty="0">
                <a:solidFill>
                  <a:schemeClr val="tx1"/>
                </a:solidFill>
                <a:latin typeface="+mj-lt"/>
              </a:rPr>
            </a:br>
            <a:r>
              <a:rPr lang="en-US" sz="900" baseline="0" dirty="0">
                <a:solidFill>
                  <a:schemeClr val="tx1"/>
                </a:solidFill>
                <a:latin typeface="+mj-lt"/>
              </a:rPr>
              <a:t>Estimate</a:t>
            </a:r>
            <a:endParaRPr lang="en-US" sz="900" dirty="0">
              <a:solidFill>
                <a:schemeClr val="tx1"/>
              </a:solidFill>
              <a:latin typeface="+mj-lt"/>
            </a:endParaRPr>
          </a:p>
        </p:txBody>
      </p:sp>
    </p:spTree>
    <p:extLst>
      <p:ext uri="{BB962C8B-B14F-4D97-AF65-F5344CB8AC3E}">
        <p14:creationId xmlns:p14="http://schemas.microsoft.com/office/powerpoint/2010/main" val="28060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page Case Stud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76B7D22-D992-454B-B4C5-74A6509F6138}"/>
              </a:ext>
            </a:extLst>
          </p:cNvPr>
          <p:cNvSpPr>
            <a:spLocks noGrp="1"/>
          </p:cNvSpPr>
          <p:nvPr>
            <p:ph type="dt" sz="half" idx="10"/>
          </p:nvPr>
        </p:nvSpPr>
        <p:spPr/>
        <p:txBody>
          <a:bodyPr/>
          <a:lstStyle/>
          <a:p>
            <a:fld id="{EBEBFF66-A894-4ABB-8226-7CBA6AFE2352}" type="datetime1">
              <a:rPr lang="en-US" smtClean="0"/>
              <a:t>4/14/22</a:t>
            </a:fld>
            <a:endParaRPr lang="en-US" dirty="0"/>
          </a:p>
        </p:txBody>
      </p:sp>
      <p:sp>
        <p:nvSpPr>
          <p:cNvPr id="4" name="Slide Number Placeholder 3">
            <a:extLst>
              <a:ext uri="{FF2B5EF4-FFF2-40B4-BE49-F238E27FC236}">
                <a16:creationId xmlns:a16="http://schemas.microsoft.com/office/drawing/2014/main" id="{B1DF2EB7-8A27-9444-A6C1-C3AE48EE439B}"/>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Rectangle 4">
            <a:extLst>
              <a:ext uri="{FF2B5EF4-FFF2-40B4-BE49-F238E27FC236}">
                <a16:creationId xmlns:a16="http://schemas.microsoft.com/office/drawing/2014/main" id="{1F79437E-76FD-C741-82B3-938EF0A04CFF}"/>
              </a:ext>
            </a:extLst>
          </p:cNvPr>
          <p:cNvSpPr/>
          <p:nvPr userDrawn="1"/>
        </p:nvSpPr>
        <p:spPr>
          <a:xfrm>
            <a:off x="6207126" y="4680406"/>
            <a:ext cx="5580502" cy="164876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0E4BE42-5798-1D4E-8A96-B445C7EAE472}"/>
              </a:ext>
            </a:extLst>
          </p:cNvPr>
          <p:cNvSpPr txBox="1">
            <a:spLocks noChangeArrowheads="1"/>
          </p:cNvSpPr>
          <p:nvPr userDrawn="1"/>
        </p:nvSpPr>
        <p:spPr bwMode="auto">
          <a:xfrm>
            <a:off x="-3500" y="1"/>
            <a:ext cx="12195500" cy="795866"/>
          </a:xfrm>
          <a:prstGeom prst="rect">
            <a:avLst/>
          </a:prstGeom>
          <a:solidFill>
            <a:srgbClr val="F9F9F9"/>
          </a:solidFill>
          <a:ln>
            <a:solidFill>
              <a:schemeClr val="bg1"/>
            </a:solidFill>
          </a:ln>
          <a:effectLst>
            <a:outerShdw blurRad="63500" dir="5400000" algn="l" rotWithShape="0">
              <a:prstClr val="black">
                <a:alpha val="35000"/>
              </a:prstClr>
            </a:outerShdw>
          </a:effectLst>
        </p:spPr>
        <p:txBody>
          <a:bodyPr wrap="square" lIns="274320" tIns="228600" rIns="274320" bIns="365760">
            <a:noAutofit/>
          </a:bodyPr>
          <a:lstStyle>
            <a:lvl1pPr>
              <a:defRPr sz="1000">
                <a:solidFill>
                  <a:schemeClr val="tx1"/>
                </a:solidFill>
                <a:latin typeface="Calibri" panose="020F0502020204030204" pitchFamily="34" charset="0"/>
              </a:defRPr>
            </a:lvl1pPr>
            <a:lvl2pPr marL="742950" indent="-285750">
              <a:defRPr sz="1000">
                <a:solidFill>
                  <a:schemeClr val="tx1"/>
                </a:solidFill>
                <a:latin typeface="Calibri" panose="020F0502020204030204" pitchFamily="34" charset="0"/>
              </a:defRPr>
            </a:lvl2pPr>
            <a:lvl3pPr marL="1143000" indent="-228600">
              <a:defRPr sz="1000">
                <a:solidFill>
                  <a:schemeClr val="tx1"/>
                </a:solidFill>
                <a:latin typeface="Calibri" panose="020F0502020204030204" pitchFamily="34" charset="0"/>
              </a:defRPr>
            </a:lvl3pPr>
            <a:lvl4pPr marL="1600200" indent="-228600">
              <a:defRPr sz="1000">
                <a:solidFill>
                  <a:schemeClr val="tx1"/>
                </a:solidFill>
                <a:latin typeface="Calibri" panose="020F0502020204030204" pitchFamily="34" charset="0"/>
              </a:defRPr>
            </a:lvl4pPr>
            <a:lvl5pPr marL="2057400" indent="-228600">
              <a:defRPr sz="1000">
                <a:solidFill>
                  <a:schemeClr val="tx1"/>
                </a:solidFill>
                <a:latin typeface="Calibri" panose="020F0502020204030204" pitchFamily="34" charset="0"/>
              </a:defRPr>
            </a:lvl5pPr>
            <a:lvl6pPr marL="2514600" indent="-228600" defTabSz="522288" eaLnBrk="0" fontAlgn="base" hangingPunct="0">
              <a:spcBef>
                <a:spcPct val="0"/>
              </a:spcBef>
              <a:spcAft>
                <a:spcPct val="0"/>
              </a:spcAft>
              <a:defRPr sz="1000">
                <a:solidFill>
                  <a:schemeClr val="tx1"/>
                </a:solidFill>
                <a:latin typeface="Calibri" panose="020F0502020204030204" pitchFamily="34" charset="0"/>
              </a:defRPr>
            </a:lvl6pPr>
            <a:lvl7pPr marL="2971800" indent="-228600" defTabSz="522288" eaLnBrk="0" fontAlgn="base" hangingPunct="0">
              <a:spcBef>
                <a:spcPct val="0"/>
              </a:spcBef>
              <a:spcAft>
                <a:spcPct val="0"/>
              </a:spcAft>
              <a:defRPr sz="1000">
                <a:solidFill>
                  <a:schemeClr val="tx1"/>
                </a:solidFill>
                <a:latin typeface="Calibri" panose="020F0502020204030204" pitchFamily="34" charset="0"/>
              </a:defRPr>
            </a:lvl7pPr>
            <a:lvl8pPr marL="3429000" indent="-228600" defTabSz="522288" eaLnBrk="0" fontAlgn="base" hangingPunct="0">
              <a:spcBef>
                <a:spcPct val="0"/>
              </a:spcBef>
              <a:spcAft>
                <a:spcPct val="0"/>
              </a:spcAft>
              <a:defRPr sz="1000">
                <a:solidFill>
                  <a:schemeClr val="tx1"/>
                </a:solidFill>
                <a:latin typeface="Calibri" panose="020F0502020204030204" pitchFamily="34" charset="0"/>
              </a:defRPr>
            </a:lvl8pPr>
            <a:lvl9pPr marL="3886200" indent="-228600" defTabSz="522288" eaLnBrk="0" fontAlgn="base" hangingPunct="0">
              <a:spcBef>
                <a:spcPct val="0"/>
              </a:spcBef>
              <a:spcAft>
                <a:spcPct val="0"/>
              </a:spcAft>
              <a:defRPr sz="1000">
                <a:solidFill>
                  <a:schemeClr val="tx1"/>
                </a:solidFill>
                <a:latin typeface="Calibri" panose="020F0502020204030204" pitchFamily="34" charset="0"/>
              </a:defRPr>
            </a:lvl9pPr>
          </a:lstStyle>
          <a:p>
            <a:pPr marL="0" lvl="1" indent="0">
              <a:buClr>
                <a:schemeClr val="tx1"/>
              </a:buClr>
              <a:buSzPct val="125000"/>
              <a:defRPr/>
            </a:pPr>
            <a:endParaRPr lang="en-US" sz="1100" dirty="0">
              <a:solidFill>
                <a:schemeClr val="bg1">
                  <a:lumMod val="65000"/>
                </a:schemeClr>
              </a:solidFill>
              <a:latin typeface="Century Gothic"/>
              <a:ea typeface="Segoe UI" panose="020B0502040204020203" pitchFamily="34" charset="0"/>
              <a:cs typeface="Century Gothic"/>
            </a:endParaRPr>
          </a:p>
        </p:txBody>
      </p:sp>
      <p:sp>
        <p:nvSpPr>
          <p:cNvPr id="7" name="Text Placeholder 12">
            <a:extLst>
              <a:ext uri="{FF2B5EF4-FFF2-40B4-BE49-F238E27FC236}">
                <a16:creationId xmlns:a16="http://schemas.microsoft.com/office/drawing/2014/main" id="{9C05051F-5B88-7A4B-8A26-34C066F87C03}"/>
              </a:ext>
            </a:extLst>
          </p:cNvPr>
          <p:cNvSpPr>
            <a:spLocks noGrp="1"/>
          </p:cNvSpPr>
          <p:nvPr>
            <p:ph type="body" sz="quarter" idx="13" hasCustomPrompt="1"/>
          </p:nvPr>
        </p:nvSpPr>
        <p:spPr>
          <a:xfrm>
            <a:off x="0" y="0"/>
            <a:ext cx="9144000" cy="795866"/>
          </a:xfrm>
          <a:noFill/>
          <a:effectLst/>
        </p:spPr>
        <p:txBody>
          <a:bodyPr lIns="457200" tIns="457200" rIns="274320" bIns="457200" anchor="ctr" anchorCtr="0">
            <a:noAutofit/>
          </a:bodyPr>
          <a:lstStyle>
            <a:lvl1pPr marL="0" indent="0">
              <a:buNone/>
              <a:defRPr sz="2000" baseline="0">
                <a:solidFill>
                  <a:srgbClr val="538C3F"/>
                </a:solidFill>
                <a:latin typeface="Century Gothic"/>
              </a:defRPr>
            </a:lvl1pPr>
          </a:lstStyle>
          <a:p>
            <a:pPr lvl="0"/>
            <a:r>
              <a:rPr lang="en-US" dirty="0"/>
              <a:t>Case study title</a:t>
            </a:r>
          </a:p>
        </p:txBody>
      </p:sp>
      <p:sp>
        <p:nvSpPr>
          <p:cNvPr id="8" name="Picture Placeholder 3">
            <a:extLst>
              <a:ext uri="{FF2B5EF4-FFF2-40B4-BE49-F238E27FC236}">
                <a16:creationId xmlns:a16="http://schemas.microsoft.com/office/drawing/2014/main" id="{55495281-794C-464D-9AF1-3CC616922D37}"/>
              </a:ext>
            </a:extLst>
          </p:cNvPr>
          <p:cNvSpPr>
            <a:spLocks noGrp="1"/>
          </p:cNvSpPr>
          <p:nvPr>
            <p:ph type="pic" sz="quarter" idx="16" hasCustomPrompt="1"/>
          </p:nvPr>
        </p:nvSpPr>
        <p:spPr>
          <a:xfrm>
            <a:off x="10214034" y="135456"/>
            <a:ext cx="1512829" cy="524954"/>
          </a:xfrm>
        </p:spPr>
        <p:txBody>
          <a:bodyPr anchor="ctr"/>
          <a:lstStyle>
            <a:lvl1pPr marL="0" indent="0" algn="ctr">
              <a:buNone/>
              <a:defRPr sz="1200" baseline="0"/>
            </a:lvl1pPr>
          </a:lstStyle>
          <a:p>
            <a:r>
              <a:rPr lang="en-US" dirty="0"/>
              <a:t>Place client</a:t>
            </a:r>
            <a:br>
              <a:rPr lang="en-US" dirty="0"/>
            </a:br>
            <a:r>
              <a:rPr lang="en-US" dirty="0"/>
              <a:t>logo here</a:t>
            </a:r>
          </a:p>
        </p:txBody>
      </p:sp>
      <p:sp>
        <p:nvSpPr>
          <p:cNvPr id="9" name="Content Placeholder 11">
            <a:extLst>
              <a:ext uri="{FF2B5EF4-FFF2-40B4-BE49-F238E27FC236}">
                <a16:creationId xmlns:a16="http://schemas.microsoft.com/office/drawing/2014/main" id="{23150F24-CCEC-BE47-B44D-43BAE821EF6F}"/>
              </a:ext>
            </a:extLst>
          </p:cNvPr>
          <p:cNvSpPr>
            <a:spLocks noGrp="1"/>
          </p:cNvSpPr>
          <p:nvPr>
            <p:ph sz="quarter" idx="17" hasCustomPrompt="1"/>
          </p:nvPr>
        </p:nvSpPr>
        <p:spPr>
          <a:xfrm>
            <a:off x="-3500" y="803101"/>
            <a:ext cx="12195500" cy="614572"/>
          </a:xfrm>
          <a:solidFill>
            <a:schemeClr val="accent1"/>
          </a:solidFill>
        </p:spPr>
        <p:txBody>
          <a:bodyPr lIns="457200" tIns="137160" rIns="457200" bIns="137160">
            <a:normAutofit/>
          </a:bodyPr>
          <a:lstStyle>
            <a:lvl1pPr marL="0" indent="0">
              <a:buNone/>
              <a:defRPr sz="1100" baseline="0">
                <a:solidFill>
                  <a:schemeClr val="bg1"/>
                </a:solidFill>
                <a:latin typeface="Lucida Sans" panose="020B0602030504020204" pitchFamily="34" charset="77"/>
              </a:defRPr>
            </a:lvl1pPr>
          </a:lstStyle>
          <a:p>
            <a:pPr lvl="0"/>
            <a:r>
              <a:rPr lang="en-US" dirty="0"/>
              <a:t>Short description of the challenge or business opportunity</a:t>
            </a:r>
          </a:p>
        </p:txBody>
      </p:sp>
      <p:sp>
        <p:nvSpPr>
          <p:cNvPr id="10" name="Content Placeholder 13">
            <a:extLst>
              <a:ext uri="{FF2B5EF4-FFF2-40B4-BE49-F238E27FC236}">
                <a16:creationId xmlns:a16="http://schemas.microsoft.com/office/drawing/2014/main" id="{5F9C53A5-CE22-1848-B372-12EDEBF5E5D6}"/>
              </a:ext>
            </a:extLst>
          </p:cNvPr>
          <p:cNvSpPr>
            <a:spLocks noGrp="1"/>
          </p:cNvSpPr>
          <p:nvPr>
            <p:ph sz="quarter" idx="18" hasCustomPrompt="1"/>
          </p:nvPr>
        </p:nvSpPr>
        <p:spPr>
          <a:xfrm>
            <a:off x="0" y="1424908"/>
            <a:ext cx="5975349" cy="3403651"/>
          </a:xfrm>
        </p:spPr>
        <p:txBody>
          <a:bodyPr lIns="457200" tIns="182880" rIns="228600" bIns="182880">
            <a:normAutofit/>
          </a:bodyPr>
          <a:lstStyle>
            <a:lvl1pPr marL="0" indent="0">
              <a:buNone/>
              <a:defRPr sz="1200">
                <a:solidFill>
                  <a:schemeClr val="tx2">
                    <a:lumMod val="50000"/>
                  </a:schemeClr>
                </a:solidFill>
                <a:latin typeface="Lucida Sans" panose="020B0602030504020204" pitchFamily="34" charset="77"/>
              </a:defRPr>
            </a:lvl1pPr>
          </a:lstStyle>
          <a:p>
            <a:pPr lvl="0"/>
            <a:r>
              <a:rPr lang="en-US" dirty="0"/>
              <a:t>Summary of the overall solution</a:t>
            </a:r>
          </a:p>
        </p:txBody>
      </p:sp>
      <p:sp>
        <p:nvSpPr>
          <p:cNvPr id="11" name="Content Placeholder 13">
            <a:extLst>
              <a:ext uri="{FF2B5EF4-FFF2-40B4-BE49-F238E27FC236}">
                <a16:creationId xmlns:a16="http://schemas.microsoft.com/office/drawing/2014/main" id="{84406BD0-E871-8348-91C8-652AD1758152}"/>
              </a:ext>
            </a:extLst>
          </p:cNvPr>
          <p:cNvSpPr>
            <a:spLocks noGrp="1"/>
          </p:cNvSpPr>
          <p:nvPr>
            <p:ph sz="quarter" idx="19" hasCustomPrompt="1"/>
          </p:nvPr>
        </p:nvSpPr>
        <p:spPr>
          <a:xfrm>
            <a:off x="6207125" y="1458742"/>
            <a:ext cx="5519738" cy="3110919"/>
          </a:xfrm>
          <a:noFill/>
        </p:spPr>
        <p:txBody>
          <a:bodyPr lIns="182880" tIns="182880" rIns="228600" bIns="182880">
            <a:normAutofit/>
          </a:bodyPr>
          <a:lstStyle>
            <a:lvl1pPr marL="0" indent="0">
              <a:buNone/>
              <a:defRPr sz="1200">
                <a:solidFill>
                  <a:schemeClr val="tx2">
                    <a:lumMod val="50000"/>
                  </a:schemeClr>
                </a:solidFill>
                <a:latin typeface="Georgia" panose="02040502050405020303" pitchFamily="18" charset="0"/>
              </a:defRPr>
            </a:lvl1pPr>
          </a:lstStyle>
          <a:p>
            <a:pPr lvl="0"/>
            <a:r>
              <a:rPr lang="en-US" dirty="0"/>
              <a:t>Summary of the results/value to the client</a:t>
            </a:r>
          </a:p>
        </p:txBody>
      </p:sp>
      <p:sp>
        <p:nvSpPr>
          <p:cNvPr id="12" name="Content Placeholder 13">
            <a:extLst>
              <a:ext uri="{FF2B5EF4-FFF2-40B4-BE49-F238E27FC236}">
                <a16:creationId xmlns:a16="http://schemas.microsoft.com/office/drawing/2014/main" id="{7A10B1C8-EF0A-2046-B031-C9C33AA27878}"/>
              </a:ext>
            </a:extLst>
          </p:cNvPr>
          <p:cNvSpPr>
            <a:spLocks noGrp="1"/>
          </p:cNvSpPr>
          <p:nvPr>
            <p:ph sz="quarter" idx="21" hasCustomPrompt="1"/>
          </p:nvPr>
        </p:nvSpPr>
        <p:spPr>
          <a:xfrm>
            <a:off x="-1" y="5286925"/>
            <a:ext cx="5975351" cy="1042246"/>
          </a:xfrm>
          <a:ln>
            <a:solidFill>
              <a:schemeClr val="accent5"/>
            </a:solidFill>
          </a:ln>
        </p:spPr>
        <p:txBody>
          <a:bodyPr lIns="457200" tIns="182880" rIns="228600" bIns="182880">
            <a:normAutofit/>
          </a:bodyPr>
          <a:lstStyle>
            <a:lvl1pPr marL="0" indent="0">
              <a:buNone/>
              <a:defRPr sz="1200">
                <a:solidFill>
                  <a:schemeClr val="tx2">
                    <a:lumMod val="50000"/>
                  </a:schemeClr>
                </a:solidFill>
                <a:latin typeface="Lucida Sans" panose="020B0602030504020204" pitchFamily="34" charset="77"/>
              </a:defRPr>
            </a:lvl1pPr>
          </a:lstStyle>
          <a:p>
            <a:pPr lvl="0"/>
            <a:r>
              <a:rPr lang="en-US" dirty="0"/>
              <a:t>Key Differentiators</a:t>
            </a:r>
          </a:p>
        </p:txBody>
      </p:sp>
      <p:sp>
        <p:nvSpPr>
          <p:cNvPr id="13" name="Text Placeholder 2">
            <a:extLst>
              <a:ext uri="{FF2B5EF4-FFF2-40B4-BE49-F238E27FC236}">
                <a16:creationId xmlns:a16="http://schemas.microsoft.com/office/drawing/2014/main" id="{6BDAFF2A-79DE-8A4A-BDA3-E80FF589D45C}"/>
              </a:ext>
            </a:extLst>
          </p:cNvPr>
          <p:cNvSpPr>
            <a:spLocks noGrp="1"/>
          </p:cNvSpPr>
          <p:nvPr>
            <p:ph type="body" sz="quarter" idx="22" hasCustomPrompt="1"/>
          </p:nvPr>
        </p:nvSpPr>
        <p:spPr>
          <a:xfrm>
            <a:off x="6964175" y="4806548"/>
            <a:ext cx="2107776"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industry did this take place in?</a:t>
            </a:r>
          </a:p>
        </p:txBody>
      </p:sp>
      <p:sp>
        <p:nvSpPr>
          <p:cNvPr id="14" name="TextBox 13">
            <a:extLst>
              <a:ext uri="{FF2B5EF4-FFF2-40B4-BE49-F238E27FC236}">
                <a16:creationId xmlns:a16="http://schemas.microsoft.com/office/drawing/2014/main" id="{EDFB8CA1-5F47-5C45-91E8-AF9028B88571}"/>
              </a:ext>
            </a:extLst>
          </p:cNvPr>
          <p:cNvSpPr txBox="1"/>
          <p:nvPr userDrawn="1"/>
        </p:nvSpPr>
        <p:spPr>
          <a:xfrm>
            <a:off x="6359010" y="4845658"/>
            <a:ext cx="591920" cy="230832"/>
          </a:xfrm>
          <a:prstGeom prst="rect">
            <a:avLst/>
          </a:prstGeom>
          <a:noFill/>
        </p:spPr>
        <p:txBody>
          <a:bodyPr wrap="square" rIns="45720" rtlCol="0">
            <a:spAutoFit/>
          </a:bodyPr>
          <a:lstStyle/>
          <a:p>
            <a:pPr algn="r"/>
            <a:r>
              <a:rPr lang="en-US" sz="900" dirty="0">
                <a:solidFill>
                  <a:schemeClr val="accent1"/>
                </a:solidFill>
                <a:latin typeface="+mj-lt"/>
              </a:rPr>
              <a:t>Industry</a:t>
            </a:r>
          </a:p>
        </p:txBody>
      </p:sp>
      <p:sp>
        <p:nvSpPr>
          <p:cNvPr id="15" name="Text Placeholder 2">
            <a:extLst>
              <a:ext uri="{FF2B5EF4-FFF2-40B4-BE49-F238E27FC236}">
                <a16:creationId xmlns:a16="http://schemas.microsoft.com/office/drawing/2014/main" id="{C4BE7689-950E-B143-AEC1-257398B3CA9B}"/>
              </a:ext>
            </a:extLst>
          </p:cNvPr>
          <p:cNvSpPr>
            <a:spLocks noGrp="1"/>
          </p:cNvSpPr>
          <p:nvPr>
            <p:ph type="body" sz="quarter" idx="27" hasCustomPrompt="1"/>
          </p:nvPr>
        </p:nvSpPr>
        <p:spPr>
          <a:xfrm>
            <a:off x="6950931" y="5334399"/>
            <a:ext cx="2107777"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Line(s) of Service was(were) involved?</a:t>
            </a:r>
          </a:p>
        </p:txBody>
      </p:sp>
      <p:sp>
        <p:nvSpPr>
          <p:cNvPr id="16" name="TextBox 15">
            <a:extLst>
              <a:ext uri="{FF2B5EF4-FFF2-40B4-BE49-F238E27FC236}">
                <a16:creationId xmlns:a16="http://schemas.microsoft.com/office/drawing/2014/main" id="{D9E2572B-C267-3C4E-9974-95725DD6A14A}"/>
              </a:ext>
            </a:extLst>
          </p:cNvPr>
          <p:cNvSpPr txBox="1"/>
          <p:nvPr userDrawn="1"/>
        </p:nvSpPr>
        <p:spPr>
          <a:xfrm>
            <a:off x="6359010" y="5407834"/>
            <a:ext cx="578678" cy="230832"/>
          </a:xfrm>
          <a:prstGeom prst="rect">
            <a:avLst/>
          </a:prstGeom>
          <a:noFill/>
        </p:spPr>
        <p:txBody>
          <a:bodyPr wrap="square" rIns="45720" rtlCol="0">
            <a:spAutoFit/>
          </a:bodyPr>
          <a:lstStyle/>
          <a:p>
            <a:pPr algn="r"/>
            <a:r>
              <a:rPr lang="en-US" sz="900" dirty="0" err="1">
                <a:solidFill>
                  <a:schemeClr val="accent1"/>
                </a:solidFill>
                <a:latin typeface="+mj-lt"/>
              </a:rPr>
              <a:t>LoS</a:t>
            </a:r>
            <a:endParaRPr lang="en-US" sz="900" dirty="0">
              <a:solidFill>
                <a:schemeClr val="accent1"/>
              </a:solidFill>
              <a:latin typeface="+mj-lt"/>
            </a:endParaRPr>
          </a:p>
        </p:txBody>
      </p:sp>
      <p:sp>
        <p:nvSpPr>
          <p:cNvPr id="17" name="Text Placeholder 2">
            <a:extLst>
              <a:ext uri="{FF2B5EF4-FFF2-40B4-BE49-F238E27FC236}">
                <a16:creationId xmlns:a16="http://schemas.microsoft.com/office/drawing/2014/main" id="{AB1253CA-B0CA-D04E-86D8-7012D54A016E}"/>
              </a:ext>
            </a:extLst>
          </p:cNvPr>
          <p:cNvSpPr>
            <a:spLocks noGrp="1"/>
          </p:cNvSpPr>
          <p:nvPr>
            <p:ph type="body" sz="quarter" idx="28" hasCustomPrompt="1"/>
          </p:nvPr>
        </p:nvSpPr>
        <p:spPr>
          <a:xfrm>
            <a:off x="7381616" y="5832243"/>
            <a:ext cx="4319235"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What Daugherty capabilities were demonstrated?</a:t>
            </a:r>
          </a:p>
        </p:txBody>
      </p:sp>
      <p:sp>
        <p:nvSpPr>
          <p:cNvPr id="18" name="TextBox 17">
            <a:extLst>
              <a:ext uri="{FF2B5EF4-FFF2-40B4-BE49-F238E27FC236}">
                <a16:creationId xmlns:a16="http://schemas.microsoft.com/office/drawing/2014/main" id="{706BD801-F2E0-084C-B834-F5FD1F191230}"/>
              </a:ext>
            </a:extLst>
          </p:cNvPr>
          <p:cNvSpPr txBox="1"/>
          <p:nvPr userDrawn="1"/>
        </p:nvSpPr>
        <p:spPr>
          <a:xfrm>
            <a:off x="6359010" y="5832243"/>
            <a:ext cx="1009364" cy="369332"/>
          </a:xfrm>
          <a:prstGeom prst="rect">
            <a:avLst/>
          </a:prstGeom>
          <a:noFill/>
        </p:spPr>
        <p:txBody>
          <a:bodyPr wrap="square" rIns="45720" rtlCol="0">
            <a:spAutoFit/>
          </a:bodyPr>
          <a:lstStyle/>
          <a:p>
            <a:pPr algn="r"/>
            <a:r>
              <a:rPr lang="en-US" sz="900" dirty="0">
                <a:solidFill>
                  <a:schemeClr val="accent1"/>
                </a:solidFill>
                <a:latin typeface="+mj-lt"/>
              </a:rPr>
              <a:t>Capabilities</a:t>
            </a:r>
            <a:br>
              <a:rPr lang="en-US" sz="900" dirty="0">
                <a:solidFill>
                  <a:schemeClr val="accent1"/>
                </a:solidFill>
                <a:latin typeface="+mj-lt"/>
              </a:rPr>
            </a:br>
            <a:r>
              <a:rPr lang="en-US" sz="900" dirty="0">
                <a:solidFill>
                  <a:schemeClr val="accent1"/>
                </a:solidFill>
                <a:latin typeface="+mj-lt"/>
              </a:rPr>
              <a:t>Demonstrated</a:t>
            </a:r>
          </a:p>
        </p:txBody>
      </p:sp>
      <p:sp>
        <p:nvSpPr>
          <p:cNvPr id="19" name="Text Placeholder 2">
            <a:extLst>
              <a:ext uri="{FF2B5EF4-FFF2-40B4-BE49-F238E27FC236}">
                <a16:creationId xmlns:a16="http://schemas.microsoft.com/office/drawing/2014/main" id="{C522EF3A-2C0E-AA47-861E-9FC8C9C3A853}"/>
              </a:ext>
            </a:extLst>
          </p:cNvPr>
          <p:cNvSpPr>
            <a:spLocks noGrp="1"/>
          </p:cNvSpPr>
          <p:nvPr>
            <p:ph type="body" sz="quarter" idx="29" hasCustomPrompt="1"/>
          </p:nvPr>
        </p:nvSpPr>
        <p:spPr>
          <a:xfrm>
            <a:off x="9958827" y="4806548"/>
            <a:ext cx="1742024"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Which branch led the initiative?</a:t>
            </a:r>
          </a:p>
        </p:txBody>
      </p:sp>
      <p:sp>
        <p:nvSpPr>
          <p:cNvPr id="20" name="TextBox 19">
            <a:extLst>
              <a:ext uri="{FF2B5EF4-FFF2-40B4-BE49-F238E27FC236}">
                <a16:creationId xmlns:a16="http://schemas.microsoft.com/office/drawing/2014/main" id="{C2CC6C83-AF78-A74E-9F6E-2ECBE5ADE426}"/>
              </a:ext>
            </a:extLst>
          </p:cNvPr>
          <p:cNvSpPr txBox="1"/>
          <p:nvPr userDrawn="1"/>
        </p:nvSpPr>
        <p:spPr>
          <a:xfrm>
            <a:off x="9158728" y="4845659"/>
            <a:ext cx="800099" cy="230832"/>
          </a:xfrm>
          <a:prstGeom prst="rect">
            <a:avLst/>
          </a:prstGeom>
          <a:noFill/>
        </p:spPr>
        <p:txBody>
          <a:bodyPr wrap="square" rIns="45720" rtlCol="0">
            <a:spAutoFit/>
          </a:bodyPr>
          <a:lstStyle/>
          <a:p>
            <a:pPr algn="r"/>
            <a:r>
              <a:rPr lang="en-US" sz="900" dirty="0">
                <a:solidFill>
                  <a:schemeClr val="accent1"/>
                </a:solidFill>
                <a:latin typeface="+mj-lt"/>
              </a:rPr>
              <a:t>Branch</a:t>
            </a:r>
          </a:p>
        </p:txBody>
      </p:sp>
      <p:sp>
        <p:nvSpPr>
          <p:cNvPr id="21" name="Text Placeholder 2">
            <a:extLst>
              <a:ext uri="{FF2B5EF4-FFF2-40B4-BE49-F238E27FC236}">
                <a16:creationId xmlns:a16="http://schemas.microsoft.com/office/drawing/2014/main" id="{E50E4C8F-2CD1-EF4C-BBFD-64FB19F82AE7}"/>
              </a:ext>
            </a:extLst>
          </p:cNvPr>
          <p:cNvSpPr>
            <a:spLocks noGrp="1"/>
          </p:cNvSpPr>
          <p:nvPr>
            <p:ph type="body" sz="quarter" idx="30" hasCustomPrompt="1"/>
          </p:nvPr>
        </p:nvSpPr>
        <p:spPr>
          <a:xfrm>
            <a:off x="9968765" y="5334399"/>
            <a:ext cx="1732086" cy="331788"/>
          </a:xfrm>
        </p:spPr>
        <p:txBody>
          <a:bodyPr anchor="ctr">
            <a:normAutofit/>
          </a:bodyPr>
          <a:lstStyle>
            <a:lvl1pPr marL="0" indent="0">
              <a:buNone/>
              <a:defRPr sz="1200" baseline="0">
                <a:solidFill>
                  <a:schemeClr val="tx2">
                    <a:lumMod val="50000"/>
                  </a:schemeClr>
                </a:solidFill>
                <a:latin typeface="Lucida Sans" panose="020B0602030504020204"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of employee that helped with sales call</a:t>
            </a:r>
          </a:p>
        </p:txBody>
      </p:sp>
      <p:sp>
        <p:nvSpPr>
          <p:cNvPr id="22" name="TextBox 21">
            <a:extLst>
              <a:ext uri="{FF2B5EF4-FFF2-40B4-BE49-F238E27FC236}">
                <a16:creationId xmlns:a16="http://schemas.microsoft.com/office/drawing/2014/main" id="{8F29CB46-0F36-DB45-B340-882319B3E714}"/>
              </a:ext>
            </a:extLst>
          </p:cNvPr>
          <p:cNvSpPr txBox="1"/>
          <p:nvPr userDrawn="1"/>
        </p:nvSpPr>
        <p:spPr>
          <a:xfrm>
            <a:off x="9168667" y="5286925"/>
            <a:ext cx="786856" cy="369332"/>
          </a:xfrm>
          <a:prstGeom prst="rect">
            <a:avLst/>
          </a:prstGeom>
          <a:noFill/>
        </p:spPr>
        <p:txBody>
          <a:bodyPr wrap="square" rIns="45720" rtlCol="0">
            <a:spAutoFit/>
          </a:bodyPr>
          <a:lstStyle/>
          <a:p>
            <a:pPr algn="r"/>
            <a:r>
              <a:rPr lang="en-US" sz="900" dirty="0">
                <a:solidFill>
                  <a:schemeClr val="accent1"/>
                </a:solidFill>
                <a:latin typeface="+mj-lt"/>
              </a:rPr>
              <a:t>Daugherty</a:t>
            </a:r>
            <a:br>
              <a:rPr lang="en-US" sz="900" dirty="0">
                <a:solidFill>
                  <a:schemeClr val="accent1"/>
                </a:solidFill>
                <a:latin typeface="+mj-lt"/>
              </a:rPr>
            </a:br>
            <a:r>
              <a:rPr lang="en-US" sz="900" dirty="0">
                <a:solidFill>
                  <a:schemeClr val="accent1"/>
                </a:solidFill>
                <a:latin typeface="+mj-lt"/>
              </a:rPr>
              <a:t>Contact</a:t>
            </a:r>
          </a:p>
        </p:txBody>
      </p:sp>
      <p:sp>
        <p:nvSpPr>
          <p:cNvPr id="23" name="TextBox 22">
            <a:extLst>
              <a:ext uri="{FF2B5EF4-FFF2-40B4-BE49-F238E27FC236}">
                <a16:creationId xmlns:a16="http://schemas.microsoft.com/office/drawing/2014/main" id="{6D23D89B-8CEE-664C-8531-86861FE881FF}"/>
              </a:ext>
            </a:extLst>
          </p:cNvPr>
          <p:cNvSpPr txBox="1"/>
          <p:nvPr userDrawn="1"/>
        </p:nvSpPr>
        <p:spPr>
          <a:xfrm>
            <a:off x="17649" y="4948371"/>
            <a:ext cx="5957700" cy="338554"/>
          </a:xfrm>
          <a:prstGeom prst="rect">
            <a:avLst/>
          </a:prstGeom>
          <a:noFill/>
        </p:spPr>
        <p:txBody>
          <a:bodyPr wrap="square" lIns="457200" rtlCol="0">
            <a:spAutoFit/>
          </a:bodyPr>
          <a:lstStyle/>
          <a:p>
            <a:r>
              <a:rPr lang="en-US" sz="1600" dirty="0">
                <a:solidFill>
                  <a:schemeClr val="accent5"/>
                </a:solidFill>
              </a:rPr>
              <a:t>Key Differentiators</a:t>
            </a:r>
          </a:p>
        </p:txBody>
      </p:sp>
    </p:spTree>
    <p:extLst>
      <p:ext uri="{BB962C8B-B14F-4D97-AF65-F5344CB8AC3E}">
        <p14:creationId xmlns:p14="http://schemas.microsoft.com/office/powerpoint/2010/main" val="267410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ctive Agenda Alternate">
    <p:spTree>
      <p:nvGrpSpPr>
        <p:cNvPr id="1" name=""/>
        <p:cNvGrpSpPr/>
        <p:nvPr/>
      </p:nvGrpSpPr>
      <p:grpSpPr>
        <a:xfrm>
          <a:off x="0" y="0"/>
          <a:ext cx="0" cy="0"/>
          <a:chOff x="0" y="0"/>
          <a:chExt cx="0" cy="0"/>
        </a:xfrm>
      </p:grpSpPr>
      <p:sp>
        <p:nvSpPr>
          <p:cNvPr id="3" name="Rectangle 2"/>
          <p:cNvSpPr/>
          <p:nvPr userDrawn="1"/>
        </p:nvSpPr>
        <p:spPr>
          <a:xfrm>
            <a:off x="3664136" y="6307675"/>
            <a:ext cx="2558301" cy="55033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5" name="Rectangle 4"/>
          <p:cNvSpPr/>
          <p:nvPr userDrawn="1"/>
        </p:nvSpPr>
        <p:spPr>
          <a:xfrm>
            <a:off x="5917259" y="6307675"/>
            <a:ext cx="6274740" cy="55033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a:p>
        </p:txBody>
      </p:sp>
      <p:sp>
        <p:nvSpPr>
          <p:cNvPr id="6" name="Rectangle 5"/>
          <p:cNvSpPr/>
          <p:nvPr userDrawn="1"/>
        </p:nvSpPr>
        <p:spPr>
          <a:xfrm>
            <a:off x="3" y="3"/>
            <a:ext cx="4056060" cy="68580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Text Placeholder 12"/>
          <p:cNvSpPr>
            <a:spLocks noGrp="1"/>
          </p:cNvSpPr>
          <p:nvPr>
            <p:ph type="body" sz="quarter" idx="13" hasCustomPrompt="1"/>
          </p:nvPr>
        </p:nvSpPr>
        <p:spPr>
          <a:xfrm>
            <a:off x="454025" y="449271"/>
            <a:ext cx="3602038" cy="1984905"/>
          </a:xfrm>
          <a:noFill/>
          <a:effectLst/>
        </p:spPr>
        <p:txBody>
          <a:bodyPr lIns="457200" tIns="0" rIns="274320" bIns="0" anchor="b" anchorCtr="0">
            <a:noAutofit/>
          </a:bodyPr>
          <a:lstStyle>
            <a:lvl1pPr marL="0" indent="0">
              <a:buNone/>
              <a:defRPr sz="2400" baseline="0">
                <a:solidFill>
                  <a:schemeClr val="bg1"/>
                </a:solidFill>
                <a:latin typeface="Century Gothic"/>
              </a:defRPr>
            </a:lvl1pPr>
          </a:lstStyle>
          <a:p>
            <a:pPr lvl="0"/>
            <a:r>
              <a:rPr lang="en-US" dirty="0"/>
              <a:t>Main slide title</a:t>
            </a:r>
          </a:p>
        </p:txBody>
      </p:sp>
      <p:sp>
        <p:nvSpPr>
          <p:cNvPr id="11" name="Text Placeholder 12"/>
          <p:cNvSpPr>
            <a:spLocks noGrp="1"/>
          </p:cNvSpPr>
          <p:nvPr>
            <p:ph type="body" sz="quarter" idx="14" hasCustomPrompt="1"/>
          </p:nvPr>
        </p:nvSpPr>
        <p:spPr>
          <a:xfrm>
            <a:off x="454025" y="2558874"/>
            <a:ext cx="3602038" cy="3619666"/>
          </a:xfrm>
          <a:noFill/>
          <a:effectLst/>
        </p:spPr>
        <p:txBody>
          <a:bodyPr lIns="457200" tIns="0" rIns="274320" bIns="0" anchor="t" anchorCtr="0">
            <a:noAutofit/>
          </a:bodyPr>
          <a:lstStyle>
            <a:lvl1pPr marL="0" indent="0">
              <a:buNone/>
              <a:defRPr sz="1500" baseline="0">
                <a:solidFill>
                  <a:schemeClr val="bg1"/>
                </a:solidFill>
                <a:latin typeface="Georgia" charset="0"/>
                <a:ea typeface="Georgia" charset="0"/>
                <a:cs typeface="Georgia" charset="0"/>
              </a:defRPr>
            </a:lvl1pPr>
          </a:lstStyle>
          <a:p>
            <a:pPr lvl="0"/>
            <a:r>
              <a:rPr lang="en-US" dirty="0"/>
              <a:t>Sub-title or short, supportive copy leading into main content of slide</a:t>
            </a:r>
          </a:p>
        </p:txBody>
      </p:sp>
      <p:sp>
        <p:nvSpPr>
          <p:cNvPr id="12" name="Text Placeholder 12"/>
          <p:cNvSpPr>
            <a:spLocks noGrp="1"/>
          </p:cNvSpPr>
          <p:nvPr>
            <p:ph type="body" sz="quarter" idx="15" hasCustomPrompt="1"/>
          </p:nvPr>
        </p:nvSpPr>
        <p:spPr>
          <a:xfrm>
            <a:off x="4283076" y="449271"/>
            <a:ext cx="3614738" cy="1984905"/>
          </a:xfrm>
          <a:noFill/>
          <a:effectLst/>
        </p:spPr>
        <p:txBody>
          <a:bodyPr lIns="457200" tIns="0" rIns="274320" bIns="0" anchor="b" anchorCtr="0">
            <a:noAutofit/>
          </a:bodyPr>
          <a:lstStyle>
            <a:lvl1pPr marL="0" indent="0">
              <a:buNone/>
              <a:defRPr sz="2400" baseline="0">
                <a:solidFill>
                  <a:schemeClr val="accent1"/>
                </a:solidFill>
                <a:latin typeface="Century Gothic"/>
              </a:defRPr>
            </a:lvl1pPr>
          </a:lstStyle>
          <a:p>
            <a:pPr lvl="0"/>
            <a:r>
              <a:rPr lang="en-US" dirty="0"/>
              <a:t>Objective</a:t>
            </a:r>
          </a:p>
        </p:txBody>
      </p:sp>
      <p:sp>
        <p:nvSpPr>
          <p:cNvPr id="13" name="Text Placeholder 12"/>
          <p:cNvSpPr>
            <a:spLocks noGrp="1"/>
          </p:cNvSpPr>
          <p:nvPr>
            <p:ph type="body" sz="quarter" idx="16" hasCustomPrompt="1"/>
          </p:nvPr>
        </p:nvSpPr>
        <p:spPr>
          <a:xfrm>
            <a:off x="4283076" y="2558874"/>
            <a:ext cx="3614738" cy="3619666"/>
          </a:xfrm>
          <a:noFill/>
          <a:effectLst/>
        </p:spPr>
        <p:txBody>
          <a:bodyPr lIns="457200" tIns="0" rIns="274320" bIns="0" anchor="t" anchorCtr="0">
            <a:noAutofit/>
          </a:bodyPr>
          <a:lstStyle>
            <a:lvl1pPr marL="0" indent="0">
              <a:buNone/>
              <a:defRPr sz="1500" baseline="0">
                <a:solidFill>
                  <a:srgbClr val="595959"/>
                </a:solidFill>
                <a:latin typeface="Georgia" charset="0"/>
                <a:ea typeface="Georgia" charset="0"/>
                <a:cs typeface="Georgia" charset="0"/>
              </a:defRPr>
            </a:lvl1pPr>
          </a:lstStyle>
          <a:p>
            <a:pPr lvl="0"/>
            <a:r>
              <a:rPr lang="en-US" dirty="0"/>
              <a:t>One sentence high-level overview or executive summary of the deck.</a:t>
            </a:r>
          </a:p>
        </p:txBody>
      </p:sp>
      <p:sp>
        <p:nvSpPr>
          <p:cNvPr id="14" name="Text Placeholder 12"/>
          <p:cNvSpPr>
            <a:spLocks noGrp="1"/>
          </p:cNvSpPr>
          <p:nvPr>
            <p:ph type="body" sz="quarter" idx="17" hasCustomPrompt="1"/>
          </p:nvPr>
        </p:nvSpPr>
        <p:spPr>
          <a:xfrm>
            <a:off x="8124828" y="449271"/>
            <a:ext cx="3602036" cy="1984905"/>
          </a:xfrm>
          <a:noFill/>
          <a:effectLst/>
        </p:spPr>
        <p:txBody>
          <a:bodyPr lIns="457200" tIns="0" rIns="274320" bIns="0" anchor="b" anchorCtr="0">
            <a:noAutofit/>
          </a:bodyPr>
          <a:lstStyle>
            <a:lvl1pPr marL="0" indent="0">
              <a:buNone/>
              <a:defRPr sz="2400" baseline="0">
                <a:solidFill>
                  <a:schemeClr val="accent1"/>
                </a:solidFill>
                <a:latin typeface="Century Gothic"/>
              </a:defRPr>
            </a:lvl1pPr>
          </a:lstStyle>
          <a:p>
            <a:pPr lvl="0"/>
            <a:r>
              <a:rPr lang="en-US" dirty="0"/>
              <a:t>Agenda</a:t>
            </a:r>
          </a:p>
        </p:txBody>
      </p:sp>
      <p:sp>
        <p:nvSpPr>
          <p:cNvPr id="4" name="Text Placeholder 3"/>
          <p:cNvSpPr>
            <a:spLocks noGrp="1"/>
          </p:cNvSpPr>
          <p:nvPr>
            <p:ph type="body" sz="quarter" idx="18" hasCustomPrompt="1"/>
          </p:nvPr>
        </p:nvSpPr>
        <p:spPr>
          <a:xfrm>
            <a:off x="8124249" y="2559051"/>
            <a:ext cx="3618947" cy="3619489"/>
          </a:xfrm>
        </p:spPr>
        <p:txBody>
          <a:bodyPr/>
          <a:lstStyle>
            <a:lvl1pPr>
              <a:defRPr baseline="0"/>
            </a:lvl1pPr>
            <a:lvl4pPr>
              <a:defRPr sz="1100"/>
            </a:lvl4pPr>
            <a:lvl5pPr>
              <a:defRPr sz="1100"/>
            </a:lvl5pPr>
          </a:lstStyle>
          <a:p>
            <a:pPr lvl="0"/>
            <a:r>
              <a:rPr lang="en-US" dirty="0"/>
              <a:t>Enter agenda items here</a:t>
            </a:r>
          </a:p>
          <a:p>
            <a:pPr lvl="1"/>
            <a:r>
              <a:rPr lang="en-US" dirty="0"/>
              <a:t>Second level</a:t>
            </a:r>
          </a:p>
          <a:p>
            <a:pPr lvl="2"/>
            <a:r>
              <a:rPr lang="en-US" dirty="0"/>
              <a:t>Third level</a:t>
            </a:r>
          </a:p>
        </p:txBody>
      </p:sp>
      <p:sp>
        <p:nvSpPr>
          <p:cNvPr id="15" name="Freeform 5"/>
          <p:cNvSpPr>
            <a:spLocks noChangeAspect="1" noEditPoints="1"/>
          </p:cNvSpPr>
          <p:nvPr userDrawn="1"/>
        </p:nvSpPr>
        <p:spPr bwMode="auto">
          <a:xfrm>
            <a:off x="228869"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8"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tx1"/>
                </a:solidFill>
                <a:latin typeface="Century Gothic"/>
              </a:defRPr>
            </a:lvl1pPr>
          </a:lstStyle>
          <a:p>
            <a:fld id="{EBEBFF66-A894-4ABB-8226-7CBA6AFE2352}" type="datetime1">
              <a:rPr lang="en-US" smtClean="0"/>
              <a:pPr/>
              <a:t>4/14/22</a:t>
            </a:fld>
            <a:endParaRPr lang="en-US" dirty="0"/>
          </a:p>
        </p:txBody>
      </p:sp>
      <p:sp>
        <p:nvSpPr>
          <p:cNvPr id="1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tx1"/>
                </a:solidFill>
                <a:latin typeface=""/>
              </a:defRPr>
            </a:lvl1pPr>
          </a:lstStyle>
          <a:p>
            <a:fld id="{8994C0FE-B155-7245-AD0C-30F39E06E47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ive/Agenda 3">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4025" y="1484105"/>
            <a:ext cx="5521325" cy="4701260"/>
          </a:xfrm>
          <a:solidFill>
            <a:schemeClr val="bg1"/>
          </a:solidFill>
          <a:effectLst/>
        </p:spPr>
        <p:txBody>
          <a:bodyPr/>
          <a:lstStyle>
            <a:lvl1pPr marL="342906" indent="-342906">
              <a:buFont typeface="Arial" panose="020B0604020202020204" pitchFamily="34" charset="0"/>
              <a:buChar char="•"/>
              <a:defRPr sz="1600" baseline="0"/>
            </a:lvl1pPr>
            <a:lvl2pPr>
              <a:defRPr sz="14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a:t>Enter one sentence objective of the meeting.</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207125" y="1484105"/>
            <a:ext cx="5519738" cy="4701260"/>
          </a:xfrm>
          <a:solidFill>
            <a:schemeClr val="bg1"/>
          </a:solidFill>
          <a:effectLst/>
        </p:spPr>
        <p:txBody>
          <a:bodyPr/>
          <a:lstStyle>
            <a:lvl1pPr>
              <a:defRPr sz="1600" baseline="0"/>
            </a:lvl1pPr>
            <a:lvl2pPr>
              <a:defRPr sz="14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US" dirty="0"/>
              <a:t>Enter agenda items covered in the meeting</a:t>
            </a:r>
          </a:p>
          <a:p>
            <a:pPr lvl="1"/>
            <a:r>
              <a:rPr lang="en-US" dirty="0"/>
              <a:t>Second level</a:t>
            </a:r>
          </a:p>
          <a:p>
            <a:pPr lvl="2"/>
            <a:r>
              <a:rPr lang="en-US" dirty="0"/>
              <a:t>Third level</a:t>
            </a:r>
          </a:p>
        </p:txBody>
      </p:sp>
      <p:sp>
        <p:nvSpPr>
          <p:cNvPr id="7" name="Title 4"/>
          <p:cNvSpPr>
            <a:spLocks noGrp="1"/>
          </p:cNvSpPr>
          <p:nvPr>
            <p:ph type="title" hasCustomPrompt="1"/>
          </p:nvPr>
        </p:nvSpPr>
        <p:spPr>
          <a:xfrm>
            <a:off x="454025" y="1"/>
            <a:ext cx="11272838" cy="795866"/>
          </a:xfrm>
        </p:spPr>
        <p:txBody>
          <a:bodyPr lIns="457200" rIns="274320">
            <a:normAutofit/>
          </a:bodyPr>
          <a:lstStyle>
            <a:lvl1pPr algn="l">
              <a:defRPr sz="2000"/>
            </a:lvl1pPr>
          </a:lstStyle>
          <a:p>
            <a:r>
              <a:rPr lang="en-US" dirty="0"/>
              <a:t>Main title of slide</a:t>
            </a:r>
          </a:p>
        </p:txBody>
      </p:sp>
      <p:sp>
        <p:nvSpPr>
          <p:cNvPr id="2" name="TextBox 1"/>
          <p:cNvSpPr txBox="1"/>
          <p:nvPr userDrawn="1"/>
        </p:nvSpPr>
        <p:spPr>
          <a:xfrm>
            <a:off x="454025" y="1114774"/>
            <a:ext cx="5521325" cy="369332"/>
          </a:xfrm>
          <a:prstGeom prst="rect">
            <a:avLst/>
          </a:prstGeom>
          <a:noFill/>
        </p:spPr>
        <p:txBody>
          <a:bodyPr wrap="square" rtlCol="0">
            <a:spAutoFit/>
          </a:bodyPr>
          <a:lstStyle/>
          <a:p>
            <a:r>
              <a:rPr lang="en-US" sz="1800" dirty="0">
                <a:solidFill>
                  <a:schemeClr val="accent5"/>
                </a:solidFill>
                <a:latin typeface="+mj-lt"/>
              </a:rPr>
              <a:t>Objective</a:t>
            </a:r>
          </a:p>
        </p:txBody>
      </p:sp>
      <p:sp>
        <p:nvSpPr>
          <p:cNvPr id="9" name="TextBox 8"/>
          <p:cNvSpPr txBox="1"/>
          <p:nvPr userDrawn="1"/>
        </p:nvSpPr>
        <p:spPr>
          <a:xfrm>
            <a:off x="6207125" y="1114774"/>
            <a:ext cx="5519738" cy="369332"/>
          </a:xfrm>
          <a:prstGeom prst="rect">
            <a:avLst/>
          </a:prstGeom>
          <a:noFill/>
        </p:spPr>
        <p:txBody>
          <a:bodyPr wrap="square" rtlCol="0">
            <a:spAutoFit/>
          </a:bodyPr>
          <a:lstStyle/>
          <a:p>
            <a:r>
              <a:rPr lang="en-US" sz="1800" dirty="0">
                <a:solidFill>
                  <a:schemeClr val="accent5"/>
                </a:solidFill>
                <a:latin typeface="+mj-lt"/>
              </a:rPr>
              <a:t>Agenda</a:t>
            </a:r>
          </a:p>
        </p:txBody>
      </p:sp>
      <p:sp>
        <p:nvSpPr>
          <p:cNvPr id="10" name="Date Placeholder 3"/>
          <p:cNvSpPr>
            <a:spLocks noGrp="1"/>
          </p:cNvSpPr>
          <p:nvPr>
            <p:ph type="dt" sz="half" idx="10"/>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4/14/22</a:t>
            </a:fld>
            <a:endParaRPr lang="en-US" dirty="0"/>
          </a:p>
        </p:txBody>
      </p:sp>
      <p:sp>
        <p:nvSpPr>
          <p:cNvPr id="12"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416458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4025" y="795867"/>
            <a:ext cx="11272837" cy="5528733"/>
          </a:xfrm>
        </p:spPr>
        <p:txBody>
          <a:bodyPr lIns="0" rIns="0"/>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8" name="Title 4"/>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7" name="Date Placeholder 3"/>
          <p:cNvSpPr>
            <a:spLocks noGrp="1"/>
          </p:cNvSpPr>
          <p:nvPr>
            <p:ph type="dt" sz="half" idx="2"/>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4/14/22</a:t>
            </a:fld>
            <a:endParaRPr lang="en-US" dirty="0"/>
          </a:p>
        </p:txBody>
      </p:sp>
      <p:sp>
        <p:nvSpPr>
          <p:cNvPr id="9"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415378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No Footer)">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F9B9E08-0453-DA40-8039-EA264360BDC5}"/>
              </a:ext>
            </a:extLst>
          </p:cNvPr>
          <p:cNvSpPr>
            <a:spLocks noGrp="1"/>
          </p:cNvSpPr>
          <p:nvPr>
            <p:ph type="dt" sz="half" idx="10"/>
          </p:nvPr>
        </p:nvSpPr>
        <p:spPr/>
        <p:txBody>
          <a:bodyPr/>
          <a:lstStyle/>
          <a:p>
            <a:fld id="{EBEBFF66-A894-4ABB-8226-7CBA6AFE2352}" type="datetime1">
              <a:rPr lang="en-US" smtClean="0"/>
              <a:t>4/14/22</a:t>
            </a:fld>
            <a:endParaRPr lang="en-US" dirty="0"/>
          </a:p>
        </p:txBody>
      </p:sp>
      <p:sp>
        <p:nvSpPr>
          <p:cNvPr id="4" name="Slide Number Placeholder 3">
            <a:extLst>
              <a:ext uri="{FF2B5EF4-FFF2-40B4-BE49-F238E27FC236}">
                <a16:creationId xmlns:a16="http://schemas.microsoft.com/office/drawing/2014/main" id="{31F39CDD-4B84-924A-AAC2-BB3B7B40F2D3}"/>
              </a:ext>
            </a:extLst>
          </p:cNvPr>
          <p:cNvSpPr>
            <a:spLocks noGrp="1"/>
          </p:cNvSpPr>
          <p:nvPr>
            <p:ph type="sldNum" sz="quarter" idx="11"/>
          </p:nvPr>
        </p:nvSpPr>
        <p:spPr/>
        <p:txBody>
          <a:bodyPr/>
          <a:lstStyle/>
          <a:p>
            <a:fld id="{8994C0FE-B155-7245-AD0C-30F39E06E47B}" type="slidenum">
              <a:rPr lang="en-US" smtClean="0"/>
              <a:pPr/>
              <a:t>‹#›</a:t>
            </a:fld>
            <a:endParaRPr lang="en-US" dirty="0"/>
          </a:p>
        </p:txBody>
      </p:sp>
      <p:sp>
        <p:nvSpPr>
          <p:cNvPr id="5" name="Content Placeholder 2">
            <a:extLst>
              <a:ext uri="{FF2B5EF4-FFF2-40B4-BE49-F238E27FC236}">
                <a16:creationId xmlns:a16="http://schemas.microsoft.com/office/drawing/2014/main" id="{C1514DC2-BA5C-754B-A907-40F331CE61F5}"/>
              </a:ext>
            </a:extLst>
          </p:cNvPr>
          <p:cNvSpPr>
            <a:spLocks noGrp="1"/>
          </p:cNvSpPr>
          <p:nvPr>
            <p:ph idx="1" hasCustomPrompt="1"/>
          </p:nvPr>
        </p:nvSpPr>
        <p:spPr>
          <a:xfrm>
            <a:off x="454025" y="795868"/>
            <a:ext cx="11272837" cy="5247746"/>
          </a:xfrm>
        </p:spPr>
        <p:txBody>
          <a:bodyPr lIns="0" rIns="0"/>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6" name="Title 4">
            <a:extLst>
              <a:ext uri="{FF2B5EF4-FFF2-40B4-BE49-F238E27FC236}">
                <a16:creationId xmlns:a16="http://schemas.microsoft.com/office/drawing/2014/main" id="{2B53E8C1-CA2B-D64B-83B1-F93887350739}"/>
              </a:ext>
            </a:extLst>
          </p:cNvPr>
          <p:cNvSpPr>
            <a:spLocks noGrp="1"/>
          </p:cNvSpPr>
          <p:nvPr>
            <p:ph type="title" hasCustomPrompt="1"/>
          </p:nvPr>
        </p:nvSpPr>
        <p:spPr>
          <a:xfrm>
            <a:off x="454025" y="1"/>
            <a:ext cx="11272838" cy="795866"/>
          </a:xfrm>
        </p:spPr>
        <p:txBody>
          <a:bodyPr lIns="0" rIns="0">
            <a:normAutofit/>
          </a:bodyPr>
          <a:lstStyle>
            <a:lvl1pPr algn="l">
              <a:defRPr sz="2000"/>
            </a:lvl1pPr>
          </a:lstStyle>
          <a:p>
            <a:r>
              <a:rPr lang="en-US" dirty="0"/>
              <a:t>Main title of slide</a:t>
            </a:r>
          </a:p>
        </p:txBody>
      </p:sp>
      <p:sp>
        <p:nvSpPr>
          <p:cNvPr id="7" name="Rectangle 6">
            <a:extLst>
              <a:ext uri="{FF2B5EF4-FFF2-40B4-BE49-F238E27FC236}">
                <a16:creationId xmlns:a16="http://schemas.microsoft.com/office/drawing/2014/main" id="{69CF1B2E-175C-1544-8646-9B01EFA9161E}"/>
              </a:ext>
            </a:extLst>
          </p:cNvPr>
          <p:cNvSpPr/>
          <p:nvPr userDrawn="1"/>
        </p:nvSpPr>
        <p:spPr>
          <a:xfrm>
            <a:off x="0" y="6338889"/>
            <a:ext cx="121920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876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454024" y="1"/>
            <a:ext cx="11272839" cy="795866"/>
          </a:xfrm>
        </p:spPr>
        <p:txBody>
          <a:bodyPr lIns="0" rIns="0">
            <a:normAutofit/>
          </a:bodyPr>
          <a:lstStyle>
            <a:lvl1pPr algn="l">
              <a:defRPr sz="2000"/>
            </a:lvl1pPr>
          </a:lstStyle>
          <a:p>
            <a:r>
              <a:rPr lang="en-US" dirty="0"/>
              <a:t>Main title of slide</a:t>
            </a:r>
          </a:p>
        </p:txBody>
      </p:sp>
      <p:sp>
        <p:nvSpPr>
          <p:cNvPr id="12" name="Text Placeholder 11"/>
          <p:cNvSpPr>
            <a:spLocks noGrp="1"/>
          </p:cNvSpPr>
          <p:nvPr>
            <p:ph type="body" sz="quarter" idx="12" hasCustomPrompt="1"/>
          </p:nvPr>
        </p:nvSpPr>
        <p:spPr>
          <a:xfrm>
            <a:off x="454024" y="557457"/>
            <a:ext cx="11268284" cy="296991"/>
          </a:xfrm>
        </p:spPr>
        <p:txBody>
          <a:bodyPr lIns="0" rIns="0">
            <a:normAutofit/>
          </a:bodyPr>
          <a:lstStyle>
            <a:lvl1pPr>
              <a:defRPr sz="1400" i="1"/>
            </a:lvl1pPr>
          </a:lstStyle>
          <a:p>
            <a:pPr marL="342906" marR="0" lvl="0" indent="-342906" algn="l" defTabSz="457208" rtl="0" eaLnBrk="1" fontAlgn="auto" latinLnBrk="0" hangingPunct="1">
              <a:lnSpc>
                <a:spcPct val="100000"/>
              </a:lnSpc>
              <a:spcBef>
                <a:spcPct val="20000"/>
              </a:spcBef>
              <a:spcAft>
                <a:spcPts val="0"/>
              </a:spcAft>
              <a:buClrTx/>
              <a:buSzTx/>
              <a:buFont typeface="Arial"/>
              <a:buNone/>
              <a:tabLst/>
              <a:defRPr/>
            </a:pPr>
            <a:r>
              <a:rPr lang="en-US" dirty="0"/>
              <a:t>Supporting sub-title</a:t>
            </a:r>
          </a:p>
        </p:txBody>
      </p:sp>
      <p:sp>
        <p:nvSpPr>
          <p:cNvPr id="7" name="Content Placeholder 2"/>
          <p:cNvSpPr>
            <a:spLocks noGrp="1"/>
          </p:cNvSpPr>
          <p:nvPr>
            <p:ph idx="1" hasCustomPrompt="1"/>
          </p:nvPr>
        </p:nvSpPr>
        <p:spPr>
          <a:xfrm>
            <a:off x="454025" y="1010538"/>
            <a:ext cx="11272838" cy="5174362"/>
          </a:xfrm>
        </p:spPr>
        <p:txBody>
          <a:bodyPr/>
          <a:lstStyle>
            <a:lvl1pPr>
              <a:defRPr baseline="0"/>
            </a:lvl1pPr>
            <a:lvl3pPr>
              <a:defRPr/>
            </a:lvl3pPr>
            <a:lvl4pPr>
              <a:defRPr/>
            </a:lvl4pPr>
            <a:lvl5pPr>
              <a:defRPr/>
            </a:lvl5pPr>
          </a:lstStyle>
          <a:p>
            <a:pPr lvl="0"/>
            <a:r>
              <a:rPr lang="en-US" dirty="0"/>
              <a:t>Enter content here.  (Use cases: slides featuring series of bullet points, large charts, tables or pictures.</a:t>
            </a:r>
          </a:p>
          <a:p>
            <a:pPr lvl="1"/>
            <a:r>
              <a:rPr lang="en-US" dirty="0"/>
              <a:t>Second level</a:t>
            </a:r>
          </a:p>
          <a:p>
            <a:pPr lvl="2"/>
            <a:r>
              <a:rPr lang="en-US" dirty="0"/>
              <a:t>Third level</a:t>
            </a:r>
          </a:p>
        </p:txBody>
      </p:sp>
      <p:sp>
        <p:nvSpPr>
          <p:cNvPr id="8" name="Date Placeholder 3"/>
          <p:cNvSpPr>
            <a:spLocks noGrp="1"/>
          </p:cNvSpPr>
          <p:nvPr>
            <p:ph type="dt" sz="half" idx="2"/>
          </p:nvPr>
        </p:nvSpPr>
        <p:spPr>
          <a:xfrm>
            <a:off x="9199750"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4/14/22</a:t>
            </a:fld>
            <a:endParaRPr lang="en-US" dirty="0"/>
          </a:p>
        </p:txBody>
      </p:sp>
      <p:sp>
        <p:nvSpPr>
          <p:cNvPr id="9" name="Slide Number Placeholder 5"/>
          <p:cNvSpPr>
            <a:spLocks noGrp="1"/>
          </p:cNvSpPr>
          <p:nvPr>
            <p:ph type="sldNum" sz="quarter" idx="4"/>
          </p:nvPr>
        </p:nvSpPr>
        <p:spPr>
          <a:xfrm>
            <a:off x="10882498" y="6448334"/>
            <a:ext cx="699913" cy="365125"/>
          </a:xfrm>
          <a:prstGeom prst="rect">
            <a:avLst/>
          </a:prstGeom>
        </p:spPr>
        <p:txBody>
          <a:bodyPr anchor="ctr"/>
          <a:lstStyle>
            <a:lvl1pPr algn="ct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108062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Bullet Point Slide">
    <p:spTree>
      <p:nvGrpSpPr>
        <p:cNvPr id="1" name=""/>
        <p:cNvGrpSpPr/>
        <p:nvPr/>
      </p:nvGrpSpPr>
      <p:grpSpPr>
        <a:xfrm>
          <a:off x="0" y="0"/>
          <a:ext cx="0" cy="0"/>
          <a:chOff x="0" y="0"/>
          <a:chExt cx="0" cy="0"/>
        </a:xfrm>
      </p:grpSpPr>
      <p:sp>
        <p:nvSpPr>
          <p:cNvPr id="13" name="Rectangle 12"/>
          <p:cNvSpPr/>
          <p:nvPr userDrawn="1"/>
        </p:nvSpPr>
        <p:spPr>
          <a:xfrm>
            <a:off x="-4667" y="0"/>
            <a:ext cx="12196667" cy="644833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3112205" y="0"/>
            <a:ext cx="7882820" cy="686244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0" name="Content Placeholder 2"/>
          <p:cNvSpPr>
            <a:spLocks noGrp="1"/>
          </p:cNvSpPr>
          <p:nvPr>
            <p:ph idx="1" hasCustomPrompt="1"/>
          </p:nvPr>
        </p:nvSpPr>
        <p:spPr>
          <a:xfrm>
            <a:off x="3325813" y="457210"/>
            <a:ext cx="7442200" cy="5919787"/>
          </a:xfrm>
        </p:spPr>
        <p:txBody>
          <a:bodyPr/>
          <a:lstStyle>
            <a:lvl1pPr>
              <a:defRPr baseline="0"/>
            </a:lvl1pPr>
            <a:lvl3pPr>
              <a:defRPr/>
            </a:lvl3pPr>
            <a:lvl4pPr>
              <a:defRPr/>
            </a:lvl4pPr>
            <a:lvl5pPr>
              <a:defRPr baseline="0"/>
            </a:lvl5pPr>
          </a:lstStyle>
          <a:p>
            <a:pPr lvl="0"/>
            <a:r>
              <a:rPr lang="en-US" dirty="0"/>
              <a:t>This slide is perfect for agendas or a list of bullet points that does not need a supporting image, graph or chart.</a:t>
            </a:r>
          </a:p>
          <a:p>
            <a:pPr lvl="1"/>
            <a:r>
              <a:rPr lang="en-US" dirty="0"/>
              <a:t>Second level</a:t>
            </a:r>
          </a:p>
          <a:p>
            <a:pPr lvl="2"/>
            <a:r>
              <a:rPr lang="en-US" dirty="0"/>
              <a:t>Third level</a:t>
            </a:r>
          </a:p>
        </p:txBody>
      </p:sp>
      <p:sp>
        <p:nvSpPr>
          <p:cNvPr id="22" name="Text Placeholder 21"/>
          <p:cNvSpPr>
            <a:spLocks noGrp="1"/>
          </p:cNvSpPr>
          <p:nvPr>
            <p:ph type="body" sz="quarter" idx="14" hasCustomPrompt="1"/>
          </p:nvPr>
        </p:nvSpPr>
        <p:spPr>
          <a:xfrm>
            <a:off x="460377" y="448063"/>
            <a:ext cx="2632075" cy="761238"/>
          </a:xfrm>
        </p:spPr>
        <p:txBody>
          <a:bodyPr lIns="0" tIns="0" rIns="228600" bIns="0"/>
          <a:lstStyle>
            <a:lvl1pPr marL="0" indent="0">
              <a:buNone/>
              <a:defRPr>
                <a:solidFill>
                  <a:srgbClr val="B5D084"/>
                </a:solidFill>
                <a:latin typeface="Century Gothic"/>
                <a:cs typeface="Century Gothic"/>
              </a:defRPr>
            </a:lvl1pPr>
            <a:lvl2pPr marL="457208" indent="0">
              <a:buNone/>
              <a:defRPr/>
            </a:lvl2pPr>
          </a:lstStyle>
          <a:p>
            <a:pPr lvl="0"/>
            <a:r>
              <a:rPr lang="en-US" dirty="0"/>
              <a:t>Main title of slide</a:t>
            </a:r>
          </a:p>
        </p:txBody>
      </p:sp>
      <p:sp>
        <p:nvSpPr>
          <p:cNvPr id="28" name="Text Placeholder 27"/>
          <p:cNvSpPr>
            <a:spLocks noGrp="1"/>
          </p:cNvSpPr>
          <p:nvPr>
            <p:ph type="body" sz="quarter" idx="15" hasCustomPrompt="1"/>
          </p:nvPr>
        </p:nvSpPr>
        <p:spPr>
          <a:xfrm>
            <a:off x="460377" y="1209304"/>
            <a:ext cx="2632075" cy="1056523"/>
          </a:xfrm>
        </p:spPr>
        <p:txBody>
          <a:bodyPr lIns="0" tIns="118872" rIns="228600" bIns="0">
            <a:normAutofit/>
          </a:bodyPr>
          <a:lstStyle>
            <a:lvl1pPr marL="0" indent="0">
              <a:buNone/>
              <a:defRPr sz="1200" baseline="0">
                <a:solidFill>
                  <a:schemeClr val="bg1"/>
                </a:solidFill>
              </a:defRPr>
            </a:lvl1pPr>
          </a:lstStyle>
          <a:p>
            <a:pPr lvl="0"/>
            <a:r>
              <a:rPr lang="en-US" dirty="0"/>
              <a:t>Supporting sub-title or short, supportive intro to main topic</a:t>
            </a:r>
          </a:p>
        </p:txBody>
      </p:sp>
      <p:sp>
        <p:nvSpPr>
          <p:cNvPr id="10" name="TextBox 9"/>
          <p:cNvSpPr txBox="1"/>
          <p:nvPr userDrawn="1"/>
        </p:nvSpPr>
        <p:spPr>
          <a:xfrm>
            <a:off x="454025" y="6245947"/>
            <a:ext cx="2658180" cy="184666"/>
          </a:xfrm>
          <a:prstGeom prst="rect">
            <a:avLst/>
          </a:prstGeom>
          <a:noFill/>
        </p:spPr>
        <p:txBody>
          <a:bodyPr wrap="square" lIns="0" rIns="0" rtlCol="0">
            <a:spAutoFit/>
          </a:bodyPr>
          <a:lstStyle/>
          <a:p>
            <a:pPr algn="l"/>
            <a:r>
              <a:rPr lang="en-US" sz="600" dirty="0">
                <a:solidFill>
                  <a:schemeClr val="accent2"/>
                </a:solidFill>
                <a:latin typeface="Century Gothic"/>
                <a:cs typeface="Century Gothic"/>
              </a:rPr>
              <a:t>Confidential and Proprietary to Daugherty Business Solutions</a:t>
            </a:r>
          </a:p>
        </p:txBody>
      </p:sp>
      <p:sp>
        <p:nvSpPr>
          <p:cNvPr id="15" name="Slide Number Placeholder 5"/>
          <p:cNvSpPr>
            <a:spLocks noGrp="1"/>
          </p:cNvSpPr>
          <p:nvPr>
            <p:ph type="sldNum" sz="quarter" idx="11"/>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Tree>
    <p:extLst>
      <p:ext uri="{BB962C8B-B14F-4D97-AF65-F5344CB8AC3E}">
        <p14:creationId xmlns:p14="http://schemas.microsoft.com/office/powerpoint/2010/main" val="36458466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4/14/22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6" name="TextBox 5"/>
          <p:cNvSpPr txBox="1"/>
          <p:nvPr userDrawn="1"/>
        </p:nvSpPr>
        <p:spPr>
          <a:xfrm>
            <a:off x="3325812" y="6530868"/>
            <a:ext cx="5532087" cy="200055"/>
          </a:xfrm>
          <a:prstGeom prst="rect">
            <a:avLst/>
          </a:prstGeom>
          <a:noFill/>
        </p:spPr>
        <p:txBody>
          <a:bodyPr wrap="square" rtlCol="0">
            <a:spAutoFit/>
          </a:bodyPr>
          <a:lstStyle/>
          <a:p>
            <a:pPr algn="ctr"/>
            <a:r>
              <a:rPr lang="en-US" sz="700" dirty="0">
                <a:solidFill>
                  <a:schemeClr val="bg1"/>
                </a:solidFill>
                <a:latin typeface="Century Gothic"/>
                <a:cs typeface="Century Gothic"/>
              </a:rPr>
              <a:t>Confidential and Proprietary to Daugherty Business Solutions</a:t>
            </a:r>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4079380331"/>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53" r:id="rId3"/>
    <p:sldLayoutId id="2147483685" r:id="rId4"/>
    <p:sldLayoutId id="2147483686" r:id="rId5"/>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userDrawn="1">
          <p15:clr>
            <a:srgbClr val="F26B43"/>
          </p15:clr>
        </p15:guide>
        <p15:guide id="2" pos="744" userDrawn="1">
          <p15:clr>
            <a:srgbClr val="F26B43"/>
          </p15:clr>
        </p15:guide>
        <p15:guide id="3" pos="890" userDrawn="1">
          <p15:clr>
            <a:srgbClr val="F26B43"/>
          </p15:clr>
        </p15:guide>
        <p15:guide id="4" pos="1347" userDrawn="1">
          <p15:clr>
            <a:srgbClr val="F26B43"/>
          </p15:clr>
        </p15:guide>
        <p15:guide id="5" pos="1491" userDrawn="1">
          <p15:clr>
            <a:srgbClr val="F26B43"/>
          </p15:clr>
        </p15:guide>
        <p15:guide id="6" pos="1955" userDrawn="1">
          <p15:clr>
            <a:srgbClr val="F26B43"/>
          </p15:clr>
        </p15:guide>
        <p15:guide id="7" pos="2095" userDrawn="1">
          <p15:clr>
            <a:srgbClr val="F26B43"/>
          </p15:clr>
        </p15:guide>
        <p15:guide id="8" pos="2555" userDrawn="1">
          <p15:clr>
            <a:srgbClr val="F26B43"/>
          </p15:clr>
        </p15:guide>
        <p15:guide id="9" pos="2698" userDrawn="1">
          <p15:clr>
            <a:srgbClr val="F26B43"/>
          </p15:clr>
        </p15:guide>
        <p15:guide id="10" pos="3159" userDrawn="1">
          <p15:clr>
            <a:srgbClr val="F26B43"/>
          </p15:clr>
        </p15:guide>
        <p15:guide id="11" pos="3306" userDrawn="1">
          <p15:clr>
            <a:srgbClr val="F26B43"/>
          </p15:clr>
        </p15:guide>
        <p15:guide id="12" pos="3764" userDrawn="1">
          <p15:clr>
            <a:srgbClr val="F26B43"/>
          </p15:clr>
        </p15:guide>
        <p15:guide id="13" pos="3910" userDrawn="1">
          <p15:clr>
            <a:srgbClr val="F26B43"/>
          </p15:clr>
        </p15:guide>
        <p15:guide id="14" pos="4364" userDrawn="1">
          <p15:clr>
            <a:srgbClr val="F26B43"/>
          </p15:clr>
        </p15:guide>
        <p15:guide id="15" pos="4510" userDrawn="1">
          <p15:clr>
            <a:srgbClr val="F26B43"/>
          </p15:clr>
        </p15:guide>
        <p15:guide id="16" pos="4975" userDrawn="1">
          <p15:clr>
            <a:srgbClr val="F26B43"/>
          </p15:clr>
        </p15:guide>
        <p15:guide id="17" pos="5114" userDrawn="1">
          <p15:clr>
            <a:srgbClr val="F26B43"/>
          </p15:clr>
        </p15:guide>
        <p15:guide id="18" pos="5575" userDrawn="1">
          <p15:clr>
            <a:srgbClr val="F26B43"/>
          </p15:clr>
        </p15:guide>
        <p15:guide id="19" pos="5718" userDrawn="1">
          <p15:clr>
            <a:srgbClr val="F26B43"/>
          </p15:clr>
        </p15:guide>
        <p15:guide id="20" pos="6179" userDrawn="1">
          <p15:clr>
            <a:srgbClr val="F26B43"/>
          </p15:clr>
        </p15:guide>
        <p15:guide id="21" pos="6326" userDrawn="1">
          <p15:clr>
            <a:srgbClr val="F26B43"/>
          </p15:clr>
        </p15:guide>
        <p15:guide id="22" pos="6783" userDrawn="1">
          <p15:clr>
            <a:srgbClr val="F26B43"/>
          </p15:clr>
        </p15:guide>
        <p15:guide id="23" pos="6926" userDrawn="1">
          <p15:clr>
            <a:srgbClr val="F26B43"/>
          </p15:clr>
        </p15:guide>
        <p15:guide id="24" pos="738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417637"/>
            <a:ext cx="11272838" cy="2519364"/>
          </a:xfrm>
          <a:prstGeom prst="rect">
            <a:avLst/>
          </a:prstGeom>
        </p:spPr>
        <p:txBody>
          <a:bodyPr vert="horz" lIns="0" tIns="45720" rIns="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4/14/22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6" name="TextBox 5"/>
          <p:cNvSpPr txBox="1"/>
          <p:nvPr userDrawn="1"/>
        </p:nvSpPr>
        <p:spPr>
          <a:xfrm>
            <a:off x="3325812" y="6530868"/>
            <a:ext cx="5532087" cy="200055"/>
          </a:xfrm>
          <a:prstGeom prst="rect">
            <a:avLst/>
          </a:prstGeom>
          <a:noFill/>
        </p:spPr>
        <p:txBody>
          <a:bodyPr wrap="square" rtlCol="0">
            <a:spAutoFit/>
          </a:bodyPr>
          <a:lstStyle/>
          <a:p>
            <a:pPr algn="ctr"/>
            <a:r>
              <a:rPr lang="en-US" sz="700" dirty="0">
                <a:solidFill>
                  <a:schemeClr val="bg1"/>
                </a:solidFill>
                <a:latin typeface="Century Gothic"/>
                <a:cs typeface="Century Gothic"/>
              </a:rPr>
              <a:t>Confidential and Proprietary to Daugherty Business Solutions</a:t>
            </a:r>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623845234"/>
      </p:ext>
    </p:extLst>
  </p:cSld>
  <p:clrMap bg1="lt1" tx1="dk1" bg2="lt2" tx2="dk2" accent1="accent1" accent2="accent2" accent3="accent3" accent4="accent4" accent5="accent5" accent6="accent6" hlink="hlink" folHlink="folHlink"/>
  <p:sldLayoutIdLst>
    <p:sldLayoutId id="2147483694" r:id="rId1"/>
    <p:sldLayoutId id="2147483780" r:id="rId2"/>
    <p:sldLayoutId id="2147483695" r:id="rId3"/>
    <p:sldLayoutId id="2147483696" r:id="rId4"/>
    <p:sldLayoutId id="2147483698" r:id="rId5"/>
    <p:sldLayoutId id="2147483697" r:id="rId6"/>
    <p:sldLayoutId id="2147483699" r:id="rId7"/>
    <p:sldLayoutId id="2147483700"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654" r:id="rId18"/>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64">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4/14/22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6" name="TextBox 5"/>
          <p:cNvSpPr txBox="1"/>
          <p:nvPr userDrawn="1"/>
        </p:nvSpPr>
        <p:spPr>
          <a:xfrm>
            <a:off x="3325812" y="6530868"/>
            <a:ext cx="5532087" cy="200055"/>
          </a:xfrm>
          <a:prstGeom prst="rect">
            <a:avLst/>
          </a:prstGeom>
          <a:noFill/>
        </p:spPr>
        <p:txBody>
          <a:bodyPr wrap="square" rtlCol="0">
            <a:spAutoFit/>
          </a:bodyPr>
          <a:lstStyle/>
          <a:p>
            <a:pPr algn="ctr"/>
            <a:r>
              <a:rPr lang="en-US" sz="700" dirty="0">
                <a:solidFill>
                  <a:schemeClr val="bg1"/>
                </a:solidFill>
                <a:latin typeface="Century Gothic"/>
                <a:cs typeface="Century Gothic"/>
              </a:rPr>
              <a:t>Confidential and Proprietary to Daugherty Business Solutions</a:t>
            </a:r>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69943193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22" r:id="rId13"/>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64">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400815"/>
            <a:ext cx="12192000" cy="465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454025" y="449262"/>
            <a:ext cx="11272838" cy="968375"/>
          </a:xfrm>
          <a:prstGeom prst="rect">
            <a:avLst/>
          </a:prstGeom>
        </p:spPr>
        <p:txBody>
          <a:bodyPr vert="horz" lIns="91440" tIns="45720" rIns="91440" bIns="45720" rtlCol="0" anchor="ctr">
            <a:normAutofit/>
          </a:bodyPr>
          <a:lstStyle/>
          <a:p>
            <a:r>
              <a:rPr lang="en-US" dirty="0"/>
              <a:t>Main Title</a:t>
            </a:r>
          </a:p>
        </p:txBody>
      </p:sp>
      <p:sp>
        <p:nvSpPr>
          <p:cNvPr id="3" name="Text Placeholder 2"/>
          <p:cNvSpPr>
            <a:spLocks noGrp="1"/>
          </p:cNvSpPr>
          <p:nvPr>
            <p:ph type="body" idx="1"/>
          </p:nvPr>
        </p:nvSpPr>
        <p:spPr>
          <a:xfrm>
            <a:off x="454025" y="1600201"/>
            <a:ext cx="11272838" cy="2336800"/>
          </a:xfrm>
          <a:prstGeom prst="rect">
            <a:avLst/>
          </a:prstGeom>
        </p:spPr>
        <p:txBody>
          <a:bodyPr vert="horz" lIns="91440" tIns="45720" rIns="91440" bIns="45720" rtlCol="0">
            <a:noAutofit/>
          </a:bodyPr>
          <a:lstStyle/>
          <a:p>
            <a:pPr lvl="0"/>
            <a:r>
              <a:rPr lang="en-US" dirty="0"/>
              <a:t>First level of list</a:t>
            </a:r>
          </a:p>
          <a:p>
            <a:pPr lvl="1"/>
            <a:r>
              <a:rPr lang="en-US" dirty="0"/>
              <a:t>Second level idea</a:t>
            </a:r>
          </a:p>
          <a:p>
            <a:pPr lvl="2"/>
            <a:r>
              <a:rPr lang="en-US" dirty="0"/>
              <a:t>Third level idea(if additional level is needed… rethink your idea structure)</a:t>
            </a:r>
          </a:p>
        </p:txBody>
      </p:sp>
      <p:sp>
        <p:nvSpPr>
          <p:cNvPr id="4" name="Date Placeholder 3"/>
          <p:cNvSpPr>
            <a:spLocks noGrp="1"/>
          </p:cNvSpPr>
          <p:nvPr>
            <p:ph type="dt" sz="half" idx="2"/>
          </p:nvPr>
        </p:nvSpPr>
        <p:spPr>
          <a:xfrm>
            <a:off x="9323036" y="6448334"/>
            <a:ext cx="1444977" cy="365125"/>
          </a:xfrm>
          <a:prstGeom prst="rect">
            <a:avLst/>
          </a:prstGeom>
        </p:spPr>
        <p:txBody>
          <a:bodyPr vert="horz" lIns="91440" tIns="45720" rIns="0" bIns="45720" rtlCol="0" anchor="ctr"/>
          <a:lstStyle>
            <a:lvl1pPr algn="r">
              <a:defRPr sz="1000">
                <a:solidFill>
                  <a:schemeClr val="bg1"/>
                </a:solidFill>
                <a:latin typeface="Century Gothic"/>
              </a:defRPr>
            </a:lvl1pPr>
          </a:lstStyle>
          <a:p>
            <a:fld id="{EBEBFF66-A894-4ABB-8226-7CBA6AFE2352}" type="datetime1">
              <a:rPr lang="en-US" smtClean="0"/>
              <a:t>4/14/22</a:t>
            </a:fld>
            <a:endParaRPr lang="en-US" dirty="0"/>
          </a:p>
        </p:txBody>
      </p:sp>
      <p:sp>
        <p:nvSpPr>
          <p:cNvPr id="9" name="Slide Number Placeholder 5"/>
          <p:cNvSpPr>
            <a:spLocks noGrp="1"/>
          </p:cNvSpPr>
          <p:nvPr>
            <p:ph type="sldNum" sz="quarter" idx="4"/>
          </p:nvPr>
        </p:nvSpPr>
        <p:spPr>
          <a:xfrm>
            <a:off x="11026950" y="6448334"/>
            <a:ext cx="699913" cy="365125"/>
          </a:xfrm>
          <a:prstGeom prst="rect">
            <a:avLst/>
          </a:prstGeom>
        </p:spPr>
        <p:txBody>
          <a:bodyPr anchor="ctr"/>
          <a:lstStyle>
            <a:lvl1pPr algn="r">
              <a:defRPr sz="1000">
                <a:solidFill>
                  <a:schemeClr val="bg1"/>
                </a:solidFill>
                <a:latin typeface=""/>
              </a:defRPr>
            </a:lvl1pPr>
          </a:lstStyle>
          <a:p>
            <a:fld id="{8994C0FE-B155-7245-AD0C-30F39E06E47B}" type="slidenum">
              <a:rPr lang="en-US" smtClean="0"/>
              <a:pPr/>
              <a:t>‹#›</a:t>
            </a:fld>
            <a:endParaRPr lang="en-US" dirty="0"/>
          </a:p>
        </p:txBody>
      </p:sp>
      <p:sp>
        <p:nvSpPr>
          <p:cNvPr id="6" name="TextBox 5"/>
          <p:cNvSpPr txBox="1"/>
          <p:nvPr userDrawn="1"/>
        </p:nvSpPr>
        <p:spPr>
          <a:xfrm>
            <a:off x="3325812" y="6530868"/>
            <a:ext cx="5532087" cy="200055"/>
          </a:xfrm>
          <a:prstGeom prst="rect">
            <a:avLst/>
          </a:prstGeom>
          <a:noFill/>
        </p:spPr>
        <p:txBody>
          <a:bodyPr wrap="square" rtlCol="0">
            <a:spAutoFit/>
          </a:bodyPr>
          <a:lstStyle/>
          <a:p>
            <a:pPr algn="ctr"/>
            <a:r>
              <a:rPr lang="en-US" sz="700" dirty="0">
                <a:solidFill>
                  <a:schemeClr val="bg1"/>
                </a:solidFill>
                <a:latin typeface="Century Gothic"/>
                <a:cs typeface="Century Gothic"/>
              </a:rPr>
              <a:t>Confidential and Proprietary to Daugherty Business Solutions</a:t>
            </a:r>
          </a:p>
        </p:txBody>
      </p:sp>
      <p:sp>
        <p:nvSpPr>
          <p:cNvPr id="10" name="Freeform 5"/>
          <p:cNvSpPr>
            <a:spLocks noChangeAspect="1" noEditPoints="1"/>
          </p:cNvSpPr>
          <p:nvPr userDrawn="1"/>
        </p:nvSpPr>
        <p:spPr bwMode="auto">
          <a:xfrm>
            <a:off x="454025" y="6536913"/>
            <a:ext cx="2023533" cy="191956"/>
          </a:xfrm>
          <a:custGeom>
            <a:avLst/>
            <a:gdLst>
              <a:gd name="T0" fmla="*/ 244 w 4048"/>
              <a:gd name="T1" fmla="*/ 104 h 384"/>
              <a:gd name="T2" fmla="*/ 156 w 4048"/>
              <a:gd name="T3" fmla="*/ 60 h 384"/>
              <a:gd name="T4" fmla="*/ 476 w 4048"/>
              <a:gd name="T5" fmla="*/ 108 h 384"/>
              <a:gd name="T6" fmla="*/ 346 w 4048"/>
              <a:gd name="T7" fmla="*/ 124 h 384"/>
              <a:gd name="T8" fmla="*/ 304 w 4048"/>
              <a:gd name="T9" fmla="*/ 192 h 384"/>
              <a:gd name="T10" fmla="*/ 434 w 4048"/>
              <a:gd name="T11" fmla="*/ 258 h 384"/>
              <a:gd name="T12" fmla="*/ 352 w 4048"/>
              <a:gd name="T13" fmla="*/ 264 h 384"/>
              <a:gd name="T14" fmla="*/ 674 w 4048"/>
              <a:gd name="T15" fmla="*/ 214 h 384"/>
              <a:gd name="T16" fmla="*/ 552 w 4048"/>
              <a:gd name="T17" fmla="*/ 278 h 384"/>
              <a:gd name="T18" fmla="*/ 954 w 4048"/>
              <a:gd name="T19" fmla="*/ 38 h 384"/>
              <a:gd name="T20" fmla="*/ 800 w 4048"/>
              <a:gd name="T21" fmla="*/ 182 h 384"/>
              <a:gd name="T22" fmla="*/ 794 w 4048"/>
              <a:gd name="T23" fmla="*/ 370 h 384"/>
              <a:gd name="T24" fmla="*/ 920 w 4048"/>
              <a:gd name="T25" fmla="*/ 248 h 384"/>
              <a:gd name="T26" fmla="*/ 968 w 4048"/>
              <a:gd name="T27" fmla="*/ 156 h 384"/>
              <a:gd name="T28" fmla="*/ 894 w 4048"/>
              <a:gd name="T29" fmla="*/ 178 h 384"/>
              <a:gd name="T30" fmla="*/ 886 w 4048"/>
              <a:gd name="T31" fmla="*/ 106 h 384"/>
              <a:gd name="T32" fmla="*/ 936 w 4048"/>
              <a:gd name="T33" fmla="*/ 338 h 384"/>
              <a:gd name="T34" fmla="*/ 1212 w 4048"/>
              <a:gd name="T35" fmla="*/ 150 h 384"/>
              <a:gd name="T36" fmla="*/ 1076 w 4048"/>
              <a:gd name="T37" fmla="*/ 304 h 384"/>
              <a:gd name="T38" fmla="*/ 1212 w 4048"/>
              <a:gd name="T39" fmla="*/ 150 h 384"/>
              <a:gd name="T40" fmla="*/ 1388 w 4048"/>
              <a:gd name="T41" fmla="*/ 76 h 384"/>
              <a:gd name="T42" fmla="*/ 1398 w 4048"/>
              <a:gd name="T43" fmla="*/ 304 h 384"/>
              <a:gd name="T44" fmla="*/ 1336 w 4048"/>
              <a:gd name="T45" fmla="*/ 118 h 384"/>
              <a:gd name="T46" fmla="*/ 1612 w 4048"/>
              <a:gd name="T47" fmla="*/ 128 h 384"/>
              <a:gd name="T48" fmla="*/ 1742 w 4048"/>
              <a:gd name="T49" fmla="*/ 260 h 384"/>
              <a:gd name="T50" fmla="*/ 1706 w 4048"/>
              <a:gd name="T51" fmla="*/ 298 h 384"/>
              <a:gd name="T52" fmla="*/ 1874 w 4048"/>
              <a:gd name="T53" fmla="*/ 332 h 384"/>
              <a:gd name="T54" fmla="*/ 2158 w 4048"/>
              <a:gd name="T55" fmla="*/ 302 h 384"/>
              <a:gd name="T56" fmla="*/ 2192 w 4048"/>
              <a:gd name="T57" fmla="*/ 208 h 384"/>
              <a:gd name="T58" fmla="*/ 2152 w 4048"/>
              <a:gd name="T59" fmla="*/ 238 h 384"/>
              <a:gd name="T60" fmla="*/ 2310 w 4048"/>
              <a:gd name="T61" fmla="*/ 292 h 384"/>
              <a:gd name="T62" fmla="*/ 2248 w 4048"/>
              <a:gd name="T63" fmla="*/ 190 h 384"/>
              <a:gd name="T64" fmla="*/ 2436 w 4048"/>
              <a:gd name="T65" fmla="*/ 270 h 384"/>
              <a:gd name="T66" fmla="*/ 2408 w 4048"/>
              <a:gd name="T67" fmla="*/ 208 h 384"/>
              <a:gd name="T68" fmla="*/ 2360 w 4048"/>
              <a:gd name="T69" fmla="*/ 240 h 384"/>
              <a:gd name="T70" fmla="*/ 2360 w 4048"/>
              <a:gd name="T71" fmla="*/ 294 h 384"/>
              <a:gd name="T72" fmla="*/ 2742 w 4048"/>
              <a:gd name="T73" fmla="*/ 302 h 384"/>
              <a:gd name="T74" fmla="*/ 2852 w 4048"/>
              <a:gd name="T75" fmla="*/ 270 h 384"/>
              <a:gd name="T76" fmla="*/ 2832 w 4048"/>
              <a:gd name="T77" fmla="*/ 212 h 384"/>
              <a:gd name="T78" fmla="*/ 2780 w 4048"/>
              <a:gd name="T79" fmla="*/ 244 h 384"/>
              <a:gd name="T80" fmla="*/ 2788 w 4048"/>
              <a:gd name="T81" fmla="*/ 300 h 384"/>
              <a:gd name="T82" fmla="*/ 2926 w 4048"/>
              <a:gd name="T83" fmla="*/ 238 h 384"/>
              <a:gd name="T84" fmla="*/ 2910 w 4048"/>
              <a:gd name="T85" fmla="*/ 190 h 384"/>
              <a:gd name="T86" fmla="*/ 2942 w 4048"/>
              <a:gd name="T87" fmla="*/ 272 h 384"/>
              <a:gd name="T88" fmla="*/ 3114 w 4048"/>
              <a:gd name="T89" fmla="*/ 294 h 384"/>
              <a:gd name="T90" fmla="*/ 3074 w 4048"/>
              <a:gd name="T91" fmla="*/ 208 h 384"/>
              <a:gd name="T92" fmla="*/ 3042 w 4048"/>
              <a:gd name="T93" fmla="*/ 222 h 384"/>
              <a:gd name="T94" fmla="*/ 3058 w 4048"/>
              <a:gd name="T95" fmla="*/ 278 h 384"/>
              <a:gd name="T96" fmla="*/ 3262 w 4048"/>
              <a:gd name="T97" fmla="*/ 224 h 384"/>
              <a:gd name="T98" fmla="*/ 3174 w 4048"/>
              <a:gd name="T99" fmla="*/ 294 h 384"/>
              <a:gd name="T100" fmla="*/ 3192 w 4048"/>
              <a:gd name="T101" fmla="*/ 210 h 384"/>
              <a:gd name="T102" fmla="*/ 3208 w 4048"/>
              <a:gd name="T103" fmla="*/ 286 h 384"/>
              <a:gd name="T104" fmla="*/ 3472 w 4048"/>
              <a:gd name="T105" fmla="*/ 268 h 384"/>
              <a:gd name="T106" fmla="*/ 3426 w 4048"/>
              <a:gd name="T107" fmla="*/ 300 h 384"/>
              <a:gd name="T108" fmla="*/ 3780 w 4048"/>
              <a:gd name="T109" fmla="*/ 294 h 384"/>
              <a:gd name="T110" fmla="*/ 3692 w 4048"/>
              <a:gd name="T111" fmla="*/ 224 h 384"/>
              <a:gd name="T112" fmla="*/ 3708 w 4048"/>
              <a:gd name="T113" fmla="*/ 254 h 384"/>
              <a:gd name="T114" fmla="*/ 3784 w 4048"/>
              <a:gd name="T115" fmla="*/ 246 h 384"/>
              <a:gd name="T116" fmla="*/ 4008 w 4048"/>
              <a:gd name="T117" fmla="*/ 304 h 384"/>
              <a:gd name="T118" fmla="*/ 3986 w 4048"/>
              <a:gd name="T119" fmla="*/ 220 h 384"/>
              <a:gd name="T120" fmla="*/ 3972 w 4048"/>
              <a:gd name="T121" fmla="*/ 202 h 384"/>
              <a:gd name="T122" fmla="*/ 4008 w 4048"/>
              <a:gd name="T123" fmla="*/ 286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48" h="384">
                <a:moveTo>
                  <a:pt x="100" y="304"/>
                </a:moveTo>
                <a:lnTo>
                  <a:pt x="100" y="304"/>
                </a:lnTo>
                <a:lnTo>
                  <a:pt x="118" y="304"/>
                </a:lnTo>
                <a:lnTo>
                  <a:pt x="134" y="300"/>
                </a:lnTo>
                <a:lnTo>
                  <a:pt x="148" y="298"/>
                </a:lnTo>
                <a:lnTo>
                  <a:pt x="162" y="292"/>
                </a:lnTo>
                <a:lnTo>
                  <a:pt x="176" y="288"/>
                </a:lnTo>
                <a:lnTo>
                  <a:pt x="188" y="280"/>
                </a:lnTo>
                <a:lnTo>
                  <a:pt x="200" y="272"/>
                </a:lnTo>
                <a:lnTo>
                  <a:pt x="210" y="262"/>
                </a:lnTo>
                <a:lnTo>
                  <a:pt x="218" y="252"/>
                </a:lnTo>
                <a:lnTo>
                  <a:pt x="226" y="240"/>
                </a:lnTo>
                <a:lnTo>
                  <a:pt x="234" y="228"/>
                </a:lnTo>
                <a:lnTo>
                  <a:pt x="240" y="214"/>
                </a:lnTo>
                <a:lnTo>
                  <a:pt x="244" y="200"/>
                </a:lnTo>
                <a:lnTo>
                  <a:pt x="248" y="184"/>
                </a:lnTo>
                <a:lnTo>
                  <a:pt x="250" y="168"/>
                </a:lnTo>
                <a:lnTo>
                  <a:pt x="250" y="150"/>
                </a:lnTo>
                <a:lnTo>
                  <a:pt x="250" y="150"/>
                </a:lnTo>
                <a:lnTo>
                  <a:pt x="250" y="134"/>
                </a:lnTo>
                <a:lnTo>
                  <a:pt x="248" y="118"/>
                </a:lnTo>
                <a:lnTo>
                  <a:pt x="244" y="104"/>
                </a:lnTo>
                <a:lnTo>
                  <a:pt x="240" y="90"/>
                </a:lnTo>
                <a:lnTo>
                  <a:pt x="234" y="76"/>
                </a:lnTo>
                <a:lnTo>
                  <a:pt x="228" y="64"/>
                </a:lnTo>
                <a:lnTo>
                  <a:pt x="220" y="52"/>
                </a:lnTo>
                <a:lnTo>
                  <a:pt x="212" y="42"/>
                </a:lnTo>
                <a:lnTo>
                  <a:pt x="202" y="32"/>
                </a:lnTo>
                <a:lnTo>
                  <a:pt x="192" y="24"/>
                </a:lnTo>
                <a:lnTo>
                  <a:pt x="180" y="16"/>
                </a:lnTo>
                <a:lnTo>
                  <a:pt x="168" y="10"/>
                </a:lnTo>
                <a:lnTo>
                  <a:pt x="156" y="6"/>
                </a:lnTo>
                <a:lnTo>
                  <a:pt x="142" y="2"/>
                </a:lnTo>
                <a:lnTo>
                  <a:pt x="128" y="0"/>
                </a:lnTo>
                <a:lnTo>
                  <a:pt x="112" y="0"/>
                </a:lnTo>
                <a:lnTo>
                  <a:pt x="0" y="0"/>
                </a:lnTo>
                <a:lnTo>
                  <a:pt x="0" y="304"/>
                </a:lnTo>
                <a:lnTo>
                  <a:pt x="100" y="304"/>
                </a:lnTo>
                <a:close/>
                <a:moveTo>
                  <a:pt x="56" y="42"/>
                </a:moveTo>
                <a:lnTo>
                  <a:pt x="110" y="42"/>
                </a:lnTo>
                <a:lnTo>
                  <a:pt x="110" y="42"/>
                </a:lnTo>
                <a:lnTo>
                  <a:pt x="126" y="44"/>
                </a:lnTo>
                <a:lnTo>
                  <a:pt x="142" y="50"/>
                </a:lnTo>
                <a:lnTo>
                  <a:pt x="156" y="60"/>
                </a:lnTo>
                <a:lnTo>
                  <a:pt x="168" y="72"/>
                </a:lnTo>
                <a:lnTo>
                  <a:pt x="176" y="88"/>
                </a:lnTo>
                <a:lnTo>
                  <a:pt x="184" y="106"/>
                </a:lnTo>
                <a:lnTo>
                  <a:pt x="188" y="128"/>
                </a:lnTo>
                <a:lnTo>
                  <a:pt x="190" y="150"/>
                </a:lnTo>
                <a:lnTo>
                  <a:pt x="190" y="150"/>
                </a:lnTo>
                <a:lnTo>
                  <a:pt x="188" y="174"/>
                </a:lnTo>
                <a:lnTo>
                  <a:pt x="184" y="194"/>
                </a:lnTo>
                <a:lnTo>
                  <a:pt x="176" y="214"/>
                </a:lnTo>
                <a:lnTo>
                  <a:pt x="166" y="230"/>
                </a:lnTo>
                <a:lnTo>
                  <a:pt x="154" y="242"/>
                </a:lnTo>
                <a:lnTo>
                  <a:pt x="138" y="252"/>
                </a:lnTo>
                <a:lnTo>
                  <a:pt x="122" y="258"/>
                </a:lnTo>
                <a:lnTo>
                  <a:pt x="102" y="258"/>
                </a:lnTo>
                <a:lnTo>
                  <a:pt x="56" y="258"/>
                </a:lnTo>
                <a:lnTo>
                  <a:pt x="56" y="42"/>
                </a:lnTo>
                <a:close/>
                <a:moveTo>
                  <a:pt x="484" y="258"/>
                </a:moveTo>
                <a:lnTo>
                  <a:pt x="484" y="156"/>
                </a:lnTo>
                <a:lnTo>
                  <a:pt x="484" y="156"/>
                </a:lnTo>
                <a:lnTo>
                  <a:pt x="484" y="132"/>
                </a:lnTo>
                <a:lnTo>
                  <a:pt x="480" y="114"/>
                </a:lnTo>
                <a:lnTo>
                  <a:pt x="476" y="108"/>
                </a:lnTo>
                <a:lnTo>
                  <a:pt x="472" y="102"/>
                </a:lnTo>
                <a:lnTo>
                  <a:pt x="462" y="90"/>
                </a:lnTo>
                <a:lnTo>
                  <a:pt x="462" y="90"/>
                </a:lnTo>
                <a:lnTo>
                  <a:pt x="450" y="84"/>
                </a:lnTo>
                <a:lnTo>
                  <a:pt x="434" y="78"/>
                </a:lnTo>
                <a:lnTo>
                  <a:pt x="416" y="76"/>
                </a:lnTo>
                <a:lnTo>
                  <a:pt x="394" y="74"/>
                </a:lnTo>
                <a:lnTo>
                  <a:pt x="394" y="74"/>
                </a:lnTo>
                <a:lnTo>
                  <a:pt x="372" y="76"/>
                </a:lnTo>
                <a:lnTo>
                  <a:pt x="352" y="78"/>
                </a:lnTo>
                <a:lnTo>
                  <a:pt x="336" y="84"/>
                </a:lnTo>
                <a:lnTo>
                  <a:pt x="322" y="92"/>
                </a:lnTo>
                <a:lnTo>
                  <a:pt x="322" y="92"/>
                </a:lnTo>
                <a:lnTo>
                  <a:pt x="310" y="102"/>
                </a:lnTo>
                <a:lnTo>
                  <a:pt x="300" y="110"/>
                </a:lnTo>
                <a:lnTo>
                  <a:pt x="296" y="122"/>
                </a:lnTo>
                <a:lnTo>
                  <a:pt x="292" y="138"/>
                </a:lnTo>
                <a:lnTo>
                  <a:pt x="334" y="146"/>
                </a:lnTo>
                <a:lnTo>
                  <a:pt x="334" y="146"/>
                </a:lnTo>
                <a:lnTo>
                  <a:pt x="338" y="136"/>
                </a:lnTo>
                <a:lnTo>
                  <a:pt x="340" y="130"/>
                </a:lnTo>
                <a:lnTo>
                  <a:pt x="346" y="124"/>
                </a:lnTo>
                <a:lnTo>
                  <a:pt x="352" y="118"/>
                </a:lnTo>
                <a:lnTo>
                  <a:pt x="358" y="114"/>
                </a:lnTo>
                <a:lnTo>
                  <a:pt x="366" y="112"/>
                </a:lnTo>
                <a:lnTo>
                  <a:pt x="388" y="110"/>
                </a:lnTo>
                <a:lnTo>
                  <a:pt x="388" y="110"/>
                </a:lnTo>
                <a:lnTo>
                  <a:pt x="398" y="110"/>
                </a:lnTo>
                <a:lnTo>
                  <a:pt x="408" y="112"/>
                </a:lnTo>
                <a:lnTo>
                  <a:pt x="416" y="114"/>
                </a:lnTo>
                <a:lnTo>
                  <a:pt x="422" y="118"/>
                </a:lnTo>
                <a:lnTo>
                  <a:pt x="428" y="124"/>
                </a:lnTo>
                <a:lnTo>
                  <a:pt x="432" y="130"/>
                </a:lnTo>
                <a:lnTo>
                  <a:pt x="434" y="136"/>
                </a:lnTo>
                <a:lnTo>
                  <a:pt x="434" y="146"/>
                </a:lnTo>
                <a:lnTo>
                  <a:pt x="434" y="162"/>
                </a:lnTo>
                <a:lnTo>
                  <a:pt x="434" y="162"/>
                </a:lnTo>
                <a:lnTo>
                  <a:pt x="422" y="162"/>
                </a:lnTo>
                <a:lnTo>
                  <a:pt x="422" y="162"/>
                </a:lnTo>
                <a:lnTo>
                  <a:pt x="390" y="162"/>
                </a:lnTo>
                <a:lnTo>
                  <a:pt x="362" y="166"/>
                </a:lnTo>
                <a:lnTo>
                  <a:pt x="338" y="172"/>
                </a:lnTo>
                <a:lnTo>
                  <a:pt x="320" y="182"/>
                </a:lnTo>
                <a:lnTo>
                  <a:pt x="304" y="192"/>
                </a:lnTo>
                <a:lnTo>
                  <a:pt x="294" y="206"/>
                </a:lnTo>
                <a:lnTo>
                  <a:pt x="290" y="212"/>
                </a:lnTo>
                <a:lnTo>
                  <a:pt x="286" y="222"/>
                </a:lnTo>
                <a:lnTo>
                  <a:pt x="284" y="238"/>
                </a:lnTo>
                <a:lnTo>
                  <a:pt x="284" y="238"/>
                </a:lnTo>
                <a:lnTo>
                  <a:pt x="286" y="254"/>
                </a:lnTo>
                <a:lnTo>
                  <a:pt x="290" y="268"/>
                </a:lnTo>
                <a:lnTo>
                  <a:pt x="296" y="278"/>
                </a:lnTo>
                <a:lnTo>
                  <a:pt x="306" y="288"/>
                </a:lnTo>
                <a:lnTo>
                  <a:pt x="316" y="298"/>
                </a:lnTo>
                <a:lnTo>
                  <a:pt x="328" y="304"/>
                </a:lnTo>
                <a:lnTo>
                  <a:pt x="344" y="306"/>
                </a:lnTo>
                <a:lnTo>
                  <a:pt x="360" y="308"/>
                </a:lnTo>
                <a:lnTo>
                  <a:pt x="360" y="308"/>
                </a:lnTo>
                <a:lnTo>
                  <a:pt x="374" y="308"/>
                </a:lnTo>
                <a:lnTo>
                  <a:pt x="388" y="304"/>
                </a:lnTo>
                <a:lnTo>
                  <a:pt x="402" y="298"/>
                </a:lnTo>
                <a:lnTo>
                  <a:pt x="414" y="290"/>
                </a:lnTo>
                <a:lnTo>
                  <a:pt x="414" y="290"/>
                </a:lnTo>
                <a:lnTo>
                  <a:pt x="420" y="284"/>
                </a:lnTo>
                <a:lnTo>
                  <a:pt x="424" y="278"/>
                </a:lnTo>
                <a:lnTo>
                  <a:pt x="434" y="258"/>
                </a:lnTo>
                <a:lnTo>
                  <a:pt x="434" y="258"/>
                </a:lnTo>
                <a:lnTo>
                  <a:pt x="438" y="282"/>
                </a:lnTo>
                <a:lnTo>
                  <a:pt x="442" y="304"/>
                </a:lnTo>
                <a:lnTo>
                  <a:pt x="492" y="304"/>
                </a:lnTo>
                <a:lnTo>
                  <a:pt x="492" y="304"/>
                </a:lnTo>
                <a:lnTo>
                  <a:pt x="486" y="280"/>
                </a:lnTo>
                <a:lnTo>
                  <a:pt x="484" y="258"/>
                </a:lnTo>
                <a:lnTo>
                  <a:pt x="484" y="258"/>
                </a:lnTo>
                <a:close/>
                <a:moveTo>
                  <a:pt x="434" y="210"/>
                </a:moveTo>
                <a:lnTo>
                  <a:pt x="434" y="210"/>
                </a:lnTo>
                <a:lnTo>
                  <a:pt x="434" y="222"/>
                </a:lnTo>
                <a:lnTo>
                  <a:pt x="430" y="234"/>
                </a:lnTo>
                <a:lnTo>
                  <a:pt x="426" y="244"/>
                </a:lnTo>
                <a:lnTo>
                  <a:pt x="418" y="254"/>
                </a:lnTo>
                <a:lnTo>
                  <a:pt x="410" y="260"/>
                </a:lnTo>
                <a:lnTo>
                  <a:pt x="400" y="266"/>
                </a:lnTo>
                <a:lnTo>
                  <a:pt x="388" y="268"/>
                </a:lnTo>
                <a:lnTo>
                  <a:pt x="376" y="270"/>
                </a:lnTo>
                <a:lnTo>
                  <a:pt x="376" y="270"/>
                </a:lnTo>
                <a:lnTo>
                  <a:pt x="368" y="270"/>
                </a:lnTo>
                <a:lnTo>
                  <a:pt x="360" y="268"/>
                </a:lnTo>
                <a:lnTo>
                  <a:pt x="352" y="264"/>
                </a:lnTo>
                <a:lnTo>
                  <a:pt x="348" y="260"/>
                </a:lnTo>
                <a:lnTo>
                  <a:pt x="342" y="256"/>
                </a:lnTo>
                <a:lnTo>
                  <a:pt x="340" y="250"/>
                </a:lnTo>
                <a:lnTo>
                  <a:pt x="338" y="244"/>
                </a:lnTo>
                <a:lnTo>
                  <a:pt x="336" y="236"/>
                </a:lnTo>
                <a:lnTo>
                  <a:pt x="336" y="236"/>
                </a:lnTo>
                <a:lnTo>
                  <a:pt x="338" y="226"/>
                </a:lnTo>
                <a:lnTo>
                  <a:pt x="344" y="216"/>
                </a:lnTo>
                <a:lnTo>
                  <a:pt x="350" y="208"/>
                </a:lnTo>
                <a:lnTo>
                  <a:pt x="362" y="202"/>
                </a:lnTo>
                <a:lnTo>
                  <a:pt x="362" y="202"/>
                </a:lnTo>
                <a:lnTo>
                  <a:pt x="376" y="196"/>
                </a:lnTo>
                <a:lnTo>
                  <a:pt x="394" y="192"/>
                </a:lnTo>
                <a:lnTo>
                  <a:pt x="412" y="190"/>
                </a:lnTo>
                <a:lnTo>
                  <a:pt x="432" y="190"/>
                </a:lnTo>
                <a:lnTo>
                  <a:pt x="434" y="190"/>
                </a:lnTo>
                <a:lnTo>
                  <a:pt x="434" y="210"/>
                </a:lnTo>
                <a:close/>
                <a:moveTo>
                  <a:pt x="728" y="78"/>
                </a:moveTo>
                <a:lnTo>
                  <a:pt x="676" y="78"/>
                </a:lnTo>
                <a:lnTo>
                  <a:pt x="676" y="186"/>
                </a:lnTo>
                <a:lnTo>
                  <a:pt x="676" y="186"/>
                </a:lnTo>
                <a:lnTo>
                  <a:pt x="674" y="214"/>
                </a:lnTo>
                <a:lnTo>
                  <a:pt x="672" y="224"/>
                </a:lnTo>
                <a:lnTo>
                  <a:pt x="670" y="234"/>
                </a:lnTo>
                <a:lnTo>
                  <a:pt x="670" y="234"/>
                </a:lnTo>
                <a:lnTo>
                  <a:pt x="662" y="246"/>
                </a:lnTo>
                <a:lnTo>
                  <a:pt x="652" y="256"/>
                </a:lnTo>
                <a:lnTo>
                  <a:pt x="640" y="262"/>
                </a:lnTo>
                <a:lnTo>
                  <a:pt x="626" y="264"/>
                </a:lnTo>
                <a:lnTo>
                  <a:pt x="626" y="264"/>
                </a:lnTo>
                <a:lnTo>
                  <a:pt x="618" y="264"/>
                </a:lnTo>
                <a:lnTo>
                  <a:pt x="612" y="262"/>
                </a:lnTo>
                <a:lnTo>
                  <a:pt x="606" y="260"/>
                </a:lnTo>
                <a:lnTo>
                  <a:pt x="602" y="254"/>
                </a:lnTo>
                <a:lnTo>
                  <a:pt x="598" y="250"/>
                </a:lnTo>
                <a:lnTo>
                  <a:pt x="596" y="242"/>
                </a:lnTo>
                <a:lnTo>
                  <a:pt x="594" y="226"/>
                </a:lnTo>
                <a:lnTo>
                  <a:pt x="594" y="78"/>
                </a:lnTo>
                <a:lnTo>
                  <a:pt x="542" y="78"/>
                </a:lnTo>
                <a:lnTo>
                  <a:pt x="542" y="236"/>
                </a:lnTo>
                <a:lnTo>
                  <a:pt x="542" y="236"/>
                </a:lnTo>
                <a:lnTo>
                  <a:pt x="544" y="252"/>
                </a:lnTo>
                <a:lnTo>
                  <a:pt x="546" y="266"/>
                </a:lnTo>
                <a:lnTo>
                  <a:pt x="552" y="278"/>
                </a:lnTo>
                <a:lnTo>
                  <a:pt x="560" y="290"/>
                </a:lnTo>
                <a:lnTo>
                  <a:pt x="570" y="298"/>
                </a:lnTo>
                <a:lnTo>
                  <a:pt x="580" y="304"/>
                </a:lnTo>
                <a:lnTo>
                  <a:pt x="594" y="308"/>
                </a:lnTo>
                <a:lnTo>
                  <a:pt x="608" y="308"/>
                </a:lnTo>
                <a:lnTo>
                  <a:pt x="608" y="308"/>
                </a:lnTo>
                <a:lnTo>
                  <a:pt x="622" y="308"/>
                </a:lnTo>
                <a:lnTo>
                  <a:pt x="634" y="304"/>
                </a:lnTo>
                <a:lnTo>
                  <a:pt x="646" y="300"/>
                </a:lnTo>
                <a:lnTo>
                  <a:pt x="656" y="292"/>
                </a:lnTo>
                <a:lnTo>
                  <a:pt x="656" y="292"/>
                </a:lnTo>
                <a:lnTo>
                  <a:pt x="664" y="284"/>
                </a:lnTo>
                <a:lnTo>
                  <a:pt x="670" y="278"/>
                </a:lnTo>
                <a:lnTo>
                  <a:pt x="674" y="268"/>
                </a:lnTo>
                <a:lnTo>
                  <a:pt x="680" y="254"/>
                </a:lnTo>
                <a:lnTo>
                  <a:pt x="680" y="304"/>
                </a:lnTo>
                <a:lnTo>
                  <a:pt x="728" y="304"/>
                </a:lnTo>
                <a:lnTo>
                  <a:pt x="728" y="78"/>
                </a:lnTo>
                <a:close/>
                <a:moveTo>
                  <a:pt x="974" y="36"/>
                </a:moveTo>
                <a:lnTo>
                  <a:pt x="974" y="36"/>
                </a:lnTo>
                <a:lnTo>
                  <a:pt x="962" y="36"/>
                </a:lnTo>
                <a:lnTo>
                  <a:pt x="954" y="38"/>
                </a:lnTo>
                <a:lnTo>
                  <a:pt x="946" y="42"/>
                </a:lnTo>
                <a:lnTo>
                  <a:pt x="938" y="46"/>
                </a:lnTo>
                <a:lnTo>
                  <a:pt x="932" y="52"/>
                </a:lnTo>
                <a:lnTo>
                  <a:pt x="926" y="60"/>
                </a:lnTo>
                <a:lnTo>
                  <a:pt x="922" y="68"/>
                </a:lnTo>
                <a:lnTo>
                  <a:pt x="920" y="78"/>
                </a:lnTo>
                <a:lnTo>
                  <a:pt x="920" y="78"/>
                </a:lnTo>
                <a:lnTo>
                  <a:pt x="896" y="76"/>
                </a:lnTo>
                <a:lnTo>
                  <a:pt x="876" y="74"/>
                </a:lnTo>
                <a:lnTo>
                  <a:pt x="876" y="74"/>
                </a:lnTo>
                <a:lnTo>
                  <a:pt x="856" y="76"/>
                </a:lnTo>
                <a:lnTo>
                  <a:pt x="838" y="78"/>
                </a:lnTo>
                <a:lnTo>
                  <a:pt x="822" y="84"/>
                </a:lnTo>
                <a:lnTo>
                  <a:pt x="808" y="92"/>
                </a:lnTo>
                <a:lnTo>
                  <a:pt x="798" y="102"/>
                </a:lnTo>
                <a:lnTo>
                  <a:pt x="790" y="114"/>
                </a:lnTo>
                <a:lnTo>
                  <a:pt x="784" y="128"/>
                </a:lnTo>
                <a:lnTo>
                  <a:pt x="782" y="142"/>
                </a:lnTo>
                <a:lnTo>
                  <a:pt x="782" y="142"/>
                </a:lnTo>
                <a:lnTo>
                  <a:pt x="784" y="158"/>
                </a:lnTo>
                <a:lnTo>
                  <a:pt x="790" y="170"/>
                </a:lnTo>
                <a:lnTo>
                  <a:pt x="800" y="182"/>
                </a:lnTo>
                <a:lnTo>
                  <a:pt x="814" y="194"/>
                </a:lnTo>
                <a:lnTo>
                  <a:pt x="814" y="194"/>
                </a:lnTo>
                <a:lnTo>
                  <a:pt x="798" y="204"/>
                </a:lnTo>
                <a:lnTo>
                  <a:pt x="786" y="214"/>
                </a:lnTo>
                <a:lnTo>
                  <a:pt x="782" y="220"/>
                </a:lnTo>
                <a:lnTo>
                  <a:pt x="780" y="226"/>
                </a:lnTo>
                <a:lnTo>
                  <a:pt x="778" y="240"/>
                </a:lnTo>
                <a:lnTo>
                  <a:pt x="778" y="240"/>
                </a:lnTo>
                <a:lnTo>
                  <a:pt x="780" y="250"/>
                </a:lnTo>
                <a:lnTo>
                  <a:pt x="782" y="260"/>
                </a:lnTo>
                <a:lnTo>
                  <a:pt x="790" y="268"/>
                </a:lnTo>
                <a:lnTo>
                  <a:pt x="800" y="278"/>
                </a:lnTo>
                <a:lnTo>
                  <a:pt x="800" y="278"/>
                </a:lnTo>
                <a:lnTo>
                  <a:pt x="784" y="288"/>
                </a:lnTo>
                <a:lnTo>
                  <a:pt x="774" y="298"/>
                </a:lnTo>
                <a:lnTo>
                  <a:pt x="768" y="310"/>
                </a:lnTo>
                <a:lnTo>
                  <a:pt x="766" y="324"/>
                </a:lnTo>
                <a:lnTo>
                  <a:pt x="766" y="324"/>
                </a:lnTo>
                <a:lnTo>
                  <a:pt x="768" y="338"/>
                </a:lnTo>
                <a:lnTo>
                  <a:pt x="774" y="350"/>
                </a:lnTo>
                <a:lnTo>
                  <a:pt x="782" y="360"/>
                </a:lnTo>
                <a:lnTo>
                  <a:pt x="794" y="370"/>
                </a:lnTo>
                <a:lnTo>
                  <a:pt x="808" y="376"/>
                </a:lnTo>
                <a:lnTo>
                  <a:pt x="828" y="380"/>
                </a:lnTo>
                <a:lnTo>
                  <a:pt x="850" y="384"/>
                </a:lnTo>
                <a:lnTo>
                  <a:pt x="876" y="384"/>
                </a:lnTo>
                <a:lnTo>
                  <a:pt x="876" y="384"/>
                </a:lnTo>
                <a:lnTo>
                  <a:pt x="902" y="384"/>
                </a:lnTo>
                <a:lnTo>
                  <a:pt x="924" y="380"/>
                </a:lnTo>
                <a:lnTo>
                  <a:pt x="944" y="374"/>
                </a:lnTo>
                <a:lnTo>
                  <a:pt x="962" y="364"/>
                </a:lnTo>
                <a:lnTo>
                  <a:pt x="974" y="354"/>
                </a:lnTo>
                <a:lnTo>
                  <a:pt x="984" y="342"/>
                </a:lnTo>
                <a:lnTo>
                  <a:pt x="990" y="326"/>
                </a:lnTo>
                <a:lnTo>
                  <a:pt x="992" y="310"/>
                </a:lnTo>
                <a:lnTo>
                  <a:pt x="992" y="310"/>
                </a:lnTo>
                <a:lnTo>
                  <a:pt x="992" y="298"/>
                </a:lnTo>
                <a:lnTo>
                  <a:pt x="988" y="286"/>
                </a:lnTo>
                <a:lnTo>
                  <a:pt x="980" y="276"/>
                </a:lnTo>
                <a:lnTo>
                  <a:pt x="972" y="266"/>
                </a:lnTo>
                <a:lnTo>
                  <a:pt x="962" y="258"/>
                </a:lnTo>
                <a:lnTo>
                  <a:pt x="950" y="254"/>
                </a:lnTo>
                <a:lnTo>
                  <a:pt x="934" y="250"/>
                </a:lnTo>
                <a:lnTo>
                  <a:pt x="920" y="248"/>
                </a:lnTo>
                <a:lnTo>
                  <a:pt x="852" y="248"/>
                </a:lnTo>
                <a:lnTo>
                  <a:pt x="852" y="248"/>
                </a:lnTo>
                <a:lnTo>
                  <a:pt x="840" y="248"/>
                </a:lnTo>
                <a:lnTo>
                  <a:pt x="830" y="242"/>
                </a:lnTo>
                <a:lnTo>
                  <a:pt x="824" y="236"/>
                </a:lnTo>
                <a:lnTo>
                  <a:pt x="822" y="226"/>
                </a:lnTo>
                <a:lnTo>
                  <a:pt x="822" y="226"/>
                </a:lnTo>
                <a:lnTo>
                  <a:pt x="822" y="220"/>
                </a:lnTo>
                <a:lnTo>
                  <a:pt x="826" y="214"/>
                </a:lnTo>
                <a:lnTo>
                  <a:pt x="830" y="210"/>
                </a:lnTo>
                <a:lnTo>
                  <a:pt x="838" y="204"/>
                </a:lnTo>
                <a:lnTo>
                  <a:pt x="838" y="204"/>
                </a:lnTo>
                <a:lnTo>
                  <a:pt x="860" y="210"/>
                </a:lnTo>
                <a:lnTo>
                  <a:pt x="880" y="210"/>
                </a:lnTo>
                <a:lnTo>
                  <a:pt x="880" y="210"/>
                </a:lnTo>
                <a:lnTo>
                  <a:pt x="898" y="210"/>
                </a:lnTo>
                <a:lnTo>
                  <a:pt x="916" y="206"/>
                </a:lnTo>
                <a:lnTo>
                  <a:pt x="932" y="200"/>
                </a:lnTo>
                <a:lnTo>
                  <a:pt x="944" y="192"/>
                </a:lnTo>
                <a:lnTo>
                  <a:pt x="956" y="182"/>
                </a:lnTo>
                <a:lnTo>
                  <a:pt x="964" y="170"/>
                </a:lnTo>
                <a:lnTo>
                  <a:pt x="968" y="156"/>
                </a:lnTo>
                <a:lnTo>
                  <a:pt x="970" y="142"/>
                </a:lnTo>
                <a:lnTo>
                  <a:pt x="970" y="142"/>
                </a:lnTo>
                <a:lnTo>
                  <a:pt x="968" y="128"/>
                </a:lnTo>
                <a:lnTo>
                  <a:pt x="964" y="116"/>
                </a:lnTo>
                <a:lnTo>
                  <a:pt x="956" y="106"/>
                </a:lnTo>
                <a:lnTo>
                  <a:pt x="944" y="92"/>
                </a:lnTo>
                <a:lnTo>
                  <a:pt x="944" y="92"/>
                </a:lnTo>
                <a:lnTo>
                  <a:pt x="950" y="84"/>
                </a:lnTo>
                <a:lnTo>
                  <a:pt x="956" y="78"/>
                </a:lnTo>
                <a:lnTo>
                  <a:pt x="964" y="76"/>
                </a:lnTo>
                <a:lnTo>
                  <a:pt x="976" y="74"/>
                </a:lnTo>
                <a:lnTo>
                  <a:pt x="992" y="74"/>
                </a:lnTo>
                <a:lnTo>
                  <a:pt x="992" y="36"/>
                </a:lnTo>
                <a:lnTo>
                  <a:pt x="974" y="36"/>
                </a:lnTo>
                <a:close/>
                <a:moveTo>
                  <a:pt x="918" y="144"/>
                </a:moveTo>
                <a:lnTo>
                  <a:pt x="918" y="144"/>
                </a:lnTo>
                <a:lnTo>
                  <a:pt x="918" y="152"/>
                </a:lnTo>
                <a:lnTo>
                  <a:pt x="916" y="160"/>
                </a:lnTo>
                <a:lnTo>
                  <a:pt x="912" y="166"/>
                </a:lnTo>
                <a:lnTo>
                  <a:pt x="908" y="170"/>
                </a:lnTo>
                <a:lnTo>
                  <a:pt x="902" y="176"/>
                </a:lnTo>
                <a:lnTo>
                  <a:pt x="894" y="178"/>
                </a:lnTo>
                <a:lnTo>
                  <a:pt x="886" y="180"/>
                </a:lnTo>
                <a:lnTo>
                  <a:pt x="878" y="180"/>
                </a:lnTo>
                <a:lnTo>
                  <a:pt x="878" y="180"/>
                </a:lnTo>
                <a:lnTo>
                  <a:pt x="868" y="180"/>
                </a:lnTo>
                <a:lnTo>
                  <a:pt x="860" y="178"/>
                </a:lnTo>
                <a:lnTo>
                  <a:pt x="852" y="174"/>
                </a:lnTo>
                <a:lnTo>
                  <a:pt x="846" y="170"/>
                </a:lnTo>
                <a:lnTo>
                  <a:pt x="842" y="166"/>
                </a:lnTo>
                <a:lnTo>
                  <a:pt x="838" y="158"/>
                </a:lnTo>
                <a:lnTo>
                  <a:pt x="836" y="152"/>
                </a:lnTo>
                <a:lnTo>
                  <a:pt x="836" y="144"/>
                </a:lnTo>
                <a:lnTo>
                  <a:pt x="836" y="144"/>
                </a:lnTo>
                <a:lnTo>
                  <a:pt x="836" y="136"/>
                </a:lnTo>
                <a:lnTo>
                  <a:pt x="838" y="128"/>
                </a:lnTo>
                <a:lnTo>
                  <a:pt x="842" y="122"/>
                </a:lnTo>
                <a:lnTo>
                  <a:pt x="848" y="116"/>
                </a:lnTo>
                <a:lnTo>
                  <a:pt x="854" y="112"/>
                </a:lnTo>
                <a:lnTo>
                  <a:pt x="860" y="108"/>
                </a:lnTo>
                <a:lnTo>
                  <a:pt x="868" y="106"/>
                </a:lnTo>
                <a:lnTo>
                  <a:pt x="878" y="106"/>
                </a:lnTo>
                <a:lnTo>
                  <a:pt x="878" y="106"/>
                </a:lnTo>
                <a:lnTo>
                  <a:pt x="886" y="106"/>
                </a:lnTo>
                <a:lnTo>
                  <a:pt x="894" y="108"/>
                </a:lnTo>
                <a:lnTo>
                  <a:pt x="902" y="110"/>
                </a:lnTo>
                <a:lnTo>
                  <a:pt x="906" y="116"/>
                </a:lnTo>
                <a:lnTo>
                  <a:pt x="912" y="120"/>
                </a:lnTo>
                <a:lnTo>
                  <a:pt x="914" y="126"/>
                </a:lnTo>
                <a:lnTo>
                  <a:pt x="918" y="134"/>
                </a:lnTo>
                <a:lnTo>
                  <a:pt x="918" y="142"/>
                </a:lnTo>
                <a:lnTo>
                  <a:pt x="918" y="142"/>
                </a:lnTo>
                <a:lnTo>
                  <a:pt x="918" y="144"/>
                </a:lnTo>
                <a:lnTo>
                  <a:pt x="918" y="144"/>
                </a:lnTo>
                <a:close/>
                <a:moveTo>
                  <a:pt x="858" y="296"/>
                </a:moveTo>
                <a:lnTo>
                  <a:pt x="912" y="296"/>
                </a:lnTo>
                <a:lnTo>
                  <a:pt x="912" y="296"/>
                </a:lnTo>
                <a:lnTo>
                  <a:pt x="926" y="298"/>
                </a:lnTo>
                <a:lnTo>
                  <a:pt x="936" y="304"/>
                </a:lnTo>
                <a:lnTo>
                  <a:pt x="942" y="310"/>
                </a:lnTo>
                <a:lnTo>
                  <a:pt x="944" y="314"/>
                </a:lnTo>
                <a:lnTo>
                  <a:pt x="944" y="320"/>
                </a:lnTo>
                <a:lnTo>
                  <a:pt x="944" y="320"/>
                </a:lnTo>
                <a:lnTo>
                  <a:pt x="944" y="326"/>
                </a:lnTo>
                <a:lnTo>
                  <a:pt x="942" y="332"/>
                </a:lnTo>
                <a:lnTo>
                  <a:pt x="936" y="338"/>
                </a:lnTo>
                <a:lnTo>
                  <a:pt x="930" y="342"/>
                </a:lnTo>
                <a:lnTo>
                  <a:pt x="922" y="346"/>
                </a:lnTo>
                <a:lnTo>
                  <a:pt x="912" y="348"/>
                </a:lnTo>
                <a:lnTo>
                  <a:pt x="886" y="350"/>
                </a:lnTo>
                <a:lnTo>
                  <a:pt x="886" y="350"/>
                </a:lnTo>
                <a:lnTo>
                  <a:pt x="868" y="348"/>
                </a:lnTo>
                <a:lnTo>
                  <a:pt x="854" y="346"/>
                </a:lnTo>
                <a:lnTo>
                  <a:pt x="842" y="344"/>
                </a:lnTo>
                <a:lnTo>
                  <a:pt x="830" y="340"/>
                </a:lnTo>
                <a:lnTo>
                  <a:pt x="822" y="334"/>
                </a:lnTo>
                <a:lnTo>
                  <a:pt x="816" y="328"/>
                </a:lnTo>
                <a:lnTo>
                  <a:pt x="812" y="320"/>
                </a:lnTo>
                <a:lnTo>
                  <a:pt x="810" y="312"/>
                </a:lnTo>
                <a:lnTo>
                  <a:pt x="810" y="312"/>
                </a:lnTo>
                <a:lnTo>
                  <a:pt x="812" y="306"/>
                </a:lnTo>
                <a:lnTo>
                  <a:pt x="812" y="302"/>
                </a:lnTo>
                <a:lnTo>
                  <a:pt x="822" y="292"/>
                </a:lnTo>
                <a:lnTo>
                  <a:pt x="822" y="292"/>
                </a:lnTo>
                <a:lnTo>
                  <a:pt x="840" y="296"/>
                </a:lnTo>
                <a:lnTo>
                  <a:pt x="858" y="296"/>
                </a:lnTo>
                <a:lnTo>
                  <a:pt x="858" y="296"/>
                </a:lnTo>
                <a:close/>
                <a:moveTo>
                  <a:pt x="1212" y="150"/>
                </a:moveTo>
                <a:lnTo>
                  <a:pt x="1212" y="150"/>
                </a:lnTo>
                <a:lnTo>
                  <a:pt x="1212" y="130"/>
                </a:lnTo>
                <a:lnTo>
                  <a:pt x="1208" y="114"/>
                </a:lnTo>
                <a:lnTo>
                  <a:pt x="1202" y="100"/>
                </a:lnTo>
                <a:lnTo>
                  <a:pt x="1196" y="90"/>
                </a:lnTo>
                <a:lnTo>
                  <a:pt x="1186" y="80"/>
                </a:lnTo>
                <a:lnTo>
                  <a:pt x="1174" y="74"/>
                </a:lnTo>
                <a:lnTo>
                  <a:pt x="1160" y="70"/>
                </a:lnTo>
                <a:lnTo>
                  <a:pt x="1144" y="70"/>
                </a:lnTo>
                <a:lnTo>
                  <a:pt x="1144" y="70"/>
                </a:lnTo>
                <a:lnTo>
                  <a:pt x="1132" y="70"/>
                </a:lnTo>
                <a:lnTo>
                  <a:pt x="1122" y="72"/>
                </a:lnTo>
                <a:lnTo>
                  <a:pt x="1112" y="76"/>
                </a:lnTo>
                <a:lnTo>
                  <a:pt x="1104" y="82"/>
                </a:lnTo>
                <a:lnTo>
                  <a:pt x="1096" y="88"/>
                </a:lnTo>
                <a:lnTo>
                  <a:pt x="1088" y="96"/>
                </a:lnTo>
                <a:lnTo>
                  <a:pt x="1082" y="106"/>
                </a:lnTo>
                <a:lnTo>
                  <a:pt x="1076" y="118"/>
                </a:lnTo>
                <a:lnTo>
                  <a:pt x="1076" y="0"/>
                </a:lnTo>
                <a:lnTo>
                  <a:pt x="1026" y="0"/>
                </a:lnTo>
                <a:lnTo>
                  <a:pt x="1026" y="304"/>
                </a:lnTo>
                <a:lnTo>
                  <a:pt x="1076" y="304"/>
                </a:lnTo>
                <a:lnTo>
                  <a:pt x="1076" y="186"/>
                </a:lnTo>
                <a:lnTo>
                  <a:pt x="1076" y="186"/>
                </a:lnTo>
                <a:lnTo>
                  <a:pt x="1078" y="170"/>
                </a:lnTo>
                <a:lnTo>
                  <a:pt x="1080" y="156"/>
                </a:lnTo>
                <a:lnTo>
                  <a:pt x="1084" y="144"/>
                </a:lnTo>
                <a:lnTo>
                  <a:pt x="1090" y="132"/>
                </a:lnTo>
                <a:lnTo>
                  <a:pt x="1098" y="124"/>
                </a:lnTo>
                <a:lnTo>
                  <a:pt x="1106" y="118"/>
                </a:lnTo>
                <a:lnTo>
                  <a:pt x="1116" y="114"/>
                </a:lnTo>
                <a:lnTo>
                  <a:pt x="1128" y="114"/>
                </a:lnTo>
                <a:lnTo>
                  <a:pt x="1128" y="114"/>
                </a:lnTo>
                <a:lnTo>
                  <a:pt x="1134" y="114"/>
                </a:lnTo>
                <a:lnTo>
                  <a:pt x="1142" y="116"/>
                </a:lnTo>
                <a:lnTo>
                  <a:pt x="1148" y="120"/>
                </a:lnTo>
                <a:lnTo>
                  <a:pt x="1152" y="124"/>
                </a:lnTo>
                <a:lnTo>
                  <a:pt x="1156" y="130"/>
                </a:lnTo>
                <a:lnTo>
                  <a:pt x="1160" y="138"/>
                </a:lnTo>
                <a:lnTo>
                  <a:pt x="1162" y="146"/>
                </a:lnTo>
                <a:lnTo>
                  <a:pt x="1162" y="156"/>
                </a:lnTo>
                <a:lnTo>
                  <a:pt x="1162" y="304"/>
                </a:lnTo>
                <a:lnTo>
                  <a:pt x="1212" y="304"/>
                </a:lnTo>
                <a:lnTo>
                  <a:pt x="1212" y="150"/>
                </a:lnTo>
                <a:close/>
                <a:moveTo>
                  <a:pt x="1366" y="268"/>
                </a:moveTo>
                <a:lnTo>
                  <a:pt x="1366" y="268"/>
                </a:lnTo>
                <a:lnTo>
                  <a:pt x="1354" y="268"/>
                </a:lnTo>
                <a:lnTo>
                  <a:pt x="1342" y="264"/>
                </a:lnTo>
                <a:lnTo>
                  <a:pt x="1334" y="258"/>
                </a:lnTo>
                <a:lnTo>
                  <a:pt x="1326" y="252"/>
                </a:lnTo>
                <a:lnTo>
                  <a:pt x="1320" y="242"/>
                </a:lnTo>
                <a:lnTo>
                  <a:pt x="1316" y="230"/>
                </a:lnTo>
                <a:lnTo>
                  <a:pt x="1312" y="218"/>
                </a:lnTo>
                <a:lnTo>
                  <a:pt x="1312" y="202"/>
                </a:lnTo>
                <a:lnTo>
                  <a:pt x="1312" y="198"/>
                </a:lnTo>
                <a:lnTo>
                  <a:pt x="1466" y="198"/>
                </a:lnTo>
                <a:lnTo>
                  <a:pt x="1466" y="198"/>
                </a:lnTo>
                <a:lnTo>
                  <a:pt x="1466" y="192"/>
                </a:lnTo>
                <a:lnTo>
                  <a:pt x="1466" y="192"/>
                </a:lnTo>
                <a:lnTo>
                  <a:pt x="1464" y="166"/>
                </a:lnTo>
                <a:lnTo>
                  <a:pt x="1460" y="142"/>
                </a:lnTo>
                <a:lnTo>
                  <a:pt x="1450" y="122"/>
                </a:lnTo>
                <a:lnTo>
                  <a:pt x="1438" y="106"/>
                </a:lnTo>
                <a:lnTo>
                  <a:pt x="1424" y="92"/>
                </a:lnTo>
                <a:lnTo>
                  <a:pt x="1406" y="82"/>
                </a:lnTo>
                <a:lnTo>
                  <a:pt x="1388" y="76"/>
                </a:lnTo>
                <a:lnTo>
                  <a:pt x="1364" y="74"/>
                </a:lnTo>
                <a:lnTo>
                  <a:pt x="1364" y="74"/>
                </a:lnTo>
                <a:lnTo>
                  <a:pt x="1342" y="76"/>
                </a:lnTo>
                <a:lnTo>
                  <a:pt x="1322" y="82"/>
                </a:lnTo>
                <a:lnTo>
                  <a:pt x="1304" y="92"/>
                </a:lnTo>
                <a:lnTo>
                  <a:pt x="1288" y="106"/>
                </a:lnTo>
                <a:lnTo>
                  <a:pt x="1276" y="124"/>
                </a:lnTo>
                <a:lnTo>
                  <a:pt x="1266" y="144"/>
                </a:lnTo>
                <a:lnTo>
                  <a:pt x="1260" y="166"/>
                </a:lnTo>
                <a:lnTo>
                  <a:pt x="1258" y="192"/>
                </a:lnTo>
                <a:lnTo>
                  <a:pt x="1258" y="192"/>
                </a:lnTo>
                <a:lnTo>
                  <a:pt x="1260" y="218"/>
                </a:lnTo>
                <a:lnTo>
                  <a:pt x="1266" y="240"/>
                </a:lnTo>
                <a:lnTo>
                  <a:pt x="1276" y="260"/>
                </a:lnTo>
                <a:lnTo>
                  <a:pt x="1288" y="276"/>
                </a:lnTo>
                <a:lnTo>
                  <a:pt x="1302" y="290"/>
                </a:lnTo>
                <a:lnTo>
                  <a:pt x="1320" y="300"/>
                </a:lnTo>
                <a:lnTo>
                  <a:pt x="1340" y="306"/>
                </a:lnTo>
                <a:lnTo>
                  <a:pt x="1362" y="308"/>
                </a:lnTo>
                <a:lnTo>
                  <a:pt x="1362" y="308"/>
                </a:lnTo>
                <a:lnTo>
                  <a:pt x="1380" y="308"/>
                </a:lnTo>
                <a:lnTo>
                  <a:pt x="1398" y="304"/>
                </a:lnTo>
                <a:lnTo>
                  <a:pt x="1412" y="298"/>
                </a:lnTo>
                <a:lnTo>
                  <a:pt x="1426" y="290"/>
                </a:lnTo>
                <a:lnTo>
                  <a:pt x="1438" y="280"/>
                </a:lnTo>
                <a:lnTo>
                  <a:pt x="1448" y="268"/>
                </a:lnTo>
                <a:lnTo>
                  <a:pt x="1456" y="254"/>
                </a:lnTo>
                <a:lnTo>
                  <a:pt x="1462" y="238"/>
                </a:lnTo>
                <a:lnTo>
                  <a:pt x="1416" y="232"/>
                </a:lnTo>
                <a:lnTo>
                  <a:pt x="1416" y="232"/>
                </a:lnTo>
                <a:lnTo>
                  <a:pt x="1408" y="248"/>
                </a:lnTo>
                <a:lnTo>
                  <a:pt x="1402" y="254"/>
                </a:lnTo>
                <a:lnTo>
                  <a:pt x="1396" y="260"/>
                </a:lnTo>
                <a:lnTo>
                  <a:pt x="1390" y="264"/>
                </a:lnTo>
                <a:lnTo>
                  <a:pt x="1384" y="266"/>
                </a:lnTo>
                <a:lnTo>
                  <a:pt x="1366" y="268"/>
                </a:lnTo>
                <a:lnTo>
                  <a:pt x="1366" y="268"/>
                </a:lnTo>
                <a:close/>
                <a:moveTo>
                  <a:pt x="1312" y="164"/>
                </a:moveTo>
                <a:lnTo>
                  <a:pt x="1312" y="164"/>
                </a:lnTo>
                <a:lnTo>
                  <a:pt x="1314" y="152"/>
                </a:lnTo>
                <a:lnTo>
                  <a:pt x="1318" y="142"/>
                </a:lnTo>
                <a:lnTo>
                  <a:pt x="1322" y="132"/>
                </a:lnTo>
                <a:lnTo>
                  <a:pt x="1328" y="124"/>
                </a:lnTo>
                <a:lnTo>
                  <a:pt x="1336" y="118"/>
                </a:lnTo>
                <a:lnTo>
                  <a:pt x="1344" y="114"/>
                </a:lnTo>
                <a:lnTo>
                  <a:pt x="1352" y="110"/>
                </a:lnTo>
                <a:lnTo>
                  <a:pt x="1364" y="110"/>
                </a:lnTo>
                <a:lnTo>
                  <a:pt x="1364" y="110"/>
                </a:lnTo>
                <a:lnTo>
                  <a:pt x="1374" y="110"/>
                </a:lnTo>
                <a:lnTo>
                  <a:pt x="1384" y="114"/>
                </a:lnTo>
                <a:lnTo>
                  <a:pt x="1392" y="118"/>
                </a:lnTo>
                <a:lnTo>
                  <a:pt x="1398" y="124"/>
                </a:lnTo>
                <a:lnTo>
                  <a:pt x="1404" y="132"/>
                </a:lnTo>
                <a:lnTo>
                  <a:pt x="1410" y="142"/>
                </a:lnTo>
                <a:lnTo>
                  <a:pt x="1412" y="152"/>
                </a:lnTo>
                <a:lnTo>
                  <a:pt x="1414" y="164"/>
                </a:lnTo>
                <a:lnTo>
                  <a:pt x="1312" y="164"/>
                </a:lnTo>
                <a:close/>
                <a:moveTo>
                  <a:pt x="1564" y="200"/>
                </a:moveTo>
                <a:lnTo>
                  <a:pt x="1564" y="200"/>
                </a:lnTo>
                <a:lnTo>
                  <a:pt x="1564" y="184"/>
                </a:lnTo>
                <a:lnTo>
                  <a:pt x="1568" y="170"/>
                </a:lnTo>
                <a:lnTo>
                  <a:pt x="1572" y="156"/>
                </a:lnTo>
                <a:lnTo>
                  <a:pt x="1580" y="146"/>
                </a:lnTo>
                <a:lnTo>
                  <a:pt x="1588" y="138"/>
                </a:lnTo>
                <a:lnTo>
                  <a:pt x="1600" y="132"/>
                </a:lnTo>
                <a:lnTo>
                  <a:pt x="1612" y="128"/>
                </a:lnTo>
                <a:lnTo>
                  <a:pt x="1624" y="126"/>
                </a:lnTo>
                <a:lnTo>
                  <a:pt x="1628" y="126"/>
                </a:lnTo>
                <a:lnTo>
                  <a:pt x="1628" y="72"/>
                </a:lnTo>
                <a:lnTo>
                  <a:pt x="1628" y="72"/>
                </a:lnTo>
                <a:lnTo>
                  <a:pt x="1620" y="72"/>
                </a:lnTo>
                <a:lnTo>
                  <a:pt x="1620" y="72"/>
                </a:lnTo>
                <a:lnTo>
                  <a:pt x="1608" y="74"/>
                </a:lnTo>
                <a:lnTo>
                  <a:pt x="1594" y="80"/>
                </a:lnTo>
                <a:lnTo>
                  <a:pt x="1594" y="80"/>
                </a:lnTo>
                <a:lnTo>
                  <a:pt x="1582" y="90"/>
                </a:lnTo>
                <a:lnTo>
                  <a:pt x="1572" y="100"/>
                </a:lnTo>
                <a:lnTo>
                  <a:pt x="1566" y="114"/>
                </a:lnTo>
                <a:lnTo>
                  <a:pt x="1560" y="132"/>
                </a:lnTo>
                <a:lnTo>
                  <a:pt x="1560" y="78"/>
                </a:lnTo>
                <a:lnTo>
                  <a:pt x="1512" y="78"/>
                </a:lnTo>
                <a:lnTo>
                  <a:pt x="1512" y="304"/>
                </a:lnTo>
                <a:lnTo>
                  <a:pt x="1564" y="304"/>
                </a:lnTo>
                <a:lnTo>
                  <a:pt x="1564" y="200"/>
                </a:lnTo>
                <a:close/>
                <a:moveTo>
                  <a:pt x="1766" y="264"/>
                </a:moveTo>
                <a:lnTo>
                  <a:pt x="1766" y="264"/>
                </a:lnTo>
                <a:lnTo>
                  <a:pt x="1748" y="262"/>
                </a:lnTo>
                <a:lnTo>
                  <a:pt x="1742" y="260"/>
                </a:lnTo>
                <a:lnTo>
                  <a:pt x="1738" y="256"/>
                </a:lnTo>
                <a:lnTo>
                  <a:pt x="1734" y="252"/>
                </a:lnTo>
                <a:lnTo>
                  <a:pt x="1732" y="246"/>
                </a:lnTo>
                <a:lnTo>
                  <a:pt x="1730" y="228"/>
                </a:lnTo>
                <a:lnTo>
                  <a:pt x="1730" y="118"/>
                </a:lnTo>
                <a:lnTo>
                  <a:pt x="1776" y="118"/>
                </a:lnTo>
                <a:lnTo>
                  <a:pt x="1776" y="78"/>
                </a:lnTo>
                <a:lnTo>
                  <a:pt x="1730" y="78"/>
                </a:lnTo>
                <a:lnTo>
                  <a:pt x="1730" y="16"/>
                </a:lnTo>
                <a:lnTo>
                  <a:pt x="1688" y="20"/>
                </a:lnTo>
                <a:lnTo>
                  <a:pt x="1684" y="78"/>
                </a:lnTo>
                <a:lnTo>
                  <a:pt x="1652" y="78"/>
                </a:lnTo>
                <a:lnTo>
                  <a:pt x="1652" y="118"/>
                </a:lnTo>
                <a:lnTo>
                  <a:pt x="1680" y="118"/>
                </a:lnTo>
                <a:lnTo>
                  <a:pt x="1680" y="234"/>
                </a:lnTo>
                <a:lnTo>
                  <a:pt x="1680" y="234"/>
                </a:lnTo>
                <a:lnTo>
                  <a:pt x="1682" y="254"/>
                </a:lnTo>
                <a:lnTo>
                  <a:pt x="1684" y="270"/>
                </a:lnTo>
                <a:lnTo>
                  <a:pt x="1688" y="280"/>
                </a:lnTo>
                <a:lnTo>
                  <a:pt x="1696" y="290"/>
                </a:lnTo>
                <a:lnTo>
                  <a:pt x="1696" y="290"/>
                </a:lnTo>
                <a:lnTo>
                  <a:pt x="1706" y="298"/>
                </a:lnTo>
                <a:lnTo>
                  <a:pt x="1716" y="304"/>
                </a:lnTo>
                <a:lnTo>
                  <a:pt x="1730" y="308"/>
                </a:lnTo>
                <a:lnTo>
                  <a:pt x="1744" y="308"/>
                </a:lnTo>
                <a:lnTo>
                  <a:pt x="1744" y="308"/>
                </a:lnTo>
                <a:lnTo>
                  <a:pt x="1758" y="308"/>
                </a:lnTo>
                <a:lnTo>
                  <a:pt x="1780" y="304"/>
                </a:lnTo>
                <a:lnTo>
                  <a:pt x="1780" y="264"/>
                </a:lnTo>
                <a:lnTo>
                  <a:pt x="1780" y="264"/>
                </a:lnTo>
                <a:lnTo>
                  <a:pt x="1766" y="264"/>
                </a:lnTo>
                <a:lnTo>
                  <a:pt x="1766" y="264"/>
                </a:lnTo>
                <a:close/>
                <a:moveTo>
                  <a:pt x="1958" y="78"/>
                </a:moveTo>
                <a:lnTo>
                  <a:pt x="1910" y="228"/>
                </a:lnTo>
                <a:lnTo>
                  <a:pt x="1856" y="78"/>
                </a:lnTo>
                <a:lnTo>
                  <a:pt x="1804" y="78"/>
                </a:lnTo>
                <a:lnTo>
                  <a:pt x="1880" y="290"/>
                </a:lnTo>
                <a:lnTo>
                  <a:pt x="1880" y="290"/>
                </a:lnTo>
                <a:lnTo>
                  <a:pt x="1884" y="304"/>
                </a:lnTo>
                <a:lnTo>
                  <a:pt x="1884" y="304"/>
                </a:lnTo>
                <a:lnTo>
                  <a:pt x="1884" y="312"/>
                </a:lnTo>
                <a:lnTo>
                  <a:pt x="1882" y="320"/>
                </a:lnTo>
                <a:lnTo>
                  <a:pt x="1878" y="326"/>
                </a:lnTo>
                <a:lnTo>
                  <a:pt x="1874" y="332"/>
                </a:lnTo>
                <a:lnTo>
                  <a:pt x="1868" y="336"/>
                </a:lnTo>
                <a:lnTo>
                  <a:pt x="1860" y="340"/>
                </a:lnTo>
                <a:lnTo>
                  <a:pt x="1854" y="342"/>
                </a:lnTo>
                <a:lnTo>
                  <a:pt x="1846" y="344"/>
                </a:lnTo>
                <a:lnTo>
                  <a:pt x="1846" y="344"/>
                </a:lnTo>
                <a:lnTo>
                  <a:pt x="1820" y="342"/>
                </a:lnTo>
                <a:lnTo>
                  <a:pt x="1820" y="384"/>
                </a:lnTo>
                <a:lnTo>
                  <a:pt x="1820" y="384"/>
                </a:lnTo>
                <a:lnTo>
                  <a:pt x="1850" y="384"/>
                </a:lnTo>
                <a:lnTo>
                  <a:pt x="1850" y="384"/>
                </a:lnTo>
                <a:lnTo>
                  <a:pt x="1860" y="384"/>
                </a:lnTo>
                <a:lnTo>
                  <a:pt x="1870" y="382"/>
                </a:lnTo>
                <a:lnTo>
                  <a:pt x="1880" y="378"/>
                </a:lnTo>
                <a:lnTo>
                  <a:pt x="1888" y="372"/>
                </a:lnTo>
                <a:lnTo>
                  <a:pt x="1894" y="366"/>
                </a:lnTo>
                <a:lnTo>
                  <a:pt x="1900" y="358"/>
                </a:lnTo>
                <a:lnTo>
                  <a:pt x="1906" y="346"/>
                </a:lnTo>
                <a:lnTo>
                  <a:pt x="1910" y="334"/>
                </a:lnTo>
                <a:lnTo>
                  <a:pt x="1998" y="78"/>
                </a:lnTo>
                <a:lnTo>
                  <a:pt x="1958" y="78"/>
                </a:lnTo>
                <a:close/>
                <a:moveTo>
                  <a:pt x="2106" y="302"/>
                </a:moveTo>
                <a:lnTo>
                  <a:pt x="2158" y="302"/>
                </a:lnTo>
                <a:lnTo>
                  <a:pt x="2158" y="302"/>
                </a:lnTo>
                <a:lnTo>
                  <a:pt x="2174" y="300"/>
                </a:lnTo>
                <a:lnTo>
                  <a:pt x="2182" y="298"/>
                </a:lnTo>
                <a:lnTo>
                  <a:pt x="2188" y="294"/>
                </a:lnTo>
                <a:lnTo>
                  <a:pt x="2192" y="290"/>
                </a:lnTo>
                <a:lnTo>
                  <a:pt x="2196" y="284"/>
                </a:lnTo>
                <a:lnTo>
                  <a:pt x="2198" y="278"/>
                </a:lnTo>
                <a:lnTo>
                  <a:pt x="2200" y="272"/>
                </a:lnTo>
                <a:lnTo>
                  <a:pt x="2200" y="272"/>
                </a:lnTo>
                <a:lnTo>
                  <a:pt x="2200" y="272"/>
                </a:lnTo>
                <a:lnTo>
                  <a:pt x="2198" y="262"/>
                </a:lnTo>
                <a:lnTo>
                  <a:pt x="2194" y="254"/>
                </a:lnTo>
                <a:lnTo>
                  <a:pt x="2186" y="248"/>
                </a:lnTo>
                <a:lnTo>
                  <a:pt x="2178" y="244"/>
                </a:lnTo>
                <a:lnTo>
                  <a:pt x="2178" y="244"/>
                </a:lnTo>
                <a:lnTo>
                  <a:pt x="2184" y="240"/>
                </a:lnTo>
                <a:lnTo>
                  <a:pt x="2188" y="234"/>
                </a:lnTo>
                <a:lnTo>
                  <a:pt x="2192" y="228"/>
                </a:lnTo>
                <a:lnTo>
                  <a:pt x="2194" y="218"/>
                </a:lnTo>
                <a:lnTo>
                  <a:pt x="2194" y="218"/>
                </a:lnTo>
                <a:lnTo>
                  <a:pt x="2194" y="218"/>
                </a:lnTo>
                <a:lnTo>
                  <a:pt x="2192" y="208"/>
                </a:lnTo>
                <a:lnTo>
                  <a:pt x="2186" y="200"/>
                </a:lnTo>
                <a:lnTo>
                  <a:pt x="2186" y="200"/>
                </a:lnTo>
                <a:lnTo>
                  <a:pt x="2180" y="196"/>
                </a:lnTo>
                <a:lnTo>
                  <a:pt x="2174" y="192"/>
                </a:lnTo>
                <a:lnTo>
                  <a:pt x="2166" y="190"/>
                </a:lnTo>
                <a:lnTo>
                  <a:pt x="2156" y="190"/>
                </a:lnTo>
                <a:lnTo>
                  <a:pt x="2106" y="190"/>
                </a:lnTo>
                <a:lnTo>
                  <a:pt x="2106" y="302"/>
                </a:lnTo>
                <a:close/>
                <a:moveTo>
                  <a:pt x="2126" y="238"/>
                </a:moveTo>
                <a:lnTo>
                  <a:pt x="2126" y="208"/>
                </a:lnTo>
                <a:lnTo>
                  <a:pt x="2154" y="208"/>
                </a:lnTo>
                <a:lnTo>
                  <a:pt x="2154" y="208"/>
                </a:lnTo>
                <a:lnTo>
                  <a:pt x="2162" y="208"/>
                </a:lnTo>
                <a:lnTo>
                  <a:pt x="2168" y="212"/>
                </a:lnTo>
                <a:lnTo>
                  <a:pt x="2172" y="216"/>
                </a:lnTo>
                <a:lnTo>
                  <a:pt x="2174" y="222"/>
                </a:lnTo>
                <a:lnTo>
                  <a:pt x="2174" y="222"/>
                </a:lnTo>
                <a:lnTo>
                  <a:pt x="2174" y="222"/>
                </a:lnTo>
                <a:lnTo>
                  <a:pt x="2172" y="228"/>
                </a:lnTo>
                <a:lnTo>
                  <a:pt x="2168" y="234"/>
                </a:lnTo>
                <a:lnTo>
                  <a:pt x="2160" y="236"/>
                </a:lnTo>
                <a:lnTo>
                  <a:pt x="2152" y="238"/>
                </a:lnTo>
                <a:lnTo>
                  <a:pt x="2126" y="238"/>
                </a:lnTo>
                <a:close/>
                <a:moveTo>
                  <a:pt x="2126" y="284"/>
                </a:moveTo>
                <a:lnTo>
                  <a:pt x="2126" y="254"/>
                </a:lnTo>
                <a:lnTo>
                  <a:pt x="2156" y="254"/>
                </a:lnTo>
                <a:lnTo>
                  <a:pt x="2156" y="254"/>
                </a:lnTo>
                <a:lnTo>
                  <a:pt x="2166" y="256"/>
                </a:lnTo>
                <a:lnTo>
                  <a:pt x="2174" y="258"/>
                </a:lnTo>
                <a:lnTo>
                  <a:pt x="2178" y="262"/>
                </a:lnTo>
                <a:lnTo>
                  <a:pt x="2180" y="270"/>
                </a:lnTo>
                <a:lnTo>
                  <a:pt x="2180" y="270"/>
                </a:lnTo>
                <a:lnTo>
                  <a:pt x="2180" y="270"/>
                </a:lnTo>
                <a:lnTo>
                  <a:pt x="2178" y="276"/>
                </a:lnTo>
                <a:lnTo>
                  <a:pt x="2174" y="280"/>
                </a:lnTo>
                <a:lnTo>
                  <a:pt x="2168" y="284"/>
                </a:lnTo>
                <a:lnTo>
                  <a:pt x="2158" y="284"/>
                </a:lnTo>
                <a:lnTo>
                  <a:pt x="2126" y="284"/>
                </a:lnTo>
                <a:close/>
                <a:moveTo>
                  <a:pt x="2276" y="304"/>
                </a:moveTo>
                <a:lnTo>
                  <a:pt x="2276" y="304"/>
                </a:lnTo>
                <a:lnTo>
                  <a:pt x="2286" y="304"/>
                </a:lnTo>
                <a:lnTo>
                  <a:pt x="2294" y="300"/>
                </a:lnTo>
                <a:lnTo>
                  <a:pt x="2304" y="296"/>
                </a:lnTo>
                <a:lnTo>
                  <a:pt x="2310" y="292"/>
                </a:lnTo>
                <a:lnTo>
                  <a:pt x="2316" y="284"/>
                </a:lnTo>
                <a:lnTo>
                  <a:pt x="2320" y="276"/>
                </a:lnTo>
                <a:lnTo>
                  <a:pt x="2322" y="266"/>
                </a:lnTo>
                <a:lnTo>
                  <a:pt x="2324" y="254"/>
                </a:lnTo>
                <a:lnTo>
                  <a:pt x="2324" y="190"/>
                </a:lnTo>
                <a:lnTo>
                  <a:pt x="2304" y="190"/>
                </a:lnTo>
                <a:lnTo>
                  <a:pt x="2304" y="254"/>
                </a:lnTo>
                <a:lnTo>
                  <a:pt x="2304" y="254"/>
                </a:lnTo>
                <a:lnTo>
                  <a:pt x="2302" y="268"/>
                </a:lnTo>
                <a:lnTo>
                  <a:pt x="2300" y="274"/>
                </a:lnTo>
                <a:lnTo>
                  <a:pt x="2296" y="278"/>
                </a:lnTo>
                <a:lnTo>
                  <a:pt x="2292" y="282"/>
                </a:lnTo>
                <a:lnTo>
                  <a:pt x="2288" y="284"/>
                </a:lnTo>
                <a:lnTo>
                  <a:pt x="2276" y="286"/>
                </a:lnTo>
                <a:lnTo>
                  <a:pt x="2276" y="286"/>
                </a:lnTo>
                <a:lnTo>
                  <a:pt x="2264" y="284"/>
                </a:lnTo>
                <a:lnTo>
                  <a:pt x="2258" y="282"/>
                </a:lnTo>
                <a:lnTo>
                  <a:pt x="2254" y="278"/>
                </a:lnTo>
                <a:lnTo>
                  <a:pt x="2252" y="274"/>
                </a:lnTo>
                <a:lnTo>
                  <a:pt x="2248" y="268"/>
                </a:lnTo>
                <a:lnTo>
                  <a:pt x="2248" y="254"/>
                </a:lnTo>
                <a:lnTo>
                  <a:pt x="2248" y="190"/>
                </a:lnTo>
                <a:lnTo>
                  <a:pt x="2228" y="190"/>
                </a:lnTo>
                <a:lnTo>
                  <a:pt x="2228" y="254"/>
                </a:lnTo>
                <a:lnTo>
                  <a:pt x="2228" y="254"/>
                </a:lnTo>
                <a:lnTo>
                  <a:pt x="2228" y="266"/>
                </a:lnTo>
                <a:lnTo>
                  <a:pt x="2230" y="276"/>
                </a:lnTo>
                <a:lnTo>
                  <a:pt x="2234" y="284"/>
                </a:lnTo>
                <a:lnTo>
                  <a:pt x="2240" y="292"/>
                </a:lnTo>
                <a:lnTo>
                  <a:pt x="2248" y="296"/>
                </a:lnTo>
                <a:lnTo>
                  <a:pt x="2256" y="300"/>
                </a:lnTo>
                <a:lnTo>
                  <a:pt x="2264" y="304"/>
                </a:lnTo>
                <a:lnTo>
                  <a:pt x="2276" y="304"/>
                </a:lnTo>
                <a:lnTo>
                  <a:pt x="2276" y="304"/>
                </a:lnTo>
                <a:close/>
                <a:moveTo>
                  <a:pt x="2396" y="304"/>
                </a:moveTo>
                <a:lnTo>
                  <a:pt x="2396" y="304"/>
                </a:lnTo>
                <a:lnTo>
                  <a:pt x="2404" y="304"/>
                </a:lnTo>
                <a:lnTo>
                  <a:pt x="2412" y="302"/>
                </a:lnTo>
                <a:lnTo>
                  <a:pt x="2420" y="298"/>
                </a:lnTo>
                <a:lnTo>
                  <a:pt x="2426" y="294"/>
                </a:lnTo>
                <a:lnTo>
                  <a:pt x="2430" y="290"/>
                </a:lnTo>
                <a:lnTo>
                  <a:pt x="2434" y="284"/>
                </a:lnTo>
                <a:lnTo>
                  <a:pt x="2436" y="278"/>
                </a:lnTo>
                <a:lnTo>
                  <a:pt x="2436" y="270"/>
                </a:lnTo>
                <a:lnTo>
                  <a:pt x="2436" y="270"/>
                </a:lnTo>
                <a:lnTo>
                  <a:pt x="2436" y="270"/>
                </a:lnTo>
                <a:lnTo>
                  <a:pt x="2436" y="264"/>
                </a:lnTo>
                <a:lnTo>
                  <a:pt x="2434" y="258"/>
                </a:lnTo>
                <a:lnTo>
                  <a:pt x="2432" y="254"/>
                </a:lnTo>
                <a:lnTo>
                  <a:pt x="2428" y="248"/>
                </a:lnTo>
                <a:lnTo>
                  <a:pt x="2416" y="242"/>
                </a:lnTo>
                <a:lnTo>
                  <a:pt x="2400" y="238"/>
                </a:lnTo>
                <a:lnTo>
                  <a:pt x="2400" y="238"/>
                </a:lnTo>
                <a:lnTo>
                  <a:pt x="2388" y="234"/>
                </a:lnTo>
                <a:lnTo>
                  <a:pt x="2378" y="230"/>
                </a:lnTo>
                <a:lnTo>
                  <a:pt x="2374" y="226"/>
                </a:lnTo>
                <a:lnTo>
                  <a:pt x="2374" y="220"/>
                </a:lnTo>
                <a:lnTo>
                  <a:pt x="2374" y="220"/>
                </a:lnTo>
                <a:lnTo>
                  <a:pt x="2374" y="220"/>
                </a:lnTo>
                <a:lnTo>
                  <a:pt x="2374" y="214"/>
                </a:lnTo>
                <a:lnTo>
                  <a:pt x="2378" y="210"/>
                </a:lnTo>
                <a:lnTo>
                  <a:pt x="2384" y="208"/>
                </a:lnTo>
                <a:lnTo>
                  <a:pt x="2392" y="206"/>
                </a:lnTo>
                <a:lnTo>
                  <a:pt x="2392" y="206"/>
                </a:lnTo>
                <a:lnTo>
                  <a:pt x="2400" y="206"/>
                </a:lnTo>
                <a:lnTo>
                  <a:pt x="2408" y="208"/>
                </a:lnTo>
                <a:lnTo>
                  <a:pt x="2414" y="212"/>
                </a:lnTo>
                <a:lnTo>
                  <a:pt x="2422" y="218"/>
                </a:lnTo>
                <a:lnTo>
                  <a:pt x="2432" y="202"/>
                </a:lnTo>
                <a:lnTo>
                  <a:pt x="2432" y="202"/>
                </a:lnTo>
                <a:lnTo>
                  <a:pt x="2424" y="196"/>
                </a:lnTo>
                <a:lnTo>
                  <a:pt x="2414" y="192"/>
                </a:lnTo>
                <a:lnTo>
                  <a:pt x="2404" y="190"/>
                </a:lnTo>
                <a:lnTo>
                  <a:pt x="2392" y="188"/>
                </a:lnTo>
                <a:lnTo>
                  <a:pt x="2392" y="188"/>
                </a:lnTo>
                <a:lnTo>
                  <a:pt x="2384" y="190"/>
                </a:lnTo>
                <a:lnTo>
                  <a:pt x="2376" y="190"/>
                </a:lnTo>
                <a:lnTo>
                  <a:pt x="2370" y="194"/>
                </a:lnTo>
                <a:lnTo>
                  <a:pt x="2364" y="198"/>
                </a:lnTo>
                <a:lnTo>
                  <a:pt x="2360" y="202"/>
                </a:lnTo>
                <a:lnTo>
                  <a:pt x="2356" y="208"/>
                </a:lnTo>
                <a:lnTo>
                  <a:pt x="2354" y="214"/>
                </a:lnTo>
                <a:lnTo>
                  <a:pt x="2354" y="222"/>
                </a:lnTo>
                <a:lnTo>
                  <a:pt x="2354" y="222"/>
                </a:lnTo>
                <a:lnTo>
                  <a:pt x="2354" y="222"/>
                </a:lnTo>
                <a:lnTo>
                  <a:pt x="2354" y="228"/>
                </a:lnTo>
                <a:lnTo>
                  <a:pt x="2356" y="234"/>
                </a:lnTo>
                <a:lnTo>
                  <a:pt x="2360" y="240"/>
                </a:lnTo>
                <a:lnTo>
                  <a:pt x="2364" y="244"/>
                </a:lnTo>
                <a:lnTo>
                  <a:pt x="2376" y="250"/>
                </a:lnTo>
                <a:lnTo>
                  <a:pt x="2392" y="254"/>
                </a:lnTo>
                <a:lnTo>
                  <a:pt x="2392" y="254"/>
                </a:lnTo>
                <a:lnTo>
                  <a:pt x="2404" y="258"/>
                </a:lnTo>
                <a:lnTo>
                  <a:pt x="2412" y="262"/>
                </a:lnTo>
                <a:lnTo>
                  <a:pt x="2416" y="266"/>
                </a:lnTo>
                <a:lnTo>
                  <a:pt x="2416" y="272"/>
                </a:lnTo>
                <a:lnTo>
                  <a:pt x="2416" y="272"/>
                </a:lnTo>
                <a:lnTo>
                  <a:pt x="2416" y="272"/>
                </a:lnTo>
                <a:lnTo>
                  <a:pt x="2416" y="278"/>
                </a:lnTo>
                <a:lnTo>
                  <a:pt x="2412" y="282"/>
                </a:lnTo>
                <a:lnTo>
                  <a:pt x="2404" y="286"/>
                </a:lnTo>
                <a:lnTo>
                  <a:pt x="2396" y="286"/>
                </a:lnTo>
                <a:lnTo>
                  <a:pt x="2396" y="286"/>
                </a:lnTo>
                <a:lnTo>
                  <a:pt x="2386" y="286"/>
                </a:lnTo>
                <a:lnTo>
                  <a:pt x="2378" y="282"/>
                </a:lnTo>
                <a:lnTo>
                  <a:pt x="2370" y="278"/>
                </a:lnTo>
                <a:lnTo>
                  <a:pt x="2362" y="272"/>
                </a:lnTo>
                <a:lnTo>
                  <a:pt x="2350" y="286"/>
                </a:lnTo>
                <a:lnTo>
                  <a:pt x="2350" y="286"/>
                </a:lnTo>
                <a:lnTo>
                  <a:pt x="2360" y="294"/>
                </a:lnTo>
                <a:lnTo>
                  <a:pt x="2372" y="300"/>
                </a:lnTo>
                <a:lnTo>
                  <a:pt x="2384" y="302"/>
                </a:lnTo>
                <a:lnTo>
                  <a:pt x="2396" y="304"/>
                </a:lnTo>
                <a:lnTo>
                  <a:pt x="2396" y="304"/>
                </a:lnTo>
                <a:close/>
                <a:moveTo>
                  <a:pt x="2468" y="302"/>
                </a:moveTo>
                <a:lnTo>
                  <a:pt x="2488" y="302"/>
                </a:lnTo>
                <a:lnTo>
                  <a:pt x="2488" y="190"/>
                </a:lnTo>
                <a:lnTo>
                  <a:pt x="2468" y="190"/>
                </a:lnTo>
                <a:lnTo>
                  <a:pt x="2468" y="302"/>
                </a:lnTo>
                <a:close/>
                <a:moveTo>
                  <a:pt x="2524" y="302"/>
                </a:moveTo>
                <a:lnTo>
                  <a:pt x="2544" y="302"/>
                </a:lnTo>
                <a:lnTo>
                  <a:pt x="2544" y="222"/>
                </a:lnTo>
                <a:lnTo>
                  <a:pt x="2606" y="302"/>
                </a:lnTo>
                <a:lnTo>
                  <a:pt x="2622" y="302"/>
                </a:lnTo>
                <a:lnTo>
                  <a:pt x="2622" y="190"/>
                </a:lnTo>
                <a:lnTo>
                  <a:pt x="2602" y="190"/>
                </a:lnTo>
                <a:lnTo>
                  <a:pt x="2602" y="268"/>
                </a:lnTo>
                <a:lnTo>
                  <a:pt x="2542" y="190"/>
                </a:lnTo>
                <a:lnTo>
                  <a:pt x="2524" y="190"/>
                </a:lnTo>
                <a:lnTo>
                  <a:pt x="2524" y="302"/>
                </a:lnTo>
                <a:close/>
                <a:moveTo>
                  <a:pt x="2658" y="302"/>
                </a:moveTo>
                <a:lnTo>
                  <a:pt x="2742" y="302"/>
                </a:lnTo>
                <a:lnTo>
                  <a:pt x="2742" y="284"/>
                </a:lnTo>
                <a:lnTo>
                  <a:pt x="2678" y="284"/>
                </a:lnTo>
                <a:lnTo>
                  <a:pt x="2678" y="254"/>
                </a:lnTo>
                <a:lnTo>
                  <a:pt x="2734" y="254"/>
                </a:lnTo>
                <a:lnTo>
                  <a:pt x="2734" y="236"/>
                </a:lnTo>
                <a:lnTo>
                  <a:pt x="2678" y="236"/>
                </a:lnTo>
                <a:lnTo>
                  <a:pt x="2678" y="208"/>
                </a:lnTo>
                <a:lnTo>
                  <a:pt x="2742" y="208"/>
                </a:lnTo>
                <a:lnTo>
                  <a:pt x="2742" y="190"/>
                </a:lnTo>
                <a:lnTo>
                  <a:pt x="2658" y="190"/>
                </a:lnTo>
                <a:lnTo>
                  <a:pt x="2658" y="302"/>
                </a:lnTo>
                <a:close/>
                <a:moveTo>
                  <a:pt x="2812" y="304"/>
                </a:moveTo>
                <a:lnTo>
                  <a:pt x="2812" y="304"/>
                </a:lnTo>
                <a:lnTo>
                  <a:pt x="2822" y="304"/>
                </a:lnTo>
                <a:lnTo>
                  <a:pt x="2828" y="302"/>
                </a:lnTo>
                <a:lnTo>
                  <a:pt x="2836" y="298"/>
                </a:lnTo>
                <a:lnTo>
                  <a:pt x="2842" y="294"/>
                </a:lnTo>
                <a:lnTo>
                  <a:pt x="2846" y="290"/>
                </a:lnTo>
                <a:lnTo>
                  <a:pt x="2850" y="284"/>
                </a:lnTo>
                <a:lnTo>
                  <a:pt x="2852" y="278"/>
                </a:lnTo>
                <a:lnTo>
                  <a:pt x="2852" y="270"/>
                </a:lnTo>
                <a:lnTo>
                  <a:pt x="2852" y="270"/>
                </a:lnTo>
                <a:lnTo>
                  <a:pt x="2852" y="270"/>
                </a:lnTo>
                <a:lnTo>
                  <a:pt x="2852" y="264"/>
                </a:lnTo>
                <a:lnTo>
                  <a:pt x="2850" y="258"/>
                </a:lnTo>
                <a:lnTo>
                  <a:pt x="2848" y="254"/>
                </a:lnTo>
                <a:lnTo>
                  <a:pt x="2844" y="248"/>
                </a:lnTo>
                <a:lnTo>
                  <a:pt x="2832" y="242"/>
                </a:lnTo>
                <a:lnTo>
                  <a:pt x="2816" y="238"/>
                </a:lnTo>
                <a:lnTo>
                  <a:pt x="2816" y="238"/>
                </a:lnTo>
                <a:lnTo>
                  <a:pt x="2804" y="234"/>
                </a:lnTo>
                <a:lnTo>
                  <a:pt x="2796" y="230"/>
                </a:lnTo>
                <a:lnTo>
                  <a:pt x="2792" y="226"/>
                </a:lnTo>
                <a:lnTo>
                  <a:pt x="2790" y="220"/>
                </a:lnTo>
                <a:lnTo>
                  <a:pt x="2790" y="220"/>
                </a:lnTo>
                <a:lnTo>
                  <a:pt x="2790" y="220"/>
                </a:lnTo>
                <a:lnTo>
                  <a:pt x="2792" y="214"/>
                </a:lnTo>
                <a:lnTo>
                  <a:pt x="2794" y="210"/>
                </a:lnTo>
                <a:lnTo>
                  <a:pt x="2800" y="208"/>
                </a:lnTo>
                <a:lnTo>
                  <a:pt x="2808" y="206"/>
                </a:lnTo>
                <a:lnTo>
                  <a:pt x="2808" y="206"/>
                </a:lnTo>
                <a:lnTo>
                  <a:pt x="2816" y="206"/>
                </a:lnTo>
                <a:lnTo>
                  <a:pt x="2824" y="208"/>
                </a:lnTo>
                <a:lnTo>
                  <a:pt x="2832" y="212"/>
                </a:lnTo>
                <a:lnTo>
                  <a:pt x="2838" y="218"/>
                </a:lnTo>
                <a:lnTo>
                  <a:pt x="2850" y="202"/>
                </a:lnTo>
                <a:lnTo>
                  <a:pt x="2850" y="202"/>
                </a:lnTo>
                <a:lnTo>
                  <a:pt x="2840" y="196"/>
                </a:lnTo>
                <a:lnTo>
                  <a:pt x="2830" y="192"/>
                </a:lnTo>
                <a:lnTo>
                  <a:pt x="2820" y="190"/>
                </a:lnTo>
                <a:lnTo>
                  <a:pt x="2808" y="188"/>
                </a:lnTo>
                <a:lnTo>
                  <a:pt x="2808" y="188"/>
                </a:lnTo>
                <a:lnTo>
                  <a:pt x="2800" y="190"/>
                </a:lnTo>
                <a:lnTo>
                  <a:pt x="2794" y="190"/>
                </a:lnTo>
                <a:lnTo>
                  <a:pt x="2786" y="194"/>
                </a:lnTo>
                <a:lnTo>
                  <a:pt x="2782" y="198"/>
                </a:lnTo>
                <a:lnTo>
                  <a:pt x="2776" y="202"/>
                </a:lnTo>
                <a:lnTo>
                  <a:pt x="2774" y="208"/>
                </a:lnTo>
                <a:lnTo>
                  <a:pt x="2772" y="214"/>
                </a:lnTo>
                <a:lnTo>
                  <a:pt x="2770" y="222"/>
                </a:lnTo>
                <a:lnTo>
                  <a:pt x="2770" y="222"/>
                </a:lnTo>
                <a:lnTo>
                  <a:pt x="2770" y="222"/>
                </a:lnTo>
                <a:lnTo>
                  <a:pt x="2772" y="228"/>
                </a:lnTo>
                <a:lnTo>
                  <a:pt x="2772" y="234"/>
                </a:lnTo>
                <a:lnTo>
                  <a:pt x="2776" y="240"/>
                </a:lnTo>
                <a:lnTo>
                  <a:pt x="2780" y="244"/>
                </a:lnTo>
                <a:lnTo>
                  <a:pt x="2792" y="250"/>
                </a:lnTo>
                <a:lnTo>
                  <a:pt x="2808" y="254"/>
                </a:lnTo>
                <a:lnTo>
                  <a:pt x="2808" y="254"/>
                </a:lnTo>
                <a:lnTo>
                  <a:pt x="2820" y="258"/>
                </a:lnTo>
                <a:lnTo>
                  <a:pt x="2828" y="262"/>
                </a:lnTo>
                <a:lnTo>
                  <a:pt x="2832" y="266"/>
                </a:lnTo>
                <a:lnTo>
                  <a:pt x="2834" y="272"/>
                </a:lnTo>
                <a:lnTo>
                  <a:pt x="2834" y="272"/>
                </a:lnTo>
                <a:lnTo>
                  <a:pt x="2834" y="272"/>
                </a:lnTo>
                <a:lnTo>
                  <a:pt x="2832" y="278"/>
                </a:lnTo>
                <a:lnTo>
                  <a:pt x="2828" y="282"/>
                </a:lnTo>
                <a:lnTo>
                  <a:pt x="2822" y="286"/>
                </a:lnTo>
                <a:lnTo>
                  <a:pt x="2814" y="286"/>
                </a:lnTo>
                <a:lnTo>
                  <a:pt x="2814" y="286"/>
                </a:lnTo>
                <a:lnTo>
                  <a:pt x="2804" y="286"/>
                </a:lnTo>
                <a:lnTo>
                  <a:pt x="2794" y="282"/>
                </a:lnTo>
                <a:lnTo>
                  <a:pt x="2786" y="278"/>
                </a:lnTo>
                <a:lnTo>
                  <a:pt x="2778" y="272"/>
                </a:lnTo>
                <a:lnTo>
                  <a:pt x="2766" y="286"/>
                </a:lnTo>
                <a:lnTo>
                  <a:pt x="2766" y="286"/>
                </a:lnTo>
                <a:lnTo>
                  <a:pt x="2776" y="294"/>
                </a:lnTo>
                <a:lnTo>
                  <a:pt x="2788" y="300"/>
                </a:lnTo>
                <a:lnTo>
                  <a:pt x="2800" y="302"/>
                </a:lnTo>
                <a:lnTo>
                  <a:pt x="2812" y="304"/>
                </a:lnTo>
                <a:lnTo>
                  <a:pt x="2812" y="304"/>
                </a:lnTo>
                <a:close/>
                <a:moveTo>
                  <a:pt x="2922" y="304"/>
                </a:moveTo>
                <a:lnTo>
                  <a:pt x="2922" y="304"/>
                </a:lnTo>
                <a:lnTo>
                  <a:pt x="2930" y="304"/>
                </a:lnTo>
                <a:lnTo>
                  <a:pt x="2938" y="302"/>
                </a:lnTo>
                <a:lnTo>
                  <a:pt x="2944" y="298"/>
                </a:lnTo>
                <a:lnTo>
                  <a:pt x="2950" y="294"/>
                </a:lnTo>
                <a:lnTo>
                  <a:pt x="2956" y="290"/>
                </a:lnTo>
                <a:lnTo>
                  <a:pt x="2958" y="284"/>
                </a:lnTo>
                <a:lnTo>
                  <a:pt x="2962" y="278"/>
                </a:lnTo>
                <a:lnTo>
                  <a:pt x="2962" y="270"/>
                </a:lnTo>
                <a:lnTo>
                  <a:pt x="2962" y="270"/>
                </a:lnTo>
                <a:lnTo>
                  <a:pt x="2962" y="270"/>
                </a:lnTo>
                <a:lnTo>
                  <a:pt x="2962" y="264"/>
                </a:lnTo>
                <a:lnTo>
                  <a:pt x="2960" y="258"/>
                </a:lnTo>
                <a:lnTo>
                  <a:pt x="2956" y="254"/>
                </a:lnTo>
                <a:lnTo>
                  <a:pt x="2952" y="248"/>
                </a:lnTo>
                <a:lnTo>
                  <a:pt x="2942" y="242"/>
                </a:lnTo>
                <a:lnTo>
                  <a:pt x="2926" y="238"/>
                </a:lnTo>
                <a:lnTo>
                  <a:pt x="2926" y="238"/>
                </a:lnTo>
                <a:lnTo>
                  <a:pt x="2912" y="234"/>
                </a:lnTo>
                <a:lnTo>
                  <a:pt x="2904" y="230"/>
                </a:lnTo>
                <a:lnTo>
                  <a:pt x="2900" y="226"/>
                </a:lnTo>
                <a:lnTo>
                  <a:pt x="2900" y="220"/>
                </a:lnTo>
                <a:lnTo>
                  <a:pt x="2900" y="220"/>
                </a:lnTo>
                <a:lnTo>
                  <a:pt x="2900" y="220"/>
                </a:lnTo>
                <a:lnTo>
                  <a:pt x="2900" y="214"/>
                </a:lnTo>
                <a:lnTo>
                  <a:pt x="2904" y="210"/>
                </a:lnTo>
                <a:lnTo>
                  <a:pt x="2910" y="208"/>
                </a:lnTo>
                <a:lnTo>
                  <a:pt x="2918" y="206"/>
                </a:lnTo>
                <a:lnTo>
                  <a:pt x="2918" y="206"/>
                </a:lnTo>
                <a:lnTo>
                  <a:pt x="2926" y="206"/>
                </a:lnTo>
                <a:lnTo>
                  <a:pt x="2932" y="208"/>
                </a:lnTo>
                <a:lnTo>
                  <a:pt x="2948" y="218"/>
                </a:lnTo>
                <a:lnTo>
                  <a:pt x="2958" y="202"/>
                </a:lnTo>
                <a:lnTo>
                  <a:pt x="2958" y="202"/>
                </a:lnTo>
                <a:lnTo>
                  <a:pt x="2950" y="196"/>
                </a:lnTo>
                <a:lnTo>
                  <a:pt x="2940" y="192"/>
                </a:lnTo>
                <a:lnTo>
                  <a:pt x="2930" y="190"/>
                </a:lnTo>
                <a:lnTo>
                  <a:pt x="2918" y="188"/>
                </a:lnTo>
                <a:lnTo>
                  <a:pt x="2918" y="188"/>
                </a:lnTo>
                <a:lnTo>
                  <a:pt x="2910" y="190"/>
                </a:lnTo>
                <a:lnTo>
                  <a:pt x="2902" y="190"/>
                </a:lnTo>
                <a:lnTo>
                  <a:pt x="2896" y="194"/>
                </a:lnTo>
                <a:lnTo>
                  <a:pt x="2890" y="198"/>
                </a:lnTo>
                <a:lnTo>
                  <a:pt x="2886" y="202"/>
                </a:lnTo>
                <a:lnTo>
                  <a:pt x="2882" y="208"/>
                </a:lnTo>
                <a:lnTo>
                  <a:pt x="2880" y="214"/>
                </a:lnTo>
                <a:lnTo>
                  <a:pt x="2880" y="222"/>
                </a:lnTo>
                <a:lnTo>
                  <a:pt x="2880" y="222"/>
                </a:lnTo>
                <a:lnTo>
                  <a:pt x="2880" y="222"/>
                </a:lnTo>
                <a:lnTo>
                  <a:pt x="2880" y="228"/>
                </a:lnTo>
                <a:lnTo>
                  <a:pt x="2882" y="234"/>
                </a:lnTo>
                <a:lnTo>
                  <a:pt x="2886" y="240"/>
                </a:lnTo>
                <a:lnTo>
                  <a:pt x="2890" y="244"/>
                </a:lnTo>
                <a:lnTo>
                  <a:pt x="2900" y="250"/>
                </a:lnTo>
                <a:lnTo>
                  <a:pt x="2916" y="254"/>
                </a:lnTo>
                <a:lnTo>
                  <a:pt x="2916" y="254"/>
                </a:lnTo>
                <a:lnTo>
                  <a:pt x="2930" y="258"/>
                </a:lnTo>
                <a:lnTo>
                  <a:pt x="2938" y="262"/>
                </a:lnTo>
                <a:lnTo>
                  <a:pt x="2942" y="266"/>
                </a:lnTo>
                <a:lnTo>
                  <a:pt x="2942" y="272"/>
                </a:lnTo>
                <a:lnTo>
                  <a:pt x="2942" y="272"/>
                </a:lnTo>
                <a:lnTo>
                  <a:pt x="2942" y="272"/>
                </a:lnTo>
                <a:lnTo>
                  <a:pt x="2940" y="278"/>
                </a:lnTo>
                <a:lnTo>
                  <a:pt x="2936" y="282"/>
                </a:lnTo>
                <a:lnTo>
                  <a:pt x="2930" y="286"/>
                </a:lnTo>
                <a:lnTo>
                  <a:pt x="2922" y="286"/>
                </a:lnTo>
                <a:lnTo>
                  <a:pt x="2922" y="286"/>
                </a:lnTo>
                <a:lnTo>
                  <a:pt x="2912" y="286"/>
                </a:lnTo>
                <a:lnTo>
                  <a:pt x="2904" y="282"/>
                </a:lnTo>
                <a:lnTo>
                  <a:pt x="2894" y="278"/>
                </a:lnTo>
                <a:lnTo>
                  <a:pt x="2886" y="272"/>
                </a:lnTo>
                <a:lnTo>
                  <a:pt x="2876" y="286"/>
                </a:lnTo>
                <a:lnTo>
                  <a:pt x="2876" y="286"/>
                </a:lnTo>
                <a:lnTo>
                  <a:pt x="2886" y="294"/>
                </a:lnTo>
                <a:lnTo>
                  <a:pt x="2898" y="300"/>
                </a:lnTo>
                <a:lnTo>
                  <a:pt x="2910" y="302"/>
                </a:lnTo>
                <a:lnTo>
                  <a:pt x="2922" y="304"/>
                </a:lnTo>
                <a:lnTo>
                  <a:pt x="2922" y="304"/>
                </a:lnTo>
                <a:close/>
                <a:moveTo>
                  <a:pt x="3086" y="304"/>
                </a:moveTo>
                <a:lnTo>
                  <a:pt x="3086" y="304"/>
                </a:lnTo>
                <a:lnTo>
                  <a:pt x="3094" y="304"/>
                </a:lnTo>
                <a:lnTo>
                  <a:pt x="3102" y="302"/>
                </a:lnTo>
                <a:lnTo>
                  <a:pt x="3108" y="298"/>
                </a:lnTo>
                <a:lnTo>
                  <a:pt x="3114" y="294"/>
                </a:lnTo>
                <a:lnTo>
                  <a:pt x="3118" y="290"/>
                </a:lnTo>
                <a:lnTo>
                  <a:pt x="3122" y="284"/>
                </a:lnTo>
                <a:lnTo>
                  <a:pt x="3124" y="278"/>
                </a:lnTo>
                <a:lnTo>
                  <a:pt x="3126" y="270"/>
                </a:lnTo>
                <a:lnTo>
                  <a:pt x="3126" y="270"/>
                </a:lnTo>
                <a:lnTo>
                  <a:pt x="3126" y="270"/>
                </a:lnTo>
                <a:lnTo>
                  <a:pt x="3124" y="264"/>
                </a:lnTo>
                <a:lnTo>
                  <a:pt x="3122" y="258"/>
                </a:lnTo>
                <a:lnTo>
                  <a:pt x="3120" y="254"/>
                </a:lnTo>
                <a:lnTo>
                  <a:pt x="3116" y="248"/>
                </a:lnTo>
                <a:lnTo>
                  <a:pt x="3104" y="242"/>
                </a:lnTo>
                <a:lnTo>
                  <a:pt x="3090" y="238"/>
                </a:lnTo>
                <a:lnTo>
                  <a:pt x="3090" y="238"/>
                </a:lnTo>
                <a:lnTo>
                  <a:pt x="3076" y="234"/>
                </a:lnTo>
                <a:lnTo>
                  <a:pt x="3068" y="230"/>
                </a:lnTo>
                <a:lnTo>
                  <a:pt x="3064" y="226"/>
                </a:lnTo>
                <a:lnTo>
                  <a:pt x="3062" y="220"/>
                </a:lnTo>
                <a:lnTo>
                  <a:pt x="3062" y="220"/>
                </a:lnTo>
                <a:lnTo>
                  <a:pt x="3062" y="220"/>
                </a:lnTo>
                <a:lnTo>
                  <a:pt x="3064" y="214"/>
                </a:lnTo>
                <a:lnTo>
                  <a:pt x="3068" y="210"/>
                </a:lnTo>
                <a:lnTo>
                  <a:pt x="3074" y="208"/>
                </a:lnTo>
                <a:lnTo>
                  <a:pt x="3080" y="206"/>
                </a:lnTo>
                <a:lnTo>
                  <a:pt x="3080" y="206"/>
                </a:lnTo>
                <a:lnTo>
                  <a:pt x="3088" y="206"/>
                </a:lnTo>
                <a:lnTo>
                  <a:pt x="3096" y="208"/>
                </a:lnTo>
                <a:lnTo>
                  <a:pt x="3104" y="212"/>
                </a:lnTo>
                <a:lnTo>
                  <a:pt x="3112" y="218"/>
                </a:lnTo>
                <a:lnTo>
                  <a:pt x="3122" y="202"/>
                </a:lnTo>
                <a:lnTo>
                  <a:pt x="3122" y="202"/>
                </a:lnTo>
                <a:lnTo>
                  <a:pt x="3112" y="196"/>
                </a:lnTo>
                <a:lnTo>
                  <a:pt x="3104" y="192"/>
                </a:lnTo>
                <a:lnTo>
                  <a:pt x="3092" y="190"/>
                </a:lnTo>
                <a:lnTo>
                  <a:pt x="3082" y="188"/>
                </a:lnTo>
                <a:lnTo>
                  <a:pt x="3082" y="188"/>
                </a:lnTo>
                <a:lnTo>
                  <a:pt x="3074" y="190"/>
                </a:lnTo>
                <a:lnTo>
                  <a:pt x="3066" y="190"/>
                </a:lnTo>
                <a:lnTo>
                  <a:pt x="3060" y="194"/>
                </a:lnTo>
                <a:lnTo>
                  <a:pt x="3054" y="198"/>
                </a:lnTo>
                <a:lnTo>
                  <a:pt x="3050" y="202"/>
                </a:lnTo>
                <a:lnTo>
                  <a:pt x="3046" y="208"/>
                </a:lnTo>
                <a:lnTo>
                  <a:pt x="3044" y="214"/>
                </a:lnTo>
                <a:lnTo>
                  <a:pt x="3042" y="222"/>
                </a:lnTo>
                <a:lnTo>
                  <a:pt x="3042" y="222"/>
                </a:lnTo>
                <a:lnTo>
                  <a:pt x="3042" y="222"/>
                </a:lnTo>
                <a:lnTo>
                  <a:pt x="3044" y="228"/>
                </a:lnTo>
                <a:lnTo>
                  <a:pt x="3046" y="234"/>
                </a:lnTo>
                <a:lnTo>
                  <a:pt x="3048" y="240"/>
                </a:lnTo>
                <a:lnTo>
                  <a:pt x="3052" y="244"/>
                </a:lnTo>
                <a:lnTo>
                  <a:pt x="3064" y="250"/>
                </a:lnTo>
                <a:lnTo>
                  <a:pt x="3080" y="254"/>
                </a:lnTo>
                <a:lnTo>
                  <a:pt x="3080" y="254"/>
                </a:lnTo>
                <a:lnTo>
                  <a:pt x="3092" y="258"/>
                </a:lnTo>
                <a:lnTo>
                  <a:pt x="3100" y="262"/>
                </a:lnTo>
                <a:lnTo>
                  <a:pt x="3104" y="266"/>
                </a:lnTo>
                <a:lnTo>
                  <a:pt x="3106" y="272"/>
                </a:lnTo>
                <a:lnTo>
                  <a:pt x="3106" y="272"/>
                </a:lnTo>
                <a:lnTo>
                  <a:pt x="3106" y="272"/>
                </a:lnTo>
                <a:lnTo>
                  <a:pt x="3104" y="278"/>
                </a:lnTo>
                <a:lnTo>
                  <a:pt x="3100" y="282"/>
                </a:lnTo>
                <a:lnTo>
                  <a:pt x="3094" y="286"/>
                </a:lnTo>
                <a:lnTo>
                  <a:pt x="3086" y="286"/>
                </a:lnTo>
                <a:lnTo>
                  <a:pt x="3086" y="286"/>
                </a:lnTo>
                <a:lnTo>
                  <a:pt x="3076" y="286"/>
                </a:lnTo>
                <a:lnTo>
                  <a:pt x="3066" y="282"/>
                </a:lnTo>
                <a:lnTo>
                  <a:pt x="3058" y="278"/>
                </a:lnTo>
                <a:lnTo>
                  <a:pt x="3050" y="272"/>
                </a:lnTo>
                <a:lnTo>
                  <a:pt x="3038" y="286"/>
                </a:lnTo>
                <a:lnTo>
                  <a:pt x="3038" y="286"/>
                </a:lnTo>
                <a:lnTo>
                  <a:pt x="3048" y="294"/>
                </a:lnTo>
                <a:lnTo>
                  <a:pt x="3060" y="300"/>
                </a:lnTo>
                <a:lnTo>
                  <a:pt x="3072" y="302"/>
                </a:lnTo>
                <a:lnTo>
                  <a:pt x="3086" y="304"/>
                </a:lnTo>
                <a:lnTo>
                  <a:pt x="3086" y="304"/>
                </a:lnTo>
                <a:close/>
                <a:moveTo>
                  <a:pt x="3208" y="304"/>
                </a:moveTo>
                <a:lnTo>
                  <a:pt x="3208" y="304"/>
                </a:lnTo>
                <a:lnTo>
                  <a:pt x="3220" y="302"/>
                </a:lnTo>
                <a:lnTo>
                  <a:pt x="3230" y="300"/>
                </a:lnTo>
                <a:lnTo>
                  <a:pt x="3240" y="294"/>
                </a:lnTo>
                <a:lnTo>
                  <a:pt x="3250" y="288"/>
                </a:lnTo>
                <a:lnTo>
                  <a:pt x="3256" y="278"/>
                </a:lnTo>
                <a:lnTo>
                  <a:pt x="3262" y="268"/>
                </a:lnTo>
                <a:lnTo>
                  <a:pt x="3264" y="258"/>
                </a:lnTo>
                <a:lnTo>
                  <a:pt x="3266" y="246"/>
                </a:lnTo>
                <a:lnTo>
                  <a:pt x="3266" y="246"/>
                </a:lnTo>
                <a:lnTo>
                  <a:pt x="3266" y="246"/>
                </a:lnTo>
                <a:lnTo>
                  <a:pt x="3264" y="234"/>
                </a:lnTo>
                <a:lnTo>
                  <a:pt x="3262" y="224"/>
                </a:lnTo>
                <a:lnTo>
                  <a:pt x="3256" y="214"/>
                </a:lnTo>
                <a:lnTo>
                  <a:pt x="3250" y="206"/>
                </a:lnTo>
                <a:lnTo>
                  <a:pt x="3242" y="198"/>
                </a:lnTo>
                <a:lnTo>
                  <a:pt x="3232" y="192"/>
                </a:lnTo>
                <a:lnTo>
                  <a:pt x="3220" y="190"/>
                </a:lnTo>
                <a:lnTo>
                  <a:pt x="3208" y="188"/>
                </a:lnTo>
                <a:lnTo>
                  <a:pt x="3208" y="188"/>
                </a:lnTo>
                <a:lnTo>
                  <a:pt x="3196" y="190"/>
                </a:lnTo>
                <a:lnTo>
                  <a:pt x="3184" y="192"/>
                </a:lnTo>
                <a:lnTo>
                  <a:pt x="3174" y="198"/>
                </a:lnTo>
                <a:lnTo>
                  <a:pt x="3166" y="206"/>
                </a:lnTo>
                <a:lnTo>
                  <a:pt x="3158" y="214"/>
                </a:lnTo>
                <a:lnTo>
                  <a:pt x="3154" y="224"/>
                </a:lnTo>
                <a:lnTo>
                  <a:pt x="3150" y="234"/>
                </a:lnTo>
                <a:lnTo>
                  <a:pt x="3148" y="246"/>
                </a:lnTo>
                <a:lnTo>
                  <a:pt x="3148" y="246"/>
                </a:lnTo>
                <a:lnTo>
                  <a:pt x="3148" y="246"/>
                </a:lnTo>
                <a:lnTo>
                  <a:pt x="3150" y="258"/>
                </a:lnTo>
                <a:lnTo>
                  <a:pt x="3154" y="268"/>
                </a:lnTo>
                <a:lnTo>
                  <a:pt x="3158" y="278"/>
                </a:lnTo>
                <a:lnTo>
                  <a:pt x="3166" y="288"/>
                </a:lnTo>
                <a:lnTo>
                  <a:pt x="3174" y="294"/>
                </a:lnTo>
                <a:lnTo>
                  <a:pt x="3184" y="300"/>
                </a:lnTo>
                <a:lnTo>
                  <a:pt x="3194" y="302"/>
                </a:lnTo>
                <a:lnTo>
                  <a:pt x="3208" y="304"/>
                </a:lnTo>
                <a:lnTo>
                  <a:pt x="3208" y="304"/>
                </a:lnTo>
                <a:close/>
                <a:moveTo>
                  <a:pt x="3208" y="286"/>
                </a:moveTo>
                <a:lnTo>
                  <a:pt x="3208" y="286"/>
                </a:lnTo>
                <a:lnTo>
                  <a:pt x="3200" y="286"/>
                </a:lnTo>
                <a:lnTo>
                  <a:pt x="3192" y="282"/>
                </a:lnTo>
                <a:lnTo>
                  <a:pt x="3186" y="280"/>
                </a:lnTo>
                <a:lnTo>
                  <a:pt x="3180" y="274"/>
                </a:lnTo>
                <a:lnTo>
                  <a:pt x="3176" y="268"/>
                </a:lnTo>
                <a:lnTo>
                  <a:pt x="3172" y="262"/>
                </a:lnTo>
                <a:lnTo>
                  <a:pt x="3170" y="254"/>
                </a:lnTo>
                <a:lnTo>
                  <a:pt x="3170" y="246"/>
                </a:lnTo>
                <a:lnTo>
                  <a:pt x="3170" y="246"/>
                </a:lnTo>
                <a:lnTo>
                  <a:pt x="3170" y="246"/>
                </a:lnTo>
                <a:lnTo>
                  <a:pt x="3170" y="238"/>
                </a:lnTo>
                <a:lnTo>
                  <a:pt x="3172" y="230"/>
                </a:lnTo>
                <a:lnTo>
                  <a:pt x="3176" y="224"/>
                </a:lnTo>
                <a:lnTo>
                  <a:pt x="3180" y="218"/>
                </a:lnTo>
                <a:lnTo>
                  <a:pt x="3186" y="214"/>
                </a:lnTo>
                <a:lnTo>
                  <a:pt x="3192" y="210"/>
                </a:lnTo>
                <a:lnTo>
                  <a:pt x="3200" y="208"/>
                </a:lnTo>
                <a:lnTo>
                  <a:pt x="3208" y="206"/>
                </a:lnTo>
                <a:lnTo>
                  <a:pt x="3208" y="206"/>
                </a:lnTo>
                <a:lnTo>
                  <a:pt x="3216" y="208"/>
                </a:lnTo>
                <a:lnTo>
                  <a:pt x="3222" y="210"/>
                </a:lnTo>
                <a:lnTo>
                  <a:pt x="3230" y="214"/>
                </a:lnTo>
                <a:lnTo>
                  <a:pt x="3234" y="218"/>
                </a:lnTo>
                <a:lnTo>
                  <a:pt x="3240" y="224"/>
                </a:lnTo>
                <a:lnTo>
                  <a:pt x="3242" y="230"/>
                </a:lnTo>
                <a:lnTo>
                  <a:pt x="3244" y="238"/>
                </a:lnTo>
                <a:lnTo>
                  <a:pt x="3246" y="246"/>
                </a:lnTo>
                <a:lnTo>
                  <a:pt x="3246" y="246"/>
                </a:lnTo>
                <a:lnTo>
                  <a:pt x="3246" y="246"/>
                </a:lnTo>
                <a:lnTo>
                  <a:pt x="3244" y="254"/>
                </a:lnTo>
                <a:lnTo>
                  <a:pt x="3242" y="262"/>
                </a:lnTo>
                <a:lnTo>
                  <a:pt x="3240" y="268"/>
                </a:lnTo>
                <a:lnTo>
                  <a:pt x="3234" y="274"/>
                </a:lnTo>
                <a:lnTo>
                  <a:pt x="3230" y="280"/>
                </a:lnTo>
                <a:lnTo>
                  <a:pt x="3222" y="282"/>
                </a:lnTo>
                <a:lnTo>
                  <a:pt x="3216" y="286"/>
                </a:lnTo>
                <a:lnTo>
                  <a:pt x="3208" y="286"/>
                </a:lnTo>
                <a:lnTo>
                  <a:pt x="3208" y="286"/>
                </a:lnTo>
                <a:close/>
                <a:moveTo>
                  <a:pt x="3298" y="302"/>
                </a:moveTo>
                <a:lnTo>
                  <a:pt x="3376" y="302"/>
                </a:lnTo>
                <a:lnTo>
                  <a:pt x="3376" y="284"/>
                </a:lnTo>
                <a:lnTo>
                  <a:pt x="3316" y="284"/>
                </a:lnTo>
                <a:lnTo>
                  <a:pt x="3316" y="190"/>
                </a:lnTo>
                <a:lnTo>
                  <a:pt x="3298" y="190"/>
                </a:lnTo>
                <a:lnTo>
                  <a:pt x="3298" y="302"/>
                </a:lnTo>
                <a:close/>
                <a:moveTo>
                  <a:pt x="3446" y="304"/>
                </a:moveTo>
                <a:lnTo>
                  <a:pt x="3446" y="304"/>
                </a:lnTo>
                <a:lnTo>
                  <a:pt x="3456" y="304"/>
                </a:lnTo>
                <a:lnTo>
                  <a:pt x="3466" y="300"/>
                </a:lnTo>
                <a:lnTo>
                  <a:pt x="3474" y="296"/>
                </a:lnTo>
                <a:lnTo>
                  <a:pt x="3480" y="292"/>
                </a:lnTo>
                <a:lnTo>
                  <a:pt x="3486" y="284"/>
                </a:lnTo>
                <a:lnTo>
                  <a:pt x="3490" y="276"/>
                </a:lnTo>
                <a:lnTo>
                  <a:pt x="3492" y="266"/>
                </a:lnTo>
                <a:lnTo>
                  <a:pt x="3494" y="254"/>
                </a:lnTo>
                <a:lnTo>
                  <a:pt x="3494" y="190"/>
                </a:lnTo>
                <a:lnTo>
                  <a:pt x="3474" y="190"/>
                </a:lnTo>
                <a:lnTo>
                  <a:pt x="3474" y="254"/>
                </a:lnTo>
                <a:lnTo>
                  <a:pt x="3474" y="254"/>
                </a:lnTo>
                <a:lnTo>
                  <a:pt x="3472" y="268"/>
                </a:lnTo>
                <a:lnTo>
                  <a:pt x="3470" y="274"/>
                </a:lnTo>
                <a:lnTo>
                  <a:pt x="3466" y="278"/>
                </a:lnTo>
                <a:lnTo>
                  <a:pt x="3462" y="282"/>
                </a:lnTo>
                <a:lnTo>
                  <a:pt x="3458" y="284"/>
                </a:lnTo>
                <a:lnTo>
                  <a:pt x="3446" y="286"/>
                </a:lnTo>
                <a:lnTo>
                  <a:pt x="3446" y="286"/>
                </a:lnTo>
                <a:lnTo>
                  <a:pt x="3434" y="284"/>
                </a:lnTo>
                <a:lnTo>
                  <a:pt x="3430" y="282"/>
                </a:lnTo>
                <a:lnTo>
                  <a:pt x="3426" y="278"/>
                </a:lnTo>
                <a:lnTo>
                  <a:pt x="3422" y="274"/>
                </a:lnTo>
                <a:lnTo>
                  <a:pt x="3420" y="268"/>
                </a:lnTo>
                <a:lnTo>
                  <a:pt x="3418" y="254"/>
                </a:lnTo>
                <a:lnTo>
                  <a:pt x="3418" y="190"/>
                </a:lnTo>
                <a:lnTo>
                  <a:pt x="3398" y="190"/>
                </a:lnTo>
                <a:lnTo>
                  <a:pt x="3398" y="254"/>
                </a:lnTo>
                <a:lnTo>
                  <a:pt x="3398" y="254"/>
                </a:lnTo>
                <a:lnTo>
                  <a:pt x="3398" y="266"/>
                </a:lnTo>
                <a:lnTo>
                  <a:pt x="3402" y="276"/>
                </a:lnTo>
                <a:lnTo>
                  <a:pt x="3406" y="284"/>
                </a:lnTo>
                <a:lnTo>
                  <a:pt x="3410" y="292"/>
                </a:lnTo>
                <a:lnTo>
                  <a:pt x="3418" y="296"/>
                </a:lnTo>
                <a:lnTo>
                  <a:pt x="3426" y="300"/>
                </a:lnTo>
                <a:lnTo>
                  <a:pt x="3436" y="304"/>
                </a:lnTo>
                <a:lnTo>
                  <a:pt x="3446" y="304"/>
                </a:lnTo>
                <a:lnTo>
                  <a:pt x="3446" y="304"/>
                </a:lnTo>
                <a:close/>
                <a:moveTo>
                  <a:pt x="3554" y="302"/>
                </a:moveTo>
                <a:lnTo>
                  <a:pt x="3574" y="302"/>
                </a:lnTo>
                <a:lnTo>
                  <a:pt x="3574" y="208"/>
                </a:lnTo>
                <a:lnTo>
                  <a:pt x="3610" y="208"/>
                </a:lnTo>
                <a:lnTo>
                  <a:pt x="3610" y="190"/>
                </a:lnTo>
                <a:lnTo>
                  <a:pt x="3518" y="190"/>
                </a:lnTo>
                <a:lnTo>
                  <a:pt x="3518" y="208"/>
                </a:lnTo>
                <a:lnTo>
                  <a:pt x="3554" y="208"/>
                </a:lnTo>
                <a:lnTo>
                  <a:pt x="3554" y="302"/>
                </a:lnTo>
                <a:close/>
                <a:moveTo>
                  <a:pt x="3636" y="302"/>
                </a:moveTo>
                <a:lnTo>
                  <a:pt x="3656" y="302"/>
                </a:lnTo>
                <a:lnTo>
                  <a:pt x="3656" y="190"/>
                </a:lnTo>
                <a:lnTo>
                  <a:pt x="3636" y="190"/>
                </a:lnTo>
                <a:lnTo>
                  <a:pt x="3636" y="302"/>
                </a:lnTo>
                <a:close/>
                <a:moveTo>
                  <a:pt x="3746" y="304"/>
                </a:moveTo>
                <a:lnTo>
                  <a:pt x="3746" y="304"/>
                </a:lnTo>
                <a:lnTo>
                  <a:pt x="3758" y="302"/>
                </a:lnTo>
                <a:lnTo>
                  <a:pt x="3770" y="300"/>
                </a:lnTo>
                <a:lnTo>
                  <a:pt x="3780" y="294"/>
                </a:lnTo>
                <a:lnTo>
                  <a:pt x="3788" y="288"/>
                </a:lnTo>
                <a:lnTo>
                  <a:pt x="3794" y="278"/>
                </a:lnTo>
                <a:lnTo>
                  <a:pt x="3800" y="268"/>
                </a:lnTo>
                <a:lnTo>
                  <a:pt x="3804" y="258"/>
                </a:lnTo>
                <a:lnTo>
                  <a:pt x="3804" y="246"/>
                </a:lnTo>
                <a:lnTo>
                  <a:pt x="3804" y="246"/>
                </a:lnTo>
                <a:lnTo>
                  <a:pt x="3804" y="246"/>
                </a:lnTo>
                <a:lnTo>
                  <a:pt x="3804" y="234"/>
                </a:lnTo>
                <a:lnTo>
                  <a:pt x="3800" y="224"/>
                </a:lnTo>
                <a:lnTo>
                  <a:pt x="3796" y="214"/>
                </a:lnTo>
                <a:lnTo>
                  <a:pt x="3788" y="206"/>
                </a:lnTo>
                <a:lnTo>
                  <a:pt x="3780" y="198"/>
                </a:lnTo>
                <a:lnTo>
                  <a:pt x="3770" y="192"/>
                </a:lnTo>
                <a:lnTo>
                  <a:pt x="3758" y="190"/>
                </a:lnTo>
                <a:lnTo>
                  <a:pt x="3746" y="188"/>
                </a:lnTo>
                <a:lnTo>
                  <a:pt x="3746" y="188"/>
                </a:lnTo>
                <a:lnTo>
                  <a:pt x="3734" y="190"/>
                </a:lnTo>
                <a:lnTo>
                  <a:pt x="3722" y="192"/>
                </a:lnTo>
                <a:lnTo>
                  <a:pt x="3712" y="198"/>
                </a:lnTo>
                <a:lnTo>
                  <a:pt x="3704" y="206"/>
                </a:lnTo>
                <a:lnTo>
                  <a:pt x="3696" y="214"/>
                </a:lnTo>
                <a:lnTo>
                  <a:pt x="3692" y="224"/>
                </a:lnTo>
                <a:lnTo>
                  <a:pt x="3688" y="234"/>
                </a:lnTo>
                <a:lnTo>
                  <a:pt x="3688" y="246"/>
                </a:lnTo>
                <a:lnTo>
                  <a:pt x="3688" y="246"/>
                </a:lnTo>
                <a:lnTo>
                  <a:pt x="3688" y="246"/>
                </a:lnTo>
                <a:lnTo>
                  <a:pt x="3688" y="258"/>
                </a:lnTo>
                <a:lnTo>
                  <a:pt x="3692" y="268"/>
                </a:lnTo>
                <a:lnTo>
                  <a:pt x="3696" y="278"/>
                </a:lnTo>
                <a:lnTo>
                  <a:pt x="3704" y="288"/>
                </a:lnTo>
                <a:lnTo>
                  <a:pt x="3712" y="294"/>
                </a:lnTo>
                <a:lnTo>
                  <a:pt x="3722" y="300"/>
                </a:lnTo>
                <a:lnTo>
                  <a:pt x="3734" y="302"/>
                </a:lnTo>
                <a:lnTo>
                  <a:pt x="3746" y="304"/>
                </a:lnTo>
                <a:lnTo>
                  <a:pt x="3746" y="304"/>
                </a:lnTo>
                <a:close/>
                <a:moveTo>
                  <a:pt x="3746" y="286"/>
                </a:moveTo>
                <a:lnTo>
                  <a:pt x="3746" y="286"/>
                </a:lnTo>
                <a:lnTo>
                  <a:pt x="3738" y="286"/>
                </a:lnTo>
                <a:lnTo>
                  <a:pt x="3730" y="282"/>
                </a:lnTo>
                <a:lnTo>
                  <a:pt x="3724" y="280"/>
                </a:lnTo>
                <a:lnTo>
                  <a:pt x="3718" y="274"/>
                </a:lnTo>
                <a:lnTo>
                  <a:pt x="3714" y="268"/>
                </a:lnTo>
                <a:lnTo>
                  <a:pt x="3710" y="262"/>
                </a:lnTo>
                <a:lnTo>
                  <a:pt x="3708" y="254"/>
                </a:lnTo>
                <a:lnTo>
                  <a:pt x="3708" y="246"/>
                </a:lnTo>
                <a:lnTo>
                  <a:pt x="3708" y="246"/>
                </a:lnTo>
                <a:lnTo>
                  <a:pt x="3708" y="246"/>
                </a:lnTo>
                <a:lnTo>
                  <a:pt x="3708" y="238"/>
                </a:lnTo>
                <a:lnTo>
                  <a:pt x="3710" y="230"/>
                </a:lnTo>
                <a:lnTo>
                  <a:pt x="3714" y="224"/>
                </a:lnTo>
                <a:lnTo>
                  <a:pt x="3718" y="218"/>
                </a:lnTo>
                <a:lnTo>
                  <a:pt x="3724" y="214"/>
                </a:lnTo>
                <a:lnTo>
                  <a:pt x="3730" y="210"/>
                </a:lnTo>
                <a:lnTo>
                  <a:pt x="3738" y="208"/>
                </a:lnTo>
                <a:lnTo>
                  <a:pt x="3746" y="206"/>
                </a:lnTo>
                <a:lnTo>
                  <a:pt x="3746" y="206"/>
                </a:lnTo>
                <a:lnTo>
                  <a:pt x="3754" y="208"/>
                </a:lnTo>
                <a:lnTo>
                  <a:pt x="3762" y="210"/>
                </a:lnTo>
                <a:lnTo>
                  <a:pt x="3768" y="214"/>
                </a:lnTo>
                <a:lnTo>
                  <a:pt x="3774" y="218"/>
                </a:lnTo>
                <a:lnTo>
                  <a:pt x="3778" y="224"/>
                </a:lnTo>
                <a:lnTo>
                  <a:pt x="3782" y="230"/>
                </a:lnTo>
                <a:lnTo>
                  <a:pt x="3784" y="238"/>
                </a:lnTo>
                <a:lnTo>
                  <a:pt x="3784" y="246"/>
                </a:lnTo>
                <a:lnTo>
                  <a:pt x="3784" y="246"/>
                </a:lnTo>
                <a:lnTo>
                  <a:pt x="3784" y="246"/>
                </a:lnTo>
                <a:lnTo>
                  <a:pt x="3784" y="254"/>
                </a:lnTo>
                <a:lnTo>
                  <a:pt x="3782" y="262"/>
                </a:lnTo>
                <a:lnTo>
                  <a:pt x="3778" y="268"/>
                </a:lnTo>
                <a:lnTo>
                  <a:pt x="3774" y="274"/>
                </a:lnTo>
                <a:lnTo>
                  <a:pt x="3768" y="280"/>
                </a:lnTo>
                <a:lnTo>
                  <a:pt x="3762" y="282"/>
                </a:lnTo>
                <a:lnTo>
                  <a:pt x="3754" y="286"/>
                </a:lnTo>
                <a:lnTo>
                  <a:pt x="3746" y="286"/>
                </a:lnTo>
                <a:lnTo>
                  <a:pt x="3746" y="286"/>
                </a:lnTo>
                <a:close/>
                <a:moveTo>
                  <a:pt x="3836" y="302"/>
                </a:moveTo>
                <a:lnTo>
                  <a:pt x="3856" y="302"/>
                </a:lnTo>
                <a:lnTo>
                  <a:pt x="3856" y="222"/>
                </a:lnTo>
                <a:lnTo>
                  <a:pt x="3916" y="302"/>
                </a:lnTo>
                <a:lnTo>
                  <a:pt x="3934" y="302"/>
                </a:lnTo>
                <a:lnTo>
                  <a:pt x="3934" y="190"/>
                </a:lnTo>
                <a:lnTo>
                  <a:pt x="3914" y="190"/>
                </a:lnTo>
                <a:lnTo>
                  <a:pt x="3914" y="268"/>
                </a:lnTo>
                <a:lnTo>
                  <a:pt x="3854" y="190"/>
                </a:lnTo>
                <a:lnTo>
                  <a:pt x="3836" y="190"/>
                </a:lnTo>
                <a:lnTo>
                  <a:pt x="3836" y="302"/>
                </a:lnTo>
                <a:close/>
                <a:moveTo>
                  <a:pt x="4008" y="304"/>
                </a:moveTo>
                <a:lnTo>
                  <a:pt x="4008" y="304"/>
                </a:lnTo>
                <a:lnTo>
                  <a:pt x="4016" y="304"/>
                </a:lnTo>
                <a:lnTo>
                  <a:pt x="4024" y="302"/>
                </a:lnTo>
                <a:lnTo>
                  <a:pt x="4032" y="298"/>
                </a:lnTo>
                <a:lnTo>
                  <a:pt x="4038" y="294"/>
                </a:lnTo>
                <a:lnTo>
                  <a:pt x="4042" y="290"/>
                </a:lnTo>
                <a:lnTo>
                  <a:pt x="4046" y="284"/>
                </a:lnTo>
                <a:lnTo>
                  <a:pt x="4048" y="278"/>
                </a:lnTo>
                <a:lnTo>
                  <a:pt x="4048" y="270"/>
                </a:lnTo>
                <a:lnTo>
                  <a:pt x="4048" y="270"/>
                </a:lnTo>
                <a:lnTo>
                  <a:pt x="4048" y="270"/>
                </a:lnTo>
                <a:lnTo>
                  <a:pt x="4048" y="264"/>
                </a:lnTo>
                <a:lnTo>
                  <a:pt x="4046" y="258"/>
                </a:lnTo>
                <a:lnTo>
                  <a:pt x="4044" y="254"/>
                </a:lnTo>
                <a:lnTo>
                  <a:pt x="4040" y="248"/>
                </a:lnTo>
                <a:lnTo>
                  <a:pt x="4028" y="242"/>
                </a:lnTo>
                <a:lnTo>
                  <a:pt x="4012" y="238"/>
                </a:lnTo>
                <a:lnTo>
                  <a:pt x="4012" y="238"/>
                </a:lnTo>
                <a:lnTo>
                  <a:pt x="4000" y="234"/>
                </a:lnTo>
                <a:lnTo>
                  <a:pt x="3992" y="230"/>
                </a:lnTo>
                <a:lnTo>
                  <a:pt x="3988" y="226"/>
                </a:lnTo>
                <a:lnTo>
                  <a:pt x="3986" y="220"/>
                </a:lnTo>
                <a:lnTo>
                  <a:pt x="3986" y="220"/>
                </a:lnTo>
                <a:lnTo>
                  <a:pt x="3986" y="220"/>
                </a:lnTo>
                <a:lnTo>
                  <a:pt x="3988" y="214"/>
                </a:lnTo>
                <a:lnTo>
                  <a:pt x="3990" y="210"/>
                </a:lnTo>
                <a:lnTo>
                  <a:pt x="3996" y="208"/>
                </a:lnTo>
                <a:lnTo>
                  <a:pt x="4004" y="206"/>
                </a:lnTo>
                <a:lnTo>
                  <a:pt x="4004" y="206"/>
                </a:lnTo>
                <a:lnTo>
                  <a:pt x="4012" y="206"/>
                </a:lnTo>
                <a:lnTo>
                  <a:pt x="4020" y="208"/>
                </a:lnTo>
                <a:lnTo>
                  <a:pt x="4028" y="212"/>
                </a:lnTo>
                <a:lnTo>
                  <a:pt x="4034" y="218"/>
                </a:lnTo>
                <a:lnTo>
                  <a:pt x="4046" y="202"/>
                </a:lnTo>
                <a:lnTo>
                  <a:pt x="4046" y="202"/>
                </a:lnTo>
                <a:lnTo>
                  <a:pt x="4036" y="196"/>
                </a:lnTo>
                <a:lnTo>
                  <a:pt x="4026" y="192"/>
                </a:lnTo>
                <a:lnTo>
                  <a:pt x="4016" y="190"/>
                </a:lnTo>
                <a:lnTo>
                  <a:pt x="4004" y="188"/>
                </a:lnTo>
                <a:lnTo>
                  <a:pt x="4004" y="188"/>
                </a:lnTo>
                <a:lnTo>
                  <a:pt x="3996" y="190"/>
                </a:lnTo>
                <a:lnTo>
                  <a:pt x="3990" y="190"/>
                </a:lnTo>
                <a:lnTo>
                  <a:pt x="3982" y="194"/>
                </a:lnTo>
                <a:lnTo>
                  <a:pt x="3976" y="198"/>
                </a:lnTo>
                <a:lnTo>
                  <a:pt x="3972" y="202"/>
                </a:lnTo>
                <a:lnTo>
                  <a:pt x="3970" y="208"/>
                </a:lnTo>
                <a:lnTo>
                  <a:pt x="3966" y="214"/>
                </a:lnTo>
                <a:lnTo>
                  <a:pt x="3966" y="222"/>
                </a:lnTo>
                <a:lnTo>
                  <a:pt x="3966" y="222"/>
                </a:lnTo>
                <a:lnTo>
                  <a:pt x="3966" y="222"/>
                </a:lnTo>
                <a:lnTo>
                  <a:pt x="3966" y="228"/>
                </a:lnTo>
                <a:lnTo>
                  <a:pt x="3968" y="234"/>
                </a:lnTo>
                <a:lnTo>
                  <a:pt x="3972" y="240"/>
                </a:lnTo>
                <a:lnTo>
                  <a:pt x="3976" y="244"/>
                </a:lnTo>
                <a:lnTo>
                  <a:pt x="3988" y="250"/>
                </a:lnTo>
                <a:lnTo>
                  <a:pt x="4004" y="254"/>
                </a:lnTo>
                <a:lnTo>
                  <a:pt x="4004" y="254"/>
                </a:lnTo>
                <a:lnTo>
                  <a:pt x="4016" y="258"/>
                </a:lnTo>
                <a:lnTo>
                  <a:pt x="4024" y="262"/>
                </a:lnTo>
                <a:lnTo>
                  <a:pt x="4028" y="266"/>
                </a:lnTo>
                <a:lnTo>
                  <a:pt x="4028" y="272"/>
                </a:lnTo>
                <a:lnTo>
                  <a:pt x="4028" y="272"/>
                </a:lnTo>
                <a:lnTo>
                  <a:pt x="4028" y="272"/>
                </a:lnTo>
                <a:lnTo>
                  <a:pt x="4028" y="278"/>
                </a:lnTo>
                <a:lnTo>
                  <a:pt x="4024" y="282"/>
                </a:lnTo>
                <a:lnTo>
                  <a:pt x="4018" y="286"/>
                </a:lnTo>
                <a:lnTo>
                  <a:pt x="4008" y="286"/>
                </a:lnTo>
                <a:lnTo>
                  <a:pt x="4008" y="286"/>
                </a:lnTo>
                <a:lnTo>
                  <a:pt x="4000" y="286"/>
                </a:lnTo>
                <a:lnTo>
                  <a:pt x="3990" y="282"/>
                </a:lnTo>
                <a:lnTo>
                  <a:pt x="3982" y="278"/>
                </a:lnTo>
                <a:lnTo>
                  <a:pt x="3974" y="272"/>
                </a:lnTo>
                <a:lnTo>
                  <a:pt x="3962" y="286"/>
                </a:lnTo>
                <a:lnTo>
                  <a:pt x="3962" y="286"/>
                </a:lnTo>
                <a:lnTo>
                  <a:pt x="3972" y="294"/>
                </a:lnTo>
                <a:lnTo>
                  <a:pt x="3984" y="300"/>
                </a:lnTo>
                <a:lnTo>
                  <a:pt x="3996" y="302"/>
                </a:lnTo>
                <a:lnTo>
                  <a:pt x="4008" y="304"/>
                </a:lnTo>
                <a:lnTo>
                  <a:pt x="4008" y="3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1671319614"/>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Lst>
  <p:hf hdr="0" ftr="0" dt="0"/>
  <p:txStyles>
    <p:titleStyle>
      <a:lvl1pPr algn="ctr" defTabSz="457208" rtl="0" eaLnBrk="1" latinLnBrk="0" hangingPunct="1">
        <a:spcBef>
          <a:spcPct val="0"/>
        </a:spcBef>
        <a:buNone/>
        <a:defRPr sz="3600" kern="1200" baseline="0">
          <a:solidFill>
            <a:srgbClr val="538C3F"/>
          </a:solidFill>
          <a:latin typeface="Century Gothic" charset="0"/>
          <a:ea typeface="+mj-ea"/>
          <a:cs typeface="+mj-cs"/>
        </a:defRPr>
      </a:lvl1pPr>
    </p:titleStyle>
    <p:bodyStyle>
      <a:lvl1pPr marL="342906" indent="-342906" algn="l" defTabSz="457208" rtl="0" eaLnBrk="1" latinLnBrk="0" hangingPunct="1">
        <a:spcBef>
          <a:spcPct val="20000"/>
        </a:spcBef>
        <a:buFont typeface="Arial"/>
        <a:buChar char="•"/>
        <a:defRPr sz="1600" kern="1200" baseline="0">
          <a:solidFill>
            <a:schemeClr val="bg2">
              <a:lumMod val="10000"/>
            </a:schemeClr>
          </a:solidFill>
          <a:latin typeface="Lucida Sans" panose="020B0602030504020204" pitchFamily="34" charset="77"/>
          <a:ea typeface="Lucida Sans" panose="020B0602030504020204" pitchFamily="34" charset="77"/>
          <a:cs typeface="Lucida Sans" panose="020B0602030504020204" pitchFamily="34" charset="77"/>
        </a:defRPr>
      </a:lvl1pPr>
      <a:lvl2pPr marL="742962" indent="-285755" algn="l" defTabSz="457208" rtl="0" eaLnBrk="1" latinLnBrk="0" hangingPunct="1">
        <a:spcBef>
          <a:spcPct val="20000"/>
        </a:spcBef>
        <a:buFont typeface="Arial"/>
        <a:buChar char="–"/>
        <a:defRPr sz="1400" kern="1200" baseline="0">
          <a:solidFill>
            <a:schemeClr val="tx1">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2pPr>
      <a:lvl3pPr marL="1143019" indent="-228604" algn="l" defTabSz="457208" rtl="0" eaLnBrk="1" latinLnBrk="0" hangingPunct="1">
        <a:spcBef>
          <a:spcPct val="20000"/>
        </a:spcBef>
        <a:buFont typeface="Arial"/>
        <a:buChar char="•"/>
        <a:defRPr sz="1200" kern="1200" baseline="0">
          <a:solidFill>
            <a:schemeClr val="accent2">
              <a:lumMod val="50000"/>
            </a:schemeClr>
          </a:solidFill>
          <a:latin typeface="Lucida Sans" panose="020B0602030504020204" pitchFamily="34" charset="77"/>
          <a:ea typeface="Lucida Sans" panose="020B0602030504020204" pitchFamily="34" charset="77"/>
          <a:cs typeface="Lucida Sans" panose="020B0602030504020204" pitchFamily="34" charset="77"/>
        </a:defRPr>
      </a:lvl3pPr>
      <a:lvl4pPr marL="1600227"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4pPr>
      <a:lvl5pPr marL="2057434" indent="-228604" algn="l" defTabSz="457208" rtl="0" eaLnBrk="1" latinLnBrk="0" hangingPunct="1">
        <a:spcBef>
          <a:spcPct val="20000"/>
        </a:spcBef>
        <a:buFont typeface="Arial"/>
        <a:buChar char="»"/>
        <a:defRPr sz="1100" kern="1200" baseline="0">
          <a:solidFill>
            <a:schemeClr val="tx1"/>
          </a:solidFill>
          <a:latin typeface="Constantia"/>
          <a:ea typeface="+mn-ea"/>
          <a:cs typeface="+mn-cs"/>
        </a:defRPr>
      </a:lvl5pPr>
      <a:lvl6pPr marL="2514642" indent="-228604" algn="l" defTabSz="457208" rtl="0" eaLnBrk="1" latinLnBrk="0" hangingPunct="1">
        <a:spcBef>
          <a:spcPct val="20000"/>
        </a:spcBef>
        <a:buFont typeface="Arial"/>
        <a:buChar char="•"/>
        <a:defRPr sz="2000" kern="1200">
          <a:solidFill>
            <a:schemeClr val="tx1"/>
          </a:solidFill>
          <a:latin typeface="+mn-lt"/>
          <a:ea typeface="+mn-ea"/>
          <a:cs typeface="+mn-cs"/>
        </a:defRPr>
      </a:lvl6pPr>
      <a:lvl7pPr marL="2971849" indent="-228604" algn="l" defTabSz="457208" rtl="0" eaLnBrk="1" latinLnBrk="0" hangingPunct="1">
        <a:spcBef>
          <a:spcPct val="20000"/>
        </a:spcBef>
        <a:buFont typeface="Arial"/>
        <a:buChar char="•"/>
        <a:defRPr sz="2000" kern="1200">
          <a:solidFill>
            <a:schemeClr val="tx1"/>
          </a:solidFill>
          <a:latin typeface="+mn-lt"/>
          <a:ea typeface="+mn-ea"/>
          <a:cs typeface="+mn-cs"/>
        </a:defRPr>
      </a:lvl7pPr>
      <a:lvl8pPr marL="3429057" indent="-228604" algn="l" defTabSz="457208" rtl="0" eaLnBrk="1" latinLnBrk="0" hangingPunct="1">
        <a:spcBef>
          <a:spcPct val="20000"/>
        </a:spcBef>
        <a:buFont typeface="Arial"/>
        <a:buChar char="•"/>
        <a:defRPr sz="2000" kern="1200">
          <a:solidFill>
            <a:schemeClr val="tx1"/>
          </a:solidFill>
          <a:latin typeface="+mn-lt"/>
          <a:ea typeface="+mn-ea"/>
          <a:cs typeface="+mn-cs"/>
        </a:defRPr>
      </a:lvl8pPr>
      <a:lvl9pPr marL="3886265" indent="-228604" algn="l" defTabSz="45720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8" rtl="0" eaLnBrk="1" latinLnBrk="0" hangingPunct="1">
        <a:defRPr sz="1800" kern="1200">
          <a:solidFill>
            <a:schemeClr val="tx1"/>
          </a:solidFill>
          <a:latin typeface="+mn-lt"/>
          <a:ea typeface="+mn-ea"/>
          <a:cs typeface="+mn-cs"/>
        </a:defRPr>
      </a:lvl1pPr>
      <a:lvl2pPr marL="457208" algn="l" defTabSz="457208" rtl="0" eaLnBrk="1" latinLnBrk="0" hangingPunct="1">
        <a:defRPr sz="1800" kern="1200">
          <a:solidFill>
            <a:schemeClr val="tx1"/>
          </a:solidFill>
          <a:latin typeface="+mn-lt"/>
          <a:ea typeface="+mn-ea"/>
          <a:cs typeface="+mn-cs"/>
        </a:defRPr>
      </a:lvl2pPr>
      <a:lvl3pPr marL="914415" algn="l" defTabSz="457208" rtl="0" eaLnBrk="1" latinLnBrk="0" hangingPunct="1">
        <a:defRPr sz="1800" kern="1200">
          <a:solidFill>
            <a:schemeClr val="tx1"/>
          </a:solidFill>
          <a:latin typeface="+mn-lt"/>
          <a:ea typeface="+mn-ea"/>
          <a:cs typeface="+mn-cs"/>
        </a:defRPr>
      </a:lvl3pPr>
      <a:lvl4pPr marL="1371623" algn="l" defTabSz="457208" rtl="0" eaLnBrk="1" latinLnBrk="0" hangingPunct="1">
        <a:defRPr sz="1800" kern="1200">
          <a:solidFill>
            <a:schemeClr val="tx1"/>
          </a:solidFill>
          <a:latin typeface="+mn-lt"/>
          <a:ea typeface="+mn-ea"/>
          <a:cs typeface="+mn-cs"/>
        </a:defRPr>
      </a:lvl4pPr>
      <a:lvl5pPr marL="1828830" algn="l" defTabSz="457208" rtl="0" eaLnBrk="1" latinLnBrk="0" hangingPunct="1">
        <a:defRPr sz="1800" kern="1200">
          <a:solidFill>
            <a:schemeClr val="tx1"/>
          </a:solidFill>
          <a:latin typeface="+mn-lt"/>
          <a:ea typeface="+mn-ea"/>
          <a:cs typeface="+mn-cs"/>
        </a:defRPr>
      </a:lvl5pPr>
      <a:lvl6pPr marL="2286038" algn="l" defTabSz="457208" rtl="0" eaLnBrk="1" latinLnBrk="0" hangingPunct="1">
        <a:defRPr sz="1800" kern="1200">
          <a:solidFill>
            <a:schemeClr val="tx1"/>
          </a:solidFill>
          <a:latin typeface="+mn-lt"/>
          <a:ea typeface="+mn-ea"/>
          <a:cs typeface="+mn-cs"/>
        </a:defRPr>
      </a:lvl6pPr>
      <a:lvl7pPr marL="2743246" algn="l" defTabSz="457208" rtl="0" eaLnBrk="1" latinLnBrk="0" hangingPunct="1">
        <a:defRPr sz="1800" kern="1200">
          <a:solidFill>
            <a:schemeClr val="tx1"/>
          </a:solidFill>
          <a:latin typeface="+mn-lt"/>
          <a:ea typeface="+mn-ea"/>
          <a:cs typeface="+mn-cs"/>
        </a:defRPr>
      </a:lvl7pPr>
      <a:lvl8pPr marL="3200453" algn="l" defTabSz="457208" rtl="0" eaLnBrk="1" latinLnBrk="0" hangingPunct="1">
        <a:defRPr sz="1800" kern="1200">
          <a:solidFill>
            <a:schemeClr val="tx1"/>
          </a:solidFill>
          <a:latin typeface="+mn-lt"/>
          <a:ea typeface="+mn-ea"/>
          <a:cs typeface="+mn-cs"/>
        </a:defRPr>
      </a:lvl8pPr>
      <a:lvl9pPr marL="3657661" algn="l" defTabSz="45720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6">
          <p15:clr>
            <a:srgbClr val="F26B43"/>
          </p15:clr>
        </p15:guide>
        <p15:guide id="2" pos="744">
          <p15:clr>
            <a:srgbClr val="F26B43"/>
          </p15:clr>
        </p15:guide>
        <p15:guide id="3" pos="890">
          <p15:clr>
            <a:srgbClr val="F26B43"/>
          </p15:clr>
        </p15:guide>
        <p15:guide id="4" pos="1347">
          <p15:clr>
            <a:srgbClr val="F26B43"/>
          </p15:clr>
        </p15:guide>
        <p15:guide id="5" pos="1491">
          <p15:clr>
            <a:srgbClr val="F26B43"/>
          </p15:clr>
        </p15:guide>
        <p15:guide id="6" pos="1955">
          <p15:clr>
            <a:srgbClr val="F26B43"/>
          </p15:clr>
        </p15:guide>
        <p15:guide id="7" pos="2095">
          <p15:clr>
            <a:srgbClr val="F26B43"/>
          </p15:clr>
        </p15:guide>
        <p15:guide id="8" pos="2555">
          <p15:clr>
            <a:srgbClr val="F26B43"/>
          </p15:clr>
        </p15:guide>
        <p15:guide id="9" pos="2698">
          <p15:clr>
            <a:srgbClr val="F26B43"/>
          </p15:clr>
        </p15:guide>
        <p15:guide id="10" pos="3159">
          <p15:clr>
            <a:srgbClr val="F26B43"/>
          </p15:clr>
        </p15:guide>
        <p15:guide id="11" pos="3306">
          <p15:clr>
            <a:srgbClr val="F26B43"/>
          </p15:clr>
        </p15:guide>
        <p15:guide id="12" pos="3744" userDrawn="1">
          <p15:clr>
            <a:srgbClr val="F26B43"/>
          </p15:clr>
        </p15:guide>
        <p15:guide id="13" pos="3910">
          <p15:clr>
            <a:srgbClr val="F26B43"/>
          </p15:clr>
        </p15:guide>
        <p15:guide id="14" pos="4364">
          <p15:clr>
            <a:srgbClr val="F26B43"/>
          </p15:clr>
        </p15:guide>
        <p15:guide id="15" pos="4510">
          <p15:clr>
            <a:srgbClr val="F26B43"/>
          </p15:clr>
        </p15:guide>
        <p15:guide id="16" pos="4975">
          <p15:clr>
            <a:srgbClr val="F26B43"/>
          </p15:clr>
        </p15:guide>
        <p15:guide id="17" pos="5114">
          <p15:clr>
            <a:srgbClr val="F26B43"/>
          </p15:clr>
        </p15:guide>
        <p15:guide id="18" pos="5575">
          <p15:clr>
            <a:srgbClr val="F26B43"/>
          </p15:clr>
        </p15:guide>
        <p15:guide id="19" pos="5718">
          <p15:clr>
            <a:srgbClr val="F26B43"/>
          </p15:clr>
        </p15:guide>
        <p15:guide id="20" pos="6179">
          <p15:clr>
            <a:srgbClr val="F26B43"/>
          </p15:clr>
        </p15:guide>
        <p15:guide id="21" pos="6326">
          <p15:clr>
            <a:srgbClr val="F26B43"/>
          </p15:clr>
        </p15:guide>
        <p15:guide id="22" pos="6783">
          <p15:clr>
            <a:srgbClr val="F26B43"/>
          </p15:clr>
        </p15:guide>
        <p15:guide id="23" pos="6926">
          <p15:clr>
            <a:srgbClr val="F26B43"/>
          </p15:clr>
        </p15:guide>
        <p15:guide id="24" pos="738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37.png"/><Relationship Id="rId5" Type="http://schemas.openxmlformats.org/officeDocument/2006/relationships/image" Target="../media/image35.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F51258-1986-8541-ACF8-FCEBC1C287A3}"/>
              </a:ext>
            </a:extLst>
          </p:cNvPr>
          <p:cNvSpPr>
            <a:spLocks noGrp="1"/>
          </p:cNvSpPr>
          <p:nvPr>
            <p:ph type="body" sz="quarter" idx="11"/>
          </p:nvPr>
        </p:nvSpPr>
        <p:spPr/>
        <p:txBody>
          <a:bodyPr>
            <a:normAutofit fontScale="70000" lnSpcReduction="20000"/>
          </a:bodyPr>
          <a:lstStyle/>
          <a:p>
            <a:endParaRPr lang="en-US"/>
          </a:p>
        </p:txBody>
      </p:sp>
      <p:sp>
        <p:nvSpPr>
          <p:cNvPr id="3" name="Text Placeholder 2">
            <a:extLst>
              <a:ext uri="{FF2B5EF4-FFF2-40B4-BE49-F238E27FC236}">
                <a16:creationId xmlns:a16="http://schemas.microsoft.com/office/drawing/2014/main" id="{46592F78-D60F-DE40-89CD-EB21B4FAD8B0}"/>
              </a:ext>
            </a:extLst>
          </p:cNvPr>
          <p:cNvSpPr>
            <a:spLocks noGrp="1"/>
          </p:cNvSpPr>
          <p:nvPr>
            <p:ph type="body" sz="quarter" idx="10"/>
          </p:nvPr>
        </p:nvSpPr>
        <p:spPr/>
        <p:txBody>
          <a:bodyPr/>
          <a:lstStyle/>
          <a:p>
            <a:r>
              <a:rPr lang="en-US" dirty="0"/>
              <a:t>Terraform for Java Developers</a:t>
            </a:r>
          </a:p>
        </p:txBody>
      </p:sp>
    </p:spTree>
    <p:extLst>
      <p:ext uri="{BB962C8B-B14F-4D97-AF65-F5344CB8AC3E}">
        <p14:creationId xmlns:p14="http://schemas.microsoft.com/office/powerpoint/2010/main" val="343625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Package Resources and dependencies…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10</a:t>
            </a:fld>
            <a:endParaRPr lang="en-US" dirty="0"/>
          </a:p>
        </p:txBody>
      </p:sp>
      <p:pic>
        <p:nvPicPr>
          <p:cNvPr id="5" name="Picture 4">
            <a:extLst>
              <a:ext uri="{FF2B5EF4-FFF2-40B4-BE49-F238E27FC236}">
                <a16:creationId xmlns:a16="http://schemas.microsoft.com/office/drawing/2014/main" id="{3ABC5CF4-98FB-334F-B6C2-B7BEDABE4591}"/>
              </a:ext>
            </a:extLst>
          </p:cNvPr>
          <p:cNvPicPr>
            <a:picLocks noChangeAspect="1"/>
          </p:cNvPicPr>
          <p:nvPr/>
        </p:nvPicPr>
        <p:blipFill>
          <a:blip r:embed="rId3"/>
          <a:stretch>
            <a:fillRect/>
          </a:stretch>
        </p:blipFill>
        <p:spPr>
          <a:xfrm>
            <a:off x="3232150" y="882650"/>
            <a:ext cx="5727700" cy="5092700"/>
          </a:xfrm>
          <a:prstGeom prst="rect">
            <a:avLst/>
          </a:prstGeom>
        </p:spPr>
      </p:pic>
    </p:spTree>
    <p:extLst>
      <p:ext uri="{BB962C8B-B14F-4D97-AF65-F5344CB8AC3E}">
        <p14:creationId xmlns:p14="http://schemas.microsoft.com/office/powerpoint/2010/main" val="399121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81CF78A-DA2A-9B4C-8CF7-51116A2483F9}"/>
              </a:ext>
            </a:extLst>
          </p:cNvPr>
          <p:cNvPicPr>
            <a:picLocks noChangeAspect="1"/>
          </p:cNvPicPr>
          <p:nvPr/>
        </p:nvPicPr>
        <p:blipFill rotWithShape="1">
          <a:blip r:embed="rId3"/>
          <a:srcRect r="28276"/>
          <a:stretch/>
        </p:blipFill>
        <p:spPr>
          <a:xfrm>
            <a:off x="6309298" y="795867"/>
            <a:ext cx="5519958" cy="3213100"/>
          </a:xfrm>
          <a:prstGeom prst="rect">
            <a:avLst/>
          </a:prstGeom>
          <a:ln w="38100">
            <a:solidFill>
              <a:schemeClr val="bg1"/>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11</a:t>
            </a:fld>
            <a:endParaRPr lang="en-US" dirty="0"/>
          </a:p>
        </p:txBody>
      </p:sp>
      <p:pic>
        <p:nvPicPr>
          <p:cNvPr id="5" name="Picture 4">
            <a:extLst>
              <a:ext uri="{FF2B5EF4-FFF2-40B4-BE49-F238E27FC236}">
                <a16:creationId xmlns:a16="http://schemas.microsoft.com/office/drawing/2014/main" id="{3ABC5CF4-98FB-334F-B6C2-B7BEDABE4591}"/>
              </a:ext>
            </a:extLst>
          </p:cNvPr>
          <p:cNvPicPr>
            <a:picLocks noChangeAspect="1"/>
          </p:cNvPicPr>
          <p:nvPr/>
        </p:nvPicPr>
        <p:blipFill>
          <a:blip r:embed="rId4"/>
          <a:stretch>
            <a:fillRect/>
          </a:stretch>
        </p:blipFill>
        <p:spPr>
          <a:xfrm>
            <a:off x="362744" y="882650"/>
            <a:ext cx="5727700" cy="5092700"/>
          </a:xfrm>
          <a:prstGeom prst="rect">
            <a:avLst/>
          </a:prstGeom>
          <a:ln w="38100">
            <a:solidFill>
              <a:schemeClr val="bg1"/>
            </a:solidFill>
          </a:ln>
        </p:spPr>
      </p:pic>
      <p:pic>
        <p:nvPicPr>
          <p:cNvPr id="4" name="Picture 3">
            <a:extLst>
              <a:ext uri="{FF2B5EF4-FFF2-40B4-BE49-F238E27FC236}">
                <a16:creationId xmlns:a16="http://schemas.microsoft.com/office/drawing/2014/main" id="{F172966C-E2B7-6E47-A440-8FB42232C2D0}"/>
              </a:ext>
            </a:extLst>
          </p:cNvPr>
          <p:cNvPicPr>
            <a:picLocks noChangeAspect="1"/>
          </p:cNvPicPr>
          <p:nvPr/>
        </p:nvPicPr>
        <p:blipFill>
          <a:blip r:embed="rId5"/>
          <a:stretch>
            <a:fillRect/>
          </a:stretch>
        </p:blipFill>
        <p:spPr>
          <a:xfrm>
            <a:off x="3599656" y="2914409"/>
            <a:ext cx="8229600" cy="2209800"/>
          </a:xfrm>
          <a:prstGeom prst="rect">
            <a:avLst/>
          </a:prstGeom>
          <a:ln w="38100">
            <a:solidFill>
              <a:schemeClr val="bg1"/>
            </a:solidFill>
          </a:ln>
        </p:spPr>
      </p:pic>
      <p:cxnSp>
        <p:nvCxnSpPr>
          <p:cNvPr id="8" name="Straight Connector 7">
            <a:extLst>
              <a:ext uri="{FF2B5EF4-FFF2-40B4-BE49-F238E27FC236}">
                <a16:creationId xmlns:a16="http://schemas.microsoft.com/office/drawing/2014/main" id="{1285ECA1-A65B-D44B-8A70-96259A9D565A}"/>
              </a:ext>
            </a:extLst>
          </p:cNvPr>
          <p:cNvCxnSpPr>
            <a:stCxn id="6" idx="2"/>
          </p:cNvCxnSpPr>
          <p:nvPr/>
        </p:nvCxnSpPr>
        <p:spPr>
          <a:xfrm>
            <a:off x="1111169" y="1649394"/>
            <a:ext cx="2488487" cy="1265015"/>
          </a:xfrm>
          <a:prstGeom prst="line">
            <a:avLst/>
          </a:prstGeom>
          <a:ln w="19050">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8E7DB40-FEAB-6440-B4D4-85DE8D6DDB9B}"/>
              </a:ext>
            </a:extLst>
          </p:cNvPr>
          <p:cNvCxnSpPr>
            <a:cxnSpLocks/>
            <a:stCxn id="6" idx="6"/>
          </p:cNvCxnSpPr>
          <p:nvPr/>
        </p:nvCxnSpPr>
        <p:spPr>
          <a:xfrm flipV="1">
            <a:off x="3090440" y="795867"/>
            <a:ext cx="3127577" cy="853527"/>
          </a:xfrm>
          <a:prstGeom prst="line">
            <a:avLst/>
          </a:prstGeom>
          <a:ln w="19050">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C594D4DE-A7D4-E34F-882D-B48BEE4F2CE1}"/>
              </a:ext>
            </a:extLst>
          </p:cNvPr>
          <p:cNvSpPr/>
          <p:nvPr/>
        </p:nvSpPr>
        <p:spPr>
          <a:xfrm>
            <a:off x="1111169" y="1331090"/>
            <a:ext cx="1979271" cy="636607"/>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5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12</a:t>
            </a:fld>
            <a:endParaRPr lang="en-US" dirty="0"/>
          </a:p>
        </p:txBody>
      </p:sp>
      <p:pic>
        <p:nvPicPr>
          <p:cNvPr id="7" name="Picture 6">
            <a:extLst>
              <a:ext uri="{FF2B5EF4-FFF2-40B4-BE49-F238E27FC236}">
                <a16:creationId xmlns:a16="http://schemas.microsoft.com/office/drawing/2014/main" id="{52F9996F-674D-8C4C-B9DC-D598C67A34E4}"/>
              </a:ext>
            </a:extLst>
          </p:cNvPr>
          <p:cNvPicPr>
            <a:picLocks noChangeAspect="1"/>
          </p:cNvPicPr>
          <p:nvPr/>
        </p:nvPicPr>
        <p:blipFill>
          <a:blip r:embed="rId3"/>
          <a:stretch>
            <a:fillRect/>
          </a:stretch>
        </p:blipFill>
        <p:spPr>
          <a:xfrm>
            <a:off x="465137" y="795867"/>
            <a:ext cx="6045200" cy="4394200"/>
          </a:xfrm>
          <a:prstGeom prst="rect">
            <a:avLst/>
          </a:prstGeom>
        </p:spPr>
      </p:pic>
      <p:pic>
        <p:nvPicPr>
          <p:cNvPr id="9" name="Picture 8">
            <a:extLst>
              <a:ext uri="{FF2B5EF4-FFF2-40B4-BE49-F238E27FC236}">
                <a16:creationId xmlns:a16="http://schemas.microsoft.com/office/drawing/2014/main" id="{57F19A86-2E65-E64E-8516-199D34254455}"/>
              </a:ext>
            </a:extLst>
          </p:cNvPr>
          <p:cNvPicPr>
            <a:picLocks noChangeAspect="1"/>
          </p:cNvPicPr>
          <p:nvPr/>
        </p:nvPicPr>
        <p:blipFill rotWithShape="1">
          <a:blip r:embed="rId4"/>
          <a:srcRect t="1638" b="-1"/>
          <a:stretch/>
        </p:blipFill>
        <p:spPr>
          <a:xfrm>
            <a:off x="4235772" y="2905245"/>
            <a:ext cx="7632700" cy="2548359"/>
          </a:xfrm>
          <a:prstGeom prst="rect">
            <a:avLst/>
          </a:prstGeom>
          <a:ln w="38100">
            <a:solidFill>
              <a:schemeClr val="bg1"/>
            </a:solidFill>
          </a:ln>
        </p:spPr>
      </p:pic>
    </p:spTree>
    <p:extLst>
      <p:ext uri="{BB962C8B-B14F-4D97-AF65-F5344CB8AC3E}">
        <p14:creationId xmlns:p14="http://schemas.microsoft.com/office/powerpoint/2010/main" val="3575890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13</a:t>
            </a:fld>
            <a:endParaRPr lang="en-US" dirty="0"/>
          </a:p>
        </p:txBody>
      </p:sp>
      <p:pic>
        <p:nvPicPr>
          <p:cNvPr id="6" name="Picture 5">
            <a:extLst>
              <a:ext uri="{FF2B5EF4-FFF2-40B4-BE49-F238E27FC236}">
                <a16:creationId xmlns:a16="http://schemas.microsoft.com/office/drawing/2014/main" id="{5BCC0065-490A-8D43-B3BD-E69D72803633}"/>
              </a:ext>
            </a:extLst>
          </p:cNvPr>
          <p:cNvPicPr>
            <a:picLocks noChangeAspect="1"/>
          </p:cNvPicPr>
          <p:nvPr/>
        </p:nvPicPr>
        <p:blipFill>
          <a:blip r:embed="rId3"/>
          <a:stretch>
            <a:fillRect/>
          </a:stretch>
        </p:blipFill>
        <p:spPr>
          <a:xfrm>
            <a:off x="454025" y="795867"/>
            <a:ext cx="4914739" cy="4612774"/>
          </a:xfrm>
          <a:prstGeom prst="rect">
            <a:avLst/>
          </a:prstGeom>
          <a:ln w="38100">
            <a:solidFill>
              <a:schemeClr val="bg1"/>
            </a:solidFill>
          </a:ln>
        </p:spPr>
      </p:pic>
      <p:pic>
        <p:nvPicPr>
          <p:cNvPr id="4" name="Picture 3">
            <a:extLst>
              <a:ext uri="{FF2B5EF4-FFF2-40B4-BE49-F238E27FC236}">
                <a16:creationId xmlns:a16="http://schemas.microsoft.com/office/drawing/2014/main" id="{0B6A41E9-A8FC-CA4D-A132-AA8B38E9EB8E}"/>
              </a:ext>
            </a:extLst>
          </p:cNvPr>
          <p:cNvPicPr>
            <a:picLocks noChangeAspect="1"/>
          </p:cNvPicPr>
          <p:nvPr/>
        </p:nvPicPr>
        <p:blipFill>
          <a:blip r:embed="rId4"/>
          <a:stretch>
            <a:fillRect/>
          </a:stretch>
        </p:blipFill>
        <p:spPr>
          <a:xfrm>
            <a:off x="3258344" y="2441574"/>
            <a:ext cx="7236379" cy="3756025"/>
          </a:xfrm>
          <a:prstGeom prst="rect">
            <a:avLst/>
          </a:prstGeom>
          <a:ln w="38100">
            <a:solidFill>
              <a:schemeClr val="bg1"/>
            </a:solidFill>
          </a:ln>
        </p:spPr>
      </p:pic>
      <p:cxnSp>
        <p:nvCxnSpPr>
          <p:cNvPr id="8" name="Straight Connector 7">
            <a:extLst>
              <a:ext uri="{FF2B5EF4-FFF2-40B4-BE49-F238E27FC236}">
                <a16:creationId xmlns:a16="http://schemas.microsoft.com/office/drawing/2014/main" id="{A29E9D5F-E062-684F-B74F-6CA8DF45B199}"/>
              </a:ext>
            </a:extLst>
          </p:cNvPr>
          <p:cNvCxnSpPr>
            <a:cxnSpLocks/>
          </p:cNvCxnSpPr>
          <p:nvPr/>
        </p:nvCxnSpPr>
        <p:spPr>
          <a:xfrm flipV="1">
            <a:off x="2129742" y="2422970"/>
            <a:ext cx="1128602" cy="1419825"/>
          </a:xfrm>
          <a:prstGeom prst="line">
            <a:avLst/>
          </a:prstGeom>
          <a:ln>
            <a:solidFill>
              <a:srgbClr val="E6E7E8"/>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4B9FCD2-A298-5444-A44D-B27EC546EDA1}"/>
              </a:ext>
            </a:extLst>
          </p:cNvPr>
          <p:cNvCxnSpPr>
            <a:cxnSpLocks/>
          </p:cNvCxnSpPr>
          <p:nvPr/>
        </p:nvCxnSpPr>
        <p:spPr>
          <a:xfrm>
            <a:off x="2129742" y="3842795"/>
            <a:ext cx="1128602" cy="2343108"/>
          </a:xfrm>
          <a:prstGeom prst="line">
            <a:avLst/>
          </a:prstGeom>
          <a:ln>
            <a:solidFill>
              <a:srgbClr val="E6E7E8"/>
            </a:solidFill>
          </a:ln>
        </p:spPr>
        <p:style>
          <a:lnRef idx="2">
            <a:schemeClr val="accent1"/>
          </a:lnRef>
          <a:fillRef idx="0">
            <a:schemeClr val="accent1"/>
          </a:fillRef>
          <a:effectRef idx="1">
            <a:schemeClr val="accent1"/>
          </a:effectRef>
          <a:fontRef idx="minor">
            <a:schemeClr val="tx1"/>
          </a:fontRef>
        </p:style>
      </p:cxnSp>
      <p:pic>
        <p:nvPicPr>
          <p:cNvPr id="15" name="Picture 14">
            <a:extLst>
              <a:ext uri="{FF2B5EF4-FFF2-40B4-BE49-F238E27FC236}">
                <a16:creationId xmlns:a16="http://schemas.microsoft.com/office/drawing/2014/main" id="{A7B07F55-F48F-664F-85CA-DC2F6B3739F9}"/>
              </a:ext>
            </a:extLst>
          </p:cNvPr>
          <p:cNvPicPr>
            <a:picLocks noChangeAspect="1"/>
          </p:cNvPicPr>
          <p:nvPr/>
        </p:nvPicPr>
        <p:blipFill rotWithShape="1">
          <a:blip r:embed="rId5"/>
          <a:srcRect r="13577"/>
          <a:stretch/>
        </p:blipFill>
        <p:spPr>
          <a:xfrm>
            <a:off x="7338350" y="2109791"/>
            <a:ext cx="4203712" cy="1358900"/>
          </a:xfrm>
          <a:prstGeom prst="rect">
            <a:avLst/>
          </a:prstGeom>
          <a:ln w="38100">
            <a:solidFill>
              <a:srgbClr val="FF00FF"/>
            </a:solidFill>
          </a:ln>
        </p:spPr>
      </p:pic>
      <p:pic>
        <p:nvPicPr>
          <p:cNvPr id="16" name="Picture 15">
            <a:extLst>
              <a:ext uri="{FF2B5EF4-FFF2-40B4-BE49-F238E27FC236}">
                <a16:creationId xmlns:a16="http://schemas.microsoft.com/office/drawing/2014/main" id="{D23F7536-2E01-5F44-9AB4-5C93EBAC17DC}"/>
              </a:ext>
            </a:extLst>
          </p:cNvPr>
          <p:cNvPicPr>
            <a:picLocks noChangeAspect="1"/>
          </p:cNvPicPr>
          <p:nvPr/>
        </p:nvPicPr>
        <p:blipFill rotWithShape="1">
          <a:blip r:embed="rId6"/>
          <a:srcRect r="19268"/>
          <a:stretch/>
        </p:blipFill>
        <p:spPr>
          <a:xfrm>
            <a:off x="7338350" y="3592468"/>
            <a:ext cx="4203712" cy="1244600"/>
          </a:xfrm>
          <a:prstGeom prst="rect">
            <a:avLst/>
          </a:prstGeom>
          <a:ln w="38100">
            <a:solidFill>
              <a:srgbClr val="FF00FF"/>
            </a:solidFill>
          </a:ln>
        </p:spPr>
      </p:pic>
      <p:pic>
        <p:nvPicPr>
          <p:cNvPr id="17" name="Picture 16">
            <a:extLst>
              <a:ext uri="{FF2B5EF4-FFF2-40B4-BE49-F238E27FC236}">
                <a16:creationId xmlns:a16="http://schemas.microsoft.com/office/drawing/2014/main" id="{E4BCE6A7-8851-3240-B755-CE25A758C16B}"/>
              </a:ext>
            </a:extLst>
          </p:cNvPr>
          <p:cNvPicPr>
            <a:picLocks noChangeAspect="1"/>
          </p:cNvPicPr>
          <p:nvPr/>
        </p:nvPicPr>
        <p:blipFill rotWithShape="1">
          <a:blip r:embed="rId7"/>
          <a:srcRect l="773" r="25834"/>
          <a:stretch/>
        </p:blipFill>
        <p:spPr>
          <a:xfrm>
            <a:off x="7338350" y="660401"/>
            <a:ext cx="4203712" cy="1320800"/>
          </a:xfrm>
          <a:prstGeom prst="rect">
            <a:avLst/>
          </a:prstGeom>
          <a:ln w="38100">
            <a:solidFill>
              <a:srgbClr val="FF00FF"/>
            </a:solidFill>
          </a:ln>
        </p:spPr>
      </p:pic>
    </p:spTree>
    <p:extLst>
      <p:ext uri="{BB962C8B-B14F-4D97-AF65-F5344CB8AC3E}">
        <p14:creationId xmlns:p14="http://schemas.microsoft.com/office/powerpoint/2010/main" val="77406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14</a:t>
            </a:fld>
            <a:endParaRPr lang="en-US" dirty="0"/>
          </a:p>
        </p:txBody>
      </p:sp>
      <p:pic>
        <p:nvPicPr>
          <p:cNvPr id="5" name="Picture 4">
            <a:extLst>
              <a:ext uri="{FF2B5EF4-FFF2-40B4-BE49-F238E27FC236}">
                <a16:creationId xmlns:a16="http://schemas.microsoft.com/office/drawing/2014/main" id="{E3697941-CB6B-9C46-8070-10EB6E0BA7AB}"/>
              </a:ext>
            </a:extLst>
          </p:cNvPr>
          <p:cNvPicPr>
            <a:picLocks noChangeAspect="1"/>
          </p:cNvPicPr>
          <p:nvPr/>
        </p:nvPicPr>
        <p:blipFill>
          <a:blip r:embed="rId3"/>
          <a:stretch>
            <a:fillRect/>
          </a:stretch>
        </p:blipFill>
        <p:spPr>
          <a:xfrm>
            <a:off x="454025" y="833075"/>
            <a:ext cx="7035800" cy="419100"/>
          </a:xfrm>
          <a:prstGeom prst="rect">
            <a:avLst/>
          </a:prstGeom>
        </p:spPr>
      </p:pic>
      <p:pic>
        <p:nvPicPr>
          <p:cNvPr id="7" name="Picture 6">
            <a:extLst>
              <a:ext uri="{FF2B5EF4-FFF2-40B4-BE49-F238E27FC236}">
                <a16:creationId xmlns:a16="http://schemas.microsoft.com/office/drawing/2014/main" id="{5A14B159-75E1-9A4E-92A1-EDA2FED2B317}"/>
              </a:ext>
            </a:extLst>
          </p:cNvPr>
          <p:cNvPicPr>
            <a:picLocks noChangeAspect="1"/>
          </p:cNvPicPr>
          <p:nvPr/>
        </p:nvPicPr>
        <p:blipFill>
          <a:blip r:embed="rId4"/>
          <a:stretch>
            <a:fillRect/>
          </a:stretch>
        </p:blipFill>
        <p:spPr>
          <a:xfrm>
            <a:off x="1632744" y="2616200"/>
            <a:ext cx="8915400" cy="1625600"/>
          </a:xfrm>
          <a:prstGeom prst="rect">
            <a:avLst/>
          </a:prstGeom>
        </p:spPr>
      </p:pic>
      <p:pic>
        <p:nvPicPr>
          <p:cNvPr id="9" name="Picture 8">
            <a:extLst>
              <a:ext uri="{FF2B5EF4-FFF2-40B4-BE49-F238E27FC236}">
                <a16:creationId xmlns:a16="http://schemas.microsoft.com/office/drawing/2014/main" id="{F92B440C-3328-4A4C-9942-AB8F4BEB4BA4}"/>
              </a:ext>
            </a:extLst>
          </p:cNvPr>
          <p:cNvPicPr>
            <a:picLocks noChangeAspect="1"/>
          </p:cNvPicPr>
          <p:nvPr/>
        </p:nvPicPr>
        <p:blipFill>
          <a:blip r:embed="rId5"/>
          <a:stretch>
            <a:fillRect/>
          </a:stretch>
        </p:blipFill>
        <p:spPr>
          <a:xfrm>
            <a:off x="5014206" y="5250225"/>
            <a:ext cx="6362700" cy="355600"/>
          </a:xfrm>
          <a:prstGeom prst="rect">
            <a:avLst/>
          </a:prstGeom>
        </p:spPr>
      </p:pic>
    </p:spTree>
    <p:extLst>
      <p:ext uri="{BB962C8B-B14F-4D97-AF65-F5344CB8AC3E}">
        <p14:creationId xmlns:p14="http://schemas.microsoft.com/office/powerpoint/2010/main" val="1408480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Configurations…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15</a:t>
            </a:fld>
            <a:endParaRPr lang="en-US" dirty="0"/>
          </a:p>
        </p:txBody>
      </p:sp>
      <p:pic>
        <p:nvPicPr>
          <p:cNvPr id="4" name="Picture 3">
            <a:extLst>
              <a:ext uri="{FF2B5EF4-FFF2-40B4-BE49-F238E27FC236}">
                <a16:creationId xmlns:a16="http://schemas.microsoft.com/office/drawing/2014/main" id="{DFAE7AD2-2D4B-3845-A24F-388AF4C932C7}"/>
              </a:ext>
            </a:extLst>
          </p:cNvPr>
          <p:cNvPicPr>
            <a:picLocks noChangeAspect="1"/>
          </p:cNvPicPr>
          <p:nvPr/>
        </p:nvPicPr>
        <p:blipFill>
          <a:blip r:embed="rId3"/>
          <a:stretch>
            <a:fillRect/>
          </a:stretch>
        </p:blipFill>
        <p:spPr>
          <a:xfrm>
            <a:off x="1581150" y="1479550"/>
            <a:ext cx="9029700" cy="3898900"/>
          </a:xfrm>
          <a:prstGeom prst="rect">
            <a:avLst/>
          </a:prstGeom>
        </p:spPr>
      </p:pic>
    </p:spTree>
    <p:extLst>
      <p:ext uri="{BB962C8B-B14F-4D97-AF65-F5344CB8AC3E}">
        <p14:creationId xmlns:p14="http://schemas.microsoft.com/office/powerpoint/2010/main" val="3681121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F516-9149-5F4F-8CF5-1F9F403EC3B8}"/>
              </a:ext>
            </a:extLst>
          </p:cNvPr>
          <p:cNvSpPr>
            <a:spLocks noGrp="1"/>
          </p:cNvSpPr>
          <p:nvPr>
            <p:ph type="title"/>
          </p:nvPr>
        </p:nvSpPr>
        <p:spPr/>
        <p:txBody>
          <a:bodyPr/>
          <a:lstStyle/>
          <a:p>
            <a:r>
              <a:rPr lang="en-US" dirty="0"/>
              <a:t>Libraries…</a:t>
            </a:r>
          </a:p>
        </p:txBody>
      </p:sp>
      <p:sp>
        <p:nvSpPr>
          <p:cNvPr id="3" name="Slide Number Placeholder 2">
            <a:extLst>
              <a:ext uri="{FF2B5EF4-FFF2-40B4-BE49-F238E27FC236}">
                <a16:creationId xmlns:a16="http://schemas.microsoft.com/office/drawing/2014/main" id="{D98B9557-6181-344C-88E1-3D7A385AB36E}"/>
              </a:ext>
            </a:extLst>
          </p:cNvPr>
          <p:cNvSpPr>
            <a:spLocks noGrp="1"/>
          </p:cNvSpPr>
          <p:nvPr>
            <p:ph type="sldNum" sz="quarter" idx="4"/>
          </p:nvPr>
        </p:nvSpPr>
        <p:spPr/>
        <p:txBody>
          <a:bodyPr/>
          <a:lstStyle/>
          <a:p>
            <a:fld id="{8994C0FE-B155-7245-AD0C-30F39E06E47B}" type="slidenum">
              <a:rPr lang="en-US" smtClean="0"/>
              <a:pPr/>
              <a:t>16</a:t>
            </a:fld>
            <a:endParaRPr lang="en-US" dirty="0"/>
          </a:p>
        </p:txBody>
      </p:sp>
      <p:pic>
        <p:nvPicPr>
          <p:cNvPr id="4" name="Picture 3">
            <a:extLst>
              <a:ext uri="{FF2B5EF4-FFF2-40B4-BE49-F238E27FC236}">
                <a16:creationId xmlns:a16="http://schemas.microsoft.com/office/drawing/2014/main" id="{5C77528E-113E-274D-A8C8-F93D1267C7B1}"/>
              </a:ext>
            </a:extLst>
          </p:cNvPr>
          <p:cNvPicPr>
            <a:picLocks noChangeAspect="1"/>
          </p:cNvPicPr>
          <p:nvPr/>
        </p:nvPicPr>
        <p:blipFill>
          <a:blip r:embed="rId3"/>
          <a:stretch>
            <a:fillRect/>
          </a:stretch>
        </p:blipFill>
        <p:spPr>
          <a:xfrm>
            <a:off x="847765" y="795867"/>
            <a:ext cx="5727700" cy="5092700"/>
          </a:xfrm>
          <a:prstGeom prst="rect">
            <a:avLst/>
          </a:prstGeom>
        </p:spPr>
      </p:pic>
      <p:pic>
        <p:nvPicPr>
          <p:cNvPr id="5" name="Picture 4">
            <a:extLst>
              <a:ext uri="{FF2B5EF4-FFF2-40B4-BE49-F238E27FC236}">
                <a16:creationId xmlns:a16="http://schemas.microsoft.com/office/drawing/2014/main" id="{15B86D20-D859-F344-BD7D-BC1168245F5D}"/>
              </a:ext>
            </a:extLst>
          </p:cNvPr>
          <p:cNvPicPr>
            <a:picLocks noChangeAspect="1"/>
          </p:cNvPicPr>
          <p:nvPr/>
        </p:nvPicPr>
        <p:blipFill>
          <a:blip r:embed="rId4"/>
          <a:stretch>
            <a:fillRect/>
          </a:stretch>
        </p:blipFill>
        <p:spPr>
          <a:xfrm>
            <a:off x="7853985" y="841094"/>
            <a:ext cx="3035300" cy="2590800"/>
          </a:xfrm>
          <a:prstGeom prst="rect">
            <a:avLst/>
          </a:prstGeom>
        </p:spPr>
      </p:pic>
      <p:pic>
        <p:nvPicPr>
          <p:cNvPr id="6" name="Picture 5">
            <a:extLst>
              <a:ext uri="{FF2B5EF4-FFF2-40B4-BE49-F238E27FC236}">
                <a16:creationId xmlns:a16="http://schemas.microsoft.com/office/drawing/2014/main" id="{78DA42C9-5178-264B-B91A-8726128C32DD}"/>
              </a:ext>
            </a:extLst>
          </p:cNvPr>
          <p:cNvPicPr>
            <a:picLocks noChangeAspect="1"/>
          </p:cNvPicPr>
          <p:nvPr/>
        </p:nvPicPr>
        <p:blipFill>
          <a:blip r:embed="rId5"/>
          <a:stretch>
            <a:fillRect/>
          </a:stretch>
        </p:blipFill>
        <p:spPr>
          <a:xfrm>
            <a:off x="5330785" y="4219079"/>
            <a:ext cx="6299200" cy="1181100"/>
          </a:xfrm>
          <a:prstGeom prst="rect">
            <a:avLst/>
          </a:prstGeom>
          <a:ln w="38100">
            <a:solidFill>
              <a:schemeClr val="bg1"/>
            </a:solidFill>
          </a:ln>
        </p:spPr>
      </p:pic>
    </p:spTree>
    <p:extLst>
      <p:ext uri="{BB962C8B-B14F-4D97-AF65-F5344CB8AC3E}">
        <p14:creationId xmlns:p14="http://schemas.microsoft.com/office/powerpoint/2010/main" val="76846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6171-3659-FE43-B150-FF6C55DEC428}"/>
              </a:ext>
            </a:extLst>
          </p:cNvPr>
          <p:cNvSpPr>
            <a:spLocks noGrp="1"/>
          </p:cNvSpPr>
          <p:nvPr>
            <p:ph type="title"/>
          </p:nvPr>
        </p:nvSpPr>
        <p:spPr/>
        <p:txBody>
          <a:bodyPr/>
          <a:lstStyle/>
          <a:p>
            <a:r>
              <a:rPr lang="en-US" dirty="0"/>
              <a:t>Classes…</a:t>
            </a:r>
          </a:p>
        </p:txBody>
      </p:sp>
      <p:sp>
        <p:nvSpPr>
          <p:cNvPr id="3" name="Slide Number Placeholder 2">
            <a:extLst>
              <a:ext uri="{FF2B5EF4-FFF2-40B4-BE49-F238E27FC236}">
                <a16:creationId xmlns:a16="http://schemas.microsoft.com/office/drawing/2014/main" id="{757E2CED-2BA0-4243-BDD0-BFA95760EEFF}"/>
              </a:ext>
            </a:extLst>
          </p:cNvPr>
          <p:cNvSpPr>
            <a:spLocks noGrp="1"/>
          </p:cNvSpPr>
          <p:nvPr>
            <p:ph type="sldNum" sz="quarter" idx="4"/>
          </p:nvPr>
        </p:nvSpPr>
        <p:spPr/>
        <p:txBody>
          <a:bodyPr/>
          <a:lstStyle/>
          <a:p>
            <a:fld id="{8994C0FE-B155-7245-AD0C-30F39E06E47B}" type="slidenum">
              <a:rPr lang="en-US" smtClean="0"/>
              <a:pPr/>
              <a:t>17</a:t>
            </a:fld>
            <a:endParaRPr lang="en-US" dirty="0"/>
          </a:p>
        </p:txBody>
      </p:sp>
      <p:pic>
        <p:nvPicPr>
          <p:cNvPr id="4" name="Picture 3">
            <a:extLst>
              <a:ext uri="{FF2B5EF4-FFF2-40B4-BE49-F238E27FC236}">
                <a16:creationId xmlns:a16="http://schemas.microsoft.com/office/drawing/2014/main" id="{AA9F3E4D-D707-C641-99B6-CCB3453E714C}"/>
              </a:ext>
            </a:extLst>
          </p:cNvPr>
          <p:cNvPicPr>
            <a:picLocks noChangeAspect="1"/>
          </p:cNvPicPr>
          <p:nvPr/>
        </p:nvPicPr>
        <p:blipFill>
          <a:blip r:embed="rId3"/>
          <a:stretch>
            <a:fillRect/>
          </a:stretch>
        </p:blipFill>
        <p:spPr>
          <a:xfrm>
            <a:off x="465137" y="734992"/>
            <a:ext cx="5960435" cy="5388015"/>
          </a:xfrm>
          <a:prstGeom prst="rect">
            <a:avLst/>
          </a:prstGeom>
        </p:spPr>
      </p:pic>
      <p:pic>
        <p:nvPicPr>
          <p:cNvPr id="5" name="Picture 4">
            <a:extLst>
              <a:ext uri="{FF2B5EF4-FFF2-40B4-BE49-F238E27FC236}">
                <a16:creationId xmlns:a16="http://schemas.microsoft.com/office/drawing/2014/main" id="{46F76FB4-1286-4A45-9782-35D089FB522D}"/>
              </a:ext>
            </a:extLst>
          </p:cNvPr>
          <p:cNvPicPr>
            <a:picLocks noChangeAspect="1"/>
          </p:cNvPicPr>
          <p:nvPr/>
        </p:nvPicPr>
        <p:blipFill>
          <a:blip r:embed="rId4"/>
          <a:stretch>
            <a:fillRect/>
          </a:stretch>
        </p:blipFill>
        <p:spPr>
          <a:xfrm>
            <a:off x="5307840" y="2257546"/>
            <a:ext cx="6419023" cy="1909341"/>
          </a:xfrm>
          <a:prstGeom prst="rect">
            <a:avLst/>
          </a:prstGeom>
          <a:ln w="38100">
            <a:solidFill>
              <a:schemeClr val="bg1"/>
            </a:solidFill>
          </a:ln>
        </p:spPr>
      </p:pic>
    </p:spTree>
    <p:extLst>
      <p:ext uri="{BB962C8B-B14F-4D97-AF65-F5344CB8AC3E}">
        <p14:creationId xmlns:p14="http://schemas.microsoft.com/office/powerpoint/2010/main" val="91110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3E198-2686-EA4A-9761-A15D18DE7A89}"/>
              </a:ext>
            </a:extLst>
          </p:cNvPr>
          <p:cNvSpPr>
            <a:spLocks noGrp="1"/>
          </p:cNvSpPr>
          <p:nvPr>
            <p:ph type="title"/>
          </p:nvPr>
        </p:nvSpPr>
        <p:spPr/>
        <p:txBody>
          <a:bodyPr/>
          <a:lstStyle/>
          <a:p>
            <a:r>
              <a:rPr lang="en-US" dirty="0"/>
              <a:t>Classes…</a:t>
            </a:r>
          </a:p>
        </p:txBody>
      </p:sp>
      <p:sp>
        <p:nvSpPr>
          <p:cNvPr id="3" name="Slide Number Placeholder 2">
            <a:extLst>
              <a:ext uri="{FF2B5EF4-FFF2-40B4-BE49-F238E27FC236}">
                <a16:creationId xmlns:a16="http://schemas.microsoft.com/office/drawing/2014/main" id="{DA065876-928E-1D4A-9F21-ACC260171349}"/>
              </a:ext>
            </a:extLst>
          </p:cNvPr>
          <p:cNvSpPr>
            <a:spLocks noGrp="1"/>
          </p:cNvSpPr>
          <p:nvPr>
            <p:ph type="sldNum" sz="quarter" idx="4"/>
          </p:nvPr>
        </p:nvSpPr>
        <p:spPr/>
        <p:txBody>
          <a:bodyPr/>
          <a:lstStyle/>
          <a:p>
            <a:fld id="{8994C0FE-B155-7245-AD0C-30F39E06E47B}" type="slidenum">
              <a:rPr lang="en-US" smtClean="0"/>
              <a:pPr/>
              <a:t>18</a:t>
            </a:fld>
            <a:endParaRPr lang="en-US" dirty="0"/>
          </a:p>
        </p:txBody>
      </p:sp>
      <p:pic>
        <p:nvPicPr>
          <p:cNvPr id="5" name="Picture 4">
            <a:extLst>
              <a:ext uri="{FF2B5EF4-FFF2-40B4-BE49-F238E27FC236}">
                <a16:creationId xmlns:a16="http://schemas.microsoft.com/office/drawing/2014/main" id="{02E0271C-5D4A-4F48-A508-E7209DF35CB2}"/>
              </a:ext>
            </a:extLst>
          </p:cNvPr>
          <p:cNvPicPr>
            <a:picLocks noChangeAspect="1"/>
          </p:cNvPicPr>
          <p:nvPr/>
        </p:nvPicPr>
        <p:blipFill>
          <a:blip r:embed="rId3"/>
          <a:stretch>
            <a:fillRect/>
          </a:stretch>
        </p:blipFill>
        <p:spPr>
          <a:xfrm>
            <a:off x="454025" y="1327105"/>
            <a:ext cx="11073396" cy="4203789"/>
          </a:xfrm>
          <a:prstGeom prst="rect">
            <a:avLst/>
          </a:prstGeom>
        </p:spPr>
      </p:pic>
    </p:spTree>
    <p:extLst>
      <p:ext uri="{BB962C8B-B14F-4D97-AF65-F5344CB8AC3E}">
        <p14:creationId xmlns:p14="http://schemas.microsoft.com/office/powerpoint/2010/main" val="2711894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A4F9-A335-B240-9633-D220BFC43096}"/>
              </a:ext>
            </a:extLst>
          </p:cNvPr>
          <p:cNvSpPr>
            <a:spLocks noGrp="1"/>
          </p:cNvSpPr>
          <p:nvPr>
            <p:ph type="title"/>
          </p:nvPr>
        </p:nvSpPr>
        <p:spPr/>
        <p:txBody>
          <a:bodyPr/>
          <a:lstStyle/>
          <a:p>
            <a:r>
              <a:rPr lang="en-US" dirty="0"/>
              <a:t>Data Sources…</a:t>
            </a:r>
          </a:p>
        </p:txBody>
      </p:sp>
      <p:sp>
        <p:nvSpPr>
          <p:cNvPr id="3" name="Slide Number Placeholder 2">
            <a:extLst>
              <a:ext uri="{FF2B5EF4-FFF2-40B4-BE49-F238E27FC236}">
                <a16:creationId xmlns:a16="http://schemas.microsoft.com/office/drawing/2014/main" id="{156D3445-78C4-CD4F-8115-7871100E3E9B}"/>
              </a:ext>
            </a:extLst>
          </p:cNvPr>
          <p:cNvSpPr>
            <a:spLocks noGrp="1"/>
          </p:cNvSpPr>
          <p:nvPr>
            <p:ph type="sldNum" sz="quarter" idx="4"/>
          </p:nvPr>
        </p:nvSpPr>
        <p:spPr/>
        <p:txBody>
          <a:bodyPr/>
          <a:lstStyle/>
          <a:p>
            <a:fld id="{8994C0FE-B155-7245-AD0C-30F39E06E47B}" type="slidenum">
              <a:rPr lang="en-US" smtClean="0"/>
              <a:pPr/>
              <a:t>19</a:t>
            </a:fld>
            <a:endParaRPr lang="en-US" dirty="0"/>
          </a:p>
        </p:txBody>
      </p:sp>
      <p:pic>
        <p:nvPicPr>
          <p:cNvPr id="4" name="Picture 3">
            <a:extLst>
              <a:ext uri="{FF2B5EF4-FFF2-40B4-BE49-F238E27FC236}">
                <a16:creationId xmlns:a16="http://schemas.microsoft.com/office/drawing/2014/main" id="{1F35E754-9138-8841-80A4-77B4986D31C4}"/>
              </a:ext>
            </a:extLst>
          </p:cNvPr>
          <p:cNvPicPr>
            <a:picLocks noChangeAspect="1"/>
          </p:cNvPicPr>
          <p:nvPr/>
        </p:nvPicPr>
        <p:blipFill>
          <a:blip r:embed="rId3"/>
          <a:stretch>
            <a:fillRect/>
          </a:stretch>
        </p:blipFill>
        <p:spPr>
          <a:xfrm>
            <a:off x="3179046" y="1052452"/>
            <a:ext cx="5822795" cy="4753096"/>
          </a:xfrm>
          <a:prstGeom prst="rect">
            <a:avLst/>
          </a:prstGeom>
        </p:spPr>
      </p:pic>
    </p:spTree>
    <p:extLst>
      <p:ext uri="{BB962C8B-B14F-4D97-AF65-F5344CB8AC3E}">
        <p14:creationId xmlns:p14="http://schemas.microsoft.com/office/powerpoint/2010/main" val="258916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2C0C67-CB44-1546-8ABD-8C6BF3E7DF47}"/>
              </a:ext>
            </a:extLst>
          </p:cNvPr>
          <p:cNvSpPr>
            <a:spLocks noGrp="1"/>
          </p:cNvSpPr>
          <p:nvPr>
            <p:ph sz="half" idx="1"/>
          </p:nvPr>
        </p:nvSpPr>
        <p:spPr/>
        <p:txBody>
          <a:bodyPr/>
          <a:lstStyle/>
          <a:p>
            <a:r>
              <a:rPr lang="en-US" dirty="0"/>
              <a:t>Beginner level introduction to Terraform development, intended for Java/Spring developers. </a:t>
            </a:r>
          </a:p>
          <a:p>
            <a:endParaRPr lang="en-US" dirty="0"/>
          </a:p>
          <a:p>
            <a:r>
              <a:rPr lang="en-US" dirty="0"/>
              <a:t>This course is </a:t>
            </a:r>
            <a:r>
              <a:rPr lang="en-US" i="1" dirty="0"/>
              <a:t>NOT</a:t>
            </a:r>
            <a:r>
              <a:rPr lang="en-US" dirty="0"/>
              <a:t> a course on how to deploy Java into AWS, but a way to translate the terms of java, and OOP, into Terraform. </a:t>
            </a:r>
          </a:p>
          <a:p>
            <a:endParaRPr lang="en-US" dirty="0"/>
          </a:p>
          <a:p>
            <a:endParaRPr lang="en-US" dirty="0"/>
          </a:p>
        </p:txBody>
      </p:sp>
      <p:sp>
        <p:nvSpPr>
          <p:cNvPr id="3" name="Content Placeholder 2">
            <a:extLst>
              <a:ext uri="{FF2B5EF4-FFF2-40B4-BE49-F238E27FC236}">
                <a16:creationId xmlns:a16="http://schemas.microsoft.com/office/drawing/2014/main" id="{B891EEA5-242B-8F44-BE62-0ABA8464D9F7}"/>
              </a:ext>
            </a:extLst>
          </p:cNvPr>
          <p:cNvSpPr>
            <a:spLocks noGrp="1"/>
          </p:cNvSpPr>
          <p:nvPr>
            <p:ph sz="half" idx="2"/>
          </p:nvPr>
        </p:nvSpPr>
        <p:spPr/>
        <p:txBody>
          <a:bodyPr/>
          <a:lstStyle/>
          <a:p>
            <a:r>
              <a:rPr lang="en-US" dirty="0"/>
              <a:t>Expectations of this course</a:t>
            </a:r>
          </a:p>
          <a:p>
            <a:r>
              <a:rPr lang="en-US" dirty="0"/>
              <a:t>What is Terraform? </a:t>
            </a:r>
          </a:p>
          <a:p>
            <a:r>
              <a:rPr lang="en-US" dirty="0"/>
              <a:t>Why do we use Terraform? Aren’t there better solutions?</a:t>
            </a:r>
          </a:p>
          <a:p>
            <a:r>
              <a:rPr lang="en-US" dirty="0"/>
              <a:t>How can you compare to completely different programming paradigms</a:t>
            </a:r>
          </a:p>
          <a:p>
            <a:r>
              <a:rPr lang="en-US" dirty="0"/>
              <a:t>Terraform Concepts and how they relate to Java/Spring development</a:t>
            </a:r>
          </a:p>
        </p:txBody>
      </p:sp>
      <p:sp>
        <p:nvSpPr>
          <p:cNvPr id="4" name="Title 3">
            <a:extLst>
              <a:ext uri="{FF2B5EF4-FFF2-40B4-BE49-F238E27FC236}">
                <a16:creationId xmlns:a16="http://schemas.microsoft.com/office/drawing/2014/main" id="{4CFACD5C-BD77-4046-B9FF-C243B2B500E2}"/>
              </a:ext>
            </a:extLst>
          </p:cNvPr>
          <p:cNvSpPr>
            <a:spLocks noGrp="1"/>
          </p:cNvSpPr>
          <p:nvPr>
            <p:ph type="title"/>
          </p:nvPr>
        </p:nvSpPr>
        <p:spPr/>
        <p:txBody>
          <a:bodyPr/>
          <a:lstStyle/>
          <a:p>
            <a:r>
              <a:rPr lang="en-US" dirty="0"/>
              <a:t>Terraform for Java Developers</a:t>
            </a:r>
          </a:p>
        </p:txBody>
      </p:sp>
      <p:sp>
        <p:nvSpPr>
          <p:cNvPr id="5" name="Slide Number Placeholder 4">
            <a:extLst>
              <a:ext uri="{FF2B5EF4-FFF2-40B4-BE49-F238E27FC236}">
                <a16:creationId xmlns:a16="http://schemas.microsoft.com/office/drawing/2014/main" id="{64D5C23C-B780-8A45-AA62-CBBCA9E61317}"/>
              </a:ext>
            </a:extLst>
          </p:cNvPr>
          <p:cNvSpPr>
            <a:spLocks noGrp="1"/>
          </p:cNvSpPr>
          <p:nvPr>
            <p:ph type="sldNum" sz="quarter" idx="4"/>
          </p:nvPr>
        </p:nvSpPr>
        <p:spPr/>
        <p:txBody>
          <a:bodyPr/>
          <a:lstStyle/>
          <a:p>
            <a:fld id="{8994C0FE-B155-7245-AD0C-30F39E06E47B}" type="slidenum">
              <a:rPr lang="en-US" smtClean="0"/>
              <a:pPr/>
              <a:t>2</a:t>
            </a:fld>
            <a:endParaRPr lang="en-US" dirty="0"/>
          </a:p>
        </p:txBody>
      </p:sp>
    </p:spTree>
    <p:extLst>
      <p:ext uri="{BB962C8B-B14F-4D97-AF65-F5344CB8AC3E}">
        <p14:creationId xmlns:p14="http://schemas.microsoft.com/office/powerpoint/2010/main" val="1047248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5C06-E2E7-7547-8F7B-86BF287A226F}"/>
              </a:ext>
            </a:extLst>
          </p:cNvPr>
          <p:cNvSpPr>
            <a:spLocks noGrp="1"/>
          </p:cNvSpPr>
          <p:nvPr>
            <p:ph type="title"/>
          </p:nvPr>
        </p:nvSpPr>
        <p:spPr/>
        <p:txBody>
          <a:bodyPr/>
          <a:lstStyle/>
          <a:p>
            <a:r>
              <a:rPr lang="en-US" dirty="0"/>
              <a:t>Third Party Libraries…</a:t>
            </a:r>
          </a:p>
        </p:txBody>
      </p:sp>
      <p:sp>
        <p:nvSpPr>
          <p:cNvPr id="3" name="Slide Number Placeholder 2">
            <a:extLst>
              <a:ext uri="{FF2B5EF4-FFF2-40B4-BE49-F238E27FC236}">
                <a16:creationId xmlns:a16="http://schemas.microsoft.com/office/drawing/2014/main" id="{92D01D00-5EA5-DA46-A91B-A687933487CB}"/>
              </a:ext>
            </a:extLst>
          </p:cNvPr>
          <p:cNvSpPr>
            <a:spLocks noGrp="1"/>
          </p:cNvSpPr>
          <p:nvPr>
            <p:ph type="sldNum" sz="quarter" idx="4"/>
          </p:nvPr>
        </p:nvSpPr>
        <p:spPr/>
        <p:txBody>
          <a:bodyPr/>
          <a:lstStyle/>
          <a:p>
            <a:fld id="{8994C0FE-B155-7245-AD0C-30F39E06E47B}" type="slidenum">
              <a:rPr lang="en-US" smtClean="0"/>
              <a:pPr/>
              <a:t>20</a:t>
            </a:fld>
            <a:endParaRPr lang="en-US" dirty="0"/>
          </a:p>
        </p:txBody>
      </p:sp>
      <p:pic>
        <p:nvPicPr>
          <p:cNvPr id="4" name="Picture 3">
            <a:extLst>
              <a:ext uri="{FF2B5EF4-FFF2-40B4-BE49-F238E27FC236}">
                <a16:creationId xmlns:a16="http://schemas.microsoft.com/office/drawing/2014/main" id="{384AFA60-5250-7F45-B5EB-DDC53DBABCCF}"/>
              </a:ext>
            </a:extLst>
          </p:cNvPr>
          <p:cNvPicPr>
            <a:picLocks noChangeAspect="1"/>
          </p:cNvPicPr>
          <p:nvPr/>
        </p:nvPicPr>
        <p:blipFill>
          <a:blip r:embed="rId3"/>
          <a:stretch>
            <a:fillRect/>
          </a:stretch>
        </p:blipFill>
        <p:spPr>
          <a:xfrm>
            <a:off x="2978362" y="1022266"/>
            <a:ext cx="6224164" cy="4813468"/>
          </a:xfrm>
          <a:prstGeom prst="rect">
            <a:avLst/>
          </a:prstGeom>
        </p:spPr>
      </p:pic>
    </p:spTree>
    <p:extLst>
      <p:ext uri="{BB962C8B-B14F-4D97-AF65-F5344CB8AC3E}">
        <p14:creationId xmlns:p14="http://schemas.microsoft.com/office/powerpoint/2010/main" val="2864714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5C06-E2E7-7547-8F7B-86BF287A226F}"/>
              </a:ext>
            </a:extLst>
          </p:cNvPr>
          <p:cNvSpPr>
            <a:spLocks noGrp="1"/>
          </p:cNvSpPr>
          <p:nvPr>
            <p:ph type="title"/>
          </p:nvPr>
        </p:nvSpPr>
        <p:spPr/>
        <p:txBody>
          <a:bodyPr/>
          <a:lstStyle/>
          <a:p>
            <a:r>
              <a:rPr lang="en-US" dirty="0"/>
              <a:t>Third Party Libraries…</a:t>
            </a:r>
          </a:p>
        </p:txBody>
      </p:sp>
      <p:sp>
        <p:nvSpPr>
          <p:cNvPr id="3" name="Slide Number Placeholder 2">
            <a:extLst>
              <a:ext uri="{FF2B5EF4-FFF2-40B4-BE49-F238E27FC236}">
                <a16:creationId xmlns:a16="http://schemas.microsoft.com/office/drawing/2014/main" id="{92D01D00-5EA5-DA46-A91B-A687933487CB}"/>
              </a:ext>
            </a:extLst>
          </p:cNvPr>
          <p:cNvSpPr>
            <a:spLocks noGrp="1"/>
          </p:cNvSpPr>
          <p:nvPr>
            <p:ph type="sldNum" sz="quarter" idx="4"/>
          </p:nvPr>
        </p:nvSpPr>
        <p:spPr/>
        <p:txBody>
          <a:bodyPr/>
          <a:lstStyle/>
          <a:p>
            <a:fld id="{8994C0FE-B155-7245-AD0C-30F39E06E47B}" type="slidenum">
              <a:rPr lang="en-US" smtClean="0"/>
              <a:pPr/>
              <a:t>21</a:t>
            </a:fld>
            <a:endParaRPr lang="en-US" dirty="0"/>
          </a:p>
        </p:txBody>
      </p:sp>
      <p:pic>
        <p:nvPicPr>
          <p:cNvPr id="4" name="Picture 3">
            <a:extLst>
              <a:ext uri="{FF2B5EF4-FFF2-40B4-BE49-F238E27FC236}">
                <a16:creationId xmlns:a16="http://schemas.microsoft.com/office/drawing/2014/main" id="{384AFA60-5250-7F45-B5EB-DDC53DBABCCF}"/>
              </a:ext>
            </a:extLst>
          </p:cNvPr>
          <p:cNvPicPr>
            <a:picLocks noChangeAspect="1"/>
          </p:cNvPicPr>
          <p:nvPr/>
        </p:nvPicPr>
        <p:blipFill>
          <a:blip r:embed="rId3"/>
          <a:stretch>
            <a:fillRect/>
          </a:stretch>
        </p:blipFill>
        <p:spPr>
          <a:xfrm>
            <a:off x="454025" y="1022266"/>
            <a:ext cx="6224164" cy="4813468"/>
          </a:xfrm>
          <a:prstGeom prst="rect">
            <a:avLst/>
          </a:prstGeom>
        </p:spPr>
      </p:pic>
      <p:pic>
        <p:nvPicPr>
          <p:cNvPr id="5" name="Picture 4">
            <a:extLst>
              <a:ext uri="{FF2B5EF4-FFF2-40B4-BE49-F238E27FC236}">
                <a16:creationId xmlns:a16="http://schemas.microsoft.com/office/drawing/2014/main" id="{56559F44-3C5B-5B43-B0D8-539933CB9A19}"/>
              </a:ext>
            </a:extLst>
          </p:cNvPr>
          <p:cNvPicPr>
            <a:picLocks noChangeAspect="1"/>
          </p:cNvPicPr>
          <p:nvPr/>
        </p:nvPicPr>
        <p:blipFill>
          <a:blip r:embed="rId4"/>
          <a:stretch>
            <a:fillRect/>
          </a:stretch>
        </p:blipFill>
        <p:spPr>
          <a:xfrm>
            <a:off x="6090444" y="2077681"/>
            <a:ext cx="5119524" cy="3622850"/>
          </a:xfrm>
          <a:prstGeom prst="rect">
            <a:avLst/>
          </a:prstGeom>
          <a:ln w="38100">
            <a:solidFill>
              <a:schemeClr val="bg1"/>
            </a:solidFill>
          </a:ln>
        </p:spPr>
      </p:pic>
      <p:cxnSp>
        <p:nvCxnSpPr>
          <p:cNvPr id="7" name="Straight Connector 6">
            <a:extLst>
              <a:ext uri="{FF2B5EF4-FFF2-40B4-BE49-F238E27FC236}">
                <a16:creationId xmlns:a16="http://schemas.microsoft.com/office/drawing/2014/main" id="{8608AEAA-910A-2B4A-AFBE-871319DC8C74}"/>
              </a:ext>
            </a:extLst>
          </p:cNvPr>
          <p:cNvCxnSpPr>
            <a:cxnSpLocks/>
            <a:stCxn id="13" idx="6"/>
          </p:cNvCxnSpPr>
          <p:nvPr/>
        </p:nvCxnSpPr>
        <p:spPr>
          <a:xfrm>
            <a:off x="3183038" y="1567857"/>
            <a:ext cx="2907406" cy="50982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B730402-AF35-CC44-A485-51EC83E1C15D}"/>
              </a:ext>
            </a:extLst>
          </p:cNvPr>
          <p:cNvCxnSpPr>
            <a:cxnSpLocks/>
            <a:stCxn id="13" idx="6"/>
          </p:cNvCxnSpPr>
          <p:nvPr/>
        </p:nvCxnSpPr>
        <p:spPr>
          <a:xfrm>
            <a:off x="3183038" y="1567857"/>
            <a:ext cx="2907406" cy="416703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D6E2D65C-E69F-D046-8304-21A1703519C0}"/>
              </a:ext>
            </a:extLst>
          </p:cNvPr>
          <p:cNvSpPr/>
          <p:nvPr/>
        </p:nvSpPr>
        <p:spPr>
          <a:xfrm>
            <a:off x="891251" y="1324609"/>
            <a:ext cx="2291787" cy="486496"/>
          </a:xfrm>
          <a:prstGeom prst="ellipse">
            <a:avLst/>
          </a:prstGeom>
          <a:no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4589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22</a:t>
            </a:fld>
            <a:endParaRPr lang="en-US" dirty="0"/>
          </a:p>
        </p:txBody>
      </p:sp>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3"/>
          <a:stretch>
            <a:fillRect/>
          </a:stretch>
        </p:blipFill>
        <p:spPr>
          <a:xfrm>
            <a:off x="454025" y="795867"/>
            <a:ext cx="7696200" cy="1562100"/>
          </a:xfrm>
          <a:prstGeom prst="rect">
            <a:avLst/>
          </a:prstGeom>
        </p:spPr>
      </p:pic>
    </p:spTree>
    <p:extLst>
      <p:ext uri="{BB962C8B-B14F-4D97-AF65-F5344CB8AC3E}">
        <p14:creationId xmlns:p14="http://schemas.microsoft.com/office/powerpoint/2010/main" val="2058954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DB29E8-6F64-DA4E-AB23-1B53A54A7371}"/>
              </a:ext>
            </a:extLst>
          </p:cNvPr>
          <p:cNvPicPr>
            <a:picLocks noChangeAspect="1"/>
          </p:cNvPicPr>
          <p:nvPr/>
        </p:nvPicPr>
        <p:blipFill>
          <a:blip r:embed="rId3"/>
          <a:stretch>
            <a:fillRect/>
          </a:stretch>
        </p:blipFill>
        <p:spPr>
          <a:xfrm>
            <a:off x="454025" y="4500034"/>
            <a:ext cx="4867754" cy="1307082"/>
          </a:xfrm>
          <a:prstGeom prst="rect">
            <a:avLst/>
          </a:prstGeom>
          <a:ln w="38100">
            <a:solidFill>
              <a:schemeClr val="bg1"/>
            </a:solidFill>
          </a:ln>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23</a:t>
            </a:fld>
            <a:endParaRPr lang="en-US" dirty="0"/>
          </a:p>
        </p:txBody>
      </p:sp>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pic>
        <p:nvPicPr>
          <p:cNvPr id="4" name="Picture 3">
            <a:extLst>
              <a:ext uri="{FF2B5EF4-FFF2-40B4-BE49-F238E27FC236}">
                <a16:creationId xmlns:a16="http://schemas.microsoft.com/office/drawing/2014/main" id="{67C52C53-1FDA-FF44-A114-183CB11E850C}"/>
              </a:ext>
            </a:extLst>
          </p:cNvPr>
          <p:cNvPicPr>
            <a:picLocks noChangeAspect="1"/>
          </p:cNvPicPr>
          <p:nvPr/>
        </p:nvPicPr>
        <p:blipFill>
          <a:blip r:embed="rId5"/>
          <a:stretch>
            <a:fillRect/>
          </a:stretch>
        </p:blipFill>
        <p:spPr>
          <a:xfrm>
            <a:off x="4302125" y="1516006"/>
            <a:ext cx="7132497" cy="3825987"/>
          </a:xfrm>
          <a:prstGeom prst="rect">
            <a:avLst/>
          </a:prstGeom>
          <a:ln w="38100">
            <a:solidFill>
              <a:schemeClr val="bg1"/>
            </a:solidFill>
          </a:ln>
        </p:spPr>
      </p:pic>
    </p:spTree>
    <p:extLst>
      <p:ext uri="{BB962C8B-B14F-4D97-AF65-F5344CB8AC3E}">
        <p14:creationId xmlns:p14="http://schemas.microsoft.com/office/powerpoint/2010/main" val="3452113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CF7E08-17E0-D847-A4AB-2F04D0BE72ED}"/>
              </a:ext>
            </a:extLst>
          </p:cNvPr>
          <p:cNvPicPr>
            <a:picLocks noChangeAspect="1"/>
          </p:cNvPicPr>
          <p:nvPr/>
        </p:nvPicPr>
        <p:blipFill rotWithShape="1">
          <a:blip r:embed="rId3"/>
          <a:srcRect l="773" r="25834"/>
          <a:stretch/>
        </p:blipFill>
        <p:spPr>
          <a:xfrm>
            <a:off x="454025" y="4500034"/>
            <a:ext cx="4203712" cy="1320800"/>
          </a:xfrm>
          <a:prstGeom prst="rect">
            <a:avLst/>
          </a:prstGeom>
          <a:ln w="38100">
            <a:solidFill>
              <a:schemeClr val="bg1"/>
            </a:solidFill>
          </a:ln>
        </p:spPr>
      </p:pic>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24</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1947440"/>
            <a:ext cx="7795965" cy="3538960"/>
          </a:xfrm>
          <a:prstGeom prst="rect">
            <a:avLst/>
          </a:prstGeom>
          <a:solidFill>
            <a:srgbClr val="2B2B2B"/>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tIns="1920240" rtlCol="0" anchor="t" anchorCtr="0"/>
          <a:lstStyle/>
          <a:p>
            <a:r>
              <a:rPr lang="en-US" sz="1200" dirty="0">
                <a:solidFill>
                  <a:schemeClr val="bg2">
                    <a:lumMod val="90000"/>
                  </a:schemeClr>
                </a:solidFill>
              </a:rPr>
              <a:t>  &lt;&lt; text removed &gt;&gt;</a:t>
            </a:r>
          </a:p>
        </p:txBody>
      </p:sp>
      <p:pic>
        <p:nvPicPr>
          <p:cNvPr id="6" name="Picture 5">
            <a:extLst>
              <a:ext uri="{FF2B5EF4-FFF2-40B4-BE49-F238E27FC236}">
                <a16:creationId xmlns:a16="http://schemas.microsoft.com/office/drawing/2014/main" id="{74C09571-3BE4-AD4E-AA04-5019729B2E8F}"/>
              </a:ext>
            </a:extLst>
          </p:cNvPr>
          <p:cNvPicPr>
            <a:picLocks noChangeAspect="1"/>
          </p:cNvPicPr>
          <p:nvPr/>
        </p:nvPicPr>
        <p:blipFill rotWithShape="1">
          <a:blip r:embed="rId5"/>
          <a:srcRect b="36194"/>
          <a:stretch/>
        </p:blipFill>
        <p:spPr>
          <a:xfrm>
            <a:off x="3738622" y="4083904"/>
            <a:ext cx="7666849" cy="1320801"/>
          </a:xfrm>
          <a:prstGeom prst="rect">
            <a:avLst/>
          </a:prstGeom>
        </p:spPr>
      </p:pic>
      <p:pic>
        <p:nvPicPr>
          <p:cNvPr id="12" name="Picture 11">
            <a:extLst>
              <a:ext uri="{FF2B5EF4-FFF2-40B4-BE49-F238E27FC236}">
                <a16:creationId xmlns:a16="http://schemas.microsoft.com/office/drawing/2014/main" id="{3199B8B8-BE57-6D4C-8E62-B2EAE2B5154D}"/>
              </a:ext>
            </a:extLst>
          </p:cNvPr>
          <p:cNvPicPr>
            <a:picLocks noChangeAspect="1"/>
          </p:cNvPicPr>
          <p:nvPr/>
        </p:nvPicPr>
        <p:blipFill>
          <a:blip r:embed="rId6"/>
          <a:stretch>
            <a:fillRect/>
          </a:stretch>
        </p:blipFill>
        <p:spPr>
          <a:xfrm>
            <a:off x="3738622" y="2014818"/>
            <a:ext cx="7666849" cy="1878378"/>
          </a:xfrm>
          <a:prstGeom prst="rect">
            <a:avLst/>
          </a:prstGeom>
        </p:spPr>
      </p:pic>
    </p:spTree>
    <p:extLst>
      <p:ext uri="{BB962C8B-B14F-4D97-AF65-F5344CB8AC3E}">
        <p14:creationId xmlns:p14="http://schemas.microsoft.com/office/powerpoint/2010/main" val="2178758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CF7E08-17E0-D847-A4AB-2F04D0BE72ED}"/>
              </a:ext>
            </a:extLst>
          </p:cNvPr>
          <p:cNvPicPr>
            <a:picLocks noChangeAspect="1"/>
          </p:cNvPicPr>
          <p:nvPr/>
        </p:nvPicPr>
        <p:blipFill rotWithShape="1">
          <a:blip r:embed="rId3"/>
          <a:srcRect l="773" r="25834"/>
          <a:stretch/>
        </p:blipFill>
        <p:spPr>
          <a:xfrm>
            <a:off x="454025" y="4500034"/>
            <a:ext cx="4203712" cy="1320800"/>
          </a:xfrm>
          <a:prstGeom prst="rect">
            <a:avLst/>
          </a:prstGeom>
          <a:ln w="38100">
            <a:solidFill>
              <a:schemeClr val="bg1"/>
            </a:solidFill>
          </a:ln>
        </p:spPr>
      </p:pic>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4"/>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25</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1947440"/>
            <a:ext cx="7795965" cy="4314463"/>
          </a:xfrm>
          <a:prstGeom prst="rect">
            <a:avLst/>
          </a:prstGeom>
          <a:solidFill>
            <a:srgbClr val="2B2B2B"/>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tIns="1920240" rtlCol="0" anchor="t" anchorCtr="0"/>
          <a:lstStyle/>
          <a:p>
            <a:r>
              <a:rPr lang="en-US" sz="1200" dirty="0">
                <a:solidFill>
                  <a:schemeClr val="bg2">
                    <a:lumMod val="90000"/>
                  </a:schemeClr>
                </a:solidFill>
              </a:rPr>
              <a:t>  &lt;&lt; text removed &gt;&gt;</a:t>
            </a:r>
          </a:p>
        </p:txBody>
      </p:sp>
      <p:pic>
        <p:nvPicPr>
          <p:cNvPr id="6" name="Picture 5">
            <a:extLst>
              <a:ext uri="{FF2B5EF4-FFF2-40B4-BE49-F238E27FC236}">
                <a16:creationId xmlns:a16="http://schemas.microsoft.com/office/drawing/2014/main" id="{74C09571-3BE4-AD4E-AA04-5019729B2E8F}"/>
              </a:ext>
            </a:extLst>
          </p:cNvPr>
          <p:cNvPicPr>
            <a:picLocks noChangeAspect="1"/>
          </p:cNvPicPr>
          <p:nvPr/>
        </p:nvPicPr>
        <p:blipFill>
          <a:blip r:embed="rId5"/>
          <a:stretch>
            <a:fillRect/>
          </a:stretch>
        </p:blipFill>
        <p:spPr>
          <a:xfrm>
            <a:off x="3738622" y="4083904"/>
            <a:ext cx="7666849" cy="2070049"/>
          </a:xfrm>
          <a:prstGeom prst="rect">
            <a:avLst/>
          </a:prstGeom>
        </p:spPr>
      </p:pic>
      <p:pic>
        <p:nvPicPr>
          <p:cNvPr id="4" name="Picture 3">
            <a:extLst>
              <a:ext uri="{FF2B5EF4-FFF2-40B4-BE49-F238E27FC236}">
                <a16:creationId xmlns:a16="http://schemas.microsoft.com/office/drawing/2014/main" id="{9413E815-BA3B-1A42-9C51-96D66D48943B}"/>
              </a:ext>
            </a:extLst>
          </p:cNvPr>
          <p:cNvPicPr>
            <a:picLocks noChangeAspect="1"/>
          </p:cNvPicPr>
          <p:nvPr/>
        </p:nvPicPr>
        <p:blipFill rotWithShape="1">
          <a:blip r:embed="rId6"/>
          <a:srcRect b="965"/>
          <a:stretch/>
        </p:blipFill>
        <p:spPr>
          <a:xfrm>
            <a:off x="3738623" y="1999258"/>
            <a:ext cx="7666848" cy="1898215"/>
          </a:xfrm>
          <a:prstGeom prst="rect">
            <a:avLst/>
          </a:prstGeom>
        </p:spPr>
      </p:pic>
    </p:spTree>
    <p:extLst>
      <p:ext uri="{BB962C8B-B14F-4D97-AF65-F5344CB8AC3E}">
        <p14:creationId xmlns:p14="http://schemas.microsoft.com/office/powerpoint/2010/main" val="1687165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B37130-A725-914A-93CD-ED094A736DAF}"/>
              </a:ext>
            </a:extLst>
          </p:cNvPr>
          <p:cNvPicPr>
            <a:picLocks noChangeAspect="1"/>
          </p:cNvPicPr>
          <p:nvPr/>
        </p:nvPicPr>
        <p:blipFill>
          <a:blip r:embed="rId3"/>
          <a:stretch>
            <a:fillRect/>
          </a:stretch>
        </p:blipFill>
        <p:spPr>
          <a:xfrm>
            <a:off x="454025" y="795867"/>
            <a:ext cx="7696200" cy="1562100"/>
          </a:xfrm>
          <a:prstGeom prst="rect">
            <a:avLst/>
          </a:prstGeom>
        </p:spPr>
      </p:pic>
      <p:sp>
        <p:nvSpPr>
          <p:cNvPr id="2" name="Title 1">
            <a:extLst>
              <a:ext uri="{FF2B5EF4-FFF2-40B4-BE49-F238E27FC236}">
                <a16:creationId xmlns:a16="http://schemas.microsoft.com/office/drawing/2014/main" id="{D6A64C39-758B-F44E-AC56-944E2AF28A54}"/>
              </a:ext>
            </a:extLst>
          </p:cNvPr>
          <p:cNvSpPr>
            <a:spLocks noGrp="1"/>
          </p:cNvSpPr>
          <p:nvPr>
            <p:ph type="title"/>
          </p:nvPr>
        </p:nvSpPr>
        <p:spPr/>
        <p:txBody>
          <a:bodyPr/>
          <a:lstStyle/>
          <a:p>
            <a:r>
              <a:rPr lang="en-US" dirty="0"/>
              <a:t>Building, making and deploying a Terraform script…</a:t>
            </a:r>
          </a:p>
        </p:txBody>
      </p:sp>
      <p:sp>
        <p:nvSpPr>
          <p:cNvPr id="3" name="Slide Number Placeholder 2">
            <a:extLst>
              <a:ext uri="{FF2B5EF4-FFF2-40B4-BE49-F238E27FC236}">
                <a16:creationId xmlns:a16="http://schemas.microsoft.com/office/drawing/2014/main" id="{BAEB74FB-9C7D-804F-AA57-7BF268F708CC}"/>
              </a:ext>
            </a:extLst>
          </p:cNvPr>
          <p:cNvSpPr>
            <a:spLocks noGrp="1"/>
          </p:cNvSpPr>
          <p:nvPr>
            <p:ph type="sldNum" sz="quarter" idx="4"/>
          </p:nvPr>
        </p:nvSpPr>
        <p:spPr/>
        <p:txBody>
          <a:bodyPr/>
          <a:lstStyle/>
          <a:p>
            <a:fld id="{8994C0FE-B155-7245-AD0C-30F39E06E47B}" type="slidenum">
              <a:rPr lang="en-US" smtClean="0"/>
              <a:pPr/>
              <a:t>26</a:t>
            </a:fld>
            <a:endParaRPr lang="en-US" dirty="0"/>
          </a:p>
        </p:txBody>
      </p:sp>
      <p:sp>
        <p:nvSpPr>
          <p:cNvPr id="9" name="Rectangle 8">
            <a:extLst>
              <a:ext uri="{FF2B5EF4-FFF2-40B4-BE49-F238E27FC236}">
                <a16:creationId xmlns:a16="http://schemas.microsoft.com/office/drawing/2014/main" id="{182AA855-E82F-AF44-9F2F-28C93D26398B}"/>
              </a:ext>
            </a:extLst>
          </p:cNvPr>
          <p:cNvSpPr/>
          <p:nvPr/>
        </p:nvSpPr>
        <p:spPr>
          <a:xfrm>
            <a:off x="3655803" y="2233914"/>
            <a:ext cx="7795965" cy="4027989"/>
          </a:xfrm>
          <a:prstGeom prst="rect">
            <a:avLst/>
          </a:prstGeom>
          <a:solidFill>
            <a:srgbClr val="2B2B2B"/>
          </a:solidFill>
          <a:ln w="38100">
            <a:solidFill>
              <a:schemeClr val="bg1"/>
            </a:solidFill>
          </a:ln>
          <a:effectLst/>
        </p:spPr>
        <p:style>
          <a:lnRef idx="1">
            <a:schemeClr val="accent1"/>
          </a:lnRef>
          <a:fillRef idx="3">
            <a:schemeClr val="accent1"/>
          </a:fillRef>
          <a:effectRef idx="2">
            <a:schemeClr val="accent1"/>
          </a:effectRef>
          <a:fontRef idx="minor">
            <a:schemeClr val="lt1"/>
          </a:fontRef>
        </p:style>
        <p:txBody>
          <a:bodyPr tIns="1463040" rtlCol="0" anchor="t" anchorCtr="0"/>
          <a:lstStyle/>
          <a:p>
            <a:r>
              <a:rPr lang="en-US" sz="1200" dirty="0">
                <a:solidFill>
                  <a:schemeClr val="bg2">
                    <a:lumMod val="90000"/>
                  </a:schemeClr>
                </a:solidFill>
              </a:rPr>
              <a:t>  &lt;&lt; text removed &gt;&gt;</a:t>
            </a:r>
          </a:p>
        </p:txBody>
      </p:sp>
      <p:pic>
        <p:nvPicPr>
          <p:cNvPr id="4" name="Picture 3">
            <a:extLst>
              <a:ext uri="{FF2B5EF4-FFF2-40B4-BE49-F238E27FC236}">
                <a16:creationId xmlns:a16="http://schemas.microsoft.com/office/drawing/2014/main" id="{E56C5107-C9C1-A849-93DE-C8237A2D6CEE}"/>
              </a:ext>
            </a:extLst>
          </p:cNvPr>
          <p:cNvPicPr>
            <a:picLocks noChangeAspect="1"/>
          </p:cNvPicPr>
          <p:nvPr/>
        </p:nvPicPr>
        <p:blipFill>
          <a:blip r:embed="rId4"/>
          <a:stretch>
            <a:fillRect/>
          </a:stretch>
        </p:blipFill>
        <p:spPr>
          <a:xfrm>
            <a:off x="3713305" y="2357966"/>
            <a:ext cx="7680960" cy="179221"/>
          </a:xfrm>
          <a:prstGeom prst="rect">
            <a:avLst/>
          </a:prstGeom>
        </p:spPr>
      </p:pic>
      <p:pic>
        <p:nvPicPr>
          <p:cNvPr id="8" name="Picture 7">
            <a:extLst>
              <a:ext uri="{FF2B5EF4-FFF2-40B4-BE49-F238E27FC236}">
                <a16:creationId xmlns:a16="http://schemas.microsoft.com/office/drawing/2014/main" id="{420832CA-EF51-6D4D-A3FE-9BB5EEB2FE80}"/>
              </a:ext>
            </a:extLst>
          </p:cNvPr>
          <p:cNvPicPr>
            <a:picLocks noChangeAspect="1"/>
          </p:cNvPicPr>
          <p:nvPr/>
        </p:nvPicPr>
        <p:blipFill>
          <a:blip r:embed="rId5"/>
          <a:stretch>
            <a:fillRect/>
          </a:stretch>
        </p:blipFill>
        <p:spPr>
          <a:xfrm>
            <a:off x="3713305" y="2537187"/>
            <a:ext cx="7680960" cy="902517"/>
          </a:xfrm>
          <a:prstGeom prst="rect">
            <a:avLst/>
          </a:prstGeom>
        </p:spPr>
      </p:pic>
      <p:pic>
        <p:nvPicPr>
          <p:cNvPr id="11" name="Picture 10">
            <a:extLst>
              <a:ext uri="{FF2B5EF4-FFF2-40B4-BE49-F238E27FC236}">
                <a16:creationId xmlns:a16="http://schemas.microsoft.com/office/drawing/2014/main" id="{9CA71395-D292-5C49-9047-8793D5EDB1E9}"/>
              </a:ext>
            </a:extLst>
          </p:cNvPr>
          <p:cNvPicPr>
            <a:picLocks noChangeAspect="1"/>
          </p:cNvPicPr>
          <p:nvPr/>
        </p:nvPicPr>
        <p:blipFill>
          <a:blip r:embed="rId6"/>
          <a:stretch>
            <a:fillRect/>
          </a:stretch>
        </p:blipFill>
        <p:spPr>
          <a:xfrm>
            <a:off x="3718391" y="3975234"/>
            <a:ext cx="7680960" cy="2093062"/>
          </a:xfrm>
          <a:prstGeom prst="rect">
            <a:avLst/>
          </a:prstGeom>
        </p:spPr>
      </p:pic>
    </p:spTree>
    <p:extLst>
      <p:ext uri="{BB962C8B-B14F-4D97-AF65-F5344CB8AC3E}">
        <p14:creationId xmlns:p14="http://schemas.microsoft.com/office/powerpoint/2010/main" val="330250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202E19-B5A8-7948-8FEE-33856B2AC966}"/>
              </a:ext>
            </a:extLst>
          </p:cNvPr>
          <p:cNvSpPr>
            <a:spLocks noGrp="1"/>
          </p:cNvSpPr>
          <p:nvPr>
            <p:ph type="sldNum" sz="quarter" idx="11"/>
          </p:nvPr>
        </p:nvSpPr>
        <p:spPr/>
        <p:txBody>
          <a:bodyPr/>
          <a:lstStyle/>
          <a:p>
            <a:fld id="{8994C0FE-B155-7245-AD0C-30F39E06E47B}" type="slidenum">
              <a:rPr lang="en-US" smtClean="0"/>
              <a:pPr/>
              <a:t>3</a:t>
            </a:fld>
            <a:endParaRPr lang="en-US" dirty="0"/>
          </a:p>
        </p:txBody>
      </p:sp>
      <p:sp>
        <p:nvSpPr>
          <p:cNvPr id="3" name="Content Placeholder 2">
            <a:extLst>
              <a:ext uri="{FF2B5EF4-FFF2-40B4-BE49-F238E27FC236}">
                <a16:creationId xmlns:a16="http://schemas.microsoft.com/office/drawing/2014/main" id="{3229A891-26E3-D84C-8F8E-31D04FDCB485}"/>
              </a:ext>
            </a:extLst>
          </p:cNvPr>
          <p:cNvSpPr>
            <a:spLocks noGrp="1"/>
          </p:cNvSpPr>
          <p:nvPr>
            <p:ph idx="1"/>
          </p:nvPr>
        </p:nvSpPr>
        <p:spPr/>
        <p:txBody>
          <a:bodyPr/>
          <a:lstStyle/>
          <a:p>
            <a:r>
              <a:rPr lang="en-US" sz="1800" dirty="0"/>
              <a:t>Expectations</a:t>
            </a:r>
            <a:endParaRPr lang="en-US" dirty="0"/>
          </a:p>
          <a:p>
            <a:endParaRPr lang="en-US" dirty="0"/>
          </a:p>
          <a:p>
            <a:pPr lvl="1"/>
            <a:r>
              <a:rPr lang="en-US" sz="1600" dirty="0">
                <a:solidFill>
                  <a:schemeClr val="accent4"/>
                </a:solidFill>
              </a:rPr>
              <a:t>At the end of this course, you will have been exposed to the concepts of Terraform, with a reflection on how they relate to OOP in general, and Java/Spring in particular. </a:t>
            </a:r>
          </a:p>
          <a:p>
            <a:pPr lvl="1"/>
            <a:r>
              <a:rPr lang="en-US" sz="1600" dirty="0">
                <a:solidFill>
                  <a:schemeClr val="accent4"/>
                </a:solidFill>
              </a:rPr>
              <a:t>You will be walked through the deployment of a simple set of resources in AWS. </a:t>
            </a:r>
          </a:p>
          <a:p>
            <a:pPr lvl="1"/>
            <a:r>
              <a:rPr lang="en-US" sz="1600" dirty="0">
                <a:solidFill>
                  <a:schemeClr val="accent4"/>
                </a:solidFill>
              </a:rPr>
              <a:t>You will see how the various resources within Terraform can interact with each other, and how you can keep secrets… secret. </a:t>
            </a:r>
          </a:p>
          <a:p>
            <a:pPr lvl="1"/>
            <a:r>
              <a:rPr lang="en-US" sz="1600" dirty="0">
                <a:solidFill>
                  <a:schemeClr val="accent4"/>
                </a:solidFill>
              </a:rPr>
              <a:t>You will have been exposed to different ways to set, retrieve, and calculate values necessary in the deployment.</a:t>
            </a:r>
          </a:p>
        </p:txBody>
      </p:sp>
      <p:sp>
        <p:nvSpPr>
          <p:cNvPr id="4" name="Title 3">
            <a:extLst>
              <a:ext uri="{FF2B5EF4-FFF2-40B4-BE49-F238E27FC236}">
                <a16:creationId xmlns:a16="http://schemas.microsoft.com/office/drawing/2014/main" id="{184FD8E7-AFE2-9C43-B521-817F321B802E}"/>
              </a:ext>
            </a:extLst>
          </p:cNvPr>
          <p:cNvSpPr>
            <a:spLocks noGrp="1"/>
          </p:cNvSpPr>
          <p:nvPr>
            <p:ph type="title"/>
          </p:nvPr>
        </p:nvSpPr>
        <p:spPr/>
        <p:txBody>
          <a:bodyPr/>
          <a:lstStyle/>
          <a:p>
            <a:r>
              <a:rPr lang="en-US" dirty="0"/>
              <a:t>Terraform for Java Developers</a:t>
            </a:r>
          </a:p>
        </p:txBody>
      </p:sp>
      <p:sp>
        <p:nvSpPr>
          <p:cNvPr id="5" name="TextBox 4">
            <a:extLst>
              <a:ext uri="{FF2B5EF4-FFF2-40B4-BE49-F238E27FC236}">
                <a16:creationId xmlns:a16="http://schemas.microsoft.com/office/drawing/2014/main" id="{0C99B24E-9E14-2B46-8745-65A592DE5CCC}"/>
              </a:ext>
            </a:extLst>
          </p:cNvPr>
          <p:cNvSpPr txBox="1"/>
          <p:nvPr/>
        </p:nvSpPr>
        <p:spPr>
          <a:xfrm>
            <a:off x="1084392" y="3518703"/>
            <a:ext cx="10012102" cy="2246769"/>
          </a:xfrm>
          <a:prstGeom prst="rect">
            <a:avLst/>
          </a:prstGeom>
          <a:solidFill>
            <a:schemeClr val="accent1"/>
          </a:solidFill>
        </p:spPr>
        <p:txBody>
          <a:bodyPr wrap="square" rtlCol="0">
            <a:spAutoFit/>
          </a:bodyPr>
          <a:lstStyle/>
          <a:p>
            <a:pPr algn="l"/>
            <a:r>
              <a:rPr lang="en-US" sz="2000" dirty="0">
                <a:solidFill>
                  <a:schemeClr val="bg1"/>
                </a:solidFill>
                <a:latin typeface="Lucida Sans" panose="020B0602030504020204" pitchFamily="34" charset="77"/>
              </a:rPr>
              <a:t>As we go through this today, please use the chat-box to ask questions and include the slide-number. I may not answer the questions as you ask them, but they may be answered in later slides. If not, we can go back to the slide at the end to ensure that your questions are answered. </a:t>
            </a:r>
          </a:p>
          <a:p>
            <a:pPr algn="l"/>
            <a:endParaRPr lang="en-US" sz="2000" dirty="0">
              <a:solidFill>
                <a:schemeClr val="bg1"/>
              </a:solidFill>
              <a:latin typeface="Lucida Sans" panose="020B0602030504020204" pitchFamily="34" charset="77"/>
            </a:endParaRPr>
          </a:p>
          <a:p>
            <a:pPr algn="l"/>
            <a:r>
              <a:rPr lang="en-US" sz="2000" dirty="0">
                <a:solidFill>
                  <a:schemeClr val="bg1"/>
                </a:solidFill>
                <a:latin typeface="Lucida Sans" panose="020B0602030504020204" pitchFamily="34" charset="77"/>
              </a:rPr>
              <a:t>This feedback will be greatly appreciated as I refine this deck, and possibly include a comment about your questions in the final deck. </a:t>
            </a:r>
          </a:p>
        </p:txBody>
      </p:sp>
    </p:spTree>
    <p:extLst>
      <p:ext uri="{BB962C8B-B14F-4D97-AF65-F5344CB8AC3E}">
        <p14:creationId xmlns:p14="http://schemas.microsoft.com/office/powerpoint/2010/main" val="382949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C619-33E6-2047-8BBB-CEE02689F4D7}"/>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63FDB836-D359-3B4D-8DB7-54C512F21B84}"/>
              </a:ext>
            </a:extLst>
          </p:cNvPr>
          <p:cNvSpPr>
            <a:spLocks noGrp="1"/>
          </p:cNvSpPr>
          <p:nvPr>
            <p:ph type="body" sz="quarter" idx="12"/>
          </p:nvPr>
        </p:nvSpPr>
        <p:spPr/>
        <p:txBody>
          <a:bodyPr>
            <a:normAutofit lnSpcReduction="10000"/>
          </a:bodyPr>
          <a:lstStyle/>
          <a:p>
            <a:r>
              <a:rPr lang="en-US" dirty="0"/>
              <a:t>What is Terraform</a:t>
            </a:r>
          </a:p>
        </p:txBody>
      </p:sp>
      <p:sp>
        <p:nvSpPr>
          <p:cNvPr id="4" name="Content Placeholder 3">
            <a:extLst>
              <a:ext uri="{FF2B5EF4-FFF2-40B4-BE49-F238E27FC236}">
                <a16:creationId xmlns:a16="http://schemas.microsoft.com/office/drawing/2014/main" id="{7EB24347-E71A-8440-AAF2-E291C84C4E80}"/>
              </a:ext>
            </a:extLst>
          </p:cNvPr>
          <p:cNvSpPr>
            <a:spLocks noGrp="1"/>
          </p:cNvSpPr>
          <p:nvPr>
            <p:ph idx="1"/>
          </p:nvPr>
        </p:nvSpPr>
        <p:spPr/>
        <p:txBody>
          <a:bodyPr/>
          <a:lstStyle/>
          <a:p>
            <a:r>
              <a:rPr lang="en-US" dirty="0"/>
              <a:t>Infrastructure as Code – Provisioning and managing computer (cloud) resources via definition files</a:t>
            </a:r>
          </a:p>
          <a:p>
            <a:endParaRPr lang="en-US" dirty="0"/>
          </a:p>
          <a:p>
            <a:r>
              <a:rPr lang="en-US" dirty="0"/>
              <a:t>Terraform as </a:t>
            </a:r>
            <a:r>
              <a:rPr lang="en-US" dirty="0" err="1"/>
              <a:t>IaC</a:t>
            </a:r>
            <a:r>
              <a:rPr lang="en-US" dirty="0"/>
              <a:t> – Stateful, declarative configuration language used to define resources as they are expected to exist. </a:t>
            </a:r>
          </a:p>
        </p:txBody>
      </p:sp>
      <p:sp>
        <p:nvSpPr>
          <p:cNvPr id="5" name="Slide Number Placeholder 4">
            <a:extLst>
              <a:ext uri="{FF2B5EF4-FFF2-40B4-BE49-F238E27FC236}">
                <a16:creationId xmlns:a16="http://schemas.microsoft.com/office/drawing/2014/main" id="{B71F3E3D-6045-074D-BA82-21B13F6DFCA8}"/>
              </a:ext>
            </a:extLst>
          </p:cNvPr>
          <p:cNvSpPr>
            <a:spLocks noGrp="1"/>
          </p:cNvSpPr>
          <p:nvPr>
            <p:ph type="sldNum" sz="quarter" idx="4"/>
          </p:nvPr>
        </p:nvSpPr>
        <p:spPr/>
        <p:txBody>
          <a:bodyPr/>
          <a:lstStyle/>
          <a:p>
            <a:fld id="{8994C0FE-B155-7245-AD0C-30F39E06E47B}" type="slidenum">
              <a:rPr lang="en-US" smtClean="0"/>
              <a:pPr/>
              <a:t>4</a:t>
            </a:fld>
            <a:endParaRPr lang="en-US" dirty="0"/>
          </a:p>
        </p:txBody>
      </p:sp>
      <p:sp>
        <p:nvSpPr>
          <p:cNvPr id="6" name="Rectangle 5">
            <a:extLst>
              <a:ext uri="{FF2B5EF4-FFF2-40B4-BE49-F238E27FC236}">
                <a16:creationId xmlns:a16="http://schemas.microsoft.com/office/drawing/2014/main" id="{33147389-F284-D240-8BCC-815DB7A76B0B}"/>
              </a:ext>
            </a:extLst>
          </p:cNvPr>
          <p:cNvSpPr/>
          <p:nvPr/>
        </p:nvSpPr>
        <p:spPr>
          <a:xfrm>
            <a:off x="465135" y="3183754"/>
            <a:ext cx="2671141" cy="15128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7" name="Graphic 20">
            <a:extLst>
              <a:ext uri="{FF2B5EF4-FFF2-40B4-BE49-F238E27FC236}">
                <a16:creationId xmlns:a16="http://schemas.microsoft.com/office/drawing/2014/main" id="{E0B57C05-29FF-1446-99DC-84BA191A7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6" y="318375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39C8D623-B5F4-BA40-9955-A15DEF96365C}"/>
              </a:ext>
            </a:extLst>
          </p:cNvPr>
          <p:cNvSpPr/>
          <p:nvPr/>
        </p:nvSpPr>
        <p:spPr>
          <a:xfrm>
            <a:off x="3892631" y="3183754"/>
            <a:ext cx="3274629" cy="151285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2960" tIns="91440" anchor="t" anchorCtr="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C05DC35-10C1-D546-A041-29DA32ACDBC5}"/>
              </a:ext>
            </a:extLst>
          </p:cNvPr>
          <p:cNvSpPr txBox="1"/>
          <p:nvPr/>
        </p:nvSpPr>
        <p:spPr>
          <a:xfrm>
            <a:off x="4135973" y="3677139"/>
            <a:ext cx="2787943" cy="646331"/>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resource </a:t>
            </a:r>
            <a:r>
              <a:rPr lang="en-US" sz="1200" dirty="0" err="1">
                <a:solidFill>
                  <a:schemeClr val="tx1">
                    <a:lumMod val="50000"/>
                  </a:schemeClr>
                </a:solidFill>
                <a:latin typeface="Monaco" pitchFamily="2" charset="77"/>
              </a:rPr>
              <a:t>aws_vpc</a:t>
            </a:r>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tjd_vpc</a:t>
            </a:r>
            <a:r>
              <a:rPr lang="en-US" sz="1200" dirty="0">
                <a:solidFill>
                  <a:schemeClr val="tx1">
                    <a:lumMod val="50000"/>
                  </a:schemeClr>
                </a:solidFill>
                <a:latin typeface="Monaco" pitchFamily="2" charset="77"/>
              </a:rPr>
              <a:t> {</a:t>
            </a:r>
          </a:p>
          <a:p>
            <a:pPr algn="l"/>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cidr_block</a:t>
            </a:r>
            <a:r>
              <a:rPr lang="en-US" sz="1200" dirty="0">
                <a:solidFill>
                  <a:schemeClr val="tx1">
                    <a:lumMod val="50000"/>
                  </a:schemeClr>
                </a:solidFill>
                <a:latin typeface="Monaco" pitchFamily="2" charset="77"/>
              </a:rPr>
              <a:t> = “10.0.0.0/16”</a:t>
            </a:r>
          </a:p>
          <a:p>
            <a:pPr algn="l"/>
            <a:r>
              <a:rPr lang="en-US" sz="1200" dirty="0">
                <a:solidFill>
                  <a:schemeClr val="tx1">
                    <a:lumMod val="50000"/>
                  </a:schemeClr>
                </a:solidFill>
                <a:latin typeface="Monaco" pitchFamily="2" charset="77"/>
              </a:rPr>
              <a:t>}</a:t>
            </a:r>
          </a:p>
        </p:txBody>
      </p:sp>
      <p:grpSp>
        <p:nvGrpSpPr>
          <p:cNvPr id="47" name="Group 46">
            <a:extLst>
              <a:ext uri="{FF2B5EF4-FFF2-40B4-BE49-F238E27FC236}">
                <a16:creationId xmlns:a16="http://schemas.microsoft.com/office/drawing/2014/main" id="{178646E2-D55C-0D45-AA44-8C7EAAB924CD}"/>
              </a:ext>
            </a:extLst>
          </p:cNvPr>
          <p:cNvGrpSpPr/>
          <p:nvPr/>
        </p:nvGrpSpPr>
        <p:grpSpPr>
          <a:xfrm>
            <a:off x="7923571" y="3185003"/>
            <a:ext cx="3715843" cy="1512799"/>
            <a:chOff x="8022132" y="4191610"/>
            <a:chExt cx="3715843" cy="1512799"/>
          </a:xfrm>
        </p:grpSpPr>
        <p:sp>
          <p:nvSpPr>
            <p:cNvPr id="8" name="Rectangle 7">
              <a:extLst>
                <a:ext uri="{FF2B5EF4-FFF2-40B4-BE49-F238E27FC236}">
                  <a16:creationId xmlns:a16="http://schemas.microsoft.com/office/drawing/2014/main" id="{613D826D-5BFF-AC45-A5AA-6169822B68D6}"/>
                </a:ext>
              </a:extLst>
            </p:cNvPr>
            <p:cNvSpPr/>
            <p:nvPr/>
          </p:nvSpPr>
          <p:spPr>
            <a:xfrm>
              <a:off x="8022132" y="4191610"/>
              <a:ext cx="3715843" cy="151279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9" name="Graphic 20">
              <a:extLst>
                <a:ext uri="{FF2B5EF4-FFF2-40B4-BE49-F238E27FC236}">
                  <a16:creationId xmlns:a16="http://schemas.microsoft.com/office/drawing/2014/main" id="{12BB5447-F44B-4042-A06D-BFCC8F807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2133" y="4191610"/>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ACE200B5-A831-BA43-8D33-B3DE3C784EF7}"/>
                </a:ext>
              </a:extLst>
            </p:cNvPr>
            <p:cNvSpPr/>
            <p:nvPr/>
          </p:nvSpPr>
          <p:spPr>
            <a:xfrm>
              <a:off x="8209105" y="4677900"/>
              <a:ext cx="3388974" cy="888071"/>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14" name="Graphic 28">
              <a:extLst>
                <a:ext uri="{FF2B5EF4-FFF2-40B4-BE49-F238E27FC236}">
                  <a16:creationId xmlns:a16="http://schemas.microsoft.com/office/drawing/2014/main" id="{3D3C953B-9CE0-0D43-9476-C91143E1EA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9105" y="4677900"/>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6" name="Picture 2" descr="Writing A Custom Terraform Provider | BoxBoat">
            <a:extLst>
              <a:ext uri="{FF2B5EF4-FFF2-40B4-BE49-F238E27FC236}">
                <a16:creationId xmlns:a16="http://schemas.microsoft.com/office/drawing/2014/main" id="{BFAE59C2-A4DC-3142-B726-A8D4B6CC79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1157" y="3217569"/>
            <a:ext cx="660400" cy="330200"/>
          </a:xfrm>
          <a:prstGeom prst="rect">
            <a:avLst/>
          </a:prstGeom>
          <a:noFill/>
          <a:extLst>
            <a:ext uri="{909E8E84-426E-40DD-AFC4-6F175D3DCCD1}">
              <a14:hiddenFill xmlns:a14="http://schemas.microsoft.com/office/drawing/2010/main">
                <a:solidFill>
                  <a:srgbClr val="FFFFFF"/>
                </a:solidFill>
              </a14:hiddenFill>
            </a:ext>
          </a:extLst>
        </p:spPr>
      </p:pic>
      <p:pic>
        <p:nvPicPr>
          <p:cNvPr id="26" name="Graphic 25" descr="Document with solid fill">
            <a:extLst>
              <a:ext uri="{FF2B5EF4-FFF2-40B4-BE49-F238E27FC236}">
                <a16:creationId xmlns:a16="http://schemas.microsoft.com/office/drawing/2014/main" id="{4AFA2BD5-CC3C-2842-B443-7618F1F93A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9072" y="2726554"/>
            <a:ext cx="914400" cy="914400"/>
          </a:xfrm>
          <a:prstGeom prst="rect">
            <a:avLst/>
          </a:prstGeom>
        </p:spPr>
      </p:pic>
      <p:sp>
        <p:nvSpPr>
          <p:cNvPr id="50" name="Right Arrow 49">
            <a:extLst>
              <a:ext uri="{FF2B5EF4-FFF2-40B4-BE49-F238E27FC236}">
                <a16:creationId xmlns:a16="http://schemas.microsoft.com/office/drawing/2014/main" id="{2B852294-F598-5643-A03E-D12834B9228E}"/>
              </a:ext>
            </a:extLst>
          </p:cNvPr>
          <p:cNvSpPr/>
          <p:nvPr/>
        </p:nvSpPr>
        <p:spPr>
          <a:xfrm>
            <a:off x="454024" y="4567507"/>
            <a:ext cx="10217371" cy="4846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terraform apply</a:t>
            </a:r>
          </a:p>
        </p:txBody>
      </p:sp>
      <p:pic>
        <p:nvPicPr>
          <p:cNvPr id="51" name="Graphic 50" descr="Paper with solid fill">
            <a:extLst>
              <a:ext uri="{FF2B5EF4-FFF2-40B4-BE49-F238E27FC236}">
                <a16:creationId xmlns:a16="http://schemas.microsoft.com/office/drawing/2014/main" id="{B360126A-ACCD-0B41-B4A4-F6A691C11E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07860" y="2788744"/>
            <a:ext cx="914400" cy="914400"/>
          </a:xfrm>
          <a:prstGeom prst="rect">
            <a:avLst/>
          </a:prstGeom>
        </p:spPr>
      </p:pic>
    </p:spTree>
    <p:extLst>
      <p:ext uri="{BB962C8B-B14F-4D97-AF65-F5344CB8AC3E}">
        <p14:creationId xmlns:p14="http://schemas.microsoft.com/office/powerpoint/2010/main" val="285904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C619-33E6-2047-8BBB-CEE02689F4D7}"/>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63FDB836-D359-3B4D-8DB7-54C512F21B84}"/>
              </a:ext>
            </a:extLst>
          </p:cNvPr>
          <p:cNvSpPr>
            <a:spLocks noGrp="1"/>
          </p:cNvSpPr>
          <p:nvPr>
            <p:ph type="body" sz="quarter" idx="12"/>
          </p:nvPr>
        </p:nvSpPr>
        <p:spPr/>
        <p:txBody>
          <a:bodyPr>
            <a:normAutofit lnSpcReduction="10000"/>
          </a:bodyPr>
          <a:lstStyle/>
          <a:p>
            <a:r>
              <a:rPr lang="en-US" dirty="0"/>
              <a:t>Why do we use Terraform?</a:t>
            </a:r>
          </a:p>
        </p:txBody>
      </p:sp>
      <p:sp>
        <p:nvSpPr>
          <p:cNvPr id="4" name="Content Placeholder 3">
            <a:extLst>
              <a:ext uri="{FF2B5EF4-FFF2-40B4-BE49-F238E27FC236}">
                <a16:creationId xmlns:a16="http://schemas.microsoft.com/office/drawing/2014/main" id="{7EB24347-E71A-8440-AAF2-E291C84C4E80}"/>
              </a:ext>
            </a:extLst>
          </p:cNvPr>
          <p:cNvSpPr>
            <a:spLocks noGrp="1"/>
          </p:cNvSpPr>
          <p:nvPr>
            <p:ph idx="1"/>
          </p:nvPr>
        </p:nvSpPr>
        <p:spPr/>
        <p:txBody>
          <a:bodyPr/>
          <a:lstStyle/>
          <a:p>
            <a:r>
              <a:rPr lang="en-US" dirty="0"/>
              <a:t>As a programmatic description of the desired state, terraform can be repeated in multiple different areas.</a:t>
            </a:r>
          </a:p>
          <a:p>
            <a:r>
              <a:rPr lang="en-US" dirty="0"/>
              <a:t>Automatable via pipelines for deployment, or CLI</a:t>
            </a:r>
          </a:p>
          <a:p>
            <a:r>
              <a:rPr lang="en-US" dirty="0"/>
              <a:t>Configurable via variables</a:t>
            </a:r>
          </a:p>
          <a:p>
            <a:r>
              <a:rPr lang="en-US" dirty="0"/>
              <a:t>Terraform works for multiple clouds, as well as K8S, MongoDB-Atlas, </a:t>
            </a:r>
            <a:r>
              <a:rPr lang="en-US" dirty="0" err="1"/>
              <a:t>ActiveDirectory</a:t>
            </a:r>
            <a:r>
              <a:rPr lang="en-US" dirty="0"/>
              <a:t>, and VMWare</a:t>
            </a:r>
          </a:p>
        </p:txBody>
      </p:sp>
      <p:sp>
        <p:nvSpPr>
          <p:cNvPr id="5" name="Slide Number Placeholder 4">
            <a:extLst>
              <a:ext uri="{FF2B5EF4-FFF2-40B4-BE49-F238E27FC236}">
                <a16:creationId xmlns:a16="http://schemas.microsoft.com/office/drawing/2014/main" id="{B71F3E3D-6045-074D-BA82-21B13F6DFCA8}"/>
              </a:ext>
            </a:extLst>
          </p:cNvPr>
          <p:cNvSpPr>
            <a:spLocks noGrp="1"/>
          </p:cNvSpPr>
          <p:nvPr>
            <p:ph type="sldNum" sz="quarter" idx="4"/>
          </p:nvPr>
        </p:nvSpPr>
        <p:spPr/>
        <p:txBody>
          <a:bodyPr/>
          <a:lstStyle/>
          <a:p>
            <a:fld id="{8994C0FE-B155-7245-AD0C-30F39E06E47B}" type="slidenum">
              <a:rPr lang="en-US" smtClean="0"/>
              <a:pPr/>
              <a:t>5</a:t>
            </a:fld>
            <a:endParaRPr lang="en-US" dirty="0"/>
          </a:p>
        </p:txBody>
      </p:sp>
      <p:sp>
        <p:nvSpPr>
          <p:cNvPr id="6" name="Rectangle 5">
            <a:extLst>
              <a:ext uri="{FF2B5EF4-FFF2-40B4-BE49-F238E27FC236}">
                <a16:creationId xmlns:a16="http://schemas.microsoft.com/office/drawing/2014/main" id="{33147389-F284-D240-8BCC-815DB7A76B0B}"/>
              </a:ext>
            </a:extLst>
          </p:cNvPr>
          <p:cNvSpPr/>
          <p:nvPr/>
        </p:nvSpPr>
        <p:spPr>
          <a:xfrm>
            <a:off x="465137" y="2661056"/>
            <a:ext cx="2671141" cy="15358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7" name="Graphic 20">
            <a:extLst>
              <a:ext uri="{FF2B5EF4-FFF2-40B4-BE49-F238E27FC236}">
                <a16:creationId xmlns:a16="http://schemas.microsoft.com/office/drawing/2014/main" id="{E0B57C05-29FF-1446-99DC-84BA191A7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266105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613D826D-5BFF-AC45-A5AA-6169822B68D6}"/>
              </a:ext>
            </a:extLst>
          </p:cNvPr>
          <p:cNvSpPr/>
          <p:nvPr/>
        </p:nvSpPr>
        <p:spPr>
          <a:xfrm>
            <a:off x="8017578" y="2661117"/>
            <a:ext cx="3715843" cy="1535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9" name="Graphic 20">
            <a:extLst>
              <a:ext uri="{FF2B5EF4-FFF2-40B4-BE49-F238E27FC236}">
                <a16:creationId xmlns:a16="http://schemas.microsoft.com/office/drawing/2014/main" id="{12BB5447-F44B-4042-A06D-BFCC8F807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7579" y="266111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39C8D623-B5F4-BA40-9955-A15DEF96365C}"/>
              </a:ext>
            </a:extLst>
          </p:cNvPr>
          <p:cNvSpPr/>
          <p:nvPr/>
        </p:nvSpPr>
        <p:spPr>
          <a:xfrm>
            <a:off x="3892633" y="2661057"/>
            <a:ext cx="3274629" cy="15358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296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AC05DC35-10C1-D546-A041-29DA32ACDBC5}"/>
              </a:ext>
            </a:extLst>
          </p:cNvPr>
          <p:cNvSpPr txBox="1"/>
          <p:nvPr/>
        </p:nvSpPr>
        <p:spPr>
          <a:xfrm>
            <a:off x="4142072" y="2999350"/>
            <a:ext cx="2787943" cy="1015663"/>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terraform apply </a:t>
            </a:r>
          </a:p>
          <a:p>
            <a:pPr algn="l"/>
            <a:endParaRPr lang="en-US" sz="1200" dirty="0">
              <a:solidFill>
                <a:schemeClr val="tx1">
                  <a:lumMod val="50000"/>
                </a:schemeClr>
              </a:solidFill>
              <a:latin typeface="Monaco" pitchFamily="2" charset="77"/>
            </a:endParaRPr>
          </a:p>
          <a:p>
            <a:pPr algn="l"/>
            <a:r>
              <a:rPr lang="en-US" sz="1200" dirty="0">
                <a:solidFill>
                  <a:schemeClr val="tx1">
                    <a:lumMod val="50000"/>
                  </a:schemeClr>
                </a:solidFill>
                <a:latin typeface="Monaco" pitchFamily="2" charset="77"/>
              </a:rPr>
              <a:t>resource </a:t>
            </a:r>
            <a:r>
              <a:rPr lang="en-US" sz="1200" dirty="0" err="1">
                <a:solidFill>
                  <a:schemeClr val="tx1">
                    <a:lumMod val="50000"/>
                  </a:schemeClr>
                </a:solidFill>
                <a:latin typeface="Monaco" pitchFamily="2" charset="77"/>
              </a:rPr>
              <a:t>aws_vpc</a:t>
            </a:r>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tjd_vpc</a:t>
            </a:r>
            <a:r>
              <a:rPr lang="en-US" sz="1200" dirty="0">
                <a:solidFill>
                  <a:schemeClr val="tx1">
                    <a:lumMod val="50000"/>
                  </a:schemeClr>
                </a:solidFill>
                <a:latin typeface="Monaco" pitchFamily="2" charset="77"/>
              </a:rPr>
              <a:t> {</a:t>
            </a:r>
          </a:p>
          <a:p>
            <a:pPr algn="l"/>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cidr_block</a:t>
            </a:r>
            <a:r>
              <a:rPr lang="en-US" sz="1200" dirty="0">
                <a:solidFill>
                  <a:schemeClr val="tx1">
                    <a:lumMod val="50000"/>
                  </a:schemeClr>
                </a:solidFill>
                <a:latin typeface="Monaco" pitchFamily="2" charset="77"/>
              </a:rPr>
              <a:t> = “10.0.0.0/16”</a:t>
            </a:r>
          </a:p>
          <a:p>
            <a:pPr algn="l"/>
            <a:r>
              <a:rPr lang="en-US" sz="1200" dirty="0">
                <a:solidFill>
                  <a:schemeClr val="tx1">
                    <a:lumMod val="50000"/>
                  </a:schemeClr>
                </a:solidFill>
                <a:latin typeface="Monaco" pitchFamily="2" charset="77"/>
              </a:rPr>
              <a:t>}</a:t>
            </a:r>
          </a:p>
        </p:txBody>
      </p:sp>
      <p:sp>
        <p:nvSpPr>
          <p:cNvPr id="13" name="Rectangle 12">
            <a:extLst>
              <a:ext uri="{FF2B5EF4-FFF2-40B4-BE49-F238E27FC236}">
                <a16:creationId xmlns:a16="http://schemas.microsoft.com/office/drawing/2014/main" id="{ACE200B5-A831-BA43-8D33-B3DE3C784EF7}"/>
              </a:ext>
            </a:extLst>
          </p:cNvPr>
          <p:cNvSpPr/>
          <p:nvPr/>
        </p:nvSpPr>
        <p:spPr>
          <a:xfrm>
            <a:off x="8204551" y="3147408"/>
            <a:ext cx="3388974" cy="867605"/>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14" name="Graphic 28">
            <a:extLst>
              <a:ext uri="{FF2B5EF4-FFF2-40B4-BE49-F238E27FC236}">
                <a16:creationId xmlns:a16="http://schemas.microsoft.com/office/drawing/2014/main" id="{3D3C953B-9CE0-0D43-9476-C91143E1EA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3740" y="3158873"/>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Writing A Custom Terraform Provider | BoxBoat">
            <a:extLst>
              <a:ext uri="{FF2B5EF4-FFF2-40B4-BE49-F238E27FC236}">
                <a16:creationId xmlns:a16="http://schemas.microsoft.com/office/drawing/2014/main" id="{BFAE59C2-A4DC-3142-B726-A8D4B6CC79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1159" y="2694872"/>
            <a:ext cx="660400" cy="330200"/>
          </a:xfrm>
          <a:prstGeom prst="rect">
            <a:avLst/>
          </a:prstGeom>
          <a:noFill/>
          <a:extLst>
            <a:ext uri="{909E8E84-426E-40DD-AFC4-6F175D3DCCD1}">
              <a14:hiddenFill xmlns:a14="http://schemas.microsoft.com/office/drawing/2010/main">
                <a:solidFill>
                  <a:srgbClr val="FFFFFF"/>
                </a:solidFill>
              </a14:hiddenFill>
            </a:ext>
          </a:extLst>
        </p:spPr>
      </p:pic>
      <p:sp>
        <p:nvSpPr>
          <p:cNvPr id="15" name="Right Arrow 14">
            <a:extLst>
              <a:ext uri="{FF2B5EF4-FFF2-40B4-BE49-F238E27FC236}">
                <a16:creationId xmlns:a16="http://schemas.microsoft.com/office/drawing/2014/main" id="{E377541B-4BAF-6442-847A-F7B30D45A5E6}"/>
              </a:ext>
            </a:extLst>
          </p:cNvPr>
          <p:cNvSpPr/>
          <p:nvPr/>
        </p:nvSpPr>
        <p:spPr>
          <a:xfrm>
            <a:off x="3134466" y="3239743"/>
            <a:ext cx="753611" cy="4846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DF8D72B1-E56D-D542-B8EA-67A993E06104}"/>
              </a:ext>
            </a:extLst>
          </p:cNvPr>
          <p:cNvSpPr/>
          <p:nvPr/>
        </p:nvSpPr>
        <p:spPr>
          <a:xfrm>
            <a:off x="7167262" y="3338894"/>
            <a:ext cx="845760" cy="4846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BEDD54B-68D7-3347-B849-D6457857F9E1}"/>
              </a:ext>
            </a:extLst>
          </p:cNvPr>
          <p:cNvSpPr/>
          <p:nvPr/>
        </p:nvSpPr>
        <p:spPr>
          <a:xfrm>
            <a:off x="447467" y="4467066"/>
            <a:ext cx="2671141" cy="15358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19" name="Graphic 20">
            <a:extLst>
              <a:ext uri="{FF2B5EF4-FFF2-40B4-BE49-F238E27FC236}">
                <a16:creationId xmlns:a16="http://schemas.microsoft.com/office/drawing/2014/main" id="{9E7545FE-5068-2A4D-8CE7-42D5C2E55A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468" y="446706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a:extLst>
              <a:ext uri="{FF2B5EF4-FFF2-40B4-BE49-F238E27FC236}">
                <a16:creationId xmlns:a16="http://schemas.microsoft.com/office/drawing/2014/main" id="{A5D59E6C-AFAC-4842-98AF-B07D0A551644}"/>
              </a:ext>
            </a:extLst>
          </p:cNvPr>
          <p:cNvSpPr/>
          <p:nvPr/>
        </p:nvSpPr>
        <p:spPr>
          <a:xfrm>
            <a:off x="7999908" y="4467127"/>
            <a:ext cx="3715843" cy="1535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21" name="Graphic 20">
            <a:extLst>
              <a:ext uri="{FF2B5EF4-FFF2-40B4-BE49-F238E27FC236}">
                <a16:creationId xmlns:a16="http://schemas.microsoft.com/office/drawing/2014/main" id="{186AD74F-8842-9744-8F7F-471E7CBC9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9909" y="446712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a:extLst>
              <a:ext uri="{FF2B5EF4-FFF2-40B4-BE49-F238E27FC236}">
                <a16:creationId xmlns:a16="http://schemas.microsoft.com/office/drawing/2014/main" id="{07633C85-5523-5349-86FC-6CB6457FD44E}"/>
              </a:ext>
            </a:extLst>
          </p:cNvPr>
          <p:cNvSpPr/>
          <p:nvPr/>
        </p:nvSpPr>
        <p:spPr>
          <a:xfrm>
            <a:off x="3874963" y="4467067"/>
            <a:ext cx="3274629" cy="153582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22960" tIns="91440"/>
          <a:lstStyle/>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a:p>
            <a:pPr eaLnBrk="1" fontAlgn="auto" hangingPunct="1">
              <a:spcBef>
                <a:spcPts val="0"/>
              </a:spcBef>
              <a:spcAft>
                <a:spcPts val="0"/>
              </a:spcAft>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6F9C788E-E362-E84B-B494-10DD0AF2A763}"/>
              </a:ext>
            </a:extLst>
          </p:cNvPr>
          <p:cNvSpPr txBox="1"/>
          <p:nvPr/>
        </p:nvSpPr>
        <p:spPr>
          <a:xfrm>
            <a:off x="4124402" y="4805360"/>
            <a:ext cx="2787943" cy="1015663"/>
          </a:xfrm>
          <a:prstGeom prst="rect">
            <a:avLst/>
          </a:prstGeom>
          <a:noFill/>
        </p:spPr>
        <p:txBody>
          <a:bodyPr wrap="none" rtlCol="0">
            <a:spAutoFit/>
          </a:bodyPr>
          <a:lstStyle/>
          <a:p>
            <a:pPr algn="l"/>
            <a:r>
              <a:rPr lang="en-US" sz="1200" dirty="0">
                <a:solidFill>
                  <a:schemeClr val="tx1">
                    <a:lumMod val="50000"/>
                  </a:schemeClr>
                </a:solidFill>
                <a:latin typeface="Monaco" pitchFamily="2" charset="77"/>
              </a:rPr>
              <a:t>terraform destroy </a:t>
            </a:r>
          </a:p>
          <a:p>
            <a:pPr algn="l"/>
            <a:endParaRPr lang="en-US" sz="1200" dirty="0">
              <a:solidFill>
                <a:schemeClr val="tx1">
                  <a:lumMod val="50000"/>
                </a:schemeClr>
              </a:solidFill>
              <a:latin typeface="Monaco" pitchFamily="2" charset="77"/>
            </a:endParaRPr>
          </a:p>
          <a:p>
            <a:pPr algn="l"/>
            <a:r>
              <a:rPr lang="en-US" sz="1200" dirty="0">
                <a:solidFill>
                  <a:schemeClr val="tx1">
                    <a:lumMod val="50000"/>
                  </a:schemeClr>
                </a:solidFill>
                <a:latin typeface="Monaco" pitchFamily="2" charset="77"/>
              </a:rPr>
              <a:t>resource </a:t>
            </a:r>
            <a:r>
              <a:rPr lang="en-US" sz="1200" dirty="0" err="1">
                <a:solidFill>
                  <a:schemeClr val="tx1">
                    <a:lumMod val="50000"/>
                  </a:schemeClr>
                </a:solidFill>
                <a:latin typeface="Monaco" pitchFamily="2" charset="77"/>
              </a:rPr>
              <a:t>aws_vpc</a:t>
            </a:r>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tjd_vpc</a:t>
            </a:r>
            <a:r>
              <a:rPr lang="en-US" sz="1200" dirty="0">
                <a:solidFill>
                  <a:schemeClr val="tx1">
                    <a:lumMod val="50000"/>
                  </a:schemeClr>
                </a:solidFill>
                <a:latin typeface="Monaco" pitchFamily="2" charset="77"/>
              </a:rPr>
              <a:t> {</a:t>
            </a:r>
          </a:p>
          <a:p>
            <a:pPr algn="l"/>
            <a:r>
              <a:rPr lang="en-US" sz="1200" dirty="0">
                <a:solidFill>
                  <a:schemeClr val="tx1">
                    <a:lumMod val="50000"/>
                  </a:schemeClr>
                </a:solidFill>
                <a:latin typeface="Monaco" pitchFamily="2" charset="77"/>
              </a:rPr>
              <a:t>  </a:t>
            </a:r>
            <a:r>
              <a:rPr lang="en-US" sz="1200" dirty="0" err="1">
                <a:solidFill>
                  <a:schemeClr val="tx1">
                    <a:lumMod val="50000"/>
                  </a:schemeClr>
                </a:solidFill>
                <a:latin typeface="Monaco" pitchFamily="2" charset="77"/>
              </a:rPr>
              <a:t>cidr_block</a:t>
            </a:r>
            <a:r>
              <a:rPr lang="en-US" sz="1200" dirty="0">
                <a:solidFill>
                  <a:schemeClr val="tx1">
                    <a:lumMod val="50000"/>
                  </a:schemeClr>
                </a:solidFill>
                <a:latin typeface="Monaco" pitchFamily="2" charset="77"/>
              </a:rPr>
              <a:t> = “10.0.0.0/16”</a:t>
            </a:r>
          </a:p>
          <a:p>
            <a:pPr algn="l"/>
            <a:r>
              <a:rPr lang="en-US" sz="1200" dirty="0">
                <a:solidFill>
                  <a:schemeClr val="tx1">
                    <a:lumMod val="50000"/>
                  </a:schemeClr>
                </a:solidFill>
                <a:latin typeface="Monaco" pitchFamily="2" charset="77"/>
              </a:rPr>
              <a:t>}</a:t>
            </a:r>
          </a:p>
        </p:txBody>
      </p:sp>
      <p:sp>
        <p:nvSpPr>
          <p:cNvPr id="24" name="Rectangle 23">
            <a:extLst>
              <a:ext uri="{FF2B5EF4-FFF2-40B4-BE49-F238E27FC236}">
                <a16:creationId xmlns:a16="http://schemas.microsoft.com/office/drawing/2014/main" id="{A49E8CCB-404F-6841-BABB-3B8BFCF567F3}"/>
              </a:ext>
            </a:extLst>
          </p:cNvPr>
          <p:cNvSpPr/>
          <p:nvPr/>
        </p:nvSpPr>
        <p:spPr>
          <a:xfrm>
            <a:off x="522185" y="4941129"/>
            <a:ext cx="2502461" cy="879894"/>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VPC</a:t>
            </a:r>
          </a:p>
          <a:p>
            <a:pPr eaLnBrk="1" fontAlgn="auto" hangingPunct="1">
              <a:spcBef>
                <a:spcPts val="0"/>
              </a:spcBef>
              <a:spcAft>
                <a:spcPts val="0"/>
              </a:spcAft>
              <a:defRPr/>
            </a:pPr>
            <a:r>
              <a:rPr lang="en-US" sz="1200" dirty="0">
                <a:ln w="0"/>
                <a:solidFill>
                  <a:srgbClr val="1E8900"/>
                </a:solidFill>
                <a:latin typeface="Arial" panose="020B0604020202020204" pitchFamily="34" charset="0"/>
                <a:cs typeface="Arial" panose="020B0604020202020204" pitchFamily="34" charset="0"/>
              </a:rPr>
              <a:t>10.0.0.0/16</a:t>
            </a:r>
          </a:p>
        </p:txBody>
      </p:sp>
      <p:pic>
        <p:nvPicPr>
          <p:cNvPr id="25" name="Picture 2" descr="Writing A Custom Terraform Provider | BoxBoat">
            <a:extLst>
              <a:ext uri="{FF2B5EF4-FFF2-40B4-BE49-F238E27FC236}">
                <a16:creationId xmlns:a16="http://schemas.microsoft.com/office/drawing/2014/main" id="{3865F53E-7141-804A-B509-60D894547B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489" y="4500882"/>
            <a:ext cx="660400" cy="330200"/>
          </a:xfrm>
          <a:prstGeom prst="rect">
            <a:avLst/>
          </a:prstGeom>
          <a:noFill/>
          <a:extLst>
            <a:ext uri="{909E8E84-426E-40DD-AFC4-6F175D3DCCD1}">
              <a14:hiddenFill xmlns:a14="http://schemas.microsoft.com/office/drawing/2010/main">
                <a:solidFill>
                  <a:srgbClr val="FFFFFF"/>
                </a:solidFill>
              </a14:hiddenFill>
            </a:ext>
          </a:extLst>
        </p:spPr>
      </p:pic>
      <p:sp>
        <p:nvSpPr>
          <p:cNvPr id="26" name="Right Arrow 25">
            <a:extLst>
              <a:ext uri="{FF2B5EF4-FFF2-40B4-BE49-F238E27FC236}">
                <a16:creationId xmlns:a16="http://schemas.microsoft.com/office/drawing/2014/main" id="{087F2396-D1C8-B74E-9732-0495EADA2D46}"/>
              </a:ext>
            </a:extLst>
          </p:cNvPr>
          <p:cNvSpPr/>
          <p:nvPr/>
        </p:nvSpPr>
        <p:spPr>
          <a:xfrm>
            <a:off x="3116796" y="5045753"/>
            <a:ext cx="753611" cy="4846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D8BBC264-CC06-7147-B3BB-ADF4CFE5C9E8}"/>
              </a:ext>
            </a:extLst>
          </p:cNvPr>
          <p:cNvSpPr/>
          <p:nvPr/>
        </p:nvSpPr>
        <p:spPr>
          <a:xfrm>
            <a:off x="7149592" y="5144904"/>
            <a:ext cx="845760" cy="484632"/>
          </a:xfrm>
          <a:prstGeom prst="right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Graphic 28">
            <a:extLst>
              <a:ext uri="{FF2B5EF4-FFF2-40B4-BE49-F238E27FC236}">
                <a16:creationId xmlns:a16="http://schemas.microsoft.com/office/drawing/2014/main" id="{CA33C49A-85FD-0545-BCC7-B0181D828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629" y="495335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7248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E2E5C-D8C2-F042-B48C-20439C8C444E}"/>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9CDCF98D-D535-E941-88A9-AA9A51E3CB49}"/>
              </a:ext>
            </a:extLst>
          </p:cNvPr>
          <p:cNvSpPr>
            <a:spLocks noGrp="1"/>
          </p:cNvSpPr>
          <p:nvPr>
            <p:ph type="body" sz="quarter" idx="12"/>
          </p:nvPr>
        </p:nvSpPr>
        <p:spPr/>
        <p:txBody>
          <a:bodyPr>
            <a:normAutofit lnSpcReduction="10000"/>
          </a:bodyPr>
          <a:lstStyle/>
          <a:p>
            <a:r>
              <a:rPr lang="en-US" dirty="0"/>
              <a:t>Java Concepts in Terraform</a:t>
            </a:r>
          </a:p>
        </p:txBody>
      </p:sp>
      <p:sp>
        <p:nvSpPr>
          <p:cNvPr id="4" name="Content Placeholder 3">
            <a:extLst>
              <a:ext uri="{FF2B5EF4-FFF2-40B4-BE49-F238E27FC236}">
                <a16:creationId xmlns:a16="http://schemas.microsoft.com/office/drawing/2014/main" id="{3CE83CDC-E5B1-A44A-A2F7-624D7EAA0ACD}"/>
              </a:ext>
            </a:extLst>
          </p:cNvPr>
          <p:cNvSpPr>
            <a:spLocks noGrp="1"/>
          </p:cNvSpPr>
          <p:nvPr>
            <p:ph idx="1"/>
          </p:nvPr>
        </p:nvSpPr>
        <p:spPr>
          <a:xfrm>
            <a:off x="454025" y="1010538"/>
            <a:ext cx="11272838" cy="3445715"/>
          </a:xfrm>
        </p:spPr>
        <p:txBody>
          <a:bodyPr/>
          <a:lstStyle/>
          <a:p>
            <a:r>
              <a:rPr lang="en-US" dirty="0"/>
              <a:t>Java Package-&gt; all .</a:t>
            </a:r>
            <a:r>
              <a:rPr lang="en-US" dirty="0" err="1"/>
              <a:t>tf</a:t>
            </a:r>
            <a:r>
              <a:rPr lang="en-US" dirty="0"/>
              <a:t> files in the directory being deployed from</a:t>
            </a:r>
          </a:p>
          <a:p>
            <a:r>
              <a:rPr lang="en-US" dirty="0"/>
              <a:t>Properties</a:t>
            </a:r>
          </a:p>
          <a:p>
            <a:pPr lvl="1"/>
            <a:r>
              <a:rPr lang="en-US" dirty="0"/>
              <a:t>variables -&gt; required properties with data-types, descriptions, defaults, and validation requirements</a:t>
            </a:r>
          </a:p>
          <a:p>
            <a:pPr lvl="1"/>
            <a:r>
              <a:rPr lang="en-US" dirty="0" err="1"/>
              <a:t>tfvars</a:t>
            </a:r>
            <a:r>
              <a:rPr lang="en-US" dirty="0"/>
              <a:t> -&gt; implementation of the variables file with values that over-ride defaults and can be changed per deployment </a:t>
            </a:r>
          </a:p>
          <a:p>
            <a:pPr lvl="1"/>
            <a:r>
              <a:rPr lang="en-US" dirty="0" err="1"/>
              <a:t>backend.config</a:t>
            </a:r>
            <a:r>
              <a:rPr lang="en-US" dirty="0"/>
              <a:t> -&gt; more properties used to store state and locks</a:t>
            </a:r>
          </a:p>
          <a:p>
            <a:r>
              <a:rPr lang="en-US" dirty="0"/>
              <a:t>POM Configuration -&gt; terraform block</a:t>
            </a:r>
          </a:p>
          <a:p>
            <a:r>
              <a:rPr lang="en-US" dirty="0"/>
              <a:t>Third-party libraries -&gt; Providers</a:t>
            </a:r>
          </a:p>
          <a:p>
            <a:r>
              <a:rPr lang="en-US" dirty="0"/>
              <a:t>Class-constructors -&gt; resources</a:t>
            </a:r>
          </a:p>
          <a:p>
            <a:r>
              <a:rPr lang="en-US" dirty="0"/>
              <a:t>Reusable code libraries -&gt; modules</a:t>
            </a:r>
          </a:p>
          <a:p>
            <a:r>
              <a:rPr lang="en-US" dirty="0"/>
              <a:t>Class-methods -&gt; data sources that can retrieve information for already-deployed resources</a:t>
            </a:r>
          </a:p>
          <a:p>
            <a:r>
              <a:rPr lang="en-US" dirty="0"/>
              <a:t>functions -&gt; locals that are internally computed data, similar to variables</a:t>
            </a:r>
          </a:p>
        </p:txBody>
      </p:sp>
      <p:sp>
        <p:nvSpPr>
          <p:cNvPr id="5" name="Slide Number Placeholder 4">
            <a:extLst>
              <a:ext uri="{FF2B5EF4-FFF2-40B4-BE49-F238E27FC236}">
                <a16:creationId xmlns:a16="http://schemas.microsoft.com/office/drawing/2014/main" id="{7828ED23-9606-A144-B9DE-3AD4EE424EDC}"/>
              </a:ext>
            </a:extLst>
          </p:cNvPr>
          <p:cNvSpPr>
            <a:spLocks noGrp="1"/>
          </p:cNvSpPr>
          <p:nvPr>
            <p:ph type="sldNum" sz="quarter" idx="4"/>
          </p:nvPr>
        </p:nvSpPr>
        <p:spPr/>
        <p:txBody>
          <a:bodyPr/>
          <a:lstStyle/>
          <a:p>
            <a:fld id="{8994C0FE-B155-7245-AD0C-30F39E06E47B}" type="slidenum">
              <a:rPr lang="en-US" smtClean="0"/>
              <a:pPr/>
              <a:t>6</a:t>
            </a:fld>
            <a:endParaRPr lang="en-US" dirty="0"/>
          </a:p>
        </p:txBody>
      </p:sp>
      <p:sp>
        <p:nvSpPr>
          <p:cNvPr id="6" name="TextBox 5">
            <a:extLst>
              <a:ext uri="{FF2B5EF4-FFF2-40B4-BE49-F238E27FC236}">
                <a16:creationId xmlns:a16="http://schemas.microsoft.com/office/drawing/2014/main" id="{CB3D4E84-869C-2644-8E8D-731324EB1E1D}"/>
              </a:ext>
            </a:extLst>
          </p:cNvPr>
          <p:cNvSpPr txBox="1"/>
          <p:nvPr/>
        </p:nvSpPr>
        <p:spPr>
          <a:xfrm>
            <a:off x="1865453" y="5104434"/>
            <a:ext cx="8461094" cy="646331"/>
          </a:xfrm>
          <a:prstGeom prst="rect">
            <a:avLst/>
          </a:prstGeom>
          <a:noFill/>
          <a:ln>
            <a:solidFill>
              <a:srgbClr val="1E8900"/>
            </a:solidFill>
          </a:ln>
        </p:spPr>
        <p:txBody>
          <a:bodyPr wrap="square" rtlCol="0">
            <a:spAutoFit/>
          </a:bodyPr>
          <a:lstStyle/>
          <a:p>
            <a:pPr algn="ctr"/>
            <a:r>
              <a:rPr lang="en-US" dirty="0">
                <a:solidFill>
                  <a:schemeClr val="accent5"/>
                </a:solidFill>
                <a:latin typeface="Lucida Sans" panose="020B0602030504020204" pitchFamily="34" charset="77"/>
              </a:rPr>
              <a:t>Please write your questions down and ask when we dive deeper into the above concepts. They may be answered in the next many pages.</a:t>
            </a:r>
          </a:p>
        </p:txBody>
      </p:sp>
    </p:spTree>
    <p:extLst>
      <p:ext uri="{BB962C8B-B14F-4D97-AF65-F5344CB8AC3E}">
        <p14:creationId xmlns:p14="http://schemas.microsoft.com/office/powerpoint/2010/main" val="491624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8F26-7C36-454E-87E7-B2182BF46D03}"/>
              </a:ext>
            </a:extLst>
          </p:cNvPr>
          <p:cNvSpPr>
            <a:spLocks noGrp="1"/>
          </p:cNvSpPr>
          <p:nvPr>
            <p:ph type="title"/>
          </p:nvPr>
        </p:nvSpPr>
        <p:spPr/>
        <p:txBody>
          <a:bodyPr/>
          <a:lstStyle/>
          <a:p>
            <a:r>
              <a:rPr lang="en-US" dirty="0"/>
              <a:t>Terraform for Java Developers</a:t>
            </a:r>
          </a:p>
        </p:txBody>
      </p:sp>
      <p:sp>
        <p:nvSpPr>
          <p:cNvPr id="3" name="Text Placeholder 2">
            <a:extLst>
              <a:ext uri="{FF2B5EF4-FFF2-40B4-BE49-F238E27FC236}">
                <a16:creationId xmlns:a16="http://schemas.microsoft.com/office/drawing/2014/main" id="{29845DCF-FB34-414C-976B-D1EC0FDDE6EC}"/>
              </a:ext>
            </a:extLst>
          </p:cNvPr>
          <p:cNvSpPr>
            <a:spLocks noGrp="1"/>
          </p:cNvSpPr>
          <p:nvPr>
            <p:ph type="body" sz="quarter" idx="12"/>
          </p:nvPr>
        </p:nvSpPr>
        <p:spPr/>
        <p:txBody>
          <a:bodyPr>
            <a:normAutofit lnSpcReduction="10000"/>
          </a:bodyPr>
          <a:lstStyle/>
          <a:p>
            <a:r>
              <a:rPr lang="en-US" dirty="0"/>
              <a:t>Walkthrough by topic</a:t>
            </a:r>
          </a:p>
        </p:txBody>
      </p:sp>
      <p:sp>
        <p:nvSpPr>
          <p:cNvPr id="4" name="Content Placeholder 3">
            <a:extLst>
              <a:ext uri="{FF2B5EF4-FFF2-40B4-BE49-F238E27FC236}">
                <a16:creationId xmlns:a16="http://schemas.microsoft.com/office/drawing/2014/main" id="{9F4F24C0-F41C-A64B-A51C-0CB7E146B3E7}"/>
              </a:ext>
            </a:extLst>
          </p:cNvPr>
          <p:cNvSpPr>
            <a:spLocks noGrp="1"/>
          </p:cNvSpPr>
          <p:nvPr>
            <p:ph idx="1"/>
          </p:nvPr>
        </p:nvSpPr>
        <p:spPr/>
        <p:txBody>
          <a:bodyPr/>
          <a:lstStyle/>
          <a:p>
            <a:r>
              <a:rPr lang="en-US" dirty="0"/>
              <a:t>Demonstrate packages, the types of files (.</a:t>
            </a:r>
            <a:r>
              <a:rPr lang="en-US" dirty="0" err="1"/>
              <a:t>tf</a:t>
            </a:r>
            <a:r>
              <a:rPr lang="en-US" dirty="0"/>
              <a:t>, .</a:t>
            </a:r>
            <a:r>
              <a:rPr lang="en-US" dirty="0" err="1"/>
              <a:t>tfvars</a:t>
            </a:r>
            <a:r>
              <a:rPr lang="en-US" dirty="0"/>
              <a:t>, .</a:t>
            </a:r>
            <a:r>
              <a:rPr lang="en-US" dirty="0" err="1"/>
              <a:t>tmpl</a:t>
            </a:r>
            <a:r>
              <a:rPr lang="en-US" dirty="0"/>
              <a:t>, .json, </a:t>
            </a:r>
            <a:r>
              <a:rPr lang="en-US" dirty="0" err="1"/>
              <a:t>etc</a:t>
            </a:r>
            <a:r>
              <a:rPr lang="en-US" dirty="0"/>
              <a:t>)</a:t>
            </a:r>
          </a:p>
          <a:p>
            <a:pPr lvl="1"/>
            <a:r>
              <a:rPr lang="en-US" dirty="0"/>
              <a:t>All .</a:t>
            </a:r>
            <a:r>
              <a:rPr lang="en-US" dirty="0" err="1"/>
              <a:t>tf</a:t>
            </a:r>
            <a:r>
              <a:rPr lang="en-US" dirty="0"/>
              <a:t> are automatically included in the plan/apply/destroy</a:t>
            </a:r>
          </a:p>
          <a:p>
            <a:pPr lvl="1"/>
            <a:r>
              <a:rPr lang="en-US" dirty="0"/>
              <a:t>Targets are allowed</a:t>
            </a:r>
          </a:p>
          <a:p>
            <a:pPr lvl="1"/>
            <a:r>
              <a:rPr lang="en-US" dirty="0"/>
              <a:t>Changes may be ~ or +/-</a:t>
            </a:r>
          </a:p>
          <a:p>
            <a:pPr lvl="1"/>
            <a:r>
              <a:rPr lang="en-US" dirty="0"/>
              <a:t>Files can be imported (</a:t>
            </a:r>
            <a:r>
              <a:rPr lang="en-US" dirty="0" err="1"/>
              <a:t>tmpl</a:t>
            </a:r>
            <a:r>
              <a:rPr lang="en-US" dirty="0"/>
              <a:t>/json)</a:t>
            </a:r>
          </a:p>
          <a:p>
            <a:r>
              <a:rPr lang="en-US" dirty="0"/>
              <a:t>Demonstrate properties </a:t>
            </a:r>
            <a:r>
              <a:rPr lang="en-US" dirty="0" err="1"/>
              <a:t>filesusers</a:t>
            </a:r>
            <a:r>
              <a:rPr lang="en-US" dirty="0"/>
              <a:t> </a:t>
            </a:r>
          </a:p>
          <a:p>
            <a:pPr lvl="1"/>
            <a:r>
              <a:rPr lang="en-US" dirty="0"/>
              <a:t>Allows automation via most automation tools/pipelines, just requires </a:t>
            </a:r>
            <a:r>
              <a:rPr lang="en-US" dirty="0" err="1"/>
              <a:t>tf</a:t>
            </a:r>
            <a:r>
              <a:rPr lang="en-US" dirty="0"/>
              <a:t> be installed</a:t>
            </a:r>
          </a:p>
          <a:p>
            <a:pPr lvl="1"/>
            <a:r>
              <a:rPr lang="en-US" dirty="0"/>
              <a:t>Environmental impact (multi-region deployment, multi-environment deployment, </a:t>
            </a:r>
            <a:r>
              <a:rPr lang="en-US" dirty="0" err="1"/>
              <a:t>etc</a:t>
            </a:r>
            <a:r>
              <a:rPr lang="en-US" dirty="0"/>
              <a:t>)</a:t>
            </a:r>
          </a:p>
          <a:p>
            <a:pPr lvl="1"/>
            <a:r>
              <a:rPr lang="en-US" dirty="0" err="1"/>
              <a:t>variables.tf</a:t>
            </a:r>
            <a:r>
              <a:rPr lang="en-US" dirty="0"/>
              <a:t> (Defaults, descriptions, validations, data-types)</a:t>
            </a:r>
          </a:p>
          <a:p>
            <a:pPr lvl="1"/>
            <a:r>
              <a:rPr lang="en-US" dirty="0"/>
              <a:t>.</a:t>
            </a:r>
            <a:r>
              <a:rPr lang="en-US" dirty="0" err="1"/>
              <a:t>tfvars</a:t>
            </a:r>
            <a:r>
              <a:rPr lang="en-US" dirty="0"/>
              <a:t> (multiple allowed, but not duplicate values)</a:t>
            </a:r>
          </a:p>
          <a:p>
            <a:pPr lvl="1"/>
            <a:r>
              <a:rPr lang="en-US" dirty="0" err="1"/>
              <a:t>backend.config</a:t>
            </a:r>
            <a:r>
              <a:rPr lang="en-US" dirty="0"/>
              <a:t> (what it means, and when it’s used)</a:t>
            </a:r>
          </a:p>
          <a:p>
            <a:r>
              <a:rPr lang="en-US" dirty="0"/>
              <a:t>Demonstrate POM-type file (terraform block, </a:t>
            </a:r>
            <a:r>
              <a:rPr lang="en-US" dirty="0" err="1"/>
              <a:t>etc</a:t>
            </a:r>
            <a:r>
              <a:rPr lang="en-US" dirty="0"/>
              <a:t>)</a:t>
            </a:r>
          </a:p>
          <a:p>
            <a:r>
              <a:rPr lang="en-US" dirty="0"/>
              <a:t>Third-party libraries (providers, multiple providers, versioning requirements, </a:t>
            </a:r>
            <a:r>
              <a:rPr lang="en-US" dirty="0" err="1"/>
              <a:t>etc</a:t>
            </a:r>
            <a:r>
              <a:rPr lang="en-US" dirty="0"/>
              <a:t>)</a:t>
            </a:r>
          </a:p>
          <a:p>
            <a:r>
              <a:rPr lang="en-US" dirty="0"/>
              <a:t>Class constructors (resources, using multiple of a single resource, available resources, outputs)</a:t>
            </a:r>
          </a:p>
          <a:p>
            <a:r>
              <a:rPr lang="en-US" dirty="0"/>
              <a:t>Reusable libraries (modules, sources for modules)</a:t>
            </a:r>
          </a:p>
          <a:p>
            <a:r>
              <a:rPr lang="en-US" dirty="0"/>
              <a:t>Class methods (outputs from resources)</a:t>
            </a:r>
          </a:p>
          <a:p>
            <a:r>
              <a:rPr lang="en-US" dirty="0"/>
              <a:t>Functions (data sources and locals)</a:t>
            </a:r>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BFBC2571-59F5-4F49-8178-A395E1D5F4D8}"/>
              </a:ext>
            </a:extLst>
          </p:cNvPr>
          <p:cNvSpPr>
            <a:spLocks noGrp="1"/>
          </p:cNvSpPr>
          <p:nvPr>
            <p:ph type="sldNum" sz="quarter" idx="4"/>
          </p:nvPr>
        </p:nvSpPr>
        <p:spPr/>
        <p:txBody>
          <a:bodyPr/>
          <a:lstStyle/>
          <a:p>
            <a:fld id="{8994C0FE-B155-7245-AD0C-30F39E06E47B}" type="slidenum">
              <a:rPr lang="en-US" smtClean="0"/>
              <a:pPr/>
              <a:t>7</a:t>
            </a:fld>
            <a:endParaRPr lang="en-US" dirty="0"/>
          </a:p>
        </p:txBody>
      </p:sp>
    </p:spTree>
    <p:extLst>
      <p:ext uri="{BB962C8B-B14F-4D97-AF65-F5344CB8AC3E}">
        <p14:creationId xmlns:p14="http://schemas.microsoft.com/office/powerpoint/2010/main" val="1804560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053FBD-176B-D049-8EF3-451D2802D5CA}"/>
              </a:ext>
            </a:extLst>
          </p:cNvPr>
          <p:cNvPicPr>
            <a:picLocks noChangeAspect="1"/>
          </p:cNvPicPr>
          <p:nvPr/>
        </p:nvPicPr>
        <p:blipFill>
          <a:blip r:embed="rId3"/>
          <a:stretch>
            <a:fillRect/>
          </a:stretch>
        </p:blipFill>
        <p:spPr>
          <a:xfrm>
            <a:off x="664972" y="795867"/>
            <a:ext cx="5321300" cy="4140200"/>
          </a:xfrm>
          <a:prstGeom prst="rect">
            <a:avLst/>
          </a:prstGeom>
          <a:ln w="38100">
            <a:solidFill>
              <a:schemeClr val="bg1"/>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Packages…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8</a:t>
            </a:fld>
            <a:endParaRPr lang="en-US" dirty="0"/>
          </a:p>
        </p:txBody>
      </p:sp>
      <p:pic>
        <p:nvPicPr>
          <p:cNvPr id="18" name="Picture 17">
            <a:extLst>
              <a:ext uri="{FF2B5EF4-FFF2-40B4-BE49-F238E27FC236}">
                <a16:creationId xmlns:a16="http://schemas.microsoft.com/office/drawing/2014/main" id="{83EAC745-6A30-2744-A35A-FC6798A5FAF1}"/>
              </a:ext>
            </a:extLst>
          </p:cNvPr>
          <p:cNvPicPr>
            <a:picLocks noChangeAspect="1"/>
          </p:cNvPicPr>
          <p:nvPr/>
        </p:nvPicPr>
        <p:blipFill>
          <a:blip r:embed="rId4"/>
          <a:stretch>
            <a:fillRect/>
          </a:stretch>
        </p:blipFill>
        <p:spPr>
          <a:xfrm>
            <a:off x="1622605" y="2711522"/>
            <a:ext cx="6346987" cy="3216966"/>
          </a:xfrm>
          <a:prstGeom prst="rect">
            <a:avLst/>
          </a:prstGeom>
          <a:ln w="38100">
            <a:solidFill>
              <a:schemeClr val="bg1"/>
            </a:solidFill>
          </a:ln>
        </p:spPr>
      </p:pic>
      <p:pic>
        <p:nvPicPr>
          <p:cNvPr id="17" name="Picture 16">
            <a:extLst>
              <a:ext uri="{FF2B5EF4-FFF2-40B4-BE49-F238E27FC236}">
                <a16:creationId xmlns:a16="http://schemas.microsoft.com/office/drawing/2014/main" id="{3267428C-D018-474D-9CF6-E03859587E66}"/>
              </a:ext>
            </a:extLst>
          </p:cNvPr>
          <p:cNvPicPr>
            <a:picLocks noChangeAspect="1"/>
          </p:cNvPicPr>
          <p:nvPr/>
        </p:nvPicPr>
        <p:blipFill>
          <a:blip r:embed="rId5"/>
          <a:stretch>
            <a:fillRect/>
          </a:stretch>
        </p:blipFill>
        <p:spPr>
          <a:xfrm>
            <a:off x="6812124" y="795867"/>
            <a:ext cx="4914739" cy="4612774"/>
          </a:xfrm>
          <a:prstGeom prst="rect">
            <a:avLst/>
          </a:prstGeom>
          <a:ln w="38100">
            <a:solidFill>
              <a:schemeClr val="bg1"/>
            </a:solidFill>
          </a:ln>
        </p:spPr>
      </p:pic>
    </p:spTree>
    <p:extLst>
      <p:ext uri="{BB962C8B-B14F-4D97-AF65-F5344CB8AC3E}">
        <p14:creationId xmlns:p14="http://schemas.microsoft.com/office/powerpoint/2010/main" val="289334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053FBD-176B-D049-8EF3-451D2802D5CA}"/>
              </a:ext>
            </a:extLst>
          </p:cNvPr>
          <p:cNvPicPr>
            <a:picLocks noChangeAspect="1"/>
          </p:cNvPicPr>
          <p:nvPr/>
        </p:nvPicPr>
        <p:blipFill>
          <a:blip r:embed="rId3"/>
          <a:stretch>
            <a:fillRect/>
          </a:stretch>
        </p:blipFill>
        <p:spPr>
          <a:xfrm>
            <a:off x="1786039" y="795867"/>
            <a:ext cx="5321300" cy="4140200"/>
          </a:xfrm>
          <a:prstGeom prst="rect">
            <a:avLst/>
          </a:prstGeom>
          <a:ln w="38100">
            <a:solidFill>
              <a:schemeClr val="bg1"/>
            </a:solidFill>
          </a:ln>
        </p:spPr>
      </p:pic>
      <p:sp>
        <p:nvSpPr>
          <p:cNvPr id="2" name="Title 1">
            <a:extLst>
              <a:ext uri="{FF2B5EF4-FFF2-40B4-BE49-F238E27FC236}">
                <a16:creationId xmlns:a16="http://schemas.microsoft.com/office/drawing/2014/main" id="{FBF702B5-BF59-F943-9239-8021C9A001D4}"/>
              </a:ext>
            </a:extLst>
          </p:cNvPr>
          <p:cNvSpPr>
            <a:spLocks noGrp="1"/>
          </p:cNvSpPr>
          <p:nvPr>
            <p:ph type="title"/>
          </p:nvPr>
        </p:nvSpPr>
        <p:spPr/>
        <p:txBody>
          <a:bodyPr/>
          <a:lstStyle/>
          <a:p>
            <a:r>
              <a:rPr lang="en-US" i="1" dirty="0"/>
              <a:t>Package Resources and dependencies…</a:t>
            </a:r>
          </a:p>
        </p:txBody>
      </p:sp>
      <p:sp>
        <p:nvSpPr>
          <p:cNvPr id="3" name="Slide Number Placeholder 2">
            <a:extLst>
              <a:ext uri="{FF2B5EF4-FFF2-40B4-BE49-F238E27FC236}">
                <a16:creationId xmlns:a16="http://schemas.microsoft.com/office/drawing/2014/main" id="{FA92ADFF-5DBE-B040-93F9-AE3897AB4178}"/>
              </a:ext>
            </a:extLst>
          </p:cNvPr>
          <p:cNvSpPr>
            <a:spLocks noGrp="1"/>
          </p:cNvSpPr>
          <p:nvPr>
            <p:ph type="sldNum" sz="quarter" idx="4"/>
          </p:nvPr>
        </p:nvSpPr>
        <p:spPr/>
        <p:txBody>
          <a:bodyPr/>
          <a:lstStyle/>
          <a:p>
            <a:fld id="{8994C0FE-B155-7245-AD0C-30F39E06E47B}" type="slidenum">
              <a:rPr lang="en-US" smtClean="0"/>
              <a:pPr/>
              <a:t>9</a:t>
            </a:fld>
            <a:endParaRPr lang="en-US" dirty="0"/>
          </a:p>
        </p:txBody>
      </p:sp>
      <p:cxnSp>
        <p:nvCxnSpPr>
          <p:cNvPr id="12" name="Straight Connector 11">
            <a:extLst>
              <a:ext uri="{FF2B5EF4-FFF2-40B4-BE49-F238E27FC236}">
                <a16:creationId xmlns:a16="http://schemas.microsoft.com/office/drawing/2014/main" id="{9D0C4AF1-CF1C-8C48-B644-1972448BE0CE}"/>
              </a:ext>
            </a:extLst>
          </p:cNvPr>
          <p:cNvCxnSpPr>
            <a:cxnSpLocks/>
          </p:cNvCxnSpPr>
          <p:nvPr/>
        </p:nvCxnSpPr>
        <p:spPr>
          <a:xfrm flipV="1">
            <a:off x="3287211" y="1268573"/>
            <a:ext cx="1834779" cy="3413731"/>
          </a:xfrm>
          <a:prstGeom prst="line">
            <a:avLst/>
          </a:prstGeom>
          <a:ln>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DF469B7-3CF8-F246-8D04-C8C827A58CA6}"/>
              </a:ext>
            </a:extLst>
          </p:cNvPr>
          <p:cNvCxnSpPr>
            <a:cxnSpLocks/>
          </p:cNvCxnSpPr>
          <p:nvPr/>
        </p:nvCxnSpPr>
        <p:spPr>
          <a:xfrm>
            <a:off x="3287211" y="4826643"/>
            <a:ext cx="1834779" cy="1453054"/>
          </a:xfrm>
          <a:prstGeom prst="line">
            <a:avLst/>
          </a:prstGeom>
          <a:ln>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CF755CAA-9B1B-AA4C-9AC6-A48D5C9D9F8D}"/>
              </a:ext>
            </a:extLst>
          </p:cNvPr>
          <p:cNvPicPr>
            <a:picLocks noChangeAspect="1"/>
          </p:cNvPicPr>
          <p:nvPr/>
        </p:nvPicPr>
        <p:blipFill>
          <a:blip r:embed="rId4"/>
          <a:stretch>
            <a:fillRect/>
          </a:stretch>
        </p:blipFill>
        <p:spPr>
          <a:xfrm>
            <a:off x="5121990" y="1268573"/>
            <a:ext cx="5144754" cy="5011124"/>
          </a:xfrm>
          <a:prstGeom prst="rect">
            <a:avLst/>
          </a:prstGeom>
        </p:spPr>
      </p:pic>
    </p:spTree>
    <p:extLst>
      <p:ext uri="{BB962C8B-B14F-4D97-AF65-F5344CB8AC3E}">
        <p14:creationId xmlns:p14="http://schemas.microsoft.com/office/powerpoint/2010/main" val="3493087276"/>
      </p:ext>
    </p:extLst>
  </p:cSld>
  <p:clrMapOvr>
    <a:masterClrMapping/>
  </p:clrMapOvr>
</p:sld>
</file>

<file path=ppt/theme/theme1.xml><?xml version="1.0" encoding="utf-8"?>
<a:theme xmlns:a="http://schemas.openxmlformats.org/drawingml/2006/main" name="Titles &amp; Objective/Agenda Slides">
  <a:themeElements>
    <a:clrScheme name="Daugherty Colorz">
      <a:dk1>
        <a:srgbClr val="404446"/>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Daugherty Fontz">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565948AE-2366-5A4A-ABAD-B407FE750AA6}"/>
    </a:ext>
  </a:extLst>
</a:theme>
</file>

<file path=ppt/theme/theme2.xml><?xml version="1.0" encoding="utf-8"?>
<a:theme xmlns:a="http://schemas.openxmlformats.org/drawingml/2006/main" name="Content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A7D3006F-7849-F146-A5A7-00EFDE3EA02C}"/>
    </a:ext>
  </a:extLst>
</a:theme>
</file>

<file path=ppt/theme/theme3.xml><?xml version="1.0" encoding="utf-8"?>
<a:theme xmlns:a="http://schemas.openxmlformats.org/drawingml/2006/main" name="Transition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C2433FEA-D3DD-D64F-ACCF-681099D22DC3}"/>
    </a:ext>
  </a:extLst>
</a:theme>
</file>

<file path=ppt/theme/theme4.xml><?xml version="1.0" encoding="utf-8"?>
<a:theme xmlns:a="http://schemas.openxmlformats.org/drawingml/2006/main" name="Case Study slides">
  <a:themeElements>
    <a:clrScheme name="Custom 3">
      <a:dk1>
        <a:srgbClr val="81888D"/>
      </a:dk1>
      <a:lt1>
        <a:srgbClr val="FFFFFF"/>
      </a:lt1>
      <a:dk2>
        <a:srgbClr val="919191"/>
      </a:dk2>
      <a:lt2>
        <a:srgbClr val="F0F0F0"/>
      </a:lt2>
      <a:accent1>
        <a:srgbClr val="538B3F"/>
      </a:accent1>
      <a:accent2>
        <a:srgbClr val="B5D083"/>
      </a:accent2>
      <a:accent3>
        <a:srgbClr val="A499CA"/>
      </a:accent3>
      <a:accent4>
        <a:srgbClr val="0A2D4A"/>
      </a:accent4>
      <a:accent5>
        <a:srgbClr val="6990CA"/>
      </a:accent5>
      <a:accent6>
        <a:srgbClr val="81888D"/>
      </a:accent6>
      <a:hlink>
        <a:srgbClr val="6990CA"/>
      </a:hlink>
      <a:folHlink>
        <a:srgbClr val="A084A2"/>
      </a:folHlink>
    </a:clrScheme>
    <a:fontScheme name="Custom 1">
      <a:majorFont>
        <a:latin typeface="Century Gothic"/>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600" dirty="0" err="1" smtClean="0">
            <a:solidFill>
              <a:schemeClr val="tx1">
                <a:lumMod val="50000"/>
              </a:schemeClr>
            </a:solidFill>
            <a:latin typeface="Lucida Sans" panose="020B0602030504020204" pitchFamily="34" charset="77"/>
          </a:defRPr>
        </a:defPPr>
      </a:lstStyle>
    </a:txDef>
  </a:objectDefaults>
  <a:extraClrSchemeLst/>
  <a:extLst>
    <a:ext uri="{05A4C25C-085E-4340-85A3-A5531E510DB2}">
      <thm15:themeFamily xmlns:thm15="http://schemas.microsoft.com/office/thememl/2012/main" name="Official Daugherty PPT Deck (16x9)  -  Read-Only" id="{E8992BEC-CA13-814F-9C90-B145BC70F88D}" vid="{A0BE348B-3BD2-E84F-8789-DBABF032252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534A9801213740B1D3C4A59C7DADC1" ma:contentTypeVersion="4" ma:contentTypeDescription="Create a new document." ma:contentTypeScope="" ma:versionID="0fd219ddcc48870f82204af395d81128">
  <xsd:schema xmlns:xsd="http://www.w3.org/2001/XMLSchema" xmlns:xs="http://www.w3.org/2001/XMLSchema" xmlns:p="http://schemas.microsoft.com/office/2006/metadata/properties" xmlns:ns2="39b8cf25-4d41-41ad-90a0-a4de4d2f1828" targetNamespace="http://schemas.microsoft.com/office/2006/metadata/properties" ma:root="true" ma:fieldsID="8775c419001482fa9a57584be3266df9" ns2:_="">
    <xsd:import namespace="39b8cf25-4d41-41ad-90a0-a4de4d2f182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b8cf25-4d41-41ad-90a0-a4de4d2f18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037FB3-F99E-4990-8893-AA5E95347F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b8cf25-4d41-41ad-90a0-a4de4d2f18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527957-B060-4319-BC67-971629C4C840}">
  <ds:schemaRefs>
    <ds:schemaRef ds:uri="http://schemas.microsoft.com/sharepoint/v3/contenttype/forms"/>
  </ds:schemaRefs>
</ds:datastoreItem>
</file>

<file path=customXml/itemProps3.xml><?xml version="1.0" encoding="utf-8"?>
<ds:datastoreItem xmlns:ds="http://schemas.openxmlformats.org/officeDocument/2006/customXml" ds:itemID="{CDA483ED-A82A-42AE-AB29-1035782267EF}">
  <ds:schemaRefs>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39b8cf25-4d41-41ad-90a0-a4de4d2f182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Agenda Slides</Template>
  <TotalTime>43834</TotalTime>
  <Words>5428</Words>
  <Application>Microsoft Macintosh PowerPoint</Application>
  <PresentationFormat>Widescreen</PresentationFormat>
  <Paragraphs>368</Paragraphs>
  <Slides>26</Slides>
  <Notes>24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26</vt:i4>
      </vt:variant>
    </vt:vector>
  </HeadingPairs>
  <TitlesOfParts>
    <vt:vector size="37" baseType="lpstr">
      <vt:lpstr>Arial</vt:lpstr>
      <vt:lpstr>Calibri</vt:lpstr>
      <vt:lpstr>Century Gothic</vt:lpstr>
      <vt:lpstr>Constantia</vt:lpstr>
      <vt:lpstr>Georgia</vt:lpstr>
      <vt:lpstr>Lucida Sans</vt:lpstr>
      <vt:lpstr>Monaco</vt:lpstr>
      <vt:lpstr>Titles &amp; Objective/Agenda Slides</vt:lpstr>
      <vt:lpstr>Content Slides</vt:lpstr>
      <vt:lpstr>Transition Slides</vt:lpstr>
      <vt:lpstr>Case Study slides</vt:lpstr>
      <vt:lpstr>PowerPoint Presentation</vt:lpstr>
      <vt:lpstr>Terraform for Java Developers</vt:lpstr>
      <vt:lpstr>Terraform for Java Developers</vt:lpstr>
      <vt:lpstr>Terraform for Java Developers</vt:lpstr>
      <vt:lpstr>Terraform for Java Developers</vt:lpstr>
      <vt:lpstr>Terraform for Java Developers</vt:lpstr>
      <vt:lpstr>Terraform for Java Developers</vt:lpstr>
      <vt:lpstr>Packages…</vt:lpstr>
      <vt:lpstr>Package Resources and dependencies…</vt:lpstr>
      <vt:lpstr>Package Resources and dependencies…</vt:lpstr>
      <vt:lpstr>Configurations…</vt:lpstr>
      <vt:lpstr>Configurations…</vt:lpstr>
      <vt:lpstr>Configurations…</vt:lpstr>
      <vt:lpstr>Configurations…</vt:lpstr>
      <vt:lpstr>Configurations…</vt:lpstr>
      <vt:lpstr>Libraries…</vt:lpstr>
      <vt:lpstr>Classes…</vt:lpstr>
      <vt:lpstr>Classes…</vt:lpstr>
      <vt:lpstr>Data Sources…</vt:lpstr>
      <vt:lpstr>Third Party Libraries…</vt:lpstr>
      <vt:lpstr>Third Party Libraries…</vt:lpstr>
      <vt:lpstr>Building, making and deploying a Terraform script…</vt:lpstr>
      <vt:lpstr>Building, making and deploying a Terraform script…</vt:lpstr>
      <vt:lpstr>Building, making and deploying a Terraform script…</vt:lpstr>
      <vt:lpstr>Building, making and deploying a Terraform script…</vt:lpstr>
      <vt:lpstr>Building, making and deploying a Terraform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Peters, Abe (STL)</dc:creator>
  <cp:lastModifiedBy>Peters, Abe (STL)</cp:lastModifiedBy>
  <cp:revision>14</cp:revision>
  <cp:lastPrinted>2022-04-08T15:32:32Z</cp:lastPrinted>
  <dcterms:created xsi:type="dcterms:W3CDTF">2022-03-15T13:49:54Z</dcterms:created>
  <dcterms:modified xsi:type="dcterms:W3CDTF">2022-04-15T19:11:24Z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0x0101007B534A9801213740B1D3C4A59C7DADC1</vt:lpwstr>
  </property>
  <property fmtid="{D5CDD505-2E9C-101B-9397-08002B2CF9AE}" pid="3" name="_dlc_DocIdItemGuid">
    <vt:lpwstr>58e820cb-c750-4432-9351-507f8453a69d</vt:lpwstr>
  </property>
  <property fmtid="{D5CDD505-2E9C-101B-9397-08002B2CF9AE}" pid="4" name="Order">
    <vt:r8>2200</vt:r8>
  </property>
</Properties>
</file>