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authors.xml" ContentType="application/vnd.ms-powerpoint.auth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63" r:id="rId3"/>
    <p:sldId id="259" r:id="rId4"/>
    <p:sldId id="260" r:id="rId5"/>
    <p:sldId id="286" r:id="rId6"/>
    <p:sldId id="258" r:id="rId7"/>
    <p:sldId id="283" r:id="rId8"/>
    <p:sldId id="284" r:id="rId9"/>
    <p:sldId id="310" r:id="rId10"/>
    <p:sldId id="261" r:id="rId11"/>
    <p:sldId id="264" r:id="rId12"/>
    <p:sldId id="312" r:id="rId13"/>
    <p:sldId id="311" r:id="rId14"/>
    <p:sldId id="313" r:id="rId15"/>
  </p:sldIdLst>
  <p:sldSz cx="9144000" cy="5143500" type="screen16x9"/>
  <p:notesSz cx="6858000" cy="9144000"/>
  <p:embeddedFontLs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  <p:italic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46351E-FC1C-02FA-F7DB-AF10F4BEFFDF}" name="Ceausu Ruxandra" initials="CR" userId="5d07276f58d246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FF868B-66B3-47B1-9BAD-0F7C01CE5F14}">
  <a:tblStyle styleId="{2AFF868B-66B3-47B1-9BAD-0F7C01CE5F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B2A4F5-D227-4585-B50F-8774D1CF00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Functia</a:t>
            </a:r>
            <a:r>
              <a:rPr lang="ro-RO" dirty="0"/>
              <a:t> nu este cunoscuta – cunoscute sunt doar valorile in anumite puncte. Vom aproxima curba folosind seria Fourier complexa.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Pentru reprezentarea grafica, se iau in considerare si momentele de timp t – se </a:t>
            </a:r>
            <a:r>
              <a:rPr lang="ro-RO" dirty="0" err="1"/>
              <a:t>neglijeaza</a:t>
            </a:r>
            <a:r>
              <a:rPr lang="ro-RO" dirty="0"/>
              <a:t> </a:t>
            </a:r>
            <a:r>
              <a:rPr lang="ro-RO" dirty="0" err="1"/>
              <a:t>coeficienti</a:t>
            </a:r>
            <a:r>
              <a:rPr lang="ro-RO" dirty="0"/>
              <a:t> de modul mic.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73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62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contururi</a:t>
            </a:r>
            <a:r>
              <a:rPr lang="en-US" dirty="0"/>
              <a:t> sunt facute cu 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199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Fenomenul</a:t>
            </a:r>
            <a:r>
              <a:rPr lang="en-US" dirty="0"/>
              <a:t> Gibbs in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</a:t>
            </a:r>
            <a:r>
              <a:rPr lang="en-US"/>
              <a:t>de disc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2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0525" y="983800"/>
            <a:ext cx="5137800" cy="25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0525" y="3490900"/>
            <a:ext cx="513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59661" y="400100"/>
            <a:ext cx="3012140" cy="278809"/>
          </a:xfrm>
          <a:custGeom>
            <a:avLst/>
            <a:gdLst/>
            <a:ahLst/>
            <a:cxnLst/>
            <a:rect l="l" t="t" r="r" b="b"/>
            <a:pathLst>
              <a:path w="428" h="39" extrusionOk="0">
                <a:moveTo>
                  <a:pt x="155" y="19"/>
                </a:moveTo>
                <a:cubicBezTo>
                  <a:pt x="137" y="19"/>
                  <a:pt x="137" y="19"/>
                  <a:pt x="137" y="19"/>
                </a:cubicBezTo>
                <a:cubicBezTo>
                  <a:pt x="136" y="19"/>
                  <a:pt x="136" y="19"/>
                  <a:pt x="136" y="20"/>
                </a:cubicBezTo>
                <a:cubicBezTo>
                  <a:pt x="136" y="21"/>
                  <a:pt x="136" y="22"/>
                  <a:pt x="137" y="2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6" y="22"/>
                  <a:pt x="157" y="21"/>
                  <a:pt x="157" y="20"/>
                </a:cubicBezTo>
                <a:cubicBezTo>
                  <a:pt x="157" y="19"/>
                  <a:pt x="156" y="19"/>
                  <a:pt x="155" y="19"/>
                </a:cubicBezTo>
                <a:moveTo>
                  <a:pt x="157" y="13"/>
                </a:moveTo>
                <a:cubicBezTo>
                  <a:pt x="139" y="13"/>
                  <a:pt x="139" y="13"/>
                  <a:pt x="139" y="13"/>
                </a:cubicBezTo>
                <a:cubicBezTo>
                  <a:pt x="138" y="13"/>
                  <a:pt x="138" y="13"/>
                  <a:pt x="138" y="14"/>
                </a:cubicBezTo>
                <a:cubicBezTo>
                  <a:pt x="138" y="15"/>
                  <a:pt x="138" y="16"/>
                  <a:pt x="139" y="16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58" y="16"/>
                  <a:pt x="159" y="15"/>
                  <a:pt x="159" y="14"/>
                </a:cubicBezTo>
                <a:cubicBezTo>
                  <a:pt x="159" y="13"/>
                  <a:pt x="158" y="13"/>
                  <a:pt x="157" y="13"/>
                </a:cubicBezTo>
                <a:moveTo>
                  <a:pt x="115" y="9"/>
                </a:moveTo>
                <a:cubicBezTo>
                  <a:pt x="114" y="9"/>
                  <a:pt x="114" y="9"/>
                  <a:pt x="114" y="10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9"/>
                  <a:pt x="100" y="9"/>
                  <a:pt x="100" y="9"/>
                </a:cubicBezTo>
                <a:cubicBezTo>
                  <a:pt x="99" y="9"/>
                  <a:pt x="99" y="9"/>
                  <a:pt x="99" y="10"/>
                </a:cubicBezTo>
                <a:cubicBezTo>
                  <a:pt x="98" y="10"/>
                  <a:pt x="98" y="10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3" y="28"/>
                  <a:pt x="93" y="29"/>
                </a:cubicBezTo>
                <a:cubicBezTo>
                  <a:pt x="93" y="29"/>
                  <a:pt x="94" y="29"/>
                  <a:pt x="94" y="30"/>
                </a:cubicBezTo>
                <a:cubicBezTo>
                  <a:pt x="94" y="30"/>
                  <a:pt x="95" y="30"/>
                  <a:pt x="95" y="30"/>
                </a:cubicBezTo>
                <a:cubicBezTo>
                  <a:pt x="95" y="30"/>
                  <a:pt x="96" y="30"/>
                  <a:pt x="96" y="30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30"/>
                  <a:pt x="109" y="30"/>
                  <a:pt x="110" y="30"/>
                </a:cubicBezTo>
                <a:cubicBezTo>
                  <a:pt x="110" y="30"/>
                  <a:pt x="111" y="30"/>
                  <a:pt x="111" y="3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5" y="9"/>
                  <a:pt x="115" y="9"/>
                  <a:pt x="115" y="9"/>
                </a:cubicBezTo>
                <a:moveTo>
                  <a:pt x="188" y="9"/>
                </a:moveTo>
                <a:cubicBezTo>
                  <a:pt x="188" y="9"/>
                  <a:pt x="188" y="9"/>
                  <a:pt x="187" y="10"/>
                </a:cubicBezTo>
                <a:cubicBezTo>
                  <a:pt x="179" y="17"/>
                  <a:pt x="179" y="17"/>
                  <a:pt x="179" y="17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4" y="9"/>
                  <a:pt x="174" y="9"/>
                  <a:pt x="173" y="9"/>
                </a:cubicBezTo>
                <a:cubicBezTo>
                  <a:pt x="173" y="9"/>
                  <a:pt x="173" y="9"/>
                  <a:pt x="172" y="10"/>
                </a:cubicBezTo>
                <a:cubicBezTo>
                  <a:pt x="172" y="10"/>
                  <a:pt x="172" y="10"/>
                  <a:pt x="172" y="11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77" y="19"/>
                  <a:pt x="177" y="19"/>
                  <a:pt x="177" y="19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7" y="28"/>
                  <a:pt x="167" y="28"/>
                  <a:pt x="167" y="29"/>
                </a:cubicBezTo>
                <a:cubicBezTo>
                  <a:pt x="167" y="29"/>
                  <a:pt x="167" y="29"/>
                  <a:pt x="168" y="30"/>
                </a:cubicBezTo>
                <a:cubicBezTo>
                  <a:pt x="168" y="30"/>
                  <a:pt x="168" y="30"/>
                  <a:pt x="169" y="30"/>
                </a:cubicBezTo>
                <a:cubicBezTo>
                  <a:pt x="169" y="30"/>
                  <a:pt x="169" y="30"/>
                  <a:pt x="170" y="30"/>
                </a:cubicBezTo>
                <a:cubicBezTo>
                  <a:pt x="178" y="22"/>
                  <a:pt x="178" y="22"/>
                  <a:pt x="178" y="22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83" y="30"/>
                  <a:pt x="183" y="30"/>
                  <a:pt x="184" y="30"/>
                </a:cubicBezTo>
                <a:cubicBezTo>
                  <a:pt x="184" y="30"/>
                  <a:pt x="184" y="30"/>
                  <a:pt x="185" y="30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9" y="12"/>
                  <a:pt x="189" y="12"/>
                  <a:pt x="189" y="12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90" y="10"/>
                  <a:pt x="190" y="10"/>
                  <a:pt x="189" y="10"/>
                </a:cubicBezTo>
                <a:cubicBezTo>
                  <a:pt x="189" y="9"/>
                  <a:pt x="189" y="9"/>
                  <a:pt x="188" y="9"/>
                </a:cubicBezTo>
                <a:moveTo>
                  <a:pt x="292" y="9"/>
                </a:moveTo>
                <a:cubicBezTo>
                  <a:pt x="291" y="10"/>
                  <a:pt x="291" y="10"/>
                  <a:pt x="291" y="10"/>
                </a:cubicBezTo>
                <a:cubicBezTo>
                  <a:pt x="282" y="17"/>
                  <a:pt x="282" y="17"/>
                  <a:pt x="282" y="17"/>
                </a:cubicBezTo>
                <a:cubicBezTo>
                  <a:pt x="278" y="10"/>
                  <a:pt x="278" y="10"/>
                  <a:pt x="278" y="10"/>
                </a:cubicBezTo>
                <a:cubicBezTo>
                  <a:pt x="278" y="9"/>
                  <a:pt x="277" y="9"/>
                  <a:pt x="277" y="9"/>
                </a:cubicBezTo>
                <a:cubicBezTo>
                  <a:pt x="276" y="9"/>
                  <a:pt x="276" y="9"/>
                  <a:pt x="276" y="10"/>
                </a:cubicBezTo>
                <a:cubicBezTo>
                  <a:pt x="275" y="10"/>
                  <a:pt x="275" y="10"/>
                  <a:pt x="275" y="11"/>
                </a:cubicBezTo>
                <a:cubicBezTo>
                  <a:pt x="275" y="11"/>
                  <a:pt x="275" y="11"/>
                  <a:pt x="275" y="11"/>
                </a:cubicBezTo>
                <a:cubicBezTo>
                  <a:pt x="280" y="19"/>
                  <a:pt x="280" y="19"/>
                  <a:pt x="280" y="19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0" y="28"/>
                  <a:pt x="270" y="29"/>
                </a:cubicBezTo>
                <a:cubicBezTo>
                  <a:pt x="270" y="29"/>
                  <a:pt x="271" y="29"/>
                  <a:pt x="271" y="30"/>
                </a:cubicBezTo>
                <a:cubicBezTo>
                  <a:pt x="271" y="30"/>
                  <a:pt x="272" y="30"/>
                  <a:pt x="272" y="30"/>
                </a:cubicBezTo>
                <a:cubicBezTo>
                  <a:pt x="272" y="30"/>
                  <a:pt x="273" y="30"/>
                  <a:pt x="273" y="30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6" y="30"/>
                  <a:pt x="286" y="30"/>
                  <a:pt x="287" y="30"/>
                </a:cubicBezTo>
                <a:cubicBezTo>
                  <a:pt x="287" y="30"/>
                  <a:pt x="288" y="30"/>
                  <a:pt x="288" y="30"/>
                </a:cubicBezTo>
                <a:cubicBezTo>
                  <a:pt x="288" y="29"/>
                  <a:pt x="288" y="29"/>
                  <a:pt x="288" y="29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93" y="12"/>
                  <a:pt x="293" y="12"/>
                  <a:pt x="293" y="12"/>
                </a:cubicBezTo>
                <a:cubicBezTo>
                  <a:pt x="293" y="11"/>
                  <a:pt x="293" y="11"/>
                  <a:pt x="293" y="11"/>
                </a:cubicBezTo>
                <a:cubicBezTo>
                  <a:pt x="293" y="10"/>
                  <a:pt x="293" y="10"/>
                  <a:pt x="293" y="10"/>
                </a:cubicBezTo>
                <a:cubicBezTo>
                  <a:pt x="292" y="9"/>
                  <a:pt x="292" y="9"/>
                  <a:pt x="292" y="9"/>
                </a:cubicBezTo>
                <a:moveTo>
                  <a:pt x="50" y="7"/>
                </a:moveTo>
                <a:cubicBezTo>
                  <a:pt x="49" y="7"/>
                  <a:pt x="49" y="7"/>
                  <a:pt x="49" y="8"/>
                </a:cubicBezTo>
                <a:cubicBezTo>
                  <a:pt x="46" y="16"/>
                  <a:pt x="46" y="16"/>
                  <a:pt x="4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8" y="16"/>
                  <a:pt x="37" y="16"/>
                  <a:pt x="37" y="17"/>
                </a:cubicBezTo>
                <a:cubicBezTo>
                  <a:pt x="37" y="18"/>
                  <a:pt x="38" y="19"/>
                  <a:pt x="39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0"/>
                  <a:pt x="45" y="21"/>
                  <a:pt x="44" y="23"/>
                </a:cubicBezTo>
                <a:cubicBezTo>
                  <a:pt x="44" y="25"/>
                  <a:pt x="44" y="26"/>
                  <a:pt x="44" y="26"/>
                </a:cubicBezTo>
                <a:cubicBezTo>
                  <a:pt x="44" y="27"/>
                  <a:pt x="44" y="28"/>
                  <a:pt x="45" y="28"/>
                </a:cubicBezTo>
                <a:cubicBezTo>
                  <a:pt x="46" y="28"/>
                  <a:pt x="46" y="27"/>
                  <a:pt x="47" y="27"/>
                </a:cubicBezTo>
                <a:cubicBezTo>
                  <a:pt x="49" y="19"/>
                  <a:pt x="49" y="19"/>
                  <a:pt x="49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8" y="18"/>
                  <a:pt x="58" y="17"/>
                </a:cubicBezTo>
                <a:cubicBezTo>
                  <a:pt x="58" y="16"/>
                  <a:pt x="58" y="16"/>
                  <a:pt x="5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3"/>
                  <a:pt x="51" y="12"/>
                </a:cubicBezTo>
                <a:cubicBezTo>
                  <a:pt x="51" y="10"/>
                  <a:pt x="51" y="9"/>
                  <a:pt x="51" y="8"/>
                </a:cubicBezTo>
                <a:cubicBezTo>
                  <a:pt x="51" y="7"/>
                  <a:pt x="51" y="7"/>
                  <a:pt x="50" y="7"/>
                </a:cubicBezTo>
                <a:moveTo>
                  <a:pt x="230" y="7"/>
                </a:moveTo>
                <a:cubicBezTo>
                  <a:pt x="229" y="7"/>
                  <a:pt x="229" y="7"/>
                  <a:pt x="228" y="8"/>
                </a:cubicBezTo>
                <a:cubicBezTo>
                  <a:pt x="226" y="16"/>
                  <a:pt x="226" y="16"/>
                  <a:pt x="226" y="16"/>
                </a:cubicBezTo>
                <a:cubicBezTo>
                  <a:pt x="219" y="16"/>
                  <a:pt x="219" y="16"/>
                  <a:pt x="219" y="16"/>
                </a:cubicBezTo>
                <a:cubicBezTo>
                  <a:pt x="218" y="16"/>
                  <a:pt x="217" y="16"/>
                  <a:pt x="217" y="17"/>
                </a:cubicBezTo>
                <a:cubicBezTo>
                  <a:pt x="217" y="18"/>
                  <a:pt x="218" y="19"/>
                  <a:pt x="219" y="19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5" y="20"/>
                  <a:pt x="225" y="21"/>
                  <a:pt x="224" y="23"/>
                </a:cubicBezTo>
                <a:cubicBezTo>
                  <a:pt x="224" y="25"/>
                  <a:pt x="224" y="26"/>
                  <a:pt x="224" y="26"/>
                </a:cubicBezTo>
                <a:cubicBezTo>
                  <a:pt x="224" y="27"/>
                  <a:pt x="224" y="28"/>
                  <a:pt x="225" y="28"/>
                </a:cubicBezTo>
                <a:cubicBezTo>
                  <a:pt x="226" y="28"/>
                  <a:pt x="226" y="27"/>
                  <a:pt x="227" y="27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7" y="19"/>
                  <a:pt x="237" y="19"/>
                  <a:pt x="237" y="19"/>
                </a:cubicBezTo>
                <a:cubicBezTo>
                  <a:pt x="238" y="19"/>
                  <a:pt x="238" y="18"/>
                  <a:pt x="238" y="17"/>
                </a:cubicBezTo>
                <a:cubicBezTo>
                  <a:pt x="238" y="16"/>
                  <a:pt x="238" y="16"/>
                  <a:pt x="237" y="16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30" y="15"/>
                  <a:pt x="230" y="13"/>
                  <a:pt x="231" y="12"/>
                </a:cubicBezTo>
                <a:cubicBezTo>
                  <a:pt x="231" y="10"/>
                  <a:pt x="231" y="9"/>
                  <a:pt x="231" y="8"/>
                </a:cubicBezTo>
                <a:cubicBezTo>
                  <a:pt x="231" y="7"/>
                  <a:pt x="231" y="7"/>
                  <a:pt x="230" y="7"/>
                </a:cubicBezTo>
                <a:moveTo>
                  <a:pt x="317" y="7"/>
                </a:moveTo>
                <a:cubicBezTo>
                  <a:pt x="316" y="7"/>
                  <a:pt x="315" y="7"/>
                  <a:pt x="315" y="8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04" y="16"/>
                  <a:pt x="304" y="16"/>
                  <a:pt x="304" y="17"/>
                </a:cubicBezTo>
                <a:cubicBezTo>
                  <a:pt x="304" y="18"/>
                  <a:pt x="304" y="19"/>
                  <a:pt x="305" y="19"/>
                </a:cubicBezTo>
                <a:cubicBezTo>
                  <a:pt x="312" y="19"/>
                  <a:pt x="312" y="19"/>
                  <a:pt x="312" y="19"/>
                </a:cubicBezTo>
                <a:cubicBezTo>
                  <a:pt x="312" y="20"/>
                  <a:pt x="312" y="21"/>
                  <a:pt x="311" y="23"/>
                </a:cubicBezTo>
                <a:cubicBezTo>
                  <a:pt x="311" y="25"/>
                  <a:pt x="310" y="26"/>
                  <a:pt x="310" y="26"/>
                </a:cubicBezTo>
                <a:cubicBezTo>
                  <a:pt x="310" y="27"/>
                  <a:pt x="311" y="28"/>
                  <a:pt x="312" y="28"/>
                </a:cubicBezTo>
                <a:cubicBezTo>
                  <a:pt x="313" y="28"/>
                  <a:pt x="313" y="27"/>
                  <a:pt x="313" y="27"/>
                </a:cubicBezTo>
                <a:cubicBezTo>
                  <a:pt x="315" y="19"/>
                  <a:pt x="315" y="19"/>
                  <a:pt x="315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5" y="18"/>
                  <a:pt x="325" y="17"/>
                </a:cubicBezTo>
                <a:cubicBezTo>
                  <a:pt x="325" y="16"/>
                  <a:pt x="324" y="16"/>
                  <a:pt x="323" y="16"/>
                </a:cubicBezTo>
                <a:cubicBezTo>
                  <a:pt x="316" y="16"/>
                  <a:pt x="316" y="16"/>
                  <a:pt x="316" y="16"/>
                </a:cubicBezTo>
                <a:cubicBezTo>
                  <a:pt x="317" y="15"/>
                  <a:pt x="317" y="13"/>
                  <a:pt x="317" y="12"/>
                </a:cubicBezTo>
                <a:cubicBezTo>
                  <a:pt x="318" y="10"/>
                  <a:pt x="318" y="9"/>
                  <a:pt x="318" y="8"/>
                </a:cubicBezTo>
                <a:cubicBezTo>
                  <a:pt x="318" y="7"/>
                  <a:pt x="318" y="7"/>
                  <a:pt x="317" y="7"/>
                </a:cubicBezTo>
                <a:moveTo>
                  <a:pt x="383" y="7"/>
                </a:moveTo>
                <a:cubicBezTo>
                  <a:pt x="383" y="7"/>
                  <a:pt x="382" y="7"/>
                  <a:pt x="382" y="8"/>
                </a:cubicBezTo>
                <a:cubicBezTo>
                  <a:pt x="380" y="16"/>
                  <a:pt x="380" y="16"/>
                  <a:pt x="380" y="16"/>
                </a:cubicBezTo>
                <a:cubicBezTo>
                  <a:pt x="372" y="16"/>
                  <a:pt x="372" y="16"/>
                  <a:pt x="372" y="16"/>
                </a:cubicBezTo>
                <a:cubicBezTo>
                  <a:pt x="371" y="16"/>
                  <a:pt x="370" y="16"/>
                  <a:pt x="370" y="17"/>
                </a:cubicBezTo>
                <a:cubicBezTo>
                  <a:pt x="370" y="18"/>
                  <a:pt x="371" y="19"/>
                  <a:pt x="372" y="19"/>
                </a:cubicBezTo>
                <a:cubicBezTo>
                  <a:pt x="379" y="19"/>
                  <a:pt x="379" y="19"/>
                  <a:pt x="379" y="19"/>
                </a:cubicBezTo>
                <a:cubicBezTo>
                  <a:pt x="379" y="20"/>
                  <a:pt x="378" y="21"/>
                  <a:pt x="378" y="23"/>
                </a:cubicBezTo>
                <a:cubicBezTo>
                  <a:pt x="377" y="25"/>
                  <a:pt x="377" y="26"/>
                  <a:pt x="377" y="26"/>
                </a:cubicBezTo>
                <a:cubicBezTo>
                  <a:pt x="377" y="27"/>
                  <a:pt x="377" y="28"/>
                  <a:pt x="379" y="28"/>
                </a:cubicBezTo>
                <a:cubicBezTo>
                  <a:pt x="379" y="28"/>
                  <a:pt x="380" y="27"/>
                  <a:pt x="380" y="27"/>
                </a:cubicBezTo>
                <a:cubicBezTo>
                  <a:pt x="382" y="19"/>
                  <a:pt x="382" y="19"/>
                  <a:pt x="382" y="19"/>
                </a:cubicBezTo>
                <a:cubicBezTo>
                  <a:pt x="390" y="19"/>
                  <a:pt x="390" y="19"/>
                  <a:pt x="390" y="19"/>
                </a:cubicBezTo>
                <a:cubicBezTo>
                  <a:pt x="391" y="19"/>
                  <a:pt x="391" y="18"/>
                  <a:pt x="391" y="17"/>
                </a:cubicBezTo>
                <a:cubicBezTo>
                  <a:pt x="391" y="16"/>
                  <a:pt x="391" y="16"/>
                  <a:pt x="390" y="16"/>
                </a:cubicBezTo>
                <a:cubicBezTo>
                  <a:pt x="383" y="16"/>
                  <a:pt x="383" y="16"/>
                  <a:pt x="383" y="16"/>
                </a:cubicBezTo>
                <a:cubicBezTo>
                  <a:pt x="383" y="15"/>
                  <a:pt x="384" y="13"/>
                  <a:pt x="384" y="12"/>
                </a:cubicBezTo>
                <a:cubicBezTo>
                  <a:pt x="385" y="10"/>
                  <a:pt x="385" y="9"/>
                  <a:pt x="385" y="8"/>
                </a:cubicBezTo>
                <a:cubicBezTo>
                  <a:pt x="385" y="7"/>
                  <a:pt x="384" y="7"/>
                  <a:pt x="383" y="7"/>
                </a:cubicBezTo>
                <a:moveTo>
                  <a:pt x="12" y="23"/>
                </a:moveTo>
                <a:cubicBezTo>
                  <a:pt x="11" y="23"/>
                  <a:pt x="10" y="22"/>
                  <a:pt x="9" y="21"/>
                </a:cubicBezTo>
                <a:cubicBezTo>
                  <a:pt x="8" y="20"/>
                  <a:pt x="7" y="19"/>
                  <a:pt x="7" y="17"/>
                </a:cubicBezTo>
                <a:cubicBezTo>
                  <a:pt x="7" y="15"/>
                  <a:pt x="8" y="13"/>
                  <a:pt x="10" y="11"/>
                </a:cubicBezTo>
                <a:cubicBezTo>
                  <a:pt x="12" y="9"/>
                  <a:pt x="15" y="8"/>
                  <a:pt x="17" y="8"/>
                </a:cubicBezTo>
                <a:cubicBezTo>
                  <a:pt x="19" y="8"/>
                  <a:pt x="20" y="8"/>
                  <a:pt x="21" y="9"/>
                </a:cubicBezTo>
                <a:cubicBezTo>
                  <a:pt x="22" y="10"/>
                  <a:pt x="23" y="11"/>
                  <a:pt x="23" y="13"/>
                </a:cubicBezTo>
                <a:cubicBezTo>
                  <a:pt x="23" y="15"/>
                  <a:pt x="22" y="18"/>
                  <a:pt x="19" y="20"/>
                </a:cubicBezTo>
                <a:cubicBezTo>
                  <a:pt x="17" y="22"/>
                  <a:pt x="15" y="23"/>
                  <a:pt x="12" y="23"/>
                </a:cubicBezTo>
                <a:moveTo>
                  <a:pt x="17" y="5"/>
                </a:moveTo>
                <a:cubicBezTo>
                  <a:pt x="14" y="5"/>
                  <a:pt x="11" y="6"/>
                  <a:pt x="8" y="9"/>
                </a:cubicBezTo>
                <a:cubicBezTo>
                  <a:pt x="5" y="11"/>
                  <a:pt x="4" y="14"/>
                  <a:pt x="4" y="17"/>
                </a:cubicBezTo>
                <a:cubicBezTo>
                  <a:pt x="4" y="20"/>
                  <a:pt x="5" y="22"/>
                  <a:pt x="6" y="23"/>
                </a:cubicBezTo>
                <a:cubicBezTo>
                  <a:pt x="8" y="25"/>
                  <a:pt x="10" y="26"/>
                  <a:pt x="12" y="26"/>
                </a:cubicBezTo>
                <a:cubicBezTo>
                  <a:pt x="14" y="26"/>
                  <a:pt x="15" y="25"/>
                  <a:pt x="16" y="25"/>
                </a:cubicBezTo>
                <a:cubicBezTo>
                  <a:pt x="12" y="29"/>
                  <a:pt x="7" y="32"/>
                  <a:pt x="1" y="32"/>
                </a:cubicBezTo>
                <a:cubicBezTo>
                  <a:pt x="0" y="32"/>
                  <a:pt x="0" y="32"/>
                  <a:pt x="0" y="33"/>
                </a:cubicBezTo>
                <a:cubicBezTo>
                  <a:pt x="0" y="34"/>
                  <a:pt x="0" y="35"/>
                  <a:pt x="1" y="35"/>
                </a:cubicBezTo>
                <a:cubicBezTo>
                  <a:pt x="6" y="35"/>
                  <a:pt x="11" y="33"/>
                  <a:pt x="16" y="29"/>
                </a:cubicBezTo>
                <a:cubicBezTo>
                  <a:pt x="20" y="26"/>
                  <a:pt x="24" y="21"/>
                  <a:pt x="25" y="16"/>
                </a:cubicBezTo>
                <a:cubicBezTo>
                  <a:pt x="26" y="15"/>
                  <a:pt x="26" y="14"/>
                  <a:pt x="26" y="13"/>
                </a:cubicBezTo>
                <a:cubicBezTo>
                  <a:pt x="26" y="10"/>
                  <a:pt x="25" y="8"/>
                  <a:pt x="23" y="7"/>
                </a:cubicBezTo>
                <a:cubicBezTo>
                  <a:pt x="22" y="5"/>
                  <a:pt x="20" y="5"/>
                  <a:pt x="17" y="5"/>
                </a:cubicBezTo>
                <a:moveTo>
                  <a:pt x="346" y="23"/>
                </a:moveTo>
                <a:cubicBezTo>
                  <a:pt x="344" y="23"/>
                  <a:pt x="343" y="22"/>
                  <a:pt x="342" y="21"/>
                </a:cubicBezTo>
                <a:cubicBezTo>
                  <a:pt x="341" y="20"/>
                  <a:pt x="340" y="19"/>
                  <a:pt x="340" y="17"/>
                </a:cubicBezTo>
                <a:cubicBezTo>
                  <a:pt x="340" y="15"/>
                  <a:pt x="341" y="13"/>
                  <a:pt x="344" y="11"/>
                </a:cubicBezTo>
                <a:cubicBezTo>
                  <a:pt x="346" y="9"/>
                  <a:pt x="348" y="8"/>
                  <a:pt x="351" y="8"/>
                </a:cubicBezTo>
                <a:cubicBezTo>
                  <a:pt x="352" y="8"/>
                  <a:pt x="354" y="8"/>
                  <a:pt x="355" y="9"/>
                </a:cubicBezTo>
                <a:cubicBezTo>
                  <a:pt x="356" y="10"/>
                  <a:pt x="356" y="11"/>
                  <a:pt x="356" y="13"/>
                </a:cubicBezTo>
                <a:cubicBezTo>
                  <a:pt x="356" y="15"/>
                  <a:pt x="355" y="18"/>
                  <a:pt x="353" y="20"/>
                </a:cubicBezTo>
                <a:cubicBezTo>
                  <a:pt x="351" y="22"/>
                  <a:pt x="348" y="23"/>
                  <a:pt x="346" y="23"/>
                </a:cubicBezTo>
                <a:moveTo>
                  <a:pt x="351" y="5"/>
                </a:moveTo>
                <a:cubicBezTo>
                  <a:pt x="347" y="5"/>
                  <a:pt x="344" y="6"/>
                  <a:pt x="342" y="9"/>
                </a:cubicBezTo>
                <a:cubicBezTo>
                  <a:pt x="339" y="11"/>
                  <a:pt x="337" y="14"/>
                  <a:pt x="337" y="17"/>
                </a:cubicBezTo>
                <a:cubicBezTo>
                  <a:pt x="337" y="20"/>
                  <a:pt x="338" y="22"/>
                  <a:pt x="340" y="23"/>
                </a:cubicBezTo>
                <a:cubicBezTo>
                  <a:pt x="341" y="25"/>
                  <a:pt x="343" y="26"/>
                  <a:pt x="346" y="26"/>
                </a:cubicBezTo>
                <a:cubicBezTo>
                  <a:pt x="347" y="26"/>
                  <a:pt x="348" y="25"/>
                  <a:pt x="350" y="25"/>
                </a:cubicBezTo>
                <a:cubicBezTo>
                  <a:pt x="345" y="29"/>
                  <a:pt x="340" y="32"/>
                  <a:pt x="334" y="32"/>
                </a:cubicBezTo>
                <a:cubicBezTo>
                  <a:pt x="333" y="32"/>
                  <a:pt x="333" y="32"/>
                  <a:pt x="333" y="33"/>
                </a:cubicBezTo>
                <a:cubicBezTo>
                  <a:pt x="333" y="34"/>
                  <a:pt x="333" y="35"/>
                  <a:pt x="334" y="35"/>
                </a:cubicBezTo>
                <a:cubicBezTo>
                  <a:pt x="340" y="35"/>
                  <a:pt x="345" y="33"/>
                  <a:pt x="349" y="29"/>
                </a:cubicBezTo>
                <a:cubicBezTo>
                  <a:pt x="354" y="26"/>
                  <a:pt x="357" y="21"/>
                  <a:pt x="358" y="16"/>
                </a:cubicBezTo>
                <a:cubicBezTo>
                  <a:pt x="359" y="15"/>
                  <a:pt x="359" y="14"/>
                  <a:pt x="359" y="13"/>
                </a:cubicBezTo>
                <a:cubicBezTo>
                  <a:pt x="359" y="10"/>
                  <a:pt x="358" y="8"/>
                  <a:pt x="357" y="7"/>
                </a:cubicBezTo>
                <a:cubicBezTo>
                  <a:pt x="355" y="5"/>
                  <a:pt x="353" y="5"/>
                  <a:pt x="351" y="5"/>
                </a:cubicBezTo>
                <a:moveTo>
                  <a:pt x="426" y="5"/>
                </a:moveTo>
                <a:cubicBezTo>
                  <a:pt x="408" y="5"/>
                  <a:pt x="408" y="5"/>
                  <a:pt x="408" y="5"/>
                </a:cubicBezTo>
                <a:cubicBezTo>
                  <a:pt x="407" y="5"/>
                  <a:pt x="407" y="5"/>
                  <a:pt x="407" y="6"/>
                </a:cubicBezTo>
                <a:cubicBezTo>
                  <a:pt x="407" y="7"/>
                  <a:pt x="407" y="8"/>
                  <a:pt x="408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03" y="34"/>
                  <a:pt x="403" y="34"/>
                  <a:pt x="403" y="34"/>
                </a:cubicBezTo>
                <a:cubicBezTo>
                  <a:pt x="404" y="34"/>
                  <a:pt x="404" y="35"/>
                  <a:pt x="404" y="35"/>
                </a:cubicBezTo>
                <a:cubicBezTo>
                  <a:pt x="405" y="35"/>
                  <a:pt x="405" y="34"/>
                  <a:pt x="406" y="34"/>
                </a:cubicBezTo>
                <a:cubicBezTo>
                  <a:pt x="427" y="7"/>
                  <a:pt x="427" y="7"/>
                  <a:pt x="427" y="7"/>
                </a:cubicBezTo>
                <a:cubicBezTo>
                  <a:pt x="428" y="7"/>
                  <a:pt x="428" y="6"/>
                  <a:pt x="428" y="6"/>
                </a:cubicBezTo>
                <a:cubicBezTo>
                  <a:pt x="428" y="5"/>
                  <a:pt x="427" y="5"/>
                  <a:pt x="426" y="5"/>
                </a:cubicBezTo>
                <a:moveTo>
                  <a:pt x="122" y="0"/>
                </a:moveTo>
                <a:cubicBezTo>
                  <a:pt x="121" y="0"/>
                  <a:pt x="121" y="1"/>
                  <a:pt x="121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22" y="5"/>
                  <a:pt x="122" y="8"/>
                  <a:pt x="122" y="10"/>
                </a:cubicBezTo>
                <a:cubicBezTo>
                  <a:pt x="122" y="18"/>
                  <a:pt x="120" y="25"/>
                  <a:pt x="115" y="32"/>
                </a:cubicBezTo>
                <a:cubicBezTo>
                  <a:pt x="113" y="34"/>
                  <a:pt x="112" y="36"/>
                  <a:pt x="112" y="37"/>
                </a:cubicBezTo>
                <a:cubicBezTo>
                  <a:pt x="111" y="37"/>
                  <a:pt x="111" y="37"/>
                  <a:pt x="111" y="38"/>
                </a:cubicBezTo>
                <a:cubicBezTo>
                  <a:pt x="111" y="38"/>
                  <a:pt x="111" y="38"/>
                  <a:pt x="112" y="39"/>
                </a:cubicBezTo>
                <a:cubicBezTo>
                  <a:pt x="112" y="39"/>
                  <a:pt x="112" y="39"/>
                  <a:pt x="113" y="39"/>
                </a:cubicBezTo>
                <a:cubicBezTo>
                  <a:pt x="113" y="39"/>
                  <a:pt x="113" y="39"/>
                  <a:pt x="114" y="39"/>
                </a:cubicBezTo>
                <a:cubicBezTo>
                  <a:pt x="115" y="37"/>
                  <a:pt x="116" y="36"/>
                  <a:pt x="117" y="35"/>
                </a:cubicBezTo>
                <a:cubicBezTo>
                  <a:pt x="122" y="27"/>
                  <a:pt x="125" y="18"/>
                  <a:pt x="125" y="10"/>
                </a:cubicBezTo>
                <a:cubicBezTo>
                  <a:pt x="125" y="8"/>
                  <a:pt x="125" y="5"/>
                  <a:pt x="124" y="2"/>
                </a:cubicBezTo>
                <a:cubicBezTo>
                  <a:pt x="124" y="2"/>
                  <a:pt x="124" y="1"/>
                  <a:pt x="124" y="1"/>
                </a:cubicBezTo>
                <a:cubicBezTo>
                  <a:pt x="123" y="0"/>
                  <a:pt x="123" y="0"/>
                  <a:pt x="122" y="0"/>
                </a:cubicBezTo>
                <a:moveTo>
                  <a:pt x="85" y="0"/>
                </a:moveTo>
                <a:cubicBezTo>
                  <a:pt x="83" y="0"/>
                  <a:pt x="82" y="1"/>
                  <a:pt x="81" y="2"/>
                </a:cubicBezTo>
                <a:cubicBezTo>
                  <a:pt x="79" y="3"/>
                  <a:pt x="78" y="4"/>
                  <a:pt x="78" y="6"/>
                </a:cubicBezTo>
                <a:cubicBezTo>
                  <a:pt x="77" y="9"/>
                  <a:pt x="77" y="9"/>
                  <a:pt x="77" y="9"/>
                </a:cubicBezTo>
                <a:cubicBezTo>
                  <a:pt x="74" y="9"/>
                  <a:pt x="74" y="9"/>
                  <a:pt x="74" y="9"/>
                </a:cubicBezTo>
                <a:cubicBezTo>
                  <a:pt x="73" y="9"/>
                  <a:pt x="72" y="10"/>
                  <a:pt x="72" y="11"/>
                </a:cubicBezTo>
                <a:cubicBezTo>
                  <a:pt x="72" y="12"/>
                  <a:pt x="73" y="12"/>
                  <a:pt x="74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0" y="37"/>
                  <a:pt x="70" y="37"/>
                  <a:pt x="70" y="37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70" y="39"/>
                  <a:pt x="71" y="39"/>
                </a:cubicBezTo>
                <a:cubicBezTo>
                  <a:pt x="72" y="39"/>
                  <a:pt x="72" y="39"/>
                  <a:pt x="72" y="38"/>
                </a:cubicBezTo>
                <a:cubicBezTo>
                  <a:pt x="79" y="12"/>
                  <a:pt x="79" y="12"/>
                  <a:pt x="79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4" y="12"/>
                  <a:pt x="84" y="12"/>
                  <a:pt x="84" y="11"/>
                </a:cubicBezTo>
                <a:cubicBezTo>
                  <a:pt x="84" y="10"/>
                  <a:pt x="84" y="9"/>
                  <a:pt x="83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2" y="5"/>
                  <a:pt x="82" y="4"/>
                </a:cubicBezTo>
                <a:cubicBezTo>
                  <a:pt x="83" y="3"/>
                  <a:pt x="84" y="3"/>
                  <a:pt x="85" y="3"/>
                </a:cubicBezTo>
                <a:cubicBezTo>
                  <a:pt x="86" y="3"/>
                  <a:pt x="86" y="3"/>
                  <a:pt x="87" y="4"/>
                </a:cubicBezTo>
                <a:cubicBezTo>
                  <a:pt x="87" y="4"/>
                  <a:pt x="88" y="5"/>
                  <a:pt x="88" y="5"/>
                </a:cubicBezTo>
                <a:cubicBezTo>
                  <a:pt x="89" y="5"/>
                  <a:pt x="89" y="4"/>
                  <a:pt x="89" y="3"/>
                </a:cubicBezTo>
                <a:cubicBezTo>
                  <a:pt x="89" y="2"/>
                  <a:pt x="89" y="1"/>
                  <a:pt x="88" y="1"/>
                </a:cubicBezTo>
                <a:cubicBezTo>
                  <a:pt x="87" y="0"/>
                  <a:pt x="86" y="0"/>
                  <a:pt x="85" y="0"/>
                </a:cubicBezTo>
                <a:moveTo>
                  <a:pt x="97" y="0"/>
                </a:moveTo>
                <a:cubicBezTo>
                  <a:pt x="97" y="0"/>
                  <a:pt x="96" y="0"/>
                  <a:pt x="96" y="1"/>
                </a:cubicBezTo>
                <a:cubicBezTo>
                  <a:pt x="94" y="2"/>
                  <a:pt x="93" y="4"/>
                  <a:pt x="93" y="5"/>
                </a:cubicBezTo>
                <a:cubicBezTo>
                  <a:pt x="87" y="13"/>
                  <a:pt x="85" y="21"/>
                  <a:pt x="85" y="29"/>
                </a:cubicBezTo>
                <a:cubicBezTo>
                  <a:pt x="85" y="32"/>
                  <a:pt x="85" y="34"/>
                  <a:pt x="86" y="37"/>
                </a:cubicBezTo>
                <a:cubicBezTo>
                  <a:pt x="86" y="38"/>
                  <a:pt x="86" y="38"/>
                  <a:pt x="86" y="38"/>
                </a:cubicBezTo>
                <a:cubicBezTo>
                  <a:pt x="86" y="39"/>
                  <a:pt x="87" y="39"/>
                  <a:pt x="87" y="39"/>
                </a:cubicBezTo>
                <a:cubicBezTo>
                  <a:pt x="88" y="39"/>
                  <a:pt x="89" y="39"/>
                  <a:pt x="89" y="38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4"/>
                  <a:pt x="88" y="31"/>
                  <a:pt x="88" y="29"/>
                </a:cubicBezTo>
                <a:cubicBezTo>
                  <a:pt x="88" y="22"/>
                  <a:pt x="90" y="14"/>
                  <a:pt x="95" y="7"/>
                </a:cubicBezTo>
                <a:cubicBezTo>
                  <a:pt x="96" y="5"/>
                  <a:pt x="97" y="4"/>
                  <a:pt x="98" y="3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1"/>
                  <a:pt x="98" y="1"/>
                  <a:pt x="98" y="1"/>
                </a:cubicBezTo>
                <a:cubicBezTo>
                  <a:pt x="98" y="0"/>
                  <a:pt x="97" y="0"/>
                  <a:pt x="97" y="0"/>
                </a:cubicBezTo>
                <a:moveTo>
                  <a:pt x="202" y="0"/>
                </a:moveTo>
                <a:cubicBezTo>
                  <a:pt x="200" y="0"/>
                  <a:pt x="198" y="1"/>
                  <a:pt x="196" y="2"/>
                </a:cubicBezTo>
                <a:cubicBezTo>
                  <a:pt x="195" y="3"/>
                  <a:pt x="194" y="5"/>
                  <a:pt x="193" y="6"/>
                </a:cubicBezTo>
                <a:cubicBezTo>
                  <a:pt x="193" y="7"/>
                  <a:pt x="193" y="7"/>
                  <a:pt x="193" y="7"/>
                </a:cubicBezTo>
                <a:cubicBezTo>
                  <a:pt x="193" y="8"/>
                  <a:pt x="194" y="8"/>
                  <a:pt x="195" y="8"/>
                </a:cubicBezTo>
                <a:cubicBezTo>
                  <a:pt x="195" y="8"/>
                  <a:pt x="196" y="8"/>
                  <a:pt x="196" y="7"/>
                </a:cubicBezTo>
                <a:cubicBezTo>
                  <a:pt x="196" y="7"/>
                  <a:pt x="196" y="6"/>
                  <a:pt x="197" y="6"/>
                </a:cubicBezTo>
                <a:cubicBezTo>
                  <a:pt x="197" y="5"/>
                  <a:pt x="198" y="5"/>
                  <a:pt x="199" y="4"/>
                </a:cubicBezTo>
                <a:cubicBezTo>
                  <a:pt x="200" y="3"/>
                  <a:pt x="201" y="3"/>
                  <a:pt x="202" y="3"/>
                </a:cubicBezTo>
                <a:cubicBezTo>
                  <a:pt x="204" y="3"/>
                  <a:pt x="205" y="4"/>
                  <a:pt x="205" y="6"/>
                </a:cubicBezTo>
                <a:cubicBezTo>
                  <a:pt x="205" y="8"/>
                  <a:pt x="201" y="11"/>
                  <a:pt x="194" y="15"/>
                </a:cubicBezTo>
                <a:cubicBezTo>
                  <a:pt x="192" y="15"/>
                  <a:pt x="191" y="16"/>
                  <a:pt x="191" y="16"/>
                </a:cubicBezTo>
                <a:cubicBezTo>
                  <a:pt x="190" y="17"/>
                  <a:pt x="190" y="17"/>
                  <a:pt x="190" y="18"/>
                </a:cubicBezTo>
                <a:cubicBezTo>
                  <a:pt x="190" y="18"/>
                  <a:pt x="191" y="19"/>
                  <a:pt x="192" y="19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4" y="19"/>
                  <a:pt x="205" y="18"/>
                  <a:pt x="205" y="17"/>
                </a:cubicBezTo>
                <a:cubicBezTo>
                  <a:pt x="205" y="16"/>
                  <a:pt x="204" y="16"/>
                  <a:pt x="203" y="16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99" y="15"/>
                  <a:pt x="200" y="14"/>
                  <a:pt x="202" y="13"/>
                </a:cubicBezTo>
                <a:cubicBezTo>
                  <a:pt x="204" y="12"/>
                  <a:pt x="205" y="11"/>
                  <a:pt x="206" y="10"/>
                </a:cubicBezTo>
                <a:cubicBezTo>
                  <a:pt x="207" y="9"/>
                  <a:pt x="208" y="7"/>
                  <a:pt x="208" y="6"/>
                </a:cubicBezTo>
                <a:cubicBezTo>
                  <a:pt x="208" y="4"/>
                  <a:pt x="207" y="3"/>
                  <a:pt x="206" y="2"/>
                </a:cubicBezTo>
                <a:cubicBezTo>
                  <a:pt x="205" y="1"/>
                  <a:pt x="203" y="0"/>
                  <a:pt x="202" y="0"/>
                </a:cubicBezTo>
                <a:moveTo>
                  <a:pt x="258" y="27"/>
                </a:moveTo>
                <a:cubicBezTo>
                  <a:pt x="256" y="27"/>
                  <a:pt x="255" y="27"/>
                  <a:pt x="254" y="26"/>
                </a:cubicBezTo>
                <a:cubicBezTo>
                  <a:pt x="253" y="25"/>
                  <a:pt x="252" y="24"/>
                  <a:pt x="252" y="22"/>
                </a:cubicBezTo>
                <a:cubicBezTo>
                  <a:pt x="252" y="19"/>
                  <a:pt x="253" y="17"/>
                  <a:pt x="256" y="15"/>
                </a:cubicBezTo>
                <a:cubicBezTo>
                  <a:pt x="258" y="13"/>
                  <a:pt x="260" y="12"/>
                  <a:pt x="263" y="12"/>
                </a:cubicBezTo>
                <a:cubicBezTo>
                  <a:pt x="264" y="12"/>
                  <a:pt x="265" y="13"/>
                  <a:pt x="267" y="13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20"/>
                  <a:pt x="267" y="22"/>
                  <a:pt x="265" y="24"/>
                </a:cubicBezTo>
                <a:cubicBezTo>
                  <a:pt x="263" y="26"/>
                  <a:pt x="260" y="27"/>
                  <a:pt x="258" y="27"/>
                </a:cubicBezTo>
                <a:moveTo>
                  <a:pt x="274" y="0"/>
                </a:moveTo>
                <a:cubicBezTo>
                  <a:pt x="269" y="0"/>
                  <a:pt x="264" y="2"/>
                  <a:pt x="259" y="6"/>
                </a:cubicBezTo>
                <a:cubicBezTo>
                  <a:pt x="255" y="9"/>
                  <a:pt x="252" y="13"/>
                  <a:pt x="250" y="18"/>
                </a:cubicBezTo>
                <a:cubicBezTo>
                  <a:pt x="250" y="20"/>
                  <a:pt x="249" y="21"/>
                  <a:pt x="249" y="22"/>
                </a:cubicBezTo>
                <a:cubicBezTo>
                  <a:pt x="249" y="24"/>
                  <a:pt x="250" y="26"/>
                  <a:pt x="252" y="28"/>
                </a:cubicBezTo>
                <a:cubicBezTo>
                  <a:pt x="253" y="29"/>
                  <a:pt x="255" y="30"/>
                  <a:pt x="258" y="30"/>
                </a:cubicBezTo>
                <a:cubicBezTo>
                  <a:pt x="261" y="30"/>
                  <a:pt x="264" y="29"/>
                  <a:pt x="267" y="26"/>
                </a:cubicBezTo>
                <a:cubicBezTo>
                  <a:pt x="270" y="24"/>
                  <a:pt x="271" y="21"/>
                  <a:pt x="271" y="17"/>
                </a:cubicBezTo>
                <a:cubicBezTo>
                  <a:pt x="271" y="15"/>
                  <a:pt x="270" y="13"/>
                  <a:pt x="269" y="11"/>
                </a:cubicBezTo>
                <a:cubicBezTo>
                  <a:pt x="267" y="10"/>
                  <a:pt x="265" y="9"/>
                  <a:pt x="263" y="9"/>
                </a:cubicBezTo>
                <a:cubicBezTo>
                  <a:pt x="261" y="9"/>
                  <a:pt x="260" y="9"/>
                  <a:pt x="259" y="10"/>
                </a:cubicBezTo>
                <a:cubicBezTo>
                  <a:pt x="263" y="5"/>
                  <a:pt x="269" y="3"/>
                  <a:pt x="274" y="3"/>
                </a:cubicBezTo>
                <a:cubicBezTo>
                  <a:pt x="275" y="3"/>
                  <a:pt x="276" y="3"/>
                  <a:pt x="276" y="2"/>
                </a:cubicBezTo>
                <a:cubicBezTo>
                  <a:pt x="276" y="1"/>
                  <a:pt x="275" y="0"/>
                  <a:pt x="274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2154648" y="205618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2"/>
          </p:nvPr>
        </p:nvSpPr>
        <p:spPr>
          <a:xfrm>
            <a:off x="5189427" y="205618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2154648" y="353844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4"/>
          </p:nvPr>
        </p:nvSpPr>
        <p:spPr>
          <a:xfrm>
            <a:off x="5189427" y="353844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2154648" y="16802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6"/>
          </p:nvPr>
        </p:nvSpPr>
        <p:spPr>
          <a:xfrm>
            <a:off x="2154648" y="317525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7"/>
          </p:nvPr>
        </p:nvSpPr>
        <p:spPr>
          <a:xfrm>
            <a:off x="5189423" y="16802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8"/>
          </p:nvPr>
        </p:nvSpPr>
        <p:spPr>
          <a:xfrm>
            <a:off x="5189423" y="317525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>
            <a:off x="1787619" y="3141515"/>
            <a:ext cx="6344707" cy="3667219"/>
            <a:chOff x="1787619" y="3141515"/>
            <a:chExt cx="6344707" cy="3667219"/>
          </a:xfrm>
        </p:grpSpPr>
        <p:sp>
          <p:nvSpPr>
            <p:cNvPr id="142" name="Google Shape;142;p21"/>
            <p:cNvSpPr/>
            <p:nvPr/>
          </p:nvSpPr>
          <p:spPr>
            <a:xfrm>
              <a:off x="6154126" y="4670292"/>
              <a:ext cx="1978200" cy="193509"/>
            </a:xfrm>
            <a:custGeom>
              <a:avLst/>
              <a:gdLst/>
              <a:ahLst/>
              <a:cxnLst/>
              <a:rect l="l" t="t" r="r" b="b"/>
              <a:pathLst>
                <a:path w="235" h="23" extrusionOk="0">
                  <a:moveTo>
                    <a:pt x="212" y="14"/>
                  </a:moveTo>
                  <a:cubicBezTo>
                    <a:pt x="198" y="14"/>
                    <a:pt x="198" y="14"/>
                    <a:pt x="198" y="14"/>
                  </a:cubicBezTo>
                  <a:cubicBezTo>
                    <a:pt x="197" y="14"/>
                    <a:pt x="197" y="15"/>
                    <a:pt x="197" y="16"/>
                  </a:cubicBezTo>
                  <a:cubicBezTo>
                    <a:pt x="197" y="16"/>
                    <a:pt x="197" y="17"/>
                    <a:pt x="198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3" y="17"/>
                    <a:pt x="213" y="16"/>
                    <a:pt x="213" y="16"/>
                  </a:cubicBezTo>
                  <a:cubicBezTo>
                    <a:pt x="213" y="15"/>
                    <a:pt x="213" y="14"/>
                    <a:pt x="212" y="14"/>
                  </a:cubicBezTo>
                  <a:moveTo>
                    <a:pt x="213" y="10"/>
                  </a:moveTo>
                  <a:cubicBezTo>
                    <a:pt x="199" y="10"/>
                    <a:pt x="199" y="10"/>
                    <a:pt x="199" y="10"/>
                  </a:cubicBezTo>
                  <a:cubicBezTo>
                    <a:pt x="198" y="10"/>
                    <a:pt x="198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2"/>
                    <a:pt x="214" y="12"/>
                    <a:pt x="214" y="11"/>
                  </a:cubicBezTo>
                  <a:cubicBezTo>
                    <a:pt x="214" y="10"/>
                    <a:pt x="214" y="10"/>
                    <a:pt x="213" y="10"/>
                  </a:cubicBezTo>
                  <a:moveTo>
                    <a:pt x="8" y="7"/>
                  </a:moveTo>
                  <a:cubicBezTo>
                    <a:pt x="7" y="7"/>
                    <a:pt x="6" y="8"/>
                    <a:pt x="5" y="8"/>
                  </a:cubicBezTo>
                  <a:cubicBezTo>
                    <a:pt x="4" y="9"/>
                    <a:pt x="3" y="11"/>
                    <a:pt x="3" y="12"/>
                  </a:cubicBezTo>
                  <a:cubicBezTo>
                    <a:pt x="3" y="14"/>
                    <a:pt x="4" y="15"/>
                    <a:pt x="7" y="15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9" y="18"/>
                    <a:pt x="8" y="19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4" y="21"/>
                    <a:pt x="3" y="21"/>
                    <a:pt x="3" y="20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2" y="18"/>
                    <a:pt x="2" y="18"/>
                    <a:pt x="1" y="18"/>
                  </a:cubicBezTo>
                  <a:cubicBezTo>
                    <a:pt x="1" y="18"/>
                    <a:pt x="0" y="19"/>
                    <a:pt x="0" y="19"/>
                  </a:cubicBezTo>
                  <a:cubicBezTo>
                    <a:pt x="0" y="20"/>
                    <a:pt x="1" y="21"/>
                    <a:pt x="2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6" y="23"/>
                    <a:pt x="8" y="22"/>
                    <a:pt x="9" y="21"/>
                  </a:cubicBezTo>
                  <a:cubicBezTo>
                    <a:pt x="10" y="20"/>
                    <a:pt x="11" y="18"/>
                    <a:pt x="11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9" y="13"/>
                    <a:pt x="8" y="13"/>
                    <a:pt x="7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7" y="10"/>
                    <a:pt x="7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7"/>
                    <a:pt x="8" y="7"/>
                  </a:cubicBezTo>
                  <a:moveTo>
                    <a:pt x="17" y="7"/>
                  </a:moveTo>
                  <a:cubicBezTo>
                    <a:pt x="17" y="7"/>
                    <a:pt x="17" y="7"/>
                    <a:pt x="16" y="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3"/>
                    <a:pt x="15" y="23"/>
                    <a:pt x="15" y="22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7"/>
                    <a:pt x="17" y="7"/>
                  </a:cubicBezTo>
                  <a:moveTo>
                    <a:pt x="29" y="7"/>
                  </a:moveTo>
                  <a:cubicBezTo>
                    <a:pt x="28" y="7"/>
                    <a:pt x="27" y="7"/>
                    <a:pt x="26" y="8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1" y="23"/>
                    <a:pt x="22" y="23"/>
                    <a:pt x="22" y="2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2"/>
                    <a:pt x="25" y="11"/>
                    <a:pt x="26" y="10"/>
                  </a:cubicBezTo>
                  <a:cubicBezTo>
                    <a:pt x="27" y="10"/>
                    <a:pt x="28" y="9"/>
                    <a:pt x="29" y="9"/>
                  </a:cubicBezTo>
                  <a:cubicBezTo>
                    <a:pt x="30" y="9"/>
                    <a:pt x="30" y="10"/>
                    <a:pt x="31" y="10"/>
                  </a:cubicBezTo>
                  <a:cubicBezTo>
                    <a:pt x="31" y="10"/>
                    <a:pt x="31" y="11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1" y="23"/>
                    <a:pt x="31" y="2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1" y="7"/>
                    <a:pt x="30" y="7"/>
                    <a:pt x="29" y="7"/>
                  </a:cubicBezTo>
                  <a:moveTo>
                    <a:pt x="116" y="7"/>
                  </a:moveTo>
                  <a:cubicBezTo>
                    <a:pt x="114" y="7"/>
                    <a:pt x="111" y="8"/>
                    <a:pt x="109" y="10"/>
                  </a:cubicBezTo>
                  <a:cubicBezTo>
                    <a:pt x="107" y="12"/>
                    <a:pt x="106" y="14"/>
                    <a:pt x="106" y="17"/>
                  </a:cubicBezTo>
                  <a:cubicBezTo>
                    <a:pt x="106" y="19"/>
                    <a:pt x="107" y="20"/>
                    <a:pt x="108" y="21"/>
                  </a:cubicBezTo>
                  <a:cubicBezTo>
                    <a:pt x="109" y="22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2"/>
                  </a:cubicBezTo>
                  <a:cubicBezTo>
                    <a:pt x="117" y="22"/>
                    <a:pt x="118" y="21"/>
                    <a:pt x="119" y="21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9"/>
                    <a:pt x="117" y="19"/>
                    <a:pt x="116" y="20"/>
                  </a:cubicBezTo>
                  <a:cubicBezTo>
                    <a:pt x="115" y="20"/>
                    <a:pt x="114" y="21"/>
                    <a:pt x="113" y="21"/>
                  </a:cubicBezTo>
                  <a:cubicBezTo>
                    <a:pt x="111" y="21"/>
                    <a:pt x="110" y="20"/>
                    <a:pt x="110" y="20"/>
                  </a:cubicBezTo>
                  <a:cubicBezTo>
                    <a:pt x="109" y="19"/>
                    <a:pt x="108" y="18"/>
                    <a:pt x="108" y="17"/>
                  </a:cubicBezTo>
                  <a:cubicBezTo>
                    <a:pt x="108" y="15"/>
                    <a:pt x="109" y="13"/>
                    <a:pt x="111" y="12"/>
                  </a:cubicBezTo>
                  <a:cubicBezTo>
                    <a:pt x="113" y="10"/>
                    <a:pt x="114" y="9"/>
                    <a:pt x="116" y="9"/>
                  </a:cubicBezTo>
                  <a:cubicBezTo>
                    <a:pt x="117" y="9"/>
                    <a:pt x="118" y="10"/>
                    <a:pt x="119" y="10"/>
                  </a:cubicBezTo>
                  <a:cubicBezTo>
                    <a:pt x="120" y="11"/>
                    <a:pt x="120" y="11"/>
                    <a:pt x="121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0" y="8"/>
                    <a:pt x="119" y="7"/>
                    <a:pt x="116" y="7"/>
                  </a:cubicBezTo>
                  <a:moveTo>
                    <a:pt x="128" y="21"/>
                  </a:moveTo>
                  <a:cubicBezTo>
                    <a:pt x="127" y="21"/>
                    <a:pt x="126" y="20"/>
                    <a:pt x="125" y="20"/>
                  </a:cubicBezTo>
                  <a:cubicBezTo>
                    <a:pt x="124" y="19"/>
                    <a:pt x="124" y="18"/>
                    <a:pt x="124" y="17"/>
                  </a:cubicBezTo>
                  <a:cubicBezTo>
                    <a:pt x="124" y="15"/>
                    <a:pt x="125" y="13"/>
                    <a:pt x="127" y="12"/>
                  </a:cubicBezTo>
                  <a:cubicBezTo>
                    <a:pt x="128" y="10"/>
                    <a:pt x="130" y="9"/>
                    <a:pt x="132" y="9"/>
                  </a:cubicBezTo>
                  <a:cubicBezTo>
                    <a:pt x="133" y="9"/>
                    <a:pt x="134" y="10"/>
                    <a:pt x="135" y="10"/>
                  </a:cubicBezTo>
                  <a:cubicBezTo>
                    <a:pt x="136" y="11"/>
                    <a:pt x="136" y="12"/>
                    <a:pt x="136" y="13"/>
                  </a:cubicBezTo>
                  <a:cubicBezTo>
                    <a:pt x="136" y="15"/>
                    <a:pt x="135" y="17"/>
                    <a:pt x="134" y="18"/>
                  </a:cubicBezTo>
                  <a:cubicBezTo>
                    <a:pt x="132" y="20"/>
                    <a:pt x="130" y="21"/>
                    <a:pt x="128" y="21"/>
                  </a:cubicBezTo>
                  <a:moveTo>
                    <a:pt x="132" y="7"/>
                  </a:moveTo>
                  <a:cubicBezTo>
                    <a:pt x="129" y="7"/>
                    <a:pt x="127" y="8"/>
                    <a:pt x="125" y="10"/>
                  </a:cubicBezTo>
                  <a:cubicBezTo>
                    <a:pt x="123" y="12"/>
                    <a:pt x="122" y="14"/>
                    <a:pt x="122" y="17"/>
                  </a:cubicBezTo>
                  <a:cubicBezTo>
                    <a:pt x="122" y="19"/>
                    <a:pt x="122" y="20"/>
                    <a:pt x="124" y="21"/>
                  </a:cubicBezTo>
                  <a:cubicBezTo>
                    <a:pt x="125" y="22"/>
                    <a:pt x="126" y="23"/>
                    <a:pt x="128" y="23"/>
                  </a:cubicBezTo>
                  <a:cubicBezTo>
                    <a:pt x="131" y="23"/>
                    <a:pt x="133" y="22"/>
                    <a:pt x="135" y="20"/>
                  </a:cubicBezTo>
                  <a:cubicBezTo>
                    <a:pt x="137" y="18"/>
                    <a:pt x="138" y="16"/>
                    <a:pt x="138" y="13"/>
                  </a:cubicBezTo>
                  <a:cubicBezTo>
                    <a:pt x="138" y="11"/>
                    <a:pt x="138" y="10"/>
                    <a:pt x="136" y="9"/>
                  </a:cubicBezTo>
                  <a:cubicBezTo>
                    <a:pt x="135" y="8"/>
                    <a:pt x="134" y="7"/>
                    <a:pt x="132" y="7"/>
                  </a:cubicBezTo>
                  <a:moveTo>
                    <a:pt x="146" y="7"/>
                  </a:moveTo>
                  <a:cubicBezTo>
                    <a:pt x="145" y="7"/>
                    <a:pt x="144" y="8"/>
                    <a:pt x="143" y="8"/>
                  </a:cubicBezTo>
                  <a:cubicBezTo>
                    <a:pt x="142" y="9"/>
                    <a:pt x="141" y="11"/>
                    <a:pt x="141" y="12"/>
                  </a:cubicBezTo>
                  <a:cubicBezTo>
                    <a:pt x="141" y="14"/>
                    <a:pt x="143" y="15"/>
                    <a:pt x="145" y="15"/>
                  </a:cubicBezTo>
                  <a:cubicBezTo>
                    <a:pt x="146" y="15"/>
                    <a:pt x="147" y="16"/>
                    <a:pt x="147" y="17"/>
                  </a:cubicBezTo>
                  <a:cubicBezTo>
                    <a:pt x="147" y="18"/>
                    <a:pt x="146" y="19"/>
                    <a:pt x="145" y="20"/>
                  </a:cubicBezTo>
                  <a:cubicBezTo>
                    <a:pt x="145" y="20"/>
                    <a:pt x="144" y="21"/>
                    <a:pt x="143" y="21"/>
                  </a:cubicBezTo>
                  <a:cubicBezTo>
                    <a:pt x="142" y="21"/>
                    <a:pt x="141" y="21"/>
                    <a:pt x="141" y="20"/>
                  </a:cubicBezTo>
                  <a:cubicBezTo>
                    <a:pt x="141" y="20"/>
                    <a:pt x="141" y="19"/>
                    <a:pt x="141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8"/>
                    <a:pt x="139" y="19"/>
                    <a:pt x="139" y="19"/>
                  </a:cubicBezTo>
                  <a:cubicBezTo>
                    <a:pt x="139" y="20"/>
                    <a:pt x="139" y="21"/>
                    <a:pt x="140" y="22"/>
                  </a:cubicBezTo>
                  <a:cubicBezTo>
                    <a:pt x="141" y="23"/>
                    <a:pt x="142" y="23"/>
                    <a:pt x="143" y="23"/>
                  </a:cubicBezTo>
                  <a:cubicBezTo>
                    <a:pt x="144" y="23"/>
                    <a:pt x="146" y="22"/>
                    <a:pt x="147" y="21"/>
                  </a:cubicBezTo>
                  <a:cubicBezTo>
                    <a:pt x="148" y="20"/>
                    <a:pt x="149" y="18"/>
                    <a:pt x="149" y="17"/>
                  </a:cubicBezTo>
                  <a:cubicBezTo>
                    <a:pt x="149" y="16"/>
                    <a:pt x="149" y="15"/>
                    <a:pt x="148" y="14"/>
                  </a:cubicBezTo>
                  <a:cubicBezTo>
                    <a:pt x="147" y="13"/>
                    <a:pt x="146" y="13"/>
                    <a:pt x="145" y="13"/>
                  </a:cubicBezTo>
                  <a:cubicBezTo>
                    <a:pt x="144" y="13"/>
                    <a:pt x="144" y="12"/>
                    <a:pt x="144" y="12"/>
                  </a:cubicBezTo>
                  <a:cubicBezTo>
                    <a:pt x="144" y="11"/>
                    <a:pt x="144" y="11"/>
                    <a:pt x="145" y="10"/>
                  </a:cubicBezTo>
                  <a:cubicBezTo>
                    <a:pt x="145" y="10"/>
                    <a:pt x="146" y="9"/>
                    <a:pt x="146" y="9"/>
                  </a:cubicBezTo>
                  <a:cubicBezTo>
                    <a:pt x="147" y="9"/>
                    <a:pt x="147" y="10"/>
                    <a:pt x="147" y="10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50" y="10"/>
                    <a:pt x="150" y="10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8"/>
                    <a:pt x="148" y="7"/>
                    <a:pt x="146" y="7"/>
                  </a:cubicBezTo>
                  <a:moveTo>
                    <a:pt x="91" y="5"/>
                  </a:moveTo>
                  <a:cubicBezTo>
                    <a:pt x="91" y="5"/>
                    <a:pt x="90" y="6"/>
                    <a:pt x="90" y="6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2" y="12"/>
                    <a:pt x="81" y="13"/>
                    <a:pt x="81" y="13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5"/>
                    <a:pt x="87" y="16"/>
                    <a:pt x="87" y="17"/>
                  </a:cubicBezTo>
                  <a:cubicBezTo>
                    <a:pt x="87" y="19"/>
                    <a:pt x="86" y="20"/>
                    <a:pt x="86" y="20"/>
                  </a:cubicBezTo>
                  <a:cubicBezTo>
                    <a:pt x="86" y="21"/>
                    <a:pt x="87" y="21"/>
                    <a:pt x="88" y="21"/>
                  </a:cubicBezTo>
                  <a:cubicBezTo>
                    <a:pt x="88" y="21"/>
                    <a:pt x="89" y="21"/>
                    <a:pt x="89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7" y="13"/>
                    <a:pt x="97" y="12"/>
                    <a:pt x="96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1"/>
                    <a:pt x="91" y="10"/>
                    <a:pt x="92" y="9"/>
                  </a:cubicBezTo>
                  <a:cubicBezTo>
                    <a:pt x="92" y="8"/>
                    <a:pt x="92" y="7"/>
                    <a:pt x="92" y="6"/>
                  </a:cubicBezTo>
                  <a:cubicBezTo>
                    <a:pt x="92" y="6"/>
                    <a:pt x="92" y="5"/>
                    <a:pt x="91" y="5"/>
                  </a:cubicBezTo>
                  <a:moveTo>
                    <a:pt x="234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4" y="21"/>
                    <a:pt x="224" y="21"/>
                    <a:pt x="224" y="22"/>
                  </a:cubicBezTo>
                  <a:cubicBezTo>
                    <a:pt x="224" y="23"/>
                    <a:pt x="224" y="23"/>
                    <a:pt x="225" y="23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4" y="23"/>
                    <a:pt x="235" y="23"/>
                    <a:pt x="235" y="22"/>
                  </a:cubicBezTo>
                  <a:cubicBezTo>
                    <a:pt x="235" y="21"/>
                    <a:pt x="234" y="21"/>
                    <a:pt x="233" y="21"/>
                  </a:cubicBezTo>
                  <a:cubicBezTo>
                    <a:pt x="233" y="21"/>
                    <a:pt x="232" y="21"/>
                    <a:pt x="232" y="21"/>
                  </a:cubicBezTo>
                  <a:cubicBezTo>
                    <a:pt x="231" y="21"/>
                    <a:pt x="231" y="21"/>
                    <a:pt x="231" y="21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moveTo>
                    <a:pt x="19" y="0"/>
                  </a:moveTo>
                  <a:cubicBezTo>
                    <a:pt x="19" y="0"/>
                    <a:pt x="18" y="0"/>
                    <a:pt x="18" y="1"/>
                  </a:cubicBezTo>
                  <a:cubicBezTo>
                    <a:pt x="18" y="1"/>
                    <a:pt x="17" y="2"/>
                    <a:pt x="17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3"/>
                    <a:pt x="19" y="4"/>
                    <a:pt x="19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20" y="0"/>
                    <a:pt x="19" y="0"/>
                  </a:cubicBezTo>
                  <a:moveTo>
                    <a:pt x="44" y="0"/>
                  </a:moveTo>
                  <a:cubicBezTo>
                    <a:pt x="43" y="0"/>
                    <a:pt x="42" y="1"/>
                    <a:pt x="40" y="2"/>
                  </a:cubicBezTo>
                  <a:cubicBezTo>
                    <a:pt x="39" y="2"/>
                    <a:pt x="38" y="4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3" y="3"/>
                    <a:pt x="44" y="2"/>
                    <a:pt x="44" y="2"/>
                  </a:cubicBezTo>
                  <a:cubicBezTo>
                    <a:pt x="46" y="2"/>
                    <a:pt x="47" y="3"/>
                    <a:pt x="47" y="4"/>
                  </a:cubicBezTo>
                  <a:cubicBezTo>
                    <a:pt x="47" y="6"/>
                    <a:pt x="44" y="9"/>
                    <a:pt x="39" y="11"/>
                  </a:cubicBezTo>
                  <a:cubicBezTo>
                    <a:pt x="37" y="12"/>
                    <a:pt x="37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4"/>
                    <a:pt x="47" y="14"/>
                    <a:pt x="47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3" y="11"/>
                    <a:pt x="44" y="10"/>
                  </a:cubicBezTo>
                  <a:cubicBezTo>
                    <a:pt x="46" y="10"/>
                    <a:pt x="47" y="9"/>
                    <a:pt x="48" y="8"/>
                  </a:cubicBezTo>
                  <a:cubicBezTo>
                    <a:pt x="48" y="7"/>
                    <a:pt x="49" y="6"/>
                    <a:pt x="49" y="4"/>
                  </a:cubicBezTo>
                  <a:cubicBezTo>
                    <a:pt x="49" y="3"/>
                    <a:pt x="48" y="2"/>
                    <a:pt x="48" y="1"/>
                  </a:cubicBezTo>
                  <a:cubicBezTo>
                    <a:pt x="47" y="1"/>
                    <a:pt x="46" y="0"/>
                    <a:pt x="44" y="0"/>
                  </a:cubicBezTo>
                  <a:moveTo>
                    <a:pt x="62" y="21"/>
                  </a:moveTo>
                  <a:cubicBezTo>
                    <a:pt x="61" y="21"/>
                    <a:pt x="60" y="20"/>
                    <a:pt x="59" y="19"/>
                  </a:cubicBezTo>
                  <a:cubicBezTo>
                    <a:pt x="59" y="18"/>
                    <a:pt x="58" y="17"/>
                    <a:pt x="58" y="15"/>
                  </a:cubicBezTo>
                  <a:cubicBezTo>
                    <a:pt x="58" y="15"/>
                    <a:pt x="58" y="14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9" y="15"/>
                    <a:pt x="68" y="16"/>
                    <a:pt x="67" y="18"/>
                  </a:cubicBezTo>
                  <a:cubicBezTo>
                    <a:pt x="65" y="20"/>
                    <a:pt x="63" y="21"/>
                    <a:pt x="62" y="21"/>
                  </a:cubicBezTo>
                  <a:moveTo>
                    <a:pt x="59" y="10"/>
                  </a:moveTo>
                  <a:cubicBezTo>
                    <a:pt x="60" y="9"/>
                    <a:pt x="61" y="7"/>
                    <a:pt x="62" y="5"/>
                  </a:cubicBezTo>
                  <a:cubicBezTo>
                    <a:pt x="64" y="3"/>
                    <a:pt x="66" y="2"/>
                    <a:pt x="67" y="2"/>
                  </a:cubicBezTo>
                  <a:cubicBezTo>
                    <a:pt x="69" y="2"/>
                    <a:pt x="69" y="3"/>
                    <a:pt x="70" y="4"/>
                  </a:cubicBezTo>
                  <a:cubicBezTo>
                    <a:pt x="71" y="5"/>
                    <a:pt x="71" y="6"/>
                    <a:pt x="71" y="8"/>
                  </a:cubicBezTo>
                  <a:cubicBezTo>
                    <a:pt x="71" y="9"/>
                    <a:pt x="71" y="10"/>
                    <a:pt x="70" y="10"/>
                  </a:cubicBezTo>
                  <a:cubicBezTo>
                    <a:pt x="59" y="10"/>
                    <a:pt x="59" y="10"/>
                    <a:pt x="59" y="10"/>
                  </a:cubicBezTo>
                  <a:moveTo>
                    <a:pt x="67" y="0"/>
                  </a:moveTo>
                  <a:cubicBezTo>
                    <a:pt x="64" y="0"/>
                    <a:pt x="61" y="2"/>
                    <a:pt x="59" y="6"/>
                  </a:cubicBezTo>
                  <a:cubicBezTo>
                    <a:pt x="57" y="9"/>
                    <a:pt x="56" y="12"/>
                    <a:pt x="56" y="15"/>
                  </a:cubicBezTo>
                  <a:cubicBezTo>
                    <a:pt x="56" y="17"/>
                    <a:pt x="56" y="19"/>
                    <a:pt x="57" y="21"/>
                  </a:cubicBezTo>
                  <a:cubicBezTo>
                    <a:pt x="58" y="22"/>
                    <a:pt x="60" y="23"/>
                    <a:pt x="62" y="23"/>
                  </a:cubicBezTo>
                  <a:cubicBezTo>
                    <a:pt x="65" y="23"/>
                    <a:pt x="68" y="21"/>
                    <a:pt x="70" y="18"/>
                  </a:cubicBezTo>
                  <a:cubicBezTo>
                    <a:pt x="72" y="14"/>
                    <a:pt x="73" y="11"/>
                    <a:pt x="73" y="8"/>
                  </a:cubicBezTo>
                  <a:cubicBezTo>
                    <a:pt x="73" y="6"/>
                    <a:pt x="73" y="4"/>
                    <a:pt x="72" y="3"/>
                  </a:cubicBezTo>
                  <a:cubicBezTo>
                    <a:pt x="71" y="1"/>
                    <a:pt x="69" y="0"/>
                    <a:pt x="67" y="0"/>
                  </a:cubicBezTo>
                  <a:moveTo>
                    <a:pt x="160" y="0"/>
                  </a:moveTo>
                  <a:cubicBezTo>
                    <a:pt x="159" y="0"/>
                    <a:pt x="158" y="1"/>
                    <a:pt x="156" y="2"/>
                  </a:cubicBezTo>
                  <a:cubicBezTo>
                    <a:pt x="155" y="2"/>
                    <a:pt x="154" y="4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6"/>
                    <a:pt x="154" y="6"/>
                    <a:pt x="155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4"/>
                    <a:pt x="157" y="4"/>
                    <a:pt x="158" y="3"/>
                  </a:cubicBezTo>
                  <a:cubicBezTo>
                    <a:pt x="159" y="3"/>
                    <a:pt x="160" y="2"/>
                    <a:pt x="160" y="2"/>
                  </a:cubicBezTo>
                  <a:cubicBezTo>
                    <a:pt x="162" y="2"/>
                    <a:pt x="163" y="3"/>
                    <a:pt x="163" y="4"/>
                  </a:cubicBezTo>
                  <a:cubicBezTo>
                    <a:pt x="163" y="6"/>
                    <a:pt x="160" y="9"/>
                    <a:pt x="155" y="11"/>
                  </a:cubicBezTo>
                  <a:cubicBezTo>
                    <a:pt x="153" y="12"/>
                    <a:pt x="153" y="12"/>
                    <a:pt x="152" y="12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4"/>
                    <a:pt x="152" y="14"/>
                    <a:pt x="153" y="14"/>
                  </a:cubicBezTo>
                  <a:cubicBezTo>
                    <a:pt x="162" y="14"/>
                    <a:pt x="162" y="14"/>
                    <a:pt x="162" y="14"/>
                  </a:cubicBezTo>
                  <a:cubicBezTo>
                    <a:pt x="162" y="14"/>
                    <a:pt x="163" y="14"/>
                    <a:pt x="163" y="13"/>
                  </a:cubicBezTo>
                  <a:cubicBezTo>
                    <a:pt x="163" y="13"/>
                    <a:pt x="162" y="12"/>
                    <a:pt x="162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2"/>
                    <a:pt x="159" y="11"/>
                    <a:pt x="161" y="10"/>
                  </a:cubicBezTo>
                  <a:cubicBezTo>
                    <a:pt x="162" y="10"/>
                    <a:pt x="163" y="9"/>
                    <a:pt x="164" y="8"/>
                  </a:cubicBezTo>
                  <a:cubicBezTo>
                    <a:pt x="165" y="7"/>
                    <a:pt x="165" y="6"/>
                    <a:pt x="165" y="4"/>
                  </a:cubicBezTo>
                  <a:cubicBezTo>
                    <a:pt x="165" y="3"/>
                    <a:pt x="165" y="2"/>
                    <a:pt x="164" y="1"/>
                  </a:cubicBezTo>
                  <a:cubicBezTo>
                    <a:pt x="163" y="1"/>
                    <a:pt x="162" y="0"/>
                    <a:pt x="160" y="0"/>
                  </a:cubicBezTo>
                  <a:moveTo>
                    <a:pt x="178" y="21"/>
                  </a:moveTo>
                  <a:cubicBezTo>
                    <a:pt x="177" y="21"/>
                    <a:pt x="176" y="20"/>
                    <a:pt x="175" y="19"/>
                  </a:cubicBezTo>
                  <a:cubicBezTo>
                    <a:pt x="175" y="18"/>
                    <a:pt x="174" y="17"/>
                    <a:pt x="174" y="15"/>
                  </a:cubicBezTo>
                  <a:cubicBezTo>
                    <a:pt x="174" y="15"/>
                    <a:pt x="174" y="14"/>
                    <a:pt x="175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5" y="15"/>
                    <a:pt x="184" y="16"/>
                    <a:pt x="183" y="18"/>
                  </a:cubicBezTo>
                  <a:cubicBezTo>
                    <a:pt x="181" y="20"/>
                    <a:pt x="180" y="21"/>
                    <a:pt x="178" y="21"/>
                  </a:cubicBezTo>
                  <a:moveTo>
                    <a:pt x="175" y="10"/>
                  </a:moveTo>
                  <a:cubicBezTo>
                    <a:pt x="176" y="9"/>
                    <a:pt x="177" y="7"/>
                    <a:pt x="178" y="5"/>
                  </a:cubicBezTo>
                  <a:cubicBezTo>
                    <a:pt x="180" y="3"/>
                    <a:pt x="182" y="2"/>
                    <a:pt x="183" y="2"/>
                  </a:cubicBezTo>
                  <a:cubicBezTo>
                    <a:pt x="185" y="2"/>
                    <a:pt x="186" y="3"/>
                    <a:pt x="186" y="4"/>
                  </a:cubicBezTo>
                  <a:cubicBezTo>
                    <a:pt x="187" y="5"/>
                    <a:pt x="187" y="6"/>
                    <a:pt x="187" y="8"/>
                  </a:cubicBezTo>
                  <a:cubicBezTo>
                    <a:pt x="187" y="9"/>
                    <a:pt x="187" y="10"/>
                    <a:pt x="187" y="10"/>
                  </a:cubicBezTo>
                  <a:cubicBezTo>
                    <a:pt x="175" y="10"/>
                    <a:pt x="175" y="10"/>
                    <a:pt x="175" y="10"/>
                  </a:cubicBezTo>
                  <a:moveTo>
                    <a:pt x="183" y="0"/>
                  </a:moveTo>
                  <a:cubicBezTo>
                    <a:pt x="180" y="0"/>
                    <a:pt x="178" y="2"/>
                    <a:pt x="175" y="6"/>
                  </a:cubicBezTo>
                  <a:cubicBezTo>
                    <a:pt x="173" y="9"/>
                    <a:pt x="172" y="12"/>
                    <a:pt x="172" y="15"/>
                  </a:cubicBezTo>
                  <a:cubicBezTo>
                    <a:pt x="172" y="17"/>
                    <a:pt x="173" y="19"/>
                    <a:pt x="173" y="21"/>
                  </a:cubicBezTo>
                  <a:cubicBezTo>
                    <a:pt x="174" y="22"/>
                    <a:pt x="176" y="23"/>
                    <a:pt x="178" y="23"/>
                  </a:cubicBezTo>
                  <a:cubicBezTo>
                    <a:pt x="181" y="23"/>
                    <a:pt x="184" y="21"/>
                    <a:pt x="186" y="18"/>
                  </a:cubicBezTo>
                  <a:cubicBezTo>
                    <a:pt x="188" y="14"/>
                    <a:pt x="189" y="11"/>
                    <a:pt x="189" y="8"/>
                  </a:cubicBezTo>
                  <a:cubicBezTo>
                    <a:pt x="189" y="6"/>
                    <a:pt x="189" y="4"/>
                    <a:pt x="188" y="3"/>
                  </a:cubicBezTo>
                  <a:cubicBezTo>
                    <a:pt x="187" y="1"/>
                    <a:pt x="185" y="0"/>
                    <a:pt x="18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451988">
              <a:off x="3018964" y="3017078"/>
              <a:ext cx="1772568" cy="39160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6"/>
          <p:cNvGrpSpPr/>
          <p:nvPr/>
        </p:nvGrpSpPr>
        <p:grpSpPr>
          <a:xfrm>
            <a:off x="1787619" y="342650"/>
            <a:ext cx="6957256" cy="6466085"/>
            <a:chOff x="1787619" y="342650"/>
            <a:chExt cx="6957256" cy="6466085"/>
          </a:xfrm>
        </p:grpSpPr>
        <p:pic>
          <p:nvPicPr>
            <p:cNvPr id="183" name="Google Shape;18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96525" y="342650"/>
              <a:ext cx="448351" cy="1508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6"/>
            <p:cNvSpPr/>
            <p:nvPr/>
          </p:nvSpPr>
          <p:spPr>
            <a:xfrm rot="5400000">
              <a:off x="8009700" y="1193764"/>
              <a:ext cx="1022000" cy="109225"/>
            </a:xfrm>
            <a:custGeom>
              <a:avLst/>
              <a:gdLst/>
              <a:ahLst/>
              <a:cxnLst/>
              <a:rect l="l" t="t" r="r" b="b"/>
              <a:pathLst>
                <a:path w="322" h="34" extrusionOk="0">
                  <a:moveTo>
                    <a:pt x="186" y="21"/>
                  </a:moveTo>
                  <a:cubicBezTo>
                    <a:pt x="185" y="21"/>
                    <a:pt x="185" y="22"/>
                    <a:pt x="185" y="23"/>
                  </a:cubicBezTo>
                  <a:cubicBezTo>
                    <a:pt x="185" y="24"/>
                    <a:pt x="185" y="24"/>
                    <a:pt x="186" y="2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5" y="24"/>
                    <a:pt x="206" y="24"/>
                    <a:pt x="206" y="23"/>
                  </a:cubicBezTo>
                  <a:cubicBezTo>
                    <a:pt x="206" y="22"/>
                    <a:pt x="205" y="21"/>
                    <a:pt x="204" y="21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6" y="21"/>
                    <a:pt x="186" y="21"/>
                    <a:pt x="186" y="21"/>
                  </a:cubicBezTo>
                  <a:moveTo>
                    <a:pt x="188" y="15"/>
                  </a:moveTo>
                  <a:cubicBezTo>
                    <a:pt x="187" y="15"/>
                    <a:pt x="186" y="16"/>
                    <a:pt x="186" y="17"/>
                  </a:cubicBezTo>
                  <a:cubicBezTo>
                    <a:pt x="186" y="18"/>
                    <a:pt x="187" y="18"/>
                    <a:pt x="188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7" y="18"/>
                    <a:pt x="207" y="18"/>
                    <a:pt x="207" y="17"/>
                  </a:cubicBezTo>
                  <a:cubicBezTo>
                    <a:pt x="207" y="16"/>
                    <a:pt x="207" y="16"/>
                    <a:pt x="206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8" y="15"/>
                    <a:pt x="188" y="15"/>
                    <a:pt x="188" y="15"/>
                  </a:cubicBezTo>
                  <a:moveTo>
                    <a:pt x="265" y="13"/>
                  </a:moveTo>
                  <a:cubicBezTo>
                    <a:pt x="261" y="13"/>
                    <a:pt x="258" y="14"/>
                    <a:pt x="256" y="16"/>
                  </a:cubicBezTo>
                  <a:cubicBezTo>
                    <a:pt x="253" y="19"/>
                    <a:pt x="251" y="22"/>
                    <a:pt x="251" y="25"/>
                  </a:cubicBezTo>
                  <a:cubicBezTo>
                    <a:pt x="251" y="28"/>
                    <a:pt x="252" y="30"/>
                    <a:pt x="254" y="31"/>
                  </a:cubicBezTo>
                  <a:cubicBezTo>
                    <a:pt x="255" y="33"/>
                    <a:pt x="257" y="34"/>
                    <a:pt x="260" y="34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1" y="34"/>
                    <a:pt x="262" y="33"/>
                    <a:pt x="264" y="33"/>
                  </a:cubicBezTo>
                  <a:cubicBezTo>
                    <a:pt x="266" y="32"/>
                    <a:pt x="267" y="32"/>
                    <a:pt x="268" y="31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68" y="29"/>
                    <a:pt x="268" y="29"/>
                    <a:pt x="268" y="28"/>
                  </a:cubicBezTo>
                  <a:cubicBezTo>
                    <a:pt x="268" y="28"/>
                    <a:pt x="267" y="28"/>
                    <a:pt x="267" y="28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7" y="28"/>
                    <a:pt x="266" y="28"/>
                    <a:pt x="264" y="29"/>
                  </a:cubicBezTo>
                  <a:cubicBezTo>
                    <a:pt x="263" y="30"/>
                    <a:pt x="261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58" y="31"/>
                    <a:pt x="257" y="30"/>
                    <a:pt x="256" y="29"/>
                  </a:cubicBezTo>
                  <a:cubicBezTo>
                    <a:pt x="255" y="28"/>
                    <a:pt x="254" y="27"/>
                    <a:pt x="254" y="25"/>
                  </a:cubicBezTo>
                  <a:cubicBezTo>
                    <a:pt x="254" y="23"/>
                    <a:pt x="256" y="21"/>
                    <a:pt x="258" y="18"/>
                  </a:cubicBezTo>
                  <a:cubicBezTo>
                    <a:pt x="260" y="17"/>
                    <a:pt x="262" y="16"/>
                    <a:pt x="265" y="16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6" y="16"/>
                    <a:pt x="267" y="16"/>
                    <a:pt x="268" y="17"/>
                  </a:cubicBezTo>
                  <a:cubicBezTo>
                    <a:pt x="269" y="18"/>
                    <a:pt x="270" y="18"/>
                    <a:pt x="270" y="18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0" y="14"/>
                    <a:pt x="268" y="13"/>
                    <a:pt x="265" y="13"/>
                  </a:cubicBezTo>
                  <a:cubicBezTo>
                    <a:pt x="265" y="13"/>
                    <a:pt x="265" y="13"/>
                    <a:pt x="265" y="13"/>
                  </a:cubicBezTo>
                  <a:moveTo>
                    <a:pt x="236" y="25"/>
                  </a:moveTo>
                  <a:cubicBezTo>
                    <a:pt x="236" y="23"/>
                    <a:pt x="237" y="20"/>
                    <a:pt x="239" y="18"/>
                  </a:cubicBezTo>
                  <a:cubicBezTo>
                    <a:pt x="242" y="16"/>
                    <a:pt x="244" y="15"/>
                    <a:pt x="246" y="15"/>
                  </a:cubicBezTo>
                  <a:cubicBezTo>
                    <a:pt x="246" y="15"/>
                    <a:pt x="246" y="15"/>
                    <a:pt x="246" y="15"/>
                  </a:cubicBezTo>
                  <a:cubicBezTo>
                    <a:pt x="248" y="15"/>
                    <a:pt x="248" y="16"/>
                    <a:pt x="248" y="17"/>
                  </a:cubicBezTo>
                  <a:cubicBezTo>
                    <a:pt x="248" y="18"/>
                    <a:pt x="246" y="20"/>
                    <a:pt x="243" y="22"/>
                  </a:cubicBezTo>
                  <a:cubicBezTo>
                    <a:pt x="242" y="23"/>
                    <a:pt x="239" y="24"/>
                    <a:pt x="236" y="25"/>
                  </a:cubicBezTo>
                  <a:moveTo>
                    <a:pt x="246" y="12"/>
                  </a:moveTo>
                  <a:cubicBezTo>
                    <a:pt x="243" y="12"/>
                    <a:pt x="240" y="14"/>
                    <a:pt x="237" y="16"/>
                  </a:cubicBezTo>
                  <a:cubicBezTo>
                    <a:pt x="235" y="19"/>
                    <a:pt x="233" y="22"/>
                    <a:pt x="233" y="25"/>
                  </a:cubicBezTo>
                  <a:cubicBezTo>
                    <a:pt x="233" y="27"/>
                    <a:pt x="234" y="29"/>
                    <a:pt x="235" y="31"/>
                  </a:cubicBezTo>
                  <a:cubicBezTo>
                    <a:pt x="237" y="32"/>
                    <a:pt x="239" y="33"/>
                    <a:pt x="241" y="33"/>
                  </a:cubicBezTo>
                  <a:cubicBezTo>
                    <a:pt x="241" y="33"/>
                    <a:pt x="241" y="33"/>
                    <a:pt x="242" y="33"/>
                  </a:cubicBezTo>
                  <a:cubicBezTo>
                    <a:pt x="243" y="33"/>
                    <a:pt x="244" y="33"/>
                    <a:pt x="245" y="33"/>
                  </a:cubicBezTo>
                  <a:cubicBezTo>
                    <a:pt x="247" y="32"/>
                    <a:pt x="247" y="32"/>
                    <a:pt x="247" y="31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30"/>
                    <a:pt x="242" y="30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39" y="30"/>
                    <a:pt x="238" y="29"/>
                    <a:pt x="237" y="28"/>
                  </a:cubicBezTo>
                  <a:cubicBezTo>
                    <a:pt x="247" y="23"/>
                    <a:pt x="247" y="23"/>
                    <a:pt x="247" y="23"/>
                  </a:cubicBezTo>
                  <a:cubicBezTo>
                    <a:pt x="248" y="22"/>
                    <a:pt x="249" y="22"/>
                    <a:pt x="250" y="21"/>
                  </a:cubicBezTo>
                  <a:cubicBezTo>
                    <a:pt x="251" y="19"/>
                    <a:pt x="251" y="18"/>
                    <a:pt x="251" y="17"/>
                  </a:cubicBezTo>
                  <a:cubicBezTo>
                    <a:pt x="251" y="16"/>
                    <a:pt x="251" y="15"/>
                    <a:pt x="250" y="14"/>
                  </a:cubicBezTo>
                  <a:cubicBezTo>
                    <a:pt x="249" y="13"/>
                    <a:pt x="248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moveTo>
                    <a:pt x="227" y="12"/>
                  </a:moveTo>
                  <a:cubicBezTo>
                    <a:pt x="225" y="12"/>
                    <a:pt x="224" y="13"/>
                    <a:pt x="223" y="14"/>
                  </a:cubicBezTo>
                  <a:cubicBezTo>
                    <a:pt x="221" y="15"/>
                    <a:pt x="221" y="17"/>
                    <a:pt x="221" y="18"/>
                  </a:cubicBezTo>
                  <a:cubicBezTo>
                    <a:pt x="221" y="21"/>
                    <a:pt x="222" y="22"/>
                    <a:pt x="225" y="23"/>
                  </a:cubicBezTo>
                  <a:cubicBezTo>
                    <a:pt x="227" y="23"/>
                    <a:pt x="227" y="24"/>
                    <a:pt x="227" y="25"/>
                  </a:cubicBezTo>
                  <a:cubicBezTo>
                    <a:pt x="227" y="26"/>
                    <a:pt x="227" y="27"/>
                    <a:pt x="226" y="28"/>
                  </a:cubicBezTo>
                  <a:cubicBezTo>
                    <a:pt x="225" y="29"/>
                    <a:pt x="223" y="30"/>
                    <a:pt x="222" y="30"/>
                  </a:cubicBezTo>
                  <a:cubicBezTo>
                    <a:pt x="222" y="30"/>
                    <a:pt x="222" y="30"/>
                    <a:pt x="222" y="30"/>
                  </a:cubicBezTo>
                  <a:cubicBezTo>
                    <a:pt x="221" y="30"/>
                    <a:pt x="220" y="30"/>
                    <a:pt x="220" y="29"/>
                  </a:cubicBezTo>
                  <a:cubicBezTo>
                    <a:pt x="220" y="29"/>
                    <a:pt x="220" y="28"/>
                    <a:pt x="219" y="27"/>
                  </a:cubicBezTo>
                  <a:cubicBezTo>
                    <a:pt x="219" y="27"/>
                    <a:pt x="219" y="27"/>
                    <a:pt x="218" y="27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17" y="27"/>
                    <a:pt x="217" y="27"/>
                    <a:pt x="217" y="28"/>
                  </a:cubicBezTo>
                  <a:cubicBezTo>
                    <a:pt x="217" y="29"/>
                    <a:pt x="217" y="31"/>
                    <a:pt x="218" y="32"/>
                  </a:cubicBezTo>
                  <a:cubicBezTo>
                    <a:pt x="219" y="33"/>
                    <a:pt x="221" y="33"/>
                    <a:pt x="222" y="33"/>
                  </a:cubicBezTo>
                  <a:cubicBezTo>
                    <a:pt x="222" y="33"/>
                    <a:pt x="222" y="33"/>
                    <a:pt x="222" y="33"/>
                  </a:cubicBezTo>
                  <a:cubicBezTo>
                    <a:pt x="224" y="33"/>
                    <a:pt x="226" y="32"/>
                    <a:pt x="228" y="31"/>
                  </a:cubicBezTo>
                  <a:cubicBezTo>
                    <a:pt x="230" y="29"/>
                    <a:pt x="230" y="27"/>
                    <a:pt x="230" y="25"/>
                  </a:cubicBezTo>
                  <a:cubicBezTo>
                    <a:pt x="231" y="23"/>
                    <a:pt x="230" y="22"/>
                    <a:pt x="229" y="21"/>
                  </a:cubicBezTo>
                  <a:cubicBezTo>
                    <a:pt x="228" y="20"/>
                    <a:pt x="227" y="20"/>
                    <a:pt x="225" y="20"/>
                  </a:cubicBezTo>
                  <a:cubicBezTo>
                    <a:pt x="224" y="20"/>
                    <a:pt x="224" y="19"/>
                    <a:pt x="224" y="18"/>
                  </a:cubicBezTo>
                  <a:cubicBezTo>
                    <a:pt x="224" y="17"/>
                    <a:pt x="224" y="17"/>
                    <a:pt x="225" y="16"/>
                  </a:cubicBezTo>
                  <a:cubicBezTo>
                    <a:pt x="225" y="15"/>
                    <a:pt x="226" y="15"/>
                    <a:pt x="227" y="15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8" y="15"/>
                    <a:pt x="228" y="15"/>
                    <a:pt x="228" y="16"/>
                  </a:cubicBezTo>
                  <a:cubicBezTo>
                    <a:pt x="229" y="17"/>
                    <a:pt x="229" y="17"/>
                    <a:pt x="230" y="17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31" y="17"/>
                    <a:pt x="231" y="16"/>
                    <a:pt x="231" y="16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13"/>
                    <a:pt x="229" y="12"/>
                    <a:pt x="227" y="12"/>
                  </a:cubicBezTo>
                  <a:cubicBezTo>
                    <a:pt x="227" y="12"/>
                    <a:pt x="227" y="12"/>
                    <a:pt x="227" y="12"/>
                  </a:cubicBezTo>
                  <a:moveTo>
                    <a:pt x="44" y="9"/>
                  </a:moveTo>
                  <a:cubicBezTo>
                    <a:pt x="43" y="9"/>
                    <a:pt x="43" y="10"/>
                    <a:pt x="43" y="1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0" y="30"/>
                    <a:pt x="40" y="2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5" y="15"/>
                    <a:pt x="46" y="14"/>
                  </a:cubicBezTo>
                  <a:cubicBezTo>
                    <a:pt x="47" y="13"/>
                    <a:pt x="49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4"/>
                    <a:pt x="53" y="15"/>
                    <a:pt x="53" y="16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50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0"/>
                    <a:pt x="52" y="2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4"/>
                    <a:pt x="56" y="12"/>
                    <a:pt x="54" y="11"/>
                  </a:cubicBezTo>
                  <a:cubicBezTo>
                    <a:pt x="53" y="10"/>
                    <a:pt x="52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7" y="10"/>
                    <a:pt x="46" y="11"/>
                  </a:cubicBezTo>
                  <a:cubicBezTo>
                    <a:pt x="46" y="10"/>
                    <a:pt x="45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22" y="27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19" y="27"/>
                    <a:pt x="19" y="26"/>
                  </a:cubicBezTo>
                  <a:cubicBezTo>
                    <a:pt x="18" y="25"/>
                    <a:pt x="17" y="24"/>
                    <a:pt x="17" y="23"/>
                  </a:cubicBezTo>
                  <a:cubicBezTo>
                    <a:pt x="17" y="20"/>
                    <a:pt x="19" y="18"/>
                    <a:pt x="21" y="15"/>
                  </a:cubicBezTo>
                  <a:cubicBezTo>
                    <a:pt x="24" y="13"/>
                    <a:pt x="26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31" y="18"/>
                    <a:pt x="31" y="20"/>
                    <a:pt x="31" y="20"/>
                  </a:cubicBezTo>
                  <a:cubicBezTo>
                    <a:pt x="30" y="22"/>
                    <a:pt x="29" y="24"/>
                    <a:pt x="27" y="25"/>
                  </a:cubicBezTo>
                  <a:cubicBezTo>
                    <a:pt x="26" y="27"/>
                    <a:pt x="24" y="27"/>
                    <a:pt x="22" y="27"/>
                  </a:cubicBezTo>
                  <a:moveTo>
                    <a:pt x="29" y="9"/>
                  </a:moveTo>
                  <a:cubicBezTo>
                    <a:pt x="26" y="9"/>
                    <a:pt x="23" y="10"/>
                    <a:pt x="20" y="12"/>
                  </a:cubicBezTo>
                  <a:cubicBezTo>
                    <a:pt x="17" y="15"/>
                    <a:pt x="16" y="17"/>
                    <a:pt x="15" y="20"/>
                  </a:cubicBezTo>
                  <a:cubicBezTo>
                    <a:pt x="15" y="21"/>
                    <a:pt x="14" y="22"/>
                    <a:pt x="14" y="23"/>
                  </a:cubicBezTo>
                  <a:cubicBezTo>
                    <a:pt x="14" y="25"/>
                    <a:pt x="15" y="27"/>
                    <a:pt x="17" y="28"/>
                  </a:cubicBezTo>
                  <a:cubicBezTo>
                    <a:pt x="18" y="29"/>
                    <a:pt x="20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30"/>
                    <a:pt x="27" y="29"/>
                    <a:pt x="29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9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29"/>
                  </a:cubicBezTo>
                  <a:cubicBezTo>
                    <a:pt x="32" y="29"/>
                    <a:pt x="32" y="26"/>
                    <a:pt x="34" y="21"/>
                  </a:cubicBezTo>
                  <a:cubicBezTo>
                    <a:pt x="35" y="16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0"/>
                    <a:pt x="32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132" y="8"/>
                  </a:moveTo>
                  <a:cubicBezTo>
                    <a:pt x="131" y="8"/>
                    <a:pt x="131" y="9"/>
                    <a:pt x="130" y="10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7"/>
                    <a:pt x="119" y="18"/>
                    <a:pt x="119" y="19"/>
                  </a:cubicBezTo>
                  <a:cubicBezTo>
                    <a:pt x="119" y="20"/>
                    <a:pt x="119" y="20"/>
                    <a:pt x="12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2"/>
                    <a:pt x="127" y="23"/>
                    <a:pt x="126" y="24"/>
                  </a:cubicBezTo>
                  <a:cubicBezTo>
                    <a:pt x="126" y="26"/>
                    <a:pt x="125" y="27"/>
                    <a:pt x="125" y="28"/>
                  </a:cubicBezTo>
                  <a:cubicBezTo>
                    <a:pt x="125" y="29"/>
                    <a:pt x="126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8" y="29"/>
                    <a:pt x="128" y="29"/>
                    <a:pt x="128" y="28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9" y="21"/>
                    <a:pt x="140" y="20"/>
                    <a:pt x="140" y="19"/>
                  </a:cubicBezTo>
                  <a:cubicBezTo>
                    <a:pt x="140" y="18"/>
                    <a:pt x="139" y="18"/>
                    <a:pt x="138" y="18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2" y="16"/>
                    <a:pt x="132" y="15"/>
                    <a:pt x="133" y="14"/>
                  </a:cubicBezTo>
                  <a:cubicBezTo>
                    <a:pt x="133" y="12"/>
                    <a:pt x="133" y="10"/>
                    <a:pt x="133" y="10"/>
                  </a:cubicBezTo>
                  <a:cubicBezTo>
                    <a:pt x="133" y="9"/>
                    <a:pt x="133" y="8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moveTo>
                    <a:pt x="167" y="7"/>
                  </a:moveTo>
                  <a:cubicBezTo>
                    <a:pt x="166" y="7"/>
                    <a:pt x="166" y="7"/>
                    <a:pt x="166" y="7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5"/>
                    <a:pt x="156" y="15"/>
                    <a:pt x="156" y="16"/>
                  </a:cubicBezTo>
                  <a:cubicBezTo>
                    <a:pt x="156" y="16"/>
                    <a:pt x="156" y="16"/>
                    <a:pt x="156" y="17"/>
                  </a:cubicBezTo>
                  <a:cubicBezTo>
                    <a:pt x="156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29"/>
                    <a:pt x="153" y="30"/>
                    <a:pt x="153" y="31"/>
                  </a:cubicBezTo>
                  <a:cubicBezTo>
                    <a:pt x="153" y="32"/>
                    <a:pt x="154" y="32"/>
                    <a:pt x="155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1"/>
                  </a:cubicBezTo>
                  <a:cubicBezTo>
                    <a:pt x="167" y="30"/>
                    <a:pt x="167" y="29"/>
                    <a:pt x="165" y="29"/>
                  </a:cubicBezTo>
                  <a:cubicBezTo>
                    <a:pt x="165" y="29"/>
                    <a:pt x="165" y="29"/>
                    <a:pt x="164" y="29"/>
                  </a:cubicBezTo>
                  <a:cubicBezTo>
                    <a:pt x="163" y="29"/>
                    <a:pt x="163" y="29"/>
                    <a:pt x="162" y="29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7"/>
                    <a:pt x="168" y="7"/>
                  </a:cubicBezTo>
                  <a:cubicBezTo>
                    <a:pt x="168" y="7"/>
                    <a:pt x="167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moveTo>
                    <a:pt x="307" y="31"/>
                  </a:moveTo>
                  <a:cubicBezTo>
                    <a:pt x="307" y="31"/>
                    <a:pt x="307" y="31"/>
                    <a:pt x="307" y="31"/>
                  </a:cubicBezTo>
                  <a:cubicBezTo>
                    <a:pt x="305" y="31"/>
                    <a:pt x="304" y="30"/>
                    <a:pt x="303" y="29"/>
                  </a:cubicBezTo>
                  <a:cubicBezTo>
                    <a:pt x="303" y="27"/>
                    <a:pt x="302" y="26"/>
                    <a:pt x="303" y="24"/>
                  </a:cubicBezTo>
                  <a:cubicBezTo>
                    <a:pt x="303" y="23"/>
                    <a:pt x="303" y="22"/>
                    <a:pt x="303" y="21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317" y="23"/>
                    <a:pt x="315" y="26"/>
                    <a:pt x="314" y="28"/>
                  </a:cubicBezTo>
                  <a:cubicBezTo>
                    <a:pt x="311" y="30"/>
                    <a:pt x="309" y="31"/>
                    <a:pt x="307" y="31"/>
                  </a:cubicBezTo>
                  <a:moveTo>
                    <a:pt x="319" y="18"/>
                  </a:moveTo>
                  <a:cubicBezTo>
                    <a:pt x="304" y="18"/>
                    <a:pt x="304" y="18"/>
                    <a:pt x="304" y="18"/>
                  </a:cubicBezTo>
                  <a:cubicBezTo>
                    <a:pt x="305" y="15"/>
                    <a:pt x="306" y="13"/>
                    <a:pt x="308" y="11"/>
                  </a:cubicBezTo>
                  <a:cubicBezTo>
                    <a:pt x="310" y="8"/>
                    <a:pt x="312" y="7"/>
                    <a:pt x="314" y="7"/>
                  </a:cubicBezTo>
                  <a:cubicBezTo>
                    <a:pt x="315" y="7"/>
                    <a:pt x="315" y="7"/>
                    <a:pt x="315" y="7"/>
                  </a:cubicBezTo>
                  <a:cubicBezTo>
                    <a:pt x="316" y="7"/>
                    <a:pt x="317" y="8"/>
                    <a:pt x="318" y="10"/>
                  </a:cubicBezTo>
                  <a:cubicBezTo>
                    <a:pt x="319" y="11"/>
                    <a:pt x="319" y="13"/>
                    <a:pt x="319" y="14"/>
                  </a:cubicBezTo>
                  <a:cubicBezTo>
                    <a:pt x="319" y="15"/>
                    <a:pt x="319" y="17"/>
                    <a:pt x="319" y="18"/>
                  </a:cubicBezTo>
                  <a:moveTo>
                    <a:pt x="314" y="4"/>
                  </a:moveTo>
                  <a:cubicBezTo>
                    <a:pt x="310" y="4"/>
                    <a:pt x="307" y="7"/>
                    <a:pt x="304" y="11"/>
                  </a:cubicBezTo>
                  <a:cubicBezTo>
                    <a:pt x="301" y="16"/>
                    <a:pt x="300" y="20"/>
                    <a:pt x="300" y="24"/>
                  </a:cubicBezTo>
                  <a:cubicBezTo>
                    <a:pt x="299" y="27"/>
                    <a:pt x="300" y="29"/>
                    <a:pt x="301" y="31"/>
                  </a:cubicBezTo>
                  <a:cubicBezTo>
                    <a:pt x="303" y="33"/>
                    <a:pt x="304" y="34"/>
                    <a:pt x="307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11" y="34"/>
                    <a:pt x="315" y="32"/>
                    <a:pt x="318" y="27"/>
                  </a:cubicBezTo>
                  <a:cubicBezTo>
                    <a:pt x="321" y="23"/>
                    <a:pt x="322" y="19"/>
                    <a:pt x="322" y="14"/>
                  </a:cubicBezTo>
                  <a:cubicBezTo>
                    <a:pt x="322" y="12"/>
                    <a:pt x="322" y="9"/>
                    <a:pt x="320" y="8"/>
                  </a:cubicBezTo>
                  <a:cubicBezTo>
                    <a:pt x="319" y="5"/>
                    <a:pt x="317" y="4"/>
                    <a:pt x="315" y="4"/>
                  </a:cubicBezTo>
                  <a:cubicBezTo>
                    <a:pt x="315" y="4"/>
                    <a:pt x="315" y="4"/>
                    <a:pt x="314" y="4"/>
                  </a:cubicBezTo>
                  <a:moveTo>
                    <a:pt x="284" y="4"/>
                  </a:moveTo>
                  <a:cubicBezTo>
                    <a:pt x="283" y="4"/>
                    <a:pt x="281" y="4"/>
                    <a:pt x="279" y="6"/>
                  </a:cubicBezTo>
                  <a:cubicBezTo>
                    <a:pt x="278" y="7"/>
                    <a:pt x="277" y="8"/>
                    <a:pt x="276" y="10"/>
                  </a:cubicBezTo>
                  <a:cubicBezTo>
                    <a:pt x="276" y="11"/>
                    <a:pt x="276" y="11"/>
                    <a:pt x="276" y="11"/>
                  </a:cubicBezTo>
                  <a:cubicBezTo>
                    <a:pt x="276" y="12"/>
                    <a:pt x="276" y="12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2"/>
                    <a:pt x="279" y="12"/>
                    <a:pt x="279" y="11"/>
                  </a:cubicBezTo>
                  <a:cubicBezTo>
                    <a:pt x="279" y="10"/>
                    <a:pt x="279" y="10"/>
                    <a:pt x="279" y="10"/>
                  </a:cubicBezTo>
                  <a:cubicBezTo>
                    <a:pt x="280" y="9"/>
                    <a:pt x="281" y="8"/>
                    <a:pt x="282" y="8"/>
                  </a:cubicBezTo>
                  <a:cubicBezTo>
                    <a:pt x="283" y="7"/>
                    <a:pt x="284" y="7"/>
                    <a:pt x="284" y="7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6" y="7"/>
                    <a:pt x="287" y="8"/>
                    <a:pt x="287" y="9"/>
                  </a:cubicBezTo>
                  <a:cubicBezTo>
                    <a:pt x="287" y="12"/>
                    <a:pt x="284" y="15"/>
                    <a:pt x="277" y="18"/>
                  </a:cubicBezTo>
                  <a:cubicBezTo>
                    <a:pt x="275" y="19"/>
                    <a:pt x="274" y="19"/>
                    <a:pt x="274" y="20"/>
                  </a:cubicBezTo>
                  <a:cubicBezTo>
                    <a:pt x="273" y="20"/>
                    <a:pt x="273" y="21"/>
                    <a:pt x="273" y="21"/>
                  </a:cubicBezTo>
                  <a:cubicBezTo>
                    <a:pt x="273" y="22"/>
                    <a:pt x="273" y="22"/>
                    <a:pt x="274" y="22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7" y="23"/>
                    <a:pt x="287" y="22"/>
                    <a:pt x="287" y="21"/>
                  </a:cubicBezTo>
                  <a:cubicBezTo>
                    <a:pt x="287" y="20"/>
                    <a:pt x="287" y="20"/>
                    <a:pt x="286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2" y="19"/>
                    <a:pt x="283" y="18"/>
                    <a:pt x="284" y="17"/>
                  </a:cubicBezTo>
                  <a:cubicBezTo>
                    <a:pt x="286" y="16"/>
                    <a:pt x="288" y="15"/>
                    <a:pt x="289" y="14"/>
                  </a:cubicBezTo>
                  <a:cubicBezTo>
                    <a:pt x="290" y="13"/>
                    <a:pt x="290" y="11"/>
                    <a:pt x="290" y="9"/>
                  </a:cubicBezTo>
                  <a:cubicBezTo>
                    <a:pt x="290" y="8"/>
                    <a:pt x="290" y="6"/>
                    <a:pt x="289" y="5"/>
                  </a:cubicBezTo>
                  <a:cubicBezTo>
                    <a:pt x="288" y="4"/>
                    <a:pt x="286" y="4"/>
                    <a:pt x="285" y="4"/>
                  </a:cubicBezTo>
                  <a:cubicBezTo>
                    <a:pt x="285" y="4"/>
                    <a:pt x="285" y="4"/>
                    <a:pt x="284" y="4"/>
                  </a:cubicBezTo>
                  <a:moveTo>
                    <a:pt x="93" y="28"/>
                  </a:moveTo>
                  <a:cubicBezTo>
                    <a:pt x="93" y="28"/>
                    <a:pt x="93" y="28"/>
                    <a:pt x="93" y="28"/>
                  </a:cubicBezTo>
                  <a:cubicBezTo>
                    <a:pt x="91" y="28"/>
                    <a:pt x="90" y="27"/>
                    <a:pt x="89" y="26"/>
                  </a:cubicBezTo>
                  <a:cubicBezTo>
                    <a:pt x="89" y="24"/>
                    <a:pt x="88" y="23"/>
                    <a:pt x="88" y="21"/>
                  </a:cubicBezTo>
                  <a:cubicBezTo>
                    <a:pt x="88" y="20"/>
                    <a:pt x="89" y="19"/>
                    <a:pt x="8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20"/>
                    <a:pt x="101" y="23"/>
                    <a:pt x="99" y="25"/>
                  </a:cubicBezTo>
                  <a:cubicBezTo>
                    <a:pt x="97" y="27"/>
                    <a:pt x="95" y="28"/>
                    <a:pt x="93" y="28"/>
                  </a:cubicBezTo>
                  <a:moveTo>
                    <a:pt x="105" y="15"/>
                  </a:moveTo>
                  <a:cubicBezTo>
                    <a:pt x="90" y="15"/>
                    <a:pt x="90" y="15"/>
                    <a:pt x="90" y="15"/>
                  </a:cubicBezTo>
                  <a:cubicBezTo>
                    <a:pt x="91" y="12"/>
                    <a:pt x="92" y="10"/>
                    <a:pt x="94" y="8"/>
                  </a:cubicBezTo>
                  <a:cubicBezTo>
                    <a:pt x="96" y="5"/>
                    <a:pt x="98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2" y="4"/>
                    <a:pt x="103" y="5"/>
                    <a:pt x="104" y="7"/>
                  </a:cubicBezTo>
                  <a:cubicBezTo>
                    <a:pt x="105" y="8"/>
                    <a:pt x="105" y="10"/>
                    <a:pt x="105" y="11"/>
                  </a:cubicBezTo>
                  <a:cubicBezTo>
                    <a:pt x="105" y="12"/>
                    <a:pt x="105" y="14"/>
                    <a:pt x="105" y="15"/>
                  </a:cubicBezTo>
                  <a:moveTo>
                    <a:pt x="100" y="1"/>
                  </a:moveTo>
                  <a:cubicBezTo>
                    <a:pt x="96" y="1"/>
                    <a:pt x="93" y="4"/>
                    <a:pt x="90" y="8"/>
                  </a:cubicBezTo>
                  <a:cubicBezTo>
                    <a:pt x="87" y="13"/>
                    <a:pt x="85" y="17"/>
                    <a:pt x="85" y="21"/>
                  </a:cubicBezTo>
                  <a:cubicBezTo>
                    <a:pt x="85" y="24"/>
                    <a:pt x="86" y="26"/>
                    <a:pt x="87" y="28"/>
                  </a:cubicBezTo>
                  <a:cubicBezTo>
                    <a:pt x="88" y="30"/>
                    <a:pt x="90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1"/>
                    <a:pt x="101" y="29"/>
                    <a:pt x="104" y="24"/>
                  </a:cubicBezTo>
                  <a:cubicBezTo>
                    <a:pt x="106" y="20"/>
                    <a:pt x="108" y="16"/>
                    <a:pt x="108" y="11"/>
                  </a:cubicBezTo>
                  <a:cubicBezTo>
                    <a:pt x="108" y="9"/>
                    <a:pt x="107" y="6"/>
                    <a:pt x="106" y="5"/>
                  </a:cubicBezTo>
                  <a:cubicBezTo>
                    <a:pt x="105" y="2"/>
                    <a:pt x="103" y="1"/>
                    <a:pt x="101" y="1"/>
                  </a:cubicBezTo>
                  <a:cubicBezTo>
                    <a:pt x="100" y="1"/>
                    <a:pt x="100" y="1"/>
                    <a:pt x="100" y="1"/>
                  </a:cubicBezTo>
                  <a:moveTo>
                    <a:pt x="70" y="1"/>
                  </a:moveTo>
                  <a:cubicBezTo>
                    <a:pt x="69" y="1"/>
                    <a:pt x="67" y="1"/>
                    <a:pt x="65" y="3"/>
                  </a:cubicBezTo>
                  <a:cubicBezTo>
                    <a:pt x="64" y="4"/>
                    <a:pt x="62" y="5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4" y="9"/>
                    <a:pt x="65" y="9"/>
                    <a:pt x="65" y="8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6"/>
                    <a:pt x="66" y="5"/>
                    <a:pt x="67" y="5"/>
                  </a:cubicBezTo>
                  <a:cubicBezTo>
                    <a:pt x="68" y="4"/>
                    <a:pt x="6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3" y="5"/>
                    <a:pt x="73" y="6"/>
                  </a:cubicBezTo>
                  <a:cubicBezTo>
                    <a:pt x="73" y="9"/>
                    <a:pt x="70" y="12"/>
                    <a:pt x="63" y="15"/>
                  </a:cubicBezTo>
                  <a:cubicBezTo>
                    <a:pt x="61" y="16"/>
                    <a:pt x="60" y="16"/>
                    <a:pt x="60" y="17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60" y="19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3" y="20"/>
                    <a:pt x="73" y="19"/>
                    <a:pt x="73" y="18"/>
                  </a:cubicBezTo>
                  <a:cubicBezTo>
                    <a:pt x="73" y="17"/>
                    <a:pt x="73" y="17"/>
                    <a:pt x="72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9" y="15"/>
                    <a:pt x="70" y="14"/>
                  </a:cubicBezTo>
                  <a:cubicBezTo>
                    <a:pt x="72" y="13"/>
                    <a:pt x="74" y="12"/>
                    <a:pt x="75" y="11"/>
                  </a:cubicBezTo>
                  <a:cubicBezTo>
                    <a:pt x="76" y="10"/>
                    <a:pt x="76" y="8"/>
                    <a:pt x="76" y="6"/>
                  </a:cubicBezTo>
                  <a:cubicBezTo>
                    <a:pt x="76" y="5"/>
                    <a:pt x="76" y="3"/>
                    <a:pt x="75" y="2"/>
                  </a:cubicBezTo>
                  <a:cubicBezTo>
                    <a:pt x="74" y="1"/>
                    <a:pt x="72" y="1"/>
                    <a:pt x="71" y="1"/>
                  </a:cubicBezTo>
                  <a:cubicBezTo>
                    <a:pt x="70" y="1"/>
                    <a:pt x="70" y="1"/>
                    <a:pt x="70" y="1"/>
                  </a:cubicBezTo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8"/>
                    <a:pt x="2" y="29"/>
                  </a:cubicBezTo>
                  <a:cubicBezTo>
                    <a:pt x="3" y="29"/>
                    <a:pt x="4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8" y="30"/>
                    <a:pt x="9" y="29"/>
                  </a:cubicBezTo>
                  <a:cubicBezTo>
                    <a:pt x="10" y="29"/>
                    <a:pt x="11" y="28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8" y="26"/>
                    <a:pt x="8" y="26"/>
                  </a:cubicBezTo>
                  <a:cubicBezTo>
                    <a:pt x="7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7"/>
                    <a:pt x="4" y="26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0"/>
                    <a:pt x="12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10" y="3"/>
                    <a:pt x="10" y="2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154126" y="4670292"/>
              <a:ext cx="1978200" cy="193509"/>
            </a:xfrm>
            <a:custGeom>
              <a:avLst/>
              <a:gdLst/>
              <a:ahLst/>
              <a:cxnLst/>
              <a:rect l="l" t="t" r="r" b="b"/>
              <a:pathLst>
                <a:path w="235" h="23" extrusionOk="0">
                  <a:moveTo>
                    <a:pt x="212" y="14"/>
                  </a:moveTo>
                  <a:cubicBezTo>
                    <a:pt x="198" y="14"/>
                    <a:pt x="198" y="14"/>
                    <a:pt x="198" y="14"/>
                  </a:cubicBezTo>
                  <a:cubicBezTo>
                    <a:pt x="197" y="14"/>
                    <a:pt x="197" y="15"/>
                    <a:pt x="197" y="16"/>
                  </a:cubicBezTo>
                  <a:cubicBezTo>
                    <a:pt x="197" y="16"/>
                    <a:pt x="197" y="17"/>
                    <a:pt x="198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3" y="17"/>
                    <a:pt x="213" y="16"/>
                    <a:pt x="213" y="16"/>
                  </a:cubicBezTo>
                  <a:cubicBezTo>
                    <a:pt x="213" y="15"/>
                    <a:pt x="213" y="14"/>
                    <a:pt x="212" y="14"/>
                  </a:cubicBezTo>
                  <a:moveTo>
                    <a:pt x="213" y="10"/>
                  </a:moveTo>
                  <a:cubicBezTo>
                    <a:pt x="199" y="10"/>
                    <a:pt x="199" y="10"/>
                    <a:pt x="199" y="10"/>
                  </a:cubicBezTo>
                  <a:cubicBezTo>
                    <a:pt x="198" y="10"/>
                    <a:pt x="198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2"/>
                    <a:pt x="214" y="12"/>
                    <a:pt x="214" y="11"/>
                  </a:cubicBezTo>
                  <a:cubicBezTo>
                    <a:pt x="214" y="10"/>
                    <a:pt x="214" y="10"/>
                    <a:pt x="213" y="10"/>
                  </a:cubicBezTo>
                  <a:moveTo>
                    <a:pt x="8" y="7"/>
                  </a:moveTo>
                  <a:cubicBezTo>
                    <a:pt x="7" y="7"/>
                    <a:pt x="6" y="8"/>
                    <a:pt x="5" y="8"/>
                  </a:cubicBezTo>
                  <a:cubicBezTo>
                    <a:pt x="4" y="9"/>
                    <a:pt x="3" y="11"/>
                    <a:pt x="3" y="12"/>
                  </a:cubicBezTo>
                  <a:cubicBezTo>
                    <a:pt x="3" y="14"/>
                    <a:pt x="4" y="15"/>
                    <a:pt x="7" y="15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9" y="18"/>
                    <a:pt x="8" y="19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4" y="21"/>
                    <a:pt x="3" y="21"/>
                    <a:pt x="3" y="20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2" y="18"/>
                    <a:pt x="2" y="18"/>
                    <a:pt x="1" y="18"/>
                  </a:cubicBezTo>
                  <a:cubicBezTo>
                    <a:pt x="1" y="18"/>
                    <a:pt x="0" y="19"/>
                    <a:pt x="0" y="19"/>
                  </a:cubicBezTo>
                  <a:cubicBezTo>
                    <a:pt x="0" y="20"/>
                    <a:pt x="1" y="21"/>
                    <a:pt x="2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6" y="23"/>
                    <a:pt x="8" y="22"/>
                    <a:pt x="9" y="21"/>
                  </a:cubicBezTo>
                  <a:cubicBezTo>
                    <a:pt x="10" y="20"/>
                    <a:pt x="11" y="18"/>
                    <a:pt x="11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9" y="13"/>
                    <a:pt x="8" y="13"/>
                    <a:pt x="7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7" y="10"/>
                    <a:pt x="7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7"/>
                    <a:pt x="8" y="7"/>
                  </a:cubicBezTo>
                  <a:moveTo>
                    <a:pt x="17" y="7"/>
                  </a:moveTo>
                  <a:cubicBezTo>
                    <a:pt x="17" y="7"/>
                    <a:pt x="17" y="7"/>
                    <a:pt x="16" y="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3"/>
                    <a:pt x="15" y="23"/>
                    <a:pt x="15" y="22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7"/>
                    <a:pt x="17" y="7"/>
                  </a:cubicBezTo>
                  <a:moveTo>
                    <a:pt x="29" y="7"/>
                  </a:moveTo>
                  <a:cubicBezTo>
                    <a:pt x="28" y="7"/>
                    <a:pt x="27" y="7"/>
                    <a:pt x="26" y="8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1" y="23"/>
                    <a:pt x="22" y="23"/>
                    <a:pt x="22" y="2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2"/>
                    <a:pt x="25" y="11"/>
                    <a:pt x="26" y="10"/>
                  </a:cubicBezTo>
                  <a:cubicBezTo>
                    <a:pt x="27" y="10"/>
                    <a:pt x="28" y="9"/>
                    <a:pt x="29" y="9"/>
                  </a:cubicBezTo>
                  <a:cubicBezTo>
                    <a:pt x="30" y="9"/>
                    <a:pt x="30" y="10"/>
                    <a:pt x="31" y="10"/>
                  </a:cubicBezTo>
                  <a:cubicBezTo>
                    <a:pt x="31" y="10"/>
                    <a:pt x="31" y="11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1" y="23"/>
                    <a:pt x="31" y="2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1" y="7"/>
                    <a:pt x="30" y="7"/>
                    <a:pt x="29" y="7"/>
                  </a:cubicBezTo>
                  <a:moveTo>
                    <a:pt x="116" y="7"/>
                  </a:moveTo>
                  <a:cubicBezTo>
                    <a:pt x="114" y="7"/>
                    <a:pt x="111" y="8"/>
                    <a:pt x="109" y="10"/>
                  </a:cubicBezTo>
                  <a:cubicBezTo>
                    <a:pt x="107" y="12"/>
                    <a:pt x="106" y="14"/>
                    <a:pt x="106" y="17"/>
                  </a:cubicBezTo>
                  <a:cubicBezTo>
                    <a:pt x="106" y="19"/>
                    <a:pt x="107" y="20"/>
                    <a:pt x="108" y="21"/>
                  </a:cubicBezTo>
                  <a:cubicBezTo>
                    <a:pt x="109" y="22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2"/>
                  </a:cubicBezTo>
                  <a:cubicBezTo>
                    <a:pt x="117" y="22"/>
                    <a:pt x="118" y="21"/>
                    <a:pt x="119" y="21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9"/>
                    <a:pt x="117" y="19"/>
                    <a:pt x="116" y="20"/>
                  </a:cubicBezTo>
                  <a:cubicBezTo>
                    <a:pt x="115" y="20"/>
                    <a:pt x="114" y="21"/>
                    <a:pt x="113" y="21"/>
                  </a:cubicBezTo>
                  <a:cubicBezTo>
                    <a:pt x="111" y="21"/>
                    <a:pt x="110" y="20"/>
                    <a:pt x="110" y="20"/>
                  </a:cubicBezTo>
                  <a:cubicBezTo>
                    <a:pt x="109" y="19"/>
                    <a:pt x="108" y="18"/>
                    <a:pt x="108" y="17"/>
                  </a:cubicBezTo>
                  <a:cubicBezTo>
                    <a:pt x="108" y="15"/>
                    <a:pt x="109" y="13"/>
                    <a:pt x="111" y="12"/>
                  </a:cubicBezTo>
                  <a:cubicBezTo>
                    <a:pt x="113" y="10"/>
                    <a:pt x="114" y="9"/>
                    <a:pt x="116" y="9"/>
                  </a:cubicBezTo>
                  <a:cubicBezTo>
                    <a:pt x="117" y="9"/>
                    <a:pt x="118" y="10"/>
                    <a:pt x="119" y="10"/>
                  </a:cubicBezTo>
                  <a:cubicBezTo>
                    <a:pt x="120" y="11"/>
                    <a:pt x="120" y="11"/>
                    <a:pt x="121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0" y="8"/>
                    <a:pt x="119" y="7"/>
                    <a:pt x="116" y="7"/>
                  </a:cubicBezTo>
                  <a:moveTo>
                    <a:pt x="128" y="21"/>
                  </a:moveTo>
                  <a:cubicBezTo>
                    <a:pt x="127" y="21"/>
                    <a:pt x="126" y="20"/>
                    <a:pt x="125" y="20"/>
                  </a:cubicBezTo>
                  <a:cubicBezTo>
                    <a:pt x="124" y="19"/>
                    <a:pt x="124" y="18"/>
                    <a:pt x="124" y="17"/>
                  </a:cubicBezTo>
                  <a:cubicBezTo>
                    <a:pt x="124" y="15"/>
                    <a:pt x="125" y="13"/>
                    <a:pt x="127" y="12"/>
                  </a:cubicBezTo>
                  <a:cubicBezTo>
                    <a:pt x="128" y="10"/>
                    <a:pt x="130" y="9"/>
                    <a:pt x="132" y="9"/>
                  </a:cubicBezTo>
                  <a:cubicBezTo>
                    <a:pt x="133" y="9"/>
                    <a:pt x="134" y="10"/>
                    <a:pt x="135" y="10"/>
                  </a:cubicBezTo>
                  <a:cubicBezTo>
                    <a:pt x="136" y="11"/>
                    <a:pt x="136" y="12"/>
                    <a:pt x="136" y="13"/>
                  </a:cubicBezTo>
                  <a:cubicBezTo>
                    <a:pt x="136" y="15"/>
                    <a:pt x="135" y="17"/>
                    <a:pt x="134" y="18"/>
                  </a:cubicBezTo>
                  <a:cubicBezTo>
                    <a:pt x="132" y="20"/>
                    <a:pt x="130" y="21"/>
                    <a:pt x="128" y="21"/>
                  </a:cubicBezTo>
                  <a:moveTo>
                    <a:pt x="132" y="7"/>
                  </a:moveTo>
                  <a:cubicBezTo>
                    <a:pt x="129" y="7"/>
                    <a:pt x="127" y="8"/>
                    <a:pt x="125" y="10"/>
                  </a:cubicBezTo>
                  <a:cubicBezTo>
                    <a:pt x="123" y="12"/>
                    <a:pt x="122" y="14"/>
                    <a:pt x="122" y="17"/>
                  </a:cubicBezTo>
                  <a:cubicBezTo>
                    <a:pt x="122" y="19"/>
                    <a:pt x="122" y="20"/>
                    <a:pt x="124" y="21"/>
                  </a:cubicBezTo>
                  <a:cubicBezTo>
                    <a:pt x="125" y="22"/>
                    <a:pt x="126" y="23"/>
                    <a:pt x="128" y="23"/>
                  </a:cubicBezTo>
                  <a:cubicBezTo>
                    <a:pt x="131" y="23"/>
                    <a:pt x="133" y="22"/>
                    <a:pt x="135" y="20"/>
                  </a:cubicBezTo>
                  <a:cubicBezTo>
                    <a:pt x="137" y="18"/>
                    <a:pt x="138" y="16"/>
                    <a:pt x="138" y="13"/>
                  </a:cubicBezTo>
                  <a:cubicBezTo>
                    <a:pt x="138" y="11"/>
                    <a:pt x="138" y="10"/>
                    <a:pt x="136" y="9"/>
                  </a:cubicBezTo>
                  <a:cubicBezTo>
                    <a:pt x="135" y="8"/>
                    <a:pt x="134" y="7"/>
                    <a:pt x="132" y="7"/>
                  </a:cubicBezTo>
                  <a:moveTo>
                    <a:pt x="146" y="7"/>
                  </a:moveTo>
                  <a:cubicBezTo>
                    <a:pt x="145" y="7"/>
                    <a:pt x="144" y="8"/>
                    <a:pt x="143" y="8"/>
                  </a:cubicBezTo>
                  <a:cubicBezTo>
                    <a:pt x="142" y="9"/>
                    <a:pt x="141" y="11"/>
                    <a:pt x="141" y="12"/>
                  </a:cubicBezTo>
                  <a:cubicBezTo>
                    <a:pt x="141" y="14"/>
                    <a:pt x="143" y="15"/>
                    <a:pt x="145" y="15"/>
                  </a:cubicBezTo>
                  <a:cubicBezTo>
                    <a:pt x="146" y="15"/>
                    <a:pt x="147" y="16"/>
                    <a:pt x="147" y="17"/>
                  </a:cubicBezTo>
                  <a:cubicBezTo>
                    <a:pt x="147" y="18"/>
                    <a:pt x="146" y="19"/>
                    <a:pt x="145" y="20"/>
                  </a:cubicBezTo>
                  <a:cubicBezTo>
                    <a:pt x="145" y="20"/>
                    <a:pt x="144" y="21"/>
                    <a:pt x="143" y="21"/>
                  </a:cubicBezTo>
                  <a:cubicBezTo>
                    <a:pt x="142" y="21"/>
                    <a:pt x="141" y="21"/>
                    <a:pt x="141" y="20"/>
                  </a:cubicBezTo>
                  <a:cubicBezTo>
                    <a:pt x="141" y="20"/>
                    <a:pt x="141" y="19"/>
                    <a:pt x="141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8"/>
                    <a:pt x="139" y="19"/>
                    <a:pt x="139" y="19"/>
                  </a:cubicBezTo>
                  <a:cubicBezTo>
                    <a:pt x="139" y="20"/>
                    <a:pt x="139" y="21"/>
                    <a:pt x="140" y="22"/>
                  </a:cubicBezTo>
                  <a:cubicBezTo>
                    <a:pt x="141" y="23"/>
                    <a:pt x="142" y="23"/>
                    <a:pt x="143" y="23"/>
                  </a:cubicBezTo>
                  <a:cubicBezTo>
                    <a:pt x="144" y="23"/>
                    <a:pt x="146" y="22"/>
                    <a:pt x="147" y="21"/>
                  </a:cubicBezTo>
                  <a:cubicBezTo>
                    <a:pt x="148" y="20"/>
                    <a:pt x="149" y="18"/>
                    <a:pt x="149" y="17"/>
                  </a:cubicBezTo>
                  <a:cubicBezTo>
                    <a:pt x="149" y="16"/>
                    <a:pt x="149" y="15"/>
                    <a:pt x="148" y="14"/>
                  </a:cubicBezTo>
                  <a:cubicBezTo>
                    <a:pt x="147" y="13"/>
                    <a:pt x="146" y="13"/>
                    <a:pt x="145" y="13"/>
                  </a:cubicBezTo>
                  <a:cubicBezTo>
                    <a:pt x="144" y="13"/>
                    <a:pt x="144" y="12"/>
                    <a:pt x="144" y="12"/>
                  </a:cubicBezTo>
                  <a:cubicBezTo>
                    <a:pt x="144" y="11"/>
                    <a:pt x="144" y="11"/>
                    <a:pt x="145" y="10"/>
                  </a:cubicBezTo>
                  <a:cubicBezTo>
                    <a:pt x="145" y="10"/>
                    <a:pt x="146" y="9"/>
                    <a:pt x="146" y="9"/>
                  </a:cubicBezTo>
                  <a:cubicBezTo>
                    <a:pt x="147" y="9"/>
                    <a:pt x="147" y="10"/>
                    <a:pt x="147" y="10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50" y="10"/>
                    <a:pt x="150" y="10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8"/>
                    <a:pt x="148" y="7"/>
                    <a:pt x="146" y="7"/>
                  </a:cubicBezTo>
                  <a:moveTo>
                    <a:pt x="91" y="5"/>
                  </a:moveTo>
                  <a:cubicBezTo>
                    <a:pt x="91" y="5"/>
                    <a:pt x="90" y="6"/>
                    <a:pt x="90" y="6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2" y="12"/>
                    <a:pt x="81" y="13"/>
                    <a:pt x="81" y="13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5"/>
                    <a:pt x="87" y="16"/>
                    <a:pt x="87" y="17"/>
                  </a:cubicBezTo>
                  <a:cubicBezTo>
                    <a:pt x="87" y="19"/>
                    <a:pt x="86" y="20"/>
                    <a:pt x="86" y="20"/>
                  </a:cubicBezTo>
                  <a:cubicBezTo>
                    <a:pt x="86" y="21"/>
                    <a:pt x="87" y="21"/>
                    <a:pt x="88" y="21"/>
                  </a:cubicBezTo>
                  <a:cubicBezTo>
                    <a:pt x="88" y="21"/>
                    <a:pt x="89" y="21"/>
                    <a:pt x="89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7" y="13"/>
                    <a:pt x="97" y="12"/>
                    <a:pt x="96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1"/>
                    <a:pt x="91" y="10"/>
                    <a:pt x="92" y="9"/>
                  </a:cubicBezTo>
                  <a:cubicBezTo>
                    <a:pt x="92" y="8"/>
                    <a:pt x="92" y="7"/>
                    <a:pt x="92" y="6"/>
                  </a:cubicBezTo>
                  <a:cubicBezTo>
                    <a:pt x="92" y="6"/>
                    <a:pt x="92" y="5"/>
                    <a:pt x="91" y="5"/>
                  </a:cubicBezTo>
                  <a:moveTo>
                    <a:pt x="234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4" y="21"/>
                    <a:pt x="224" y="21"/>
                    <a:pt x="224" y="22"/>
                  </a:cubicBezTo>
                  <a:cubicBezTo>
                    <a:pt x="224" y="23"/>
                    <a:pt x="224" y="23"/>
                    <a:pt x="225" y="23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4" y="23"/>
                    <a:pt x="235" y="23"/>
                    <a:pt x="235" y="22"/>
                  </a:cubicBezTo>
                  <a:cubicBezTo>
                    <a:pt x="235" y="21"/>
                    <a:pt x="234" y="21"/>
                    <a:pt x="233" y="21"/>
                  </a:cubicBezTo>
                  <a:cubicBezTo>
                    <a:pt x="233" y="21"/>
                    <a:pt x="232" y="21"/>
                    <a:pt x="232" y="21"/>
                  </a:cubicBezTo>
                  <a:cubicBezTo>
                    <a:pt x="231" y="21"/>
                    <a:pt x="231" y="21"/>
                    <a:pt x="231" y="21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moveTo>
                    <a:pt x="19" y="0"/>
                  </a:moveTo>
                  <a:cubicBezTo>
                    <a:pt x="19" y="0"/>
                    <a:pt x="18" y="0"/>
                    <a:pt x="18" y="1"/>
                  </a:cubicBezTo>
                  <a:cubicBezTo>
                    <a:pt x="18" y="1"/>
                    <a:pt x="17" y="2"/>
                    <a:pt x="17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3"/>
                    <a:pt x="19" y="4"/>
                    <a:pt x="19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20" y="0"/>
                    <a:pt x="19" y="0"/>
                  </a:cubicBezTo>
                  <a:moveTo>
                    <a:pt x="44" y="0"/>
                  </a:moveTo>
                  <a:cubicBezTo>
                    <a:pt x="43" y="0"/>
                    <a:pt x="42" y="1"/>
                    <a:pt x="40" y="2"/>
                  </a:cubicBezTo>
                  <a:cubicBezTo>
                    <a:pt x="39" y="2"/>
                    <a:pt x="38" y="4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3" y="3"/>
                    <a:pt x="44" y="2"/>
                    <a:pt x="44" y="2"/>
                  </a:cubicBezTo>
                  <a:cubicBezTo>
                    <a:pt x="46" y="2"/>
                    <a:pt x="47" y="3"/>
                    <a:pt x="47" y="4"/>
                  </a:cubicBezTo>
                  <a:cubicBezTo>
                    <a:pt x="47" y="6"/>
                    <a:pt x="44" y="9"/>
                    <a:pt x="39" y="11"/>
                  </a:cubicBezTo>
                  <a:cubicBezTo>
                    <a:pt x="37" y="12"/>
                    <a:pt x="37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4"/>
                    <a:pt x="47" y="14"/>
                    <a:pt x="47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3" y="11"/>
                    <a:pt x="44" y="10"/>
                  </a:cubicBezTo>
                  <a:cubicBezTo>
                    <a:pt x="46" y="10"/>
                    <a:pt x="47" y="9"/>
                    <a:pt x="48" y="8"/>
                  </a:cubicBezTo>
                  <a:cubicBezTo>
                    <a:pt x="48" y="7"/>
                    <a:pt x="49" y="6"/>
                    <a:pt x="49" y="4"/>
                  </a:cubicBezTo>
                  <a:cubicBezTo>
                    <a:pt x="49" y="3"/>
                    <a:pt x="48" y="2"/>
                    <a:pt x="48" y="1"/>
                  </a:cubicBezTo>
                  <a:cubicBezTo>
                    <a:pt x="47" y="1"/>
                    <a:pt x="46" y="0"/>
                    <a:pt x="44" y="0"/>
                  </a:cubicBezTo>
                  <a:moveTo>
                    <a:pt x="62" y="21"/>
                  </a:moveTo>
                  <a:cubicBezTo>
                    <a:pt x="61" y="21"/>
                    <a:pt x="60" y="20"/>
                    <a:pt x="59" y="19"/>
                  </a:cubicBezTo>
                  <a:cubicBezTo>
                    <a:pt x="59" y="18"/>
                    <a:pt x="58" y="17"/>
                    <a:pt x="58" y="15"/>
                  </a:cubicBezTo>
                  <a:cubicBezTo>
                    <a:pt x="58" y="15"/>
                    <a:pt x="58" y="14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9" y="15"/>
                    <a:pt x="68" y="16"/>
                    <a:pt x="67" y="18"/>
                  </a:cubicBezTo>
                  <a:cubicBezTo>
                    <a:pt x="65" y="20"/>
                    <a:pt x="63" y="21"/>
                    <a:pt x="62" y="21"/>
                  </a:cubicBezTo>
                  <a:moveTo>
                    <a:pt x="59" y="10"/>
                  </a:moveTo>
                  <a:cubicBezTo>
                    <a:pt x="60" y="9"/>
                    <a:pt x="61" y="7"/>
                    <a:pt x="62" y="5"/>
                  </a:cubicBezTo>
                  <a:cubicBezTo>
                    <a:pt x="64" y="3"/>
                    <a:pt x="66" y="2"/>
                    <a:pt x="67" y="2"/>
                  </a:cubicBezTo>
                  <a:cubicBezTo>
                    <a:pt x="69" y="2"/>
                    <a:pt x="69" y="3"/>
                    <a:pt x="70" y="4"/>
                  </a:cubicBezTo>
                  <a:cubicBezTo>
                    <a:pt x="71" y="5"/>
                    <a:pt x="71" y="6"/>
                    <a:pt x="71" y="8"/>
                  </a:cubicBezTo>
                  <a:cubicBezTo>
                    <a:pt x="71" y="9"/>
                    <a:pt x="71" y="10"/>
                    <a:pt x="70" y="10"/>
                  </a:cubicBezTo>
                  <a:cubicBezTo>
                    <a:pt x="59" y="10"/>
                    <a:pt x="59" y="10"/>
                    <a:pt x="59" y="10"/>
                  </a:cubicBezTo>
                  <a:moveTo>
                    <a:pt x="67" y="0"/>
                  </a:moveTo>
                  <a:cubicBezTo>
                    <a:pt x="64" y="0"/>
                    <a:pt x="61" y="2"/>
                    <a:pt x="59" y="6"/>
                  </a:cubicBezTo>
                  <a:cubicBezTo>
                    <a:pt x="57" y="9"/>
                    <a:pt x="56" y="12"/>
                    <a:pt x="56" y="15"/>
                  </a:cubicBezTo>
                  <a:cubicBezTo>
                    <a:pt x="56" y="17"/>
                    <a:pt x="56" y="19"/>
                    <a:pt x="57" y="21"/>
                  </a:cubicBezTo>
                  <a:cubicBezTo>
                    <a:pt x="58" y="22"/>
                    <a:pt x="60" y="23"/>
                    <a:pt x="62" y="23"/>
                  </a:cubicBezTo>
                  <a:cubicBezTo>
                    <a:pt x="65" y="23"/>
                    <a:pt x="68" y="21"/>
                    <a:pt x="70" y="18"/>
                  </a:cubicBezTo>
                  <a:cubicBezTo>
                    <a:pt x="72" y="14"/>
                    <a:pt x="73" y="11"/>
                    <a:pt x="73" y="8"/>
                  </a:cubicBezTo>
                  <a:cubicBezTo>
                    <a:pt x="73" y="6"/>
                    <a:pt x="73" y="4"/>
                    <a:pt x="72" y="3"/>
                  </a:cubicBezTo>
                  <a:cubicBezTo>
                    <a:pt x="71" y="1"/>
                    <a:pt x="69" y="0"/>
                    <a:pt x="67" y="0"/>
                  </a:cubicBezTo>
                  <a:moveTo>
                    <a:pt x="160" y="0"/>
                  </a:moveTo>
                  <a:cubicBezTo>
                    <a:pt x="159" y="0"/>
                    <a:pt x="158" y="1"/>
                    <a:pt x="156" y="2"/>
                  </a:cubicBezTo>
                  <a:cubicBezTo>
                    <a:pt x="155" y="2"/>
                    <a:pt x="154" y="4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6"/>
                    <a:pt x="154" y="6"/>
                    <a:pt x="155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4"/>
                    <a:pt x="157" y="4"/>
                    <a:pt x="158" y="3"/>
                  </a:cubicBezTo>
                  <a:cubicBezTo>
                    <a:pt x="159" y="3"/>
                    <a:pt x="160" y="2"/>
                    <a:pt x="160" y="2"/>
                  </a:cubicBezTo>
                  <a:cubicBezTo>
                    <a:pt x="162" y="2"/>
                    <a:pt x="163" y="3"/>
                    <a:pt x="163" y="4"/>
                  </a:cubicBezTo>
                  <a:cubicBezTo>
                    <a:pt x="163" y="6"/>
                    <a:pt x="160" y="9"/>
                    <a:pt x="155" y="11"/>
                  </a:cubicBezTo>
                  <a:cubicBezTo>
                    <a:pt x="153" y="12"/>
                    <a:pt x="153" y="12"/>
                    <a:pt x="152" y="12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4"/>
                    <a:pt x="152" y="14"/>
                    <a:pt x="153" y="14"/>
                  </a:cubicBezTo>
                  <a:cubicBezTo>
                    <a:pt x="162" y="14"/>
                    <a:pt x="162" y="14"/>
                    <a:pt x="162" y="14"/>
                  </a:cubicBezTo>
                  <a:cubicBezTo>
                    <a:pt x="162" y="14"/>
                    <a:pt x="163" y="14"/>
                    <a:pt x="163" y="13"/>
                  </a:cubicBezTo>
                  <a:cubicBezTo>
                    <a:pt x="163" y="13"/>
                    <a:pt x="162" y="12"/>
                    <a:pt x="162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2"/>
                    <a:pt x="159" y="11"/>
                    <a:pt x="161" y="10"/>
                  </a:cubicBezTo>
                  <a:cubicBezTo>
                    <a:pt x="162" y="10"/>
                    <a:pt x="163" y="9"/>
                    <a:pt x="164" y="8"/>
                  </a:cubicBezTo>
                  <a:cubicBezTo>
                    <a:pt x="165" y="7"/>
                    <a:pt x="165" y="6"/>
                    <a:pt x="165" y="4"/>
                  </a:cubicBezTo>
                  <a:cubicBezTo>
                    <a:pt x="165" y="3"/>
                    <a:pt x="165" y="2"/>
                    <a:pt x="164" y="1"/>
                  </a:cubicBezTo>
                  <a:cubicBezTo>
                    <a:pt x="163" y="1"/>
                    <a:pt x="162" y="0"/>
                    <a:pt x="160" y="0"/>
                  </a:cubicBezTo>
                  <a:moveTo>
                    <a:pt x="178" y="21"/>
                  </a:moveTo>
                  <a:cubicBezTo>
                    <a:pt x="177" y="21"/>
                    <a:pt x="176" y="20"/>
                    <a:pt x="175" y="19"/>
                  </a:cubicBezTo>
                  <a:cubicBezTo>
                    <a:pt x="175" y="18"/>
                    <a:pt x="174" y="17"/>
                    <a:pt x="174" y="15"/>
                  </a:cubicBezTo>
                  <a:cubicBezTo>
                    <a:pt x="174" y="15"/>
                    <a:pt x="174" y="14"/>
                    <a:pt x="175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5" y="15"/>
                    <a:pt x="184" y="16"/>
                    <a:pt x="183" y="18"/>
                  </a:cubicBezTo>
                  <a:cubicBezTo>
                    <a:pt x="181" y="20"/>
                    <a:pt x="180" y="21"/>
                    <a:pt x="178" y="21"/>
                  </a:cubicBezTo>
                  <a:moveTo>
                    <a:pt x="175" y="10"/>
                  </a:moveTo>
                  <a:cubicBezTo>
                    <a:pt x="176" y="9"/>
                    <a:pt x="177" y="7"/>
                    <a:pt x="178" y="5"/>
                  </a:cubicBezTo>
                  <a:cubicBezTo>
                    <a:pt x="180" y="3"/>
                    <a:pt x="182" y="2"/>
                    <a:pt x="183" y="2"/>
                  </a:cubicBezTo>
                  <a:cubicBezTo>
                    <a:pt x="185" y="2"/>
                    <a:pt x="186" y="3"/>
                    <a:pt x="186" y="4"/>
                  </a:cubicBezTo>
                  <a:cubicBezTo>
                    <a:pt x="187" y="5"/>
                    <a:pt x="187" y="6"/>
                    <a:pt x="187" y="8"/>
                  </a:cubicBezTo>
                  <a:cubicBezTo>
                    <a:pt x="187" y="9"/>
                    <a:pt x="187" y="10"/>
                    <a:pt x="187" y="10"/>
                  </a:cubicBezTo>
                  <a:cubicBezTo>
                    <a:pt x="175" y="10"/>
                    <a:pt x="175" y="10"/>
                    <a:pt x="175" y="10"/>
                  </a:cubicBezTo>
                  <a:moveTo>
                    <a:pt x="183" y="0"/>
                  </a:moveTo>
                  <a:cubicBezTo>
                    <a:pt x="180" y="0"/>
                    <a:pt x="178" y="2"/>
                    <a:pt x="175" y="6"/>
                  </a:cubicBezTo>
                  <a:cubicBezTo>
                    <a:pt x="173" y="9"/>
                    <a:pt x="172" y="12"/>
                    <a:pt x="172" y="15"/>
                  </a:cubicBezTo>
                  <a:cubicBezTo>
                    <a:pt x="172" y="17"/>
                    <a:pt x="173" y="19"/>
                    <a:pt x="173" y="21"/>
                  </a:cubicBezTo>
                  <a:cubicBezTo>
                    <a:pt x="174" y="22"/>
                    <a:pt x="176" y="23"/>
                    <a:pt x="178" y="23"/>
                  </a:cubicBezTo>
                  <a:cubicBezTo>
                    <a:pt x="181" y="23"/>
                    <a:pt x="184" y="21"/>
                    <a:pt x="186" y="18"/>
                  </a:cubicBezTo>
                  <a:cubicBezTo>
                    <a:pt x="188" y="14"/>
                    <a:pt x="189" y="11"/>
                    <a:pt x="189" y="8"/>
                  </a:cubicBezTo>
                  <a:cubicBezTo>
                    <a:pt x="189" y="6"/>
                    <a:pt x="189" y="4"/>
                    <a:pt x="188" y="3"/>
                  </a:cubicBezTo>
                  <a:cubicBezTo>
                    <a:pt x="187" y="1"/>
                    <a:pt x="185" y="0"/>
                    <a:pt x="18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6" name="Google Shape;18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7451988">
              <a:off x="3018964" y="3017078"/>
              <a:ext cx="1772568" cy="39160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75200" y="2362075"/>
            <a:ext cx="4159500" cy="8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75200" y="1312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75200" y="3118075"/>
            <a:ext cx="415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974386" y="4676775"/>
            <a:ext cx="3012140" cy="278809"/>
          </a:xfrm>
          <a:custGeom>
            <a:avLst/>
            <a:gdLst/>
            <a:ahLst/>
            <a:cxnLst/>
            <a:rect l="l" t="t" r="r" b="b"/>
            <a:pathLst>
              <a:path w="428" h="39" extrusionOk="0">
                <a:moveTo>
                  <a:pt x="155" y="19"/>
                </a:moveTo>
                <a:cubicBezTo>
                  <a:pt x="137" y="19"/>
                  <a:pt x="137" y="19"/>
                  <a:pt x="137" y="19"/>
                </a:cubicBezTo>
                <a:cubicBezTo>
                  <a:pt x="136" y="19"/>
                  <a:pt x="136" y="19"/>
                  <a:pt x="136" y="20"/>
                </a:cubicBezTo>
                <a:cubicBezTo>
                  <a:pt x="136" y="21"/>
                  <a:pt x="136" y="22"/>
                  <a:pt x="137" y="2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6" y="22"/>
                  <a:pt x="157" y="21"/>
                  <a:pt x="157" y="20"/>
                </a:cubicBezTo>
                <a:cubicBezTo>
                  <a:pt x="157" y="19"/>
                  <a:pt x="156" y="19"/>
                  <a:pt x="155" y="19"/>
                </a:cubicBezTo>
                <a:moveTo>
                  <a:pt x="157" y="13"/>
                </a:moveTo>
                <a:cubicBezTo>
                  <a:pt x="139" y="13"/>
                  <a:pt x="139" y="13"/>
                  <a:pt x="139" y="13"/>
                </a:cubicBezTo>
                <a:cubicBezTo>
                  <a:pt x="138" y="13"/>
                  <a:pt x="138" y="13"/>
                  <a:pt x="138" y="14"/>
                </a:cubicBezTo>
                <a:cubicBezTo>
                  <a:pt x="138" y="15"/>
                  <a:pt x="138" y="16"/>
                  <a:pt x="139" y="16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58" y="16"/>
                  <a:pt x="159" y="15"/>
                  <a:pt x="159" y="14"/>
                </a:cubicBezTo>
                <a:cubicBezTo>
                  <a:pt x="159" y="13"/>
                  <a:pt x="158" y="13"/>
                  <a:pt x="157" y="13"/>
                </a:cubicBezTo>
                <a:moveTo>
                  <a:pt x="115" y="9"/>
                </a:moveTo>
                <a:cubicBezTo>
                  <a:pt x="114" y="9"/>
                  <a:pt x="114" y="9"/>
                  <a:pt x="114" y="10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9"/>
                  <a:pt x="100" y="9"/>
                  <a:pt x="100" y="9"/>
                </a:cubicBezTo>
                <a:cubicBezTo>
                  <a:pt x="99" y="9"/>
                  <a:pt x="99" y="9"/>
                  <a:pt x="99" y="10"/>
                </a:cubicBezTo>
                <a:cubicBezTo>
                  <a:pt x="98" y="10"/>
                  <a:pt x="98" y="10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3" y="28"/>
                  <a:pt x="93" y="29"/>
                </a:cubicBezTo>
                <a:cubicBezTo>
                  <a:pt x="93" y="29"/>
                  <a:pt x="94" y="29"/>
                  <a:pt x="94" y="30"/>
                </a:cubicBezTo>
                <a:cubicBezTo>
                  <a:pt x="94" y="30"/>
                  <a:pt x="95" y="30"/>
                  <a:pt x="95" y="30"/>
                </a:cubicBezTo>
                <a:cubicBezTo>
                  <a:pt x="95" y="30"/>
                  <a:pt x="96" y="30"/>
                  <a:pt x="96" y="30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30"/>
                  <a:pt x="109" y="30"/>
                  <a:pt x="110" y="30"/>
                </a:cubicBezTo>
                <a:cubicBezTo>
                  <a:pt x="110" y="30"/>
                  <a:pt x="111" y="30"/>
                  <a:pt x="111" y="3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5" y="9"/>
                  <a:pt x="115" y="9"/>
                  <a:pt x="115" y="9"/>
                </a:cubicBezTo>
                <a:moveTo>
                  <a:pt x="188" y="9"/>
                </a:moveTo>
                <a:cubicBezTo>
                  <a:pt x="188" y="9"/>
                  <a:pt x="188" y="9"/>
                  <a:pt x="187" y="10"/>
                </a:cubicBezTo>
                <a:cubicBezTo>
                  <a:pt x="179" y="17"/>
                  <a:pt x="179" y="17"/>
                  <a:pt x="179" y="17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4" y="9"/>
                  <a:pt x="174" y="9"/>
                  <a:pt x="173" y="9"/>
                </a:cubicBezTo>
                <a:cubicBezTo>
                  <a:pt x="173" y="9"/>
                  <a:pt x="173" y="9"/>
                  <a:pt x="172" y="10"/>
                </a:cubicBezTo>
                <a:cubicBezTo>
                  <a:pt x="172" y="10"/>
                  <a:pt x="172" y="10"/>
                  <a:pt x="172" y="11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77" y="19"/>
                  <a:pt x="177" y="19"/>
                  <a:pt x="177" y="19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7" y="28"/>
                  <a:pt x="167" y="28"/>
                  <a:pt x="167" y="29"/>
                </a:cubicBezTo>
                <a:cubicBezTo>
                  <a:pt x="167" y="29"/>
                  <a:pt x="167" y="29"/>
                  <a:pt x="168" y="30"/>
                </a:cubicBezTo>
                <a:cubicBezTo>
                  <a:pt x="168" y="30"/>
                  <a:pt x="168" y="30"/>
                  <a:pt x="169" y="30"/>
                </a:cubicBezTo>
                <a:cubicBezTo>
                  <a:pt x="169" y="30"/>
                  <a:pt x="169" y="30"/>
                  <a:pt x="170" y="30"/>
                </a:cubicBezTo>
                <a:cubicBezTo>
                  <a:pt x="178" y="22"/>
                  <a:pt x="178" y="22"/>
                  <a:pt x="178" y="22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83" y="30"/>
                  <a:pt x="183" y="30"/>
                  <a:pt x="184" y="30"/>
                </a:cubicBezTo>
                <a:cubicBezTo>
                  <a:pt x="184" y="30"/>
                  <a:pt x="184" y="30"/>
                  <a:pt x="185" y="30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89" y="12"/>
                  <a:pt x="189" y="12"/>
                  <a:pt x="189" y="12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90" y="10"/>
                  <a:pt x="190" y="10"/>
                  <a:pt x="189" y="10"/>
                </a:cubicBezTo>
                <a:cubicBezTo>
                  <a:pt x="189" y="9"/>
                  <a:pt x="189" y="9"/>
                  <a:pt x="188" y="9"/>
                </a:cubicBezTo>
                <a:moveTo>
                  <a:pt x="292" y="9"/>
                </a:moveTo>
                <a:cubicBezTo>
                  <a:pt x="291" y="10"/>
                  <a:pt x="291" y="10"/>
                  <a:pt x="291" y="10"/>
                </a:cubicBezTo>
                <a:cubicBezTo>
                  <a:pt x="282" y="17"/>
                  <a:pt x="282" y="17"/>
                  <a:pt x="282" y="17"/>
                </a:cubicBezTo>
                <a:cubicBezTo>
                  <a:pt x="278" y="10"/>
                  <a:pt x="278" y="10"/>
                  <a:pt x="278" y="10"/>
                </a:cubicBezTo>
                <a:cubicBezTo>
                  <a:pt x="278" y="9"/>
                  <a:pt x="277" y="9"/>
                  <a:pt x="277" y="9"/>
                </a:cubicBezTo>
                <a:cubicBezTo>
                  <a:pt x="276" y="9"/>
                  <a:pt x="276" y="9"/>
                  <a:pt x="276" y="10"/>
                </a:cubicBezTo>
                <a:cubicBezTo>
                  <a:pt x="275" y="10"/>
                  <a:pt x="275" y="10"/>
                  <a:pt x="275" y="11"/>
                </a:cubicBezTo>
                <a:cubicBezTo>
                  <a:pt x="275" y="11"/>
                  <a:pt x="275" y="11"/>
                  <a:pt x="275" y="11"/>
                </a:cubicBezTo>
                <a:cubicBezTo>
                  <a:pt x="280" y="19"/>
                  <a:pt x="280" y="19"/>
                  <a:pt x="280" y="19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0" y="28"/>
                  <a:pt x="270" y="29"/>
                </a:cubicBezTo>
                <a:cubicBezTo>
                  <a:pt x="270" y="29"/>
                  <a:pt x="271" y="29"/>
                  <a:pt x="271" y="30"/>
                </a:cubicBezTo>
                <a:cubicBezTo>
                  <a:pt x="271" y="30"/>
                  <a:pt x="272" y="30"/>
                  <a:pt x="272" y="30"/>
                </a:cubicBezTo>
                <a:cubicBezTo>
                  <a:pt x="272" y="30"/>
                  <a:pt x="273" y="30"/>
                  <a:pt x="273" y="30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6" y="30"/>
                  <a:pt x="286" y="30"/>
                  <a:pt x="287" y="30"/>
                </a:cubicBezTo>
                <a:cubicBezTo>
                  <a:pt x="287" y="30"/>
                  <a:pt x="288" y="30"/>
                  <a:pt x="288" y="30"/>
                </a:cubicBezTo>
                <a:cubicBezTo>
                  <a:pt x="288" y="29"/>
                  <a:pt x="288" y="29"/>
                  <a:pt x="288" y="29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93" y="12"/>
                  <a:pt x="293" y="12"/>
                  <a:pt x="293" y="12"/>
                </a:cubicBezTo>
                <a:cubicBezTo>
                  <a:pt x="293" y="11"/>
                  <a:pt x="293" y="11"/>
                  <a:pt x="293" y="11"/>
                </a:cubicBezTo>
                <a:cubicBezTo>
                  <a:pt x="293" y="10"/>
                  <a:pt x="293" y="10"/>
                  <a:pt x="293" y="10"/>
                </a:cubicBezTo>
                <a:cubicBezTo>
                  <a:pt x="292" y="9"/>
                  <a:pt x="292" y="9"/>
                  <a:pt x="292" y="9"/>
                </a:cubicBezTo>
                <a:moveTo>
                  <a:pt x="50" y="7"/>
                </a:moveTo>
                <a:cubicBezTo>
                  <a:pt x="49" y="7"/>
                  <a:pt x="49" y="7"/>
                  <a:pt x="49" y="8"/>
                </a:cubicBezTo>
                <a:cubicBezTo>
                  <a:pt x="46" y="16"/>
                  <a:pt x="46" y="16"/>
                  <a:pt x="4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8" y="16"/>
                  <a:pt x="37" y="16"/>
                  <a:pt x="37" y="17"/>
                </a:cubicBezTo>
                <a:cubicBezTo>
                  <a:pt x="37" y="18"/>
                  <a:pt x="38" y="19"/>
                  <a:pt x="39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0"/>
                  <a:pt x="45" y="21"/>
                  <a:pt x="44" y="23"/>
                </a:cubicBezTo>
                <a:cubicBezTo>
                  <a:pt x="44" y="25"/>
                  <a:pt x="44" y="26"/>
                  <a:pt x="44" y="26"/>
                </a:cubicBezTo>
                <a:cubicBezTo>
                  <a:pt x="44" y="27"/>
                  <a:pt x="44" y="28"/>
                  <a:pt x="45" y="28"/>
                </a:cubicBezTo>
                <a:cubicBezTo>
                  <a:pt x="46" y="28"/>
                  <a:pt x="46" y="27"/>
                  <a:pt x="47" y="27"/>
                </a:cubicBezTo>
                <a:cubicBezTo>
                  <a:pt x="49" y="19"/>
                  <a:pt x="49" y="19"/>
                  <a:pt x="49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8" y="18"/>
                  <a:pt x="58" y="17"/>
                </a:cubicBezTo>
                <a:cubicBezTo>
                  <a:pt x="58" y="16"/>
                  <a:pt x="58" y="16"/>
                  <a:pt x="5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3"/>
                  <a:pt x="51" y="12"/>
                </a:cubicBezTo>
                <a:cubicBezTo>
                  <a:pt x="51" y="10"/>
                  <a:pt x="51" y="9"/>
                  <a:pt x="51" y="8"/>
                </a:cubicBezTo>
                <a:cubicBezTo>
                  <a:pt x="51" y="7"/>
                  <a:pt x="51" y="7"/>
                  <a:pt x="50" y="7"/>
                </a:cubicBezTo>
                <a:moveTo>
                  <a:pt x="230" y="7"/>
                </a:moveTo>
                <a:cubicBezTo>
                  <a:pt x="229" y="7"/>
                  <a:pt x="229" y="7"/>
                  <a:pt x="228" y="8"/>
                </a:cubicBezTo>
                <a:cubicBezTo>
                  <a:pt x="226" y="16"/>
                  <a:pt x="226" y="16"/>
                  <a:pt x="226" y="16"/>
                </a:cubicBezTo>
                <a:cubicBezTo>
                  <a:pt x="219" y="16"/>
                  <a:pt x="219" y="16"/>
                  <a:pt x="219" y="16"/>
                </a:cubicBezTo>
                <a:cubicBezTo>
                  <a:pt x="218" y="16"/>
                  <a:pt x="217" y="16"/>
                  <a:pt x="217" y="17"/>
                </a:cubicBezTo>
                <a:cubicBezTo>
                  <a:pt x="217" y="18"/>
                  <a:pt x="218" y="19"/>
                  <a:pt x="219" y="19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5" y="20"/>
                  <a:pt x="225" y="21"/>
                  <a:pt x="224" y="23"/>
                </a:cubicBezTo>
                <a:cubicBezTo>
                  <a:pt x="224" y="25"/>
                  <a:pt x="224" y="26"/>
                  <a:pt x="224" y="26"/>
                </a:cubicBezTo>
                <a:cubicBezTo>
                  <a:pt x="224" y="27"/>
                  <a:pt x="224" y="28"/>
                  <a:pt x="225" y="28"/>
                </a:cubicBezTo>
                <a:cubicBezTo>
                  <a:pt x="226" y="28"/>
                  <a:pt x="226" y="27"/>
                  <a:pt x="227" y="27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7" y="19"/>
                  <a:pt x="237" y="19"/>
                  <a:pt x="237" y="19"/>
                </a:cubicBezTo>
                <a:cubicBezTo>
                  <a:pt x="238" y="19"/>
                  <a:pt x="238" y="18"/>
                  <a:pt x="238" y="17"/>
                </a:cubicBezTo>
                <a:cubicBezTo>
                  <a:pt x="238" y="16"/>
                  <a:pt x="238" y="16"/>
                  <a:pt x="237" y="16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30" y="15"/>
                  <a:pt x="230" y="13"/>
                  <a:pt x="231" y="12"/>
                </a:cubicBezTo>
                <a:cubicBezTo>
                  <a:pt x="231" y="10"/>
                  <a:pt x="231" y="9"/>
                  <a:pt x="231" y="8"/>
                </a:cubicBezTo>
                <a:cubicBezTo>
                  <a:pt x="231" y="7"/>
                  <a:pt x="231" y="7"/>
                  <a:pt x="230" y="7"/>
                </a:cubicBezTo>
                <a:moveTo>
                  <a:pt x="317" y="7"/>
                </a:moveTo>
                <a:cubicBezTo>
                  <a:pt x="316" y="7"/>
                  <a:pt x="315" y="7"/>
                  <a:pt x="315" y="8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04" y="16"/>
                  <a:pt x="304" y="16"/>
                  <a:pt x="304" y="17"/>
                </a:cubicBezTo>
                <a:cubicBezTo>
                  <a:pt x="304" y="18"/>
                  <a:pt x="304" y="19"/>
                  <a:pt x="305" y="19"/>
                </a:cubicBezTo>
                <a:cubicBezTo>
                  <a:pt x="312" y="19"/>
                  <a:pt x="312" y="19"/>
                  <a:pt x="312" y="19"/>
                </a:cubicBezTo>
                <a:cubicBezTo>
                  <a:pt x="312" y="20"/>
                  <a:pt x="312" y="21"/>
                  <a:pt x="311" y="23"/>
                </a:cubicBezTo>
                <a:cubicBezTo>
                  <a:pt x="311" y="25"/>
                  <a:pt x="310" y="26"/>
                  <a:pt x="310" y="26"/>
                </a:cubicBezTo>
                <a:cubicBezTo>
                  <a:pt x="310" y="27"/>
                  <a:pt x="311" y="28"/>
                  <a:pt x="312" y="28"/>
                </a:cubicBezTo>
                <a:cubicBezTo>
                  <a:pt x="313" y="28"/>
                  <a:pt x="313" y="27"/>
                  <a:pt x="313" y="27"/>
                </a:cubicBezTo>
                <a:cubicBezTo>
                  <a:pt x="315" y="19"/>
                  <a:pt x="315" y="19"/>
                  <a:pt x="315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5" y="18"/>
                  <a:pt x="325" y="17"/>
                </a:cubicBezTo>
                <a:cubicBezTo>
                  <a:pt x="325" y="16"/>
                  <a:pt x="324" y="16"/>
                  <a:pt x="323" y="16"/>
                </a:cubicBezTo>
                <a:cubicBezTo>
                  <a:pt x="316" y="16"/>
                  <a:pt x="316" y="16"/>
                  <a:pt x="316" y="16"/>
                </a:cubicBezTo>
                <a:cubicBezTo>
                  <a:pt x="317" y="15"/>
                  <a:pt x="317" y="13"/>
                  <a:pt x="317" y="12"/>
                </a:cubicBezTo>
                <a:cubicBezTo>
                  <a:pt x="318" y="10"/>
                  <a:pt x="318" y="9"/>
                  <a:pt x="318" y="8"/>
                </a:cubicBezTo>
                <a:cubicBezTo>
                  <a:pt x="318" y="7"/>
                  <a:pt x="318" y="7"/>
                  <a:pt x="317" y="7"/>
                </a:cubicBezTo>
                <a:moveTo>
                  <a:pt x="383" y="7"/>
                </a:moveTo>
                <a:cubicBezTo>
                  <a:pt x="383" y="7"/>
                  <a:pt x="382" y="7"/>
                  <a:pt x="382" y="8"/>
                </a:cubicBezTo>
                <a:cubicBezTo>
                  <a:pt x="380" y="16"/>
                  <a:pt x="380" y="16"/>
                  <a:pt x="380" y="16"/>
                </a:cubicBezTo>
                <a:cubicBezTo>
                  <a:pt x="372" y="16"/>
                  <a:pt x="372" y="16"/>
                  <a:pt x="372" y="16"/>
                </a:cubicBezTo>
                <a:cubicBezTo>
                  <a:pt x="371" y="16"/>
                  <a:pt x="370" y="16"/>
                  <a:pt x="370" y="17"/>
                </a:cubicBezTo>
                <a:cubicBezTo>
                  <a:pt x="370" y="18"/>
                  <a:pt x="371" y="19"/>
                  <a:pt x="372" y="19"/>
                </a:cubicBezTo>
                <a:cubicBezTo>
                  <a:pt x="379" y="19"/>
                  <a:pt x="379" y="19"/>
                  <a:pt x="379" y="19"/>
                </a:cubicBezTo>
                <a:cubicBezTo>
                  <a:pt x="379" y="20"/>
                  <a:pt x="378" y="21"/>
                  <a:pt x="378" y="23"/>
                </a:cubicBezTo>
                <a:cubicBezTo>
                  <a:pt x="377" y="25"/>
                  <a:pt x="377" y="26"/>
                  <a:pt x="377" y="26"/>
                </a:cubicBezTo>
                <a:cubicBezTo>
                  <a:pt x="377" y="27"/>
                  <a:pt x="377" y="28"/>
                  <a:pt x="379" y="28"/>
                </a:cubicBezTo>
                <a:cubicBezTo>
                  <a:pt x="379" y="28"/>
                  <a:pt x="380" y="27"/>
                  <a:pt x="380" y="27"/>
                </a:cubicBezTo>
                <a:cubicBezTo>
                  <a:pt x="382" y="19"/>
                  <a:pt x="382" y="19"/>
                  <a:pt x="382" y="19"/>
                </a:cubicBezTo>
                <a:cubicBezTo>
                  <a:pt x="390" y="19"/>
                  <a:pt x="390" y="19"/>
                  <a:pt x="390" y="19"/>
                </a:cubicBezTo>
                <a:cubicBezTo>
                  <a:pt x="391" y="19"/>
                  <a:pt x="391" y="18"/>
                  <a:pt x="391" y="17"/>
                </a:cubicBezTo>
                <a:cubicBezTo>
                  <a:pt x="391" y="16"/>
                  <a:pt x="391" y="16"/>
                  <a:pt x="390" y="16"/>
                </a:cubicBezTo>
                <a:cubicBezTo>
                  <a:pt x="383" y="16"/>
                  <a:pt x="383" y="16"/>
                  <a:pt x="383" y="16"/>
                </a:cubicBezTo>
                <a:cubicBezTo>
                  <a:pt x="383" y="15"/>
                  <a:pt x="384" y="13"/>
                  <a:pt x="384" y="12"/>
                </a:cubicBezTo>
                <a:cubicBezTo>
                  <a:pt x="385" y="10"/>
                  <a:pt x="385" y="9"/>
                  <a:pt x="385" y="8"/>
                </a:cubicBezTo>
                <a:cubicBezTo>
                  <a:pt x="385" y="7"/>
                  <a:pt x="384" y="7"/>
                  <a:pt x="383" y="7"/>
                </a:cubicBezTo>
                <a:moveTo>
                  <a:pt x="12" y="23"/>
                </a:moveTo>
                <a:cubicBezTo>
                  <a:pt x="11" y="23"/>
                  <a:pt x="10" y="22"/>
                  <a:pt x="9" y="21"/>
                </a:cubicBezTo>
                <a:cubicBezTo>
                  <a:pt x="8" y="20"/>
                  <a:pt x="7" y="19"/>
                  <a:pt x="7" y="17"/>
                </a:cubicBezTo>
                <a:cubicBezTo>
                  <a:pt x="7" y="15"/>
                  <a:pt x="8" y="13"/>
                  <a:pt x="10" y="11"/>
                </a:cubicBezTo>
                <a:cubicBezTo>
                  <a:pt x="12" y="9"/>
                  <a:pt x="15" y="8"/>
                  <a:pt x="17" y="8"/>
                </a:cubicBezTo>
                <a:cubicBezTo>
                  <a:pt x="19" y="8"/>
                  <a:pt x="20" y="8"/>
                  <a:pt x="21" y="9"/>
                </a:cubicBezTo>
                <a:cubicBezTo>
                  <a:pt x="22" y="10"/>
                  <a:pt x="23" y="11"/>
                  <a:pt x="23" y="13"/>
                </a:cubicBezTo>
                <a:cubicBezTo>
                  <a:pt x="23" y="15"/>
                  <a:pt x="22" y="18"/>
                  <a:pt x="19" y="20"/>
                </a:cubicBezTo>
                <a:cubicBezTo>
                  <a:pt x="17" y="22"/>
                  <a:pt x="15" y="23"/>
                  <a:pt x="12" y="23"/>
                </a:cubicBezTo>
                <a:moveTo>
                  <a:pt x="17" y="5"/>
                </a:moveTo>
                <a:cubicBezTo>
                  <a:pt x="14" y="5"/>
                  <a:pt x="11" y="6"/>
                  <a:pt x="8" y="9"/>
                </a:cubicBezTo>
                <a:cubicBezTo>
                  <a:pt x="5" y="11"/>
                  <a:pt x="4" y="14"/>
                  <a:pt x="4" y="17"/>
                </a:cubicBezTo>
                <a:cubicBezTo>
                  <a:pt x="4" y="20"/>
                  <a:pt x="5" y="22"/>
                  <a:pt x="6" y="23"/>
                </a:cubicBezTo>
                <a:cubicBezTo>
                  <a:pt x="8" y="25"/>
                  <a:pt x="10" y="26"/>
                  <a:pt x="12" y="26"/>
                </a:cubicBezTo>
                <a:cubicBezTo>
                  <a:pt x="14" y="26"/>
                  <a:pt x="15" y="25"/>
                  <a:pt x="16" y="25"/>
                </a:cubicBezTo>
                <a:cubicBezTo>
                  <a:pt x="12" y="29"/>
                  <a:pt x="7" y="32"/>
                  <a:pt x="1" y="32"/>
                </a:cubicBezTo>
                <a:cubicBezTo>
                  <a:pt x="0" y="32"/>
                  <a:pt x="0" y="32"/>
                  <a:pt x="0" y="33"/>
                </a:cubicBezTo>
                <a:cubicBezTo>
                  <a:pt x="0" y="34"/>
                  <a:pt x="0" y="35"/>
                  <a:pt x="1" y="35"/>
                </a:cubicBezTo>
                <a:cubicBezTo>
                  <a:pt x="6" y="35"/>
                  <a:pt x="11" y="33"/>
                  <a:pt x="16" y="29"/>
                </a:cubicBezTo>
                <a:cubicBezTo>
                  <a:pt x="20" y="26"/>
                  <a:pt x="24" y="21"/>
                  <a:pt x="25" y="16"/>
                </a:cubicBezTo>
                <a:cubicBezTo>
                  <a:pt x="26" y="15"/>
                  <a:pt x="26" y="14"/>
                  <a:pt x="26" y="13"/>
                </a:cubicBezTo>
                <a:cubicBezTo>
                  <a:pt x="26" y="10"/>
                  <a:pt x="25" y="8"/>
                  <a:pt x="23" y="7"/>
                </a:cubicBezTo>
                <a:cubicBezTo>
                  <a:pt x="22" y="5"/>
                  <a:pt x="20" y="5"/>
                  <a:pt x="17" y="5"/>
                </a:cubicBezTo>
                <a:moveTo>
                  <a:pt x="346" y="23"/>
                </a:moveTo>
                <a:cubicBezTo>
                  <a:pt x="344" y="23"/>
                  <a:pt x="343" y="22"/>
                  <a:pt x="342" y="21"/>
                </a:cubicBezTo>
                <a:cubicBezTo>
                  <a:pt x="341" y="20"/>
                  <a:pt x="340" y="19"/>
                  <a:pt x="340" y="17"/>
                </a:cubicBezTo>
                <a:cubicBezTo>
                  <a:pt x="340" y="15"/>
                  <a:pt x="341" y="13"/>
                  <a:pt x="344" y="11"/>
                </a:cubicBezTo>
                <a:cubicBezTo>
                  <a:pt x="346" y="9"/>
                  <a:pt x="348" y="8"/>
                  <a:pt x="351" y="8"/>
                </a:cubicBezTo>
                <a:cubicBezTo>
                  <a:pt x="352" y="8"/>
                  <a:pt x="354" y="8"/>
                  <a:pt x="355" y="9"/>
                </a:cubicBezTo>
                <a:cubicBezTo>
                  <a:pt x="356" y="10"/>
                  <a:pt x="356" y="11"/>
                  <a:pt x="356" y="13"/>
                </a:cubicBezTo>
                <a:cubicBezTo>
                  <a:pt x="356" y="15"/>
                  <a:pt x="355" y="18"/>
                  <a:pt x="353" y="20"/>
                </a:cubicBezTo>
                <a:cubicBezTo>
                  <a:pt x="351" y="22"/>
                  <a:pt x="348" y="23"/>
                  <a:pt x="346" y="23"/>
                </a:cubicBezTo>
                <a:moveTo>
                  <a:pt x="351" y="5"/>
                </a:moveTo>
                <a:cubicBezTo>
                  <a:pt x="347" y="5"/>
                  <a:pt x="344" y="6"/>
                  <a:pt x="342" y="9"/>
                </a:cubicBezTo>
                <a:cubicBezTo>
                  <a:pt x="339" y="11"/>
                  <a:pt x="337" y="14"/>
                  <a:pt x="337" y="17"/>
                </a:cubicBezTo>
                <a:cubicBezTo>
                  <a:pt x="337" y="20"/>
                  <a:pt x="338" y="22"/>
                  <a:pt x="340" y="23"/>
                </a:cubicBezTo>
                <a:cubicBezTo>
                  <a:pt x="341" y="25"/>
                  <a:pt x="343" y="26"/>
                  <a:pt x="346" y="26"/>
                </a:cubicBezTo>
                <a:cubicBezTo>
                  <a:pt x="347" y="26"/>
                  <a:pt x="348" y="25"/>
                  <a:pt x="350" y="25"/>
                </a:cubicBezTo>
                <a:cubicBezTo>
                  <a:pt x="345" y="29"/>
                  <a:pt x="340" y="32"/>
                  <a:pt x="334" y="32"/>
                </a:cubicBezTo>
                <a:cubicBezTo>
                  <a:pt x="333" y="32"/>
                  <a:pt x="333" y="32"/>
                  <a:pt x="333" y="33"/>
                </a:cubicBezTo>
                <a:cubicBezTo>
                  <a:pt x="333" y="34"/>
                  <a:pt x="333" y="35"/>
                  <a:pt x="334" y="35"/>
                </a:cubicBezTo>
                <a:cubicBezTo>
                  <a:pt x="340" y="35"/>
                  <a:pt x="345" y="33"/>
                  <a:pt x="349" y="29"/>
                </a:cubicBezTo>
                <a:cubicBezTo>
                  <a:pt x="354" y="26"/>
                  <a:pt x="357" y="21"/>
                  <a:pt x="358" y="16"/>
                </a:cubicBezTo>
                <a:cubicBezTo>
                  <a:pt x="359" y="15"/>
                  <a:pt x="359" y="14"/>
                  <a:pt x="359" y="13"/>
                </a:cubicBezTo>
                <a:cubicBezTo>
                  <a:pt x="359" y="10"/>
                  <a:pt x="358" y="8"/>
                  <a:pt x="357" y="7"/>
                </a:cubicBezTo>
                <a:cubicBezTo>
                  <a:pt x="355" y="5"/>
                  <a:pt x="353" y="5"/>
                  <a:pt x="351" y="5"/>
                </a:cubicBezTo>
                <a:moveTo>
                  <a:pt x="426" y="5"/>
                </a:moveTo>
                <a:cubicBezTo>
                  <a:pt x="408" y="5"/>
                  <a:pt x="408" y="5"/>
                  <a:pt x="408" y="5"/>
                </a:cubicBezTo>
                <a:cubicBezTo>
                  <a:pt x="407" y="5"/>
                  <a:pt x="407" y="5"/>
                  <a:pt x="407" y="6"/>
                </a:cubicBezTo>
                <a:cubicBezTo>
                  <a:pt x="407" y="7"/>
                  <a:pt x="407" y="8"/>
                  <a:pt x="408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03" y="34"/>
                  <a:pt x="403" y="34"/>
                  <a:pt x="403" y="34"/>
                </a:cubicBezTo>
                <a:cubicBezTo>
                  <a:pt x="404" y="34"/>
                  <a:pt x="404" y="35"/>
                  <a:pt x="404" y="35"/>
                </a:cubicBezTo>
                <a:cubicBezTo>
                  <a:pt x="405" y="35"/>
                  <a:pt x="405" y="34"/>
                  <a:pt x="406" y="34"/>
                </a:cubicBezTo>
                <a:cubicBezTo>
                  <a:pt x="427" y="7"/>
                  <a:pt x="427" y="7"/>
                  <a:pt x="427" y="7"/>
                </a:cubicBezTo>
                <a:cubicBezTo>
                  <a:pt x="428" y="7"/>
                  <a:pt x="428" y="6"/>
                  <a:pt x="428" y="6"/>
                </a:cubicBezTo>
                <a:cubicBezTo>
                  <a:pt x="428" y="5"/>
                  <a:pt x="427" y="5"/>
                  <a:pt x="426" y="5"/>
                </a:cubicBezTo>
                <a:moveTo>
                  <a:pt x="122" y="0"/>
                </a:moveTo>
                <a:cubicBezTo>
                  <a:pt x="121" y="0"/>
                  <a:pt x="121" y="1"/>
                  <a:pt x="121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22" y="5"/>
                  <a:pt x="122" y="8"/>
                  <a:pt x="122" y="10"/>
                </a:cubicBezTo>
                <a:cubicBezTo>
                  <a:pt x="122" y="18"/>
                  <a:pt x="120" y="25"/>
                  <a:pt x="115" y="32"/>
                </a:cubicBezTo>
                <a:cubicBezTo>
                  <a:pt x="113" y="34"/>
                  <a:pt x="112" y="36"/>
                  <a:pt x="112" y="37"/>
                </a:cubicBezTo>
                <a:cubicBezTo>
                  <a:pt x="111" y="37"/>
                  <a:pt x="111" y="37"/>
                  <a:pt x="111" y="38"/>
                </a:cubicBezTo>
                <a:cubicBezTo>
                  <a:pt x="111" y="38"/>
                  <a:pt x="111" y="38"/>
                  <a:pt x="112" y="39"/>
                </a:cubicBezTo>
                <a:cubicBezTo>
                  <a:pt x="112" y="39"/>
                  <a:pt x="112" y="39"/>
                  <a:pt x="113" y="39"/>
                </a:cubicBezTo>
                <a:cubicBezTo>
                  <a:pt x="113" y="39"/>
                  <a:pt x="113" y="39"/>
                  <a:pt x="114" y="39"/>
                </a:cubicBezTo>
                <a:cubicBezTo>
                  <a:pt x="115" y="37"/>
                  <a:pt x="116" y="36"/>
                  <a:pt x="117" y="35"/>
                </a:cubicBezTo>
                <a:cubicBezTo>
                  <a:pt x="122" y="27"/>
                  <a:pt x="125" y="18"/>
                  <a:pt x="125" y="10"/>
                </a:cubicBezTo>
                <a:cubicBezTo>
                  <a:pt x="125" y="8"/>
                  <a:pt x="125" y="5"/>
                  <a:pt x="124" y="2"/>
                </a:cubicBezTo>
                <a:cubicBezTo>
                  <a:pt x="124" y="2"/>
                  <a:pt x="124" y="1"/>
                  <a:pt x="124" y="1"/>
                </a:cubicBezTo>
                <a:cubicBezTo>
                  <a:pt x="123" y="0"/>
                  <a:pt x="123" y="0"/>
                  <a:pt x="122" y="0"/>
                </a:cubicBezTo>
                <a:moveTo>
                  <a:pt x="85" y="0"/>
                </a:moveTo>
                <a:cubicBezTo>
                  <a:pt x="83" y="0"/>
                  <a:pt x="82" y="1"/>
                  <a:pt x="81" y="2"/>
                </a:cubicBezTo>
                <a:cubicBezTo>
                  <a:pt x="79" y="3"/>
                  <a:pt x="78" y="4"/>
                  <a:pt x="78" y="6"/>
                </a:cubicBezTo>
                <a:cubicBezTo>
                  <a:pt x="77" y="9"/>
                  <a:pt x="77" y="9"/>
                  <a:pt x="77" y="9"/>
                </a:cubicBezTo>
                <a:cubicBezTo>
                  <a:pt x="74" y="9"/>
                  <a:pt x="74" y="9"/>
                  <a:pt x="74" y="9"/>
                </a:cubicBezTo>
                <a:cubicBezTo>
                  <a:pt x="73" y="9"/>
                  <a:pt x="72" y="10"/>
                  <a:pt x="72" y="11"/>
                </a:cubicBezTo>
                <a:cubicBezTo>
                  <a:pt x="72" y="12"/>
                  <a:pt x="73" y="12"/>
                  <a:pt x="74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0" y="37"/>
                  <a:pt x="70" y="37"/>
                  <a:pt x="70" y="37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70" y="39"/>
                  <a:pt x="71" y="39"/>
                </a:cubicBezTo>
                <a:cubicBezTo>
                  <a:pt x="72" y="39"/>
                  <a:pt x="72" y="39"/>
                  <a:pt x="72" y="38"/>
                </a:cubicBezTo>
                <a:cubicBezTo>
                  <a:pt x="79" y="12"/>
                  <a:pt x="79" y="12"/>
                  <a:pt x="79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4" y="12"/>
                  <a:pt x="84" y="12"/>
                  <a:pt x="84" y="11"/>
                </a:cubicBezTo>
                <a:cubicBezTo>
                  <a:pt x="84" y="10"/>
                  <a:pt x="84" y="9"/>
                  <a:pt x="83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2" y="5"/>
                  <a:pt x="82" y="4"/>
                </a:cubicBezTo>
                <a:cubicBezTo>
                  <a:pt x="83" y="3"/>
                  <a:pt x="84" y="3"/>
                  <a:pt x="85" y="3"/>
                </a:cubicBezTo>
                <a:cubicBezTo>
                  <a:pt x="86" y="3"/>
                  <a:pt x="86" y="3"/>
                  <a:pt x="87" y="4"/>
                </a:cubicBezTo>
                <a:cubicBezTo>
                  <a:pt x="87" y="4"/>
                  <a:pt x="88" y="5"/>
                  <a:pt x="88" y="5"/>
                </a:cubicBezTo>
                <a:cubicBezTo>
                  <a:pt x="89" y="5"/>
                  <a:pt x="89" y="4"/>
                  <a:pt x="89" y="3"/>
                </a:cubicBezTo>
                <a:cubicBezTo>
                  <a:pt x="89" y="2"/>
                  <a:pt x="89" y="1"/>
                  <a:pt x="88" y="1"/>
                </a:cubicBezTo>
                <a:cubicBezTo>
                  <a:pt x="87" y="0"/>
                  <a:pt x="86" y="0"/>
                  <a:pt x="85" y="0"/>
                </a:cubicBezTo>
                <a:moveTo>
                  <a:pt x="97" y="0"/>
                </a:moveTo>
                <a:cubicBezTo>
                  <a:pt x="97" y="0"/>
                  <a:pt x="96" y="0"/>
                  <a:pt x="96" y="1"/>
                </a:cubicBezTo>
                <a:cubicBezTo>
                  <a:pt x="94" y="2"/>
                  <a:pt x="93" y="4"/>
                  <a:pt x="93" y="5"/>
                </a:cubicBezTo>
                <a:cubicBezTo>
                  <a:pt x="87" y="13"/>
                  <a:pt x="85" y="21"/>
                  <a:pt x="85" y="29"/>
                </a:cubicBezTo>
                <a:cubicBezTo>
                  <a:pt x="85" y="32"/>
                  <a:pt x="85" y="34"/>
                  <a:pt x="86" y="37"/>
                </a:cubicBezTo>
                <a:cubicBezTo>
                  <a:pt x="86" y="38"/>
                  <a:pt x="86" y="38"/>
                  <a:pt x="86" y="38"/>
                </a:cubicBezTo>
                <a:cubicBezTo>
                  <a:pt x="86" y="39"/>
                  <a:pt x="87" y="39"/>
                  <a:pt x="87" y="39"/>
                </a:cubicBezTo>
                <a:cubicBezTo>
                  <a:pt x="88" y="39"/>
                  <a:pt x="89" y="39"/>
                  <a:pt x="89" y="38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4"/>
                  <a:pt x="88" y="31"/>
                  <a:pt x="88" y="29"/>
                </a:cubicBezTo>
                <a:cubicBezTo>
                  <a:pt x="88" y="22"/>
                  <a:pt x="90" y="14"/>
                  <a:pt x="95" y="7"/>
                </a:cubicBezTo>
                <a:cubicBezTo>
                  <a:pt x="96" y="5"/>
                  <a:pt x="97" y="4"/>
                  <a:pt x="98" y="3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1"/>
                  <a:pt x="98" y="1"/>
                  <a:pt x="98" y="1"/>
                </a:cubicBezTo>
                <a:cubicBezTo>
                  <a:pt x="98" y="0"/>
                  <a:pt x="97" y="0"/>
                  <a:pt x="97" y="0"/>
                </a:cubicBezTo>
                <a:moveTo>
                  <a:pt x="202" y="0"/>
                </a:moveTo>
                <a:cubicBezTo>
                  <a:pt x="200" y="0"/>
                  <a:pt x="198" y="1"/>
                  <a:pt x="196" y="2"/>
                </a:cubicBezTo>
                <a:cubicBezTo>
                  <a:pt x="195" y="3"/>
                  <a:pt x="194" y="5"/>
                  <a:pt x="193" y="6"/>
                </a:cubicBezTo>
                <a:cubicBezTo>
                  <a:pt x="193" y="7"/>
                  <a:pt x="193" y="7"/>
                  <a:pt x="193" y="7"/>
                </a:cubicBezTo>
                <a:cubicBezTo>
                  <a:pt x="193" y="8"/>
                  <a:pt x="194" y="8"/>
                  <a:pt x="195" y="8"/>
                </a:cubicBezTo>
                <a:cubicBezTo>
                  <a:pt x="195" y="8"/>
                  <a:pt x="196" y="8"/>
                  <a:pt x="196" y="7"/>
                </a:cubicBezTo>
                <a:cubicBezTo>
                  <a:pt x="196" y="7"/>
                  <a:pt x="196" y="6"/>
                  <a:pt x="197" y="6"/>
                </a:cubicBezTo>
                <a:cubicBezTo>
                  <a:pt x="197" y="5"/>
                  <a:pt x="198" y="5"/>
                  <a:pt x="199" y="4"/>
                </a:cubicBezTo>
                <a:cubicBezTo>
                  <a:pt x="200" y="3"/>
                  <a:pt x="201" y="3"/>
                  <a:pt x="202" y="3"/>
                </a:cubicBezTo>
                <a:cubicBezTo>
                  <a:pt x="204" y="3"/>
                  <a:pt x="205" y="4"/>
                  <a:pt x="205" y="6"/>
                </a:cubicBezTo>
                <a:cubicBezTo>
                  <a:pt x="205" y="8"/>
                  <a:pt x="201" y="11"/>
                  <a:pt x="194" y="15"/>
                </a:cubicBezTo>
                <a:cubicBezTo>
                  <a:pt x="192" y="15"/>
                  <a:pt x="191" y="16"/>
                  <a:pt x="191" y="16"/>
                </a:cubicBezTo>
                <a:cubicBezTo>
                  <a:pt x="190" y="17"/>
                  <a:pt x="190" y="17"/>
                  <a:pt x="190" y="18"/>
                </a:cubicBezTo>
                <a:cubicBezTo>
                  <a:pt x="190" y="18"/>
                  <a:pt x="191" y="19"/>
                  <a:pt x="192" y="19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4" y="19"/>
                  <a:pt x="205" y="18"/>
                  <a:pt x="205" y="17"/>
                </a:cubicBezTo>
                <a:cubicBezTo>
                  <a:pt x="205" y="16"/>
                  <a:pt x="204" y="16"/>
                  <a:pt x="203" y="16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99" y="15"/>
                  <a:pt x="200" y="14"/>
                  <a:pt x="202" y="13"/>
                </a:cubicBezTo>
                <a:cubicBezTo>
                  <a:pt x="204" y="12"/>
                  <a:pt x="205" y="11"/>
                  <a:pt x="206" y="10"/>
                </a:cubicBezTo>
                <a:cubicBezTo>
                  <a:pt x="207" y="9"/>
                  <a:pt x="208" y="7"/>
                  <a:pt x="208" y="6"/>
                </a:cubicBezTo>
                <a:cubicBezTo>
                  <a:pt x="208" y="4"/>
                  <a:pt x="207" y="3"/>
                  <a:pt x="206" y="2"/>
                </a:cubicBezTo>
                <a:cubicBezTo>
                  <a:pt x="205" y="1"/>
                  <a:pt x="203" y="0"/>
                  <a:pt x="202" y="0"/>
                </a:cubicBezTo>
                <a:moveTo>
                  <a:pt x="258" y="27"/>
                </a:moveTo>
                <a:cubicBezTo>
                  <a:pt x="256" y="27"/>
                  <a:pt x="255" y="27"/>
                  <a:pt x="254" y="26"/>
                </a:cubicBezTo>
                <a:cubicBezTo>
                  <a:pt x="253" y="25"/>
                  <a:pt x="252" y="24"/>
                  <a:pt x="252" y="22"/>
                </a:cubicBezTo>
                <a:cubicBezTo>
                  <a:pt x="252" y="19"/>
                  <a:pt x="253" y="17"/>
                  <a:pt x="256" y="15"/>
                </a:cubicBezTo>
                <a:cubicBezTo>
                  <a:pt x="258" y="13"/>
                  <a:pt x="260" y="12"/>
                  <a:pt x="263" y="12"/>
                </a:cubicBezTo>
                <a:cubicBezTo>
                  <a:pt x="264" y="12"/>
                  <a:pt x="265" y="13"/>
                  <a:pt x="267" y="13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20"/>
                  <a:pt x="267" y="22"/>
                  <a:pt x="265" y="24"/>
                </a:cubicBezTo>
                <a:cubicBezTo>
                  <a:pt x="263" y="26"/>
                  <a:pt x="260" y="27"/>
                  <a:pt x="258" y="27"/>
                </a:cubicBezTo>
                <a:moveTo>
                  <a:pt x="274" y="0"/>
                </a:moveTo>
                <a:cubicBezTo>
                  <a:pt x="269" y="0"/>
                  <a:pt x="264" y="2"/>
                  <a:pt x="259" y="6"/>
                </a:cubicBezTo>
                <a:cubicBezTo>
                  <a:pt x="255" y="9"/>
                  <a:pt x="252" y="13"/>
                  <a:pt x="250" y="18"/>
                </a:cubicBezTo>
                <a:cubicBezTo>
                  <a:pt x="250" y="20"/>
                  <a:pt x="249" y="21"/>
                  <a:pt x="249" y="22"/>
                </a:cubicBezTo>
                <a:cubicBezTo>
                  <a:pt x="249" y="24"/>
                  <a:pt x="250" y="26"/>
                  <a:pt x="252" y="28"/>
                </a:cubicBezTo>
                <a:cubicBezTo>
                  <a:pt x="253" y="29"/>
                  <a:pt x="255" y="30"/>
                  <a:pt x="258" y="30"/>
                </a:cubicBezTo>
                <a:cubicBezTo>
                  <a:pt x="261" y="30"/>
                  <a:pt x="264" y="29"/>
                  <a:pt x="267" y="26"/>
                </a:cubicBezTo>
                <a:cubicBezTo>
                  <a:pt x="270" y="24"/>
                  <a:pt x="271" y="21"/>
                  <a:pt x="271" y="17"/>
                </a:cubicBezTo>
                <a:cubicBezTo>
                  <a:pt x="271" y="15"/>
                  <a:pt x="270" y="13"/>
                  <a:pt x="269" y="11"/>
                </a:cubicBezTo>
                <a:cubicBezTo>
                  <a:pt x="267" y="10"/>
                  <a:pt x="265" y="9"/>
                  <a:pt x="263" y="9"/>
                </a:cubicBezTo>
                <a:cubicBezTo>
                  <a:pt x="261" y="9"/>
                  <a:pt x="260" y="9"/>
                  <a:pt x="259" y="10"/>
                </a:cubicBezTo>
                <a:cubicBezTo>
                  <a:pt x="263" y="5"/>
                  <a:pt x="269" y="3"/>
                  <a:pt x="274" y="3"/>
                </a:cubicBezTo>
                <a:cubicBezTo>
                  <a:pt x="275" y="3"/>
                  <a:pt x="276" y="3"/>
                  <a:pt x="276" y="2"/>
                </a:cubicBezTo>
                <a:cubicBezTo>
                  <a:pt x="276" y="1"/>
                  <a:pt x="275" y="0"/>
                  <a:pt x="274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20000" y="143627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918200" y="1542250"/>
            <a:ext cx="33450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918200" y="2595050"/>
            <a:ext cx="3345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4832078" y="1442475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1057900" y="1442475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68" y="0"/>
            <a:ext cx="89194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937625" y="331546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2"/>
          </p:nvPr>
        </p:nvSpPr>
        <p:spPr>
          <a:xfrm>
            <a:off x="3484350" y="331546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3"/>
          </p:nvPr>
        </p:nvSpPr>
        <p:spPr>
          <a:xfrm>
            <a:off x="6031075" y="331546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4"/>
          </p:nvPr>
        </p:nvSpPr>
        <p:spPr>
          <a:xfrm>
            <a:off x="937625" y="273614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5"/>
          </p:nvPr>
        </p:nvSpPr>
        <p:spPr>
          <a:xfrm>
            <a:off x="3484350" y="273614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6"/>
          </p:nvPr>
        </p:nvSpPr>
        <p:spPr>
          <a:xfrm>
            <a:off x="6031075" y="273614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852563" y="342650"/>
            <a:ext cx="7892312" cy="4585212"/>
            <a:chOff x="852563" y="342650"/>
            <a:chExt cx="7892312" cy="4585212"/>
          </a:xfrm>
        </p:grpSpPr>
        <p:pic>
          <p:nvPicPr>
            <p:cNvPr id="127" name="Google Shape;12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96525" y="342650"/>
              <a:ext cx="448351" cy="1508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0"/>
            <p:cNvSpPr/>
            <p:nvPr/>
          </p:nvSpPr>
          <p:spPr>
            <a:xfrm rot="5400000">
              <a:off x="8009700" y="1193764"/>
              <a:ext cx="1022000" cy="109225"/>
            </a:xfrm>
            <a:custGeom>
              <a:avLst/>
              <a:gdLst/>
              <a:ahLst/>
              <a:cxnLst/>
              <a:rect l="l" t="t" r="r" b="b"/>
              <a:pathLst>
                <a:path w="322" h="34" extrusionOk="0">
                  <a:moveTo>
                    <a:pt x="186" y="21"/>
                  </a:moveTo>
                  <a:cubicBezTo>
                    <a:pt x="185" y="21"/>
                    <a:pt x="185" y="22"/>
                    <a:pt x="185" y="23"/>
                  </a:cubicBezTo>
                  <a:cubicBezTo>
                    <a:pt x="185" y="24"/>
                    <a:pt x="185" y="24"/>
                    <a:pt x="186" y="2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5" y="24"/>
                    <a:pt x="206" y="24"/>
                    <a:pt x="206" y="23"/>
                  </a:cubicBezTo>
                  <a:cubicBezTo>
                    <a:pt x="206" y="22"/>
                    <a:pt x="205" y="21"/>
                    <a:pt x="204" y="21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6" y="21"/>
                    <a:pt x="186" y="21"/>
                    <a:pt x="186" y="21"/>
                  </a:cubicBezTo>
                  <a:moveTo>
                    <a:pt x="188" y="15"/>
                  </a:moveTo>
                  <a:cubicBezTo>
                    <a:pt x="187" y="15"/>
                    <a:pt x="186" y="16"/>
                    <a:pt x="186" y="17"/>
                  </a:cubicBezTo>
                  <a:cubicBezTo>
                    <a:pt x="186" y="18"/>
                    <a:pt x="187" y="18"/>
                    <a:pt x="188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7" y="18"/>
                    <a:pt x="207" y="18"/>
                    <a:pt x="207" y="17"/>
                  </a:cubicBezTo>
                  <a:cubicBezTo>
                    <a:pt x="207" y="16"/>
                    <a:pt x="207" y="16"/>
                    <a:pt x="206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8" y="15"/>
                    <a:pt x="188" y="15"/>
                    <a:pt x="188" y="15"/>
                  </a:cubicBezTo>
                  <a:moveTo>
                    <a:pt x="265" y="13"/>
                  </a:moveTo>
                  <a:cubicBezTo>
                    <a:pt x="261" y="13"/>
                    <a:pt x="258" y="14"/>
                    <a:pt x="256" y="16"/>
                  </a:cubicBezTo>
                  <a:cubicBezTo>
                    <a:pt x="253" y="19"/>
                    <a:pt x="251" y="22"/>
                    <a:pt x="251" y="25"/>
                  </a:cubicBezTo>
                  <a:cubicBezTo>
                    <a:pt x="251" y="28"/>
                    <a:pt x="252" y="30"/>
                    <a:pt x="254" y="31"/>
                  </a:cubicBezTo>
                  <a:cubicBezTo>
                    <a:pt x="255" y="33"/>
                    <a:pt x="257" y="34"/>
                    <a:pt x="260" y="34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1" y="34"/>
                    <a:pt x="262" y="33"/>
                    <a:pt x="264" y="33"/>
                  </a:cubicBezTo>
                  <a:cubicBezTo>
                    <a:pt x="266" y="32"/>
                    <a:pt x="267" y="32"/>
                    <a:pt x="268" y="31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68" y="29"/>
                    <a:pt x="268" y="29"/>
                    <a:pt x="268" y="28"/>
                  </a:cubicBezTo>
                  <a:cubicBezTo>
                    <a:pt x="268" y="28"/>
                    <a:pt x="267" y="28"/>
                    <a:pt x="267" y="28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7" y="28"/>
                    <a:pt x="266" y="28"/>
                    <a:pt x="264" y="29"/>
                  </a:cubicBezTo>
                  <a:cubicBezTo>
                    <a:pt x="263" y="30"/>
                    <a:pt x="261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58" y="31"/>
                    <a:pt x="257" y="30"/>
                    <a:pt x="256" y="29"/>
                  </a:cubicBezTo>
                  <a:cubicBezTo>
                    <a:pt x="255" y="28"/>
                    <a:pt x="254" y="27"/>
                    <a:pt x="254" y="25"/>
                  </a:cubicBezTo>
                  <a:cubicBezTo>
                    <a:pt x="254" y="23"/>
                    <a:pt x="256" y="21"/>
                    <a:pt x="258" y="18"/>
                  </a:cubicBezTo>
                  <a:cubicBezTo>
                    <a:pt x="260" y="17"/>
                    <a:pt x="262" y="16"/>
                    <a:pt x="265" y="16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6" y="16"/>
                    <a:pt x="267" y="16"/>
                    <a:pt x="268" y="17"/>
                  </a:cubicBezTo>
                  <a:cubicBezTo>
                    <a:pt x="269" y="18"/>
                    <a:pt x="270" y="18"/>
                    <a:pt x="270" y="18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0" y="14"/>
                    <a:pt x="268" y="13"/>
                    <a:pt x="265" y="13"/>
                  </a:cubicBezTo>
                  <a:cubicBezTo>
                    <a:pt x="265" y="13"/>
                    <a:pt x="265" y="13"/>
                    <a:pt x="265" y="13"/>
                  </a:cubicBezTo>
                  <a:moveTo>
                    <a:pt x="236" y="25"/>
                  </a:moveTo>
                  <a:cubicBezTo>
                    <a:pt x="236" y="23"/>
                    <a:pt x="237" y="20"/>
                    <a:pt x="239" y="18"/>
                  </a:cubicBezTo>
                  <a:cubicBezTo>
                    <a:pt x="242" y="16"/>
                    <a:pt x="244" y="15"/>
                    <a:pt x="246" y="15"/>
                  </a:cubicBezTo>
                  <a:cubicBezTo>
                    <a:pt x="246" y="15"/>
                    <a:pt x="246" y="15"/>
                    <a:pt x="246" y="15"/>
                  </a:cubicBezTo>
                  <a:cubicBezTo>
                    <a:pt x="248" y="15"/>
                    <a:pt x="248" y="16"/>
                    <a:pt x="248" y="17"/>
                  </a:cubicBezTo>
                  <a:cubicBezTo>
                    <a:pt x="248" y="18"/>
                    <a:pt x="246" y="20"/>
                    <a:pt x="243" y="22"/>
                  </a:cubicBezTo>
                  <a:cubicBezTo>
                    <a:pt x="242" y="23"/>
                    <a:pt x="239" y="24"/>
                    <a:pt x="236" y="25"/>
                  </a:cubicBezTo>
                  <a:moveTo>
                    <a:pt x="246" y="12"/>
                  </a:moveTo>
                  <a:cubicBezTo>
                    <a:pt x="243" y="12"/>
                    <a:pt x="240" y="14"/>
                    <a:pt x="237" y="16"/>
                  </a:cubicBezTo>
                  <a:cubicBezTo>
                    <a:pt x="235" y="19"/>
                    <a:pt x="233" y="22"/>
                    <a:pt x="233" y="25"/>
                  </a:cubicBezTo>
                  <a:cubicBezTo>
                    <a:pt x="233" y="27"/>
                    <a:pt x="234" y="29"/>
                    <a:pt x="235" y="31"/>
                  </a:cubicBezTo>
                  <a:cubicBezTo>
                    <a:pt x="237" y="32"/>
                    <a:pt x="239" y="33"/>
                    <a:pt x="241" y="33"/>
                  </a:cubicBezTo>
                  <a:cubicBezTo>
                    <a:pt x="241" y="33"/>
                    <a:pt x="241" y="33"/>
                    <a:pt x="242" y="33"/>
                  </a:cubicBezTo>
                  <a:cubicBezTo>
                    <a:pt x="243" y="33"/>
                    <a:pt x="244" y="33"/>
                    <a:pt x="245" y="33"/>
                  </a:cubicBezTo>
                  <a:cubicBezTo>
                    <a:pt x="247" y="32"/>
                    <a:pt x="247" y="32"/>
                    <a:pt x="247" y="31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30"/>
                    <a:pt x="242" y="30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39" y="30"/>
                    <a:pt x="238" y="29"/>
                    <a:pt x="237" y="28"/>
                  </a:cubicBezTo>
                  <a:cubicBezTo>
                    <a:pt x="247" y="23"/>
                    <a:pt x="247" y="23"/>
                    <a:pt x="247" y="23"/>
                  </a:cubicBezTo>
                  <a:cubicBezTo>
                    <a:pt x="248" y="22"/>
                    <a:pt x="249" y="22"/>
                    <a:pt x="250" y="21"/>
                  </a:cubicBezTo>
                  <a:cubicBezTo>
                    <a:pt x="251" y="19"/>
                    <a:pt x="251" y="18"/>
                    <a:pt x="251" y="17"/>
                  </a:cubicBezTo>
                  <a:cubicBezTo>
                    <a:pt x="251" y="16"/>
                    <a:pt x="251" y="15"/>
                    <a:pt x="250" y="14"/>
                  </a:cubicBezTo>
                  <a:cubicBezTo>
                    <a:pt x="249" y="13"/>
                    <a:pt x="248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moveTo>
                    <a:pt x="227" y="12"/>
                  </a:moveTo>
                  <a:cubicBezTo>
                    <a:pt x="225" y="12"/>
                    <a:pt x="224" y="13"/>
                    <a:pt x="223" y="14"/>
                  </a:cubicBezTo>
                  <a:cubicBezTo>
                    <a:pt x="221" y="15"/>
                    <a:pt x="221" y="17"/>
                    <a:pt x="221" y="18"/>
                  </a:cubicBezTo>
                  <a:cubicBezTo>
                    <a:pt x="221" y="21"/>
                    <a:pt x="222" y="22"/>
                    <a:pt x="225" y="23"/>
                  </a:cubicBezTo>
                  <a:cubicBezTo>
                    <a:pt x="227" y="23"/>
                    <a:pt x="227" y="24"/>
                    <a:pt x="227" y="25"/>
                  </a:cubicBezTo>
                  <a:cubicBezTo>
                    <a:pt x="227" y="26"/>
                    <a:pt x="227" y="27"/>
                    <a:pt x="226" y="28"/>
                  </a:cubicBezTo>
                  <a:cubicBezTo>
                    <a:pt x="225" y="29"/>
                    <a:pt x="223" y="30"/>
                    <a:pt x="222" y="30"/>
                  </a:cubicBezTo>
                  <a:cubicBezTo>
                    <a:pt x="222" y="30"/>
                    <a:pt x="222" y="30"/>
                    <a:pt x="222" y="30"/>
                  </a:cubicBezTo>
                  <a:cubicBezTo>
                    <a:pt x="221" y="30"/>
                    <a:pt x="220" y="30"/>
                    <a:pt x="220" y="29"/>
                  </a:cubicBezTo>
                  <a:cubicBezTo>
                    <a:pt x="220" y="29"/>
                    <a:pt x="220" y="28"/>
                    <a:pt x="219" y="27"/>
                  </a:cubicBezTo>
                  <a:cubicBezTo>
                    <a:pt x="219" y="27"/>
                    <a:pt x="219" y="27"/>
                    <a:pt x="218" y="27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17" y="27"/>
                    <a:pt x="217" y="27"/>
                    <a:pt x="217" y="28"/>
                  </a:cubicBezTo>
                  <a:cubicBezTo>
                    <a:pt x="217" y="29"/>
                    <a:pt x="217" y="31"/>
                    <a:pt x="218" y="32"/>
                  </a:cubicBezTo>
                  <a:cubicBezTo>
                    <a:pt x="219" y="33"/>
                    <a:pt x="221" y="33"/>
                    <a:pt x="222" y="33"/>
                  </a:cubicBezTo>
                  <a:cubicBezTo>
                    <a:pt x="222" y="33"/>
                    <a:pt x="222" y="33"/>
                    <a:pt x="222" y="33"/>
                  </a:cubicBezTo>
                  <a:cubicBezTo>
                    <a:pt x="224" y="33"/>
                    <a:pt x="226" y="32"/>
                    <a:pt x="228" y="31"/>
                  </a:cubicBezTo>
                  <a:cubicBezTo>
                    <a:pt x="230" y="29"/>
                    <a:pt x="230" y="27"/>
                    <a:pt x="230" y="25"/>
                  </a:cubicBezTo>
                  <a:cubicBezTo>
                    <a:pt x="231" y="23"/>
                    <a:pt x="230" y="22"/>
                    <a:pt x="229" y="21"/>
                  </a:cubicBezTo>
                  <a:cubicBezTo>
                    <a:pt x="228" y="20"/>
                    <a:pt x="227" y="20"/>
                    <a:pt x="225" y="20"/>
                  </a:cubicBezTo>
                  <a:cubicBezTo>
                    <a:pt x="224" y="20"/>
                    <a:pt x="224" y="19"/>
                    <a:pt x="224" y="18"/>
                  </a:cubicBezTo>
                  <a:cubicBezTo>
                    <a:pt x="224" y="17"/>
                    <a:pt x="224" y="17"/>
                    <a:pt x="225" y="16"/>
                  </a:cubicBezTo>
                  <a:cubicBezTo>
                    <a:pt x="225" y="15"/>
                    <a:pt x="226" y="15"/>
                    <a:pt x="227" y="15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8" y="15"/>
                    <a:pt x="228" y="15"/>
                    <a:pt x="228" y="16"/>
                  </a:cubicBezTo>
                  <a:cubicBezTo>
                    <a:pt x="229" y="17"/>
                    <a:pt x="229" y="17"/>
                    <a:pt x="230" y="17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31" y="17"/>
                    <a:pt x="231" y="16"/>
                    <a:pt x="231" y="16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13"/>
                    <a:pt x="229" y="12"/>
                    <a:pt x="227" y="12"/>
                  </a:cubicBezTo>
                  <a:cubicBezTo>
                    <a:pt x="227" y="12"/>
                    <a:pt x="227" y="12"/>
                    <a:pt x="227" y="12"/>
                  </a:cubicBezTo>
                  <a:moveTo>
                    <a:pt x="44" y="9"/>
                  </a:moveTo>
                  <a:cubicBezTo>
                    <a:pt x="43" y="9"/>
                    <a:pt x="43" y="10"/>
                    <a:pt x="43" y="1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0" y="30"/>
                    <a:pt x="40" y="2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5" y="15"/>
                    <a:pt x="46" y="14"/>
                  </a:cubicBezTo>
                  <a:cubicBezTo>
                    <a:pt x="47" y="13"/>
                    <a:pt x="49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4"/>
                    <a:pt x="53" y="15"/>
                    <a:pt x="53" y="16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0"/>
                    <a:pt x="50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0"/>
                    <a:pt x="52" y="2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4"/>
                    <a:pt x="56" y="12"/>
                    <a:pt x="54" y="11"/>
                  </a:cubicBezTo>
                  <a:cubicBezTo>
                    <a:pt x="53" y="10"/>
                    <a:pt x="52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7" y="10"/>
                    <a:pt x="46" y="11"/>
                  </a:cubicBezTo>
                  <a:cubicBezTo>
                    <a:pt x="46" y="10"/>
                    <a:pt x="45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22" y="27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19" y="27"/>
                    <a:pt x="19" y="26"/>
                  </a:cubicBezTo>
                  <a:cubicBezTo>
                    <a:pt x="18" y="25"/>
                    <a:pt x="17" y="24"/>
                    <a:pt x="17" y="23"/>
                  </a:cubicBezTo>
                  <a:cubicBezTo>
                    <a:pt x="17" y="20"/>
                    <a:pt x="19" y="18"/>
                    <a:pt x="21" y="15"/>
                  </a:cubicBezTo>
                  <a:cubicBezTo>
                    <a:pt x="24" y="13"/>
                    <a:pt x="26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31" y="18"/>
                    <a:pt x="31" y="20"/>
                    <a:pt x="31" y="20"/>
                  </a:cubicBezTo>
                  <a:cubicBezTo>
                    <a:pt x="30" y="22"/>
                    <a:pt x="29" y="24"/>
                    <a:pt x="27" y="25"/>
                  </a:cubicBezTo>
                  <a:cubicBezTo>
                    <a:pt x="26" y="27"/>
                    <a:pt x="24" y="27"/>
                    <a:pt x="22" y="27"/>
                  </a:cubicBezTo>
                  <a:moveTo>
                    <a:pt x="29" y="9"/>
                  </a:moveTo>
                  <a:cubicBezTo>
                    <a:pt x="26" y="9"/>
                    <a:pt x="23" y="10"/>
                    <a:pt x="20" y="12"/>
                  </a:cubicBezTo>
                  <a:cubicBezTo>
                    <a:pt x="17" y="15"/>
                    <a:pt x="16" y="17"/>
                    <a:pt x="15" y="20"/>
                  </a:cubicBezTo>
                  <a:cubicBezTo>
                    <a:pt x="15" y="21"/>
                    <a:pt x="14" y="22"/>
                    <a:pt x="14" y="23"/>
                  </a:cubicBezTo>
                  <a:cubicBezTo>
                    <a:pt x="14" y="25"/>
                    <a:pt x="15" y="27"/>
                    <a:pt x="17" y="28"/>
                  </a:cubicBezTo>
                  <a:cubicBezTo>
                    <a:pt x="18" y="29"/>
                    <a:pt x="20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30"/>
                    <a:pt x="27" y="29"/>
                    <a:pt x="29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9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29"/>
                  </a:cubicBezTo>
                  <a:cubicBezTo>
                    <a:pt x="32" y="29"/>
                    <a:pt x="32" y="26"/>
                    <a:pt x="34" y="21"/>
                  </a:cubicBezTo>
                  <a:cubicBezTo>
                    <a:pt x="35" y="16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0"/>
                    <a:pt x="32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132" y="8"/>
                  </a:moveTo>
                  <a:cubicBezTo>
                    <a:pt x="131" y="8"/>
                    <a:pt x="131" y="9"/>
                    <a:pt x="130" y="10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7"/>
                    <a:pt x="119" y="18"/>
                    <a:pt x="119" y="19"/>
                  </a:cubicBezTo>
                  <a:cubicBezTo>
                    <a:pt x="119" y="20"/>
                    <a:pt x="119" y="20"/>
                    <a:pt x="12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2"/>
                    <a:pt x="127" y="23"/>
                    <a:pt x="126" y="24"/>
                  </a:cubicBezTo>
                  <a:cubicBezTo>
                    <a:pt x="126" y="26"/>
                    <a:pt x="125" y="27"/>
                    <a:pt x="125" y="28"/>
                  </a:cubicBezTo>
                  <a:cubicBezTo>
                    <a:pt x="125" y="29"/>
                    <a:pt x="126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8" y="29"/>
                    <a:pt x="128" y="29"/>
                    <a:pt x="128" y="28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9" y="21"/>
                    <a:pt x="140" y="20"/>
                    <a:pt x="140" y="19"/>
                  </a:cubicBezTo>
                  <a:cubicBezTo>
                    <a:pt x="140" y="18"/>
                    <a:pt x="139" y="18"/>
                    <a:pt x="138" y="18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2" y="16"/>
                    <a:pt x="132" y="15"/>
                    <a:pt x="133" y="14"/>
                  </a:cubicBezTo>
                  <a:cubicBezTo>
                    <a:pt x="133" y="12"/>
                    <a:pt x="133" y="10"/>
                    <a:pt x="133" y="10"/>
                  </a:cubicBezTo>
                  <a:cubicBezTo>
                    <a:pt x="133" y="9"/>
                    <a:pt x="133" y="8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moveTo>
                    <a:pt x="167" y="7"/>
                  </a:moveTo>
                  <a:cubicBezTo>
                    <a:pt x="166" y="7"/>
                    <a:pt x="166" y="7"/>
                    <a:pt x="166" y="7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5"/>
                    <a:pt x="156" y="15"/>
                    <a:pt x="156" y="16"/>
                  </a:cubicBezTo>
                  <a:cubicBezTo>
                    <a:pt x="156" y="16"/>
                    <a:pt x="156" y="16"/>
                    <a:pt x="156" y="17"/>
                  </a:cubicBezTo>
                  <a:cubicBezTo>
                    <a:pt x="156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29"/>
                    <a:pt x="153" y="30"/>
                    <a:pt x="153" y="31"/>
                  </a:cubicBezTo>
                  <a:cubicBezTo>
                    <a:pt x="153" y="32"/>
                    <a:pt x="154" y="32"/>
                    <a:pt x="155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1"/>
                  </a:cubicBezTo>
                  <a:cubicBezTo>
                    <a:pt x="167" y="30"/>
                    <a:pt x="167" y="29"/>
                    <a:pt x="165" y="29"/>
                  </a:cubicBezTo>
                  <a:cubicBezTo>
                    <a:pt x="165" y="29"/>
                    <a:pt x="165" y="29"/>
                    <a:pt x="164" y="29"/>
                  </a:cubicBezTo>
                  <a:cubicBezTo>
                    <a:pt x="163" y="29"/>
                    <a:pt x="163" y="29"/>
                    <a:pt x="162" y="29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7"/>
                    <a:pt x="168" y="7"/>
                  </a:cubicBezTo>
                  <a:cubicBezTo>
                    <a:pt x="168" y="7"/>
                    <a:pt x="167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moveTo>
                    <a:pt x="307" y="31"/>
                  </a:moveTo>
                  <a:cubicBezTo>
                    <a:pt x="307" y="31"/>
                    <a:pt x="307" y="31"/>
                    <a:pt x="307" y="31"/>
                  </a:cubicBezTo>
                  <a:cubicBezTo>
                    <a:pt x="305" y="31"/>
                    <a:pt x="304" y="30"/>
                    <a:pt x="303" y="29"/>
                  </a:cubicBezTo>
                  <a:cubicBezTo>
                    <a:pt x="303" y="27"/>
                    <a:pt x="302" y="26"/>
                    <a:pt x="303" y="24"/>
                  </a:cubicBezTo>
                  <a:cubicBezTo>
                    <a:pt x="303" y="23"/>
                    <a:pt x="303" y="22"/>
                    <a:pt x="303" y="21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317" y="23"/>
                    <a:pt x="315" y="26"/>
                    <a:pt x="314" y="28"/>
                  </a:cubicBezTo>
                  <a:cubicBezTo>
                    <a:pt x="311" y="30"/>
                    <a:pt x="309" y="31"/>
                    <a:pt x="307" y="31"/>
                  </a:cubicBezTo>
                  <a:moveTo>
                    <a:pt x="319" y="18"/>
                  </a:moveTo>
                  <a:cubicBezTo>
                    <a:pt x="304" y="18"/>
                    <a:pt x="304" y="18"/>
                    <a:pt x="304" y="18"/>
                  </a:cubicBezTo>
                  <a:cubicBezTo>
                    <a:pt x="305" y="15"/>
                    <a:pt x="306" y="13"/>
                    <a:pt x="308" y="11"/>
                  </a:cubicBezTo>
                  <a:cubicBezTo>
                    <a:pt x="310" y="8"/>
                    <a:pt x="312" y="7"/>
                    <a:pt x="314" y="7"/>
                  </a:cubicBezTo>
                  <a:cubicBezTo>
                    <a:pt x="315" y="7"/>
                    <a:pt x="315" y="7"/>
                    <a:pt x="315" y="7"/>
                  </a:cubicBezTo>
                  <a:cubicBezTo>
                    <a:pt x="316" y="7"/>
                    <a:pt x="317" y="8"/>
                    <a:pt x="318" y="10"/>
                  </a:cubicBezTo>
                  <a:cubicBezTo>
                    <a:pt x="319" y="11"/>
                    <a:pt x="319" y="13"/>
                    <a:pt x="319" y="14"/>
                  </a:cubicBezTo>
                  <a:cubicBezTo>
                    <a:pt x="319" y="15"/>
                    <a:pt x="319" y="17"/>
                    <a:pt x="319" y="18"/>
                  </a:cubicBezTo>
                  <a:moveTo>
                    <a:pt x="314" y="4"/>
                  </a:moveTo>
                  <a:cubicBezTo>
                    <a:pt x="310" y="4"/>
                    <a:pt x="307" y="7"/>
                    <a:pt x="304" y="11"/>
                  </a:cubicBezTo>
                  <a:cubicBezTo>
                    <a:pt x="301" y="16"/>
                    <a:pt x="300" y="20"/>
                    <a:pt x="300" y="24"/>
                  </a:cubicBezTo>
                  <a:cubicBezTo>
                    <a:pt x="299" y="27"/>
                    <a:pt x="300" y="29"/>
                    <a:pt x="301" y="31"/>
                  </a:cubicBezTo>
                  <a:cubicBezTo>
                    <a:pt x="303" y="33"/>
                    <a:pt x="304" y="34"/>
                    <a:pt x="307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11" y="34"/>
                    <a:pt x="315" y="32"/>
                    <a:pt x="318" y="27"/>
                  </a:cubicBezTo>
                  <a:cubicBezTo>
                    <a:pt x="321" y="23"/>
                    <a:pt x="322" y="19"/>
                    <a:pt x="322" y="14"/>
                  </a:cubicBezTo>
                  <a:cubicBezTo>
                    <a:pt x="322" y="12"/>
                    <a:pt x="322" y="9"/>
                    <a:pt x="320" y="8"/>
                  </a:cubicBezTo>
                  <a:cubicBezTo>
                    <a:pt x="319" y="5"/>
                    <a:pt x="317" y="4"/>
                    <a:pt x="315" y="4"/>
                  </a:cubicBezTo>
                  <a:cubicBezTo>
                    <a:pt x="315" y="4"/>
                    <a:pt x="315" y="4"/>
                    <a:pt x="314" y="4"/>
                  </a:cubicBezTo>
                  <a:moveTo>
                    <a:pt x="284" y="4"/>
                  </a:moveTo>
                  <a:cubicBezTo>
                    <a:pt x="283" y="4"/>
                    <a:pt x="281" y="4"/>
                    <a:pt x="279" y="6"/>
                  </a:cubicBezTo>
                  <a:cubicBezTo>
                    <a:pt x="278" y="7"/>
                    <a:pt x="277" y="8"/>
                    <a:pt x="276" y="10"/>
                  </a:cubicBezTo>
                  <a:cubicBezTo>
                    <a:pt x="276" y="11"/>
                    <a:pt x="276" y="11"/>
                    <a:pt x="276" y="11"/>
                  </a:cubicBezTo>
                  <a:cubicBezTo>
                    <a:pt x="276" y="12"/>
                    <a:pt x="276" y="12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2"/>
                    <a:pt x="279" y="12"/>
                    <a:pt x="279" y="11"/>
                  </a:cubicBezTo>
                  <a:cubicBezTo>
                    <a:pt x="279" y="10"/>
                    <a:pt x="279" y="10"/>
                    <a:pt x="279" y="10"/>
                  </a:cubicBezTo>
                  <a:cubicBezTo>
                    <a:pt x="280" y="9"/>
                    <a:pt x="281" y="8"/>
                    <a:pt x="282" y="8"/>
                  </a:cubicBezTo>
                  <a:cubicBezTo>
                    <a:pt x="283" y="7"/>
                    <a:pt x="284" y="7"/>
                    <a:pt x="284" y="7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6" y="7"/>
                    <a:pt x="287" y="8"/>
                    <a:pt x="287" y="9"/>
                  </a:cubicBezTo>
                  <a:cubicBezTo>
                    <a:pt x="287" y="12"/>
                    <a:pt x="284" y="15"/>
                    <a:pt x="277" y="18"/>
                  </a:cubicBezTo>
                  <a:cubicBezTo>
                    <a:pt x="275" y="19"/>
                    <a:pt x="274" y="19"/>
                    <a:pt x="274" y="20"/>
                  </a:cubicBezTo>
                  <a:cubicBezTo>
                    <a:pt x="273" y="20"/>
                    <a:pt x="273" y="21"/>
                    <a:pt x="273" y="21"/>
                  </a:cubicBezTo>
                  <a:cubicBezTo>
                    <a:pt x="273" y="22"/>
                    <a:pt x="273" y="22"/>
                    <a:pt x="274" y="22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7" y="23"/>
                    <a:pt x="287" y="22"/>
                    <a:pt x="287" y="21"/>
                  </a:cubicBezTo>
                  <a:cubicBezTo>
                    <a:pt x="287" y="20"/>
                    <a:pt x="287" y="20"/>
                    <a:pt x="286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2" y="19"/>
                    <a:pt x="283" y="18"/>
                    <a:pt x="284" y="17"/>
                  </a:cubicBezTo>
                  <a:cubicBezTo>
                    <a:pt x="286" y="16"/>
                    <a:pt x="288" y="15"/>
                    <a:pt x="289" y="14"/>
                  </a:cubicBezTo>
                  <a:cubicBezTo>
                    <a:pt x="290" y="13"/>
                    <a:pt x="290" y="11"/>
                    <a:pt x="290" y="9"/>
                  </a:cubicBezTo>
                  <a:cubicBezTo>
                    <a:pt x="290" y="8"/>
                    <a:pt x="290" y="6"/>
                    <a:pt x="289" y="5"/>
                  </a:cubicBezTo>
                  <a:cubicBezTo>
                    <a:pt x="288" y="4"/>
                    <a:pt x="286" y="4"/>
                    <a:pt x="285" y="4"/>
                  </a:cubicBezTo>
                  <a:cubicBezTo>
                    <a:pt x="285" y="4"/>
                    <a:pt x="285" y="4"/>
                    <a:pt x="284" y="4"/>
                  </a:cubicBezTo>
                  <a:moveTo>
                    <a:pt x="93" y="28"/>
                  </a:moveTo>
                  <a:cubicBezTo>
                    <a:pt x="93" y="28"/>
                    <a:pt x="93" y="28"/>
                    <a:pt x="93" y="28"/>
                  </a:cubicBezTo>
                  <a:cubicBezTo>
                    <a:pt x="91" y="28"/>
                    <a:pt x="90" y="27"/>
                    <a:pt x="89" y="26"/>
                  </a:cubicBezTo>
                  <a:cubicBezTo>
                    <a:pt x="89" y="24"/>
                    <a:pt x="88" y="23"/>
                    <a:pt x="88" y="21"/>
                  </a:cubicBezTo>
                  <a:cubicBezTo>
                    <a:pt x="88" y="20"/>
                    <a:pt x="89" y="19"/>
                    <a:pt x="8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20"/>
                    <a:pt x="101" y="23"/>
                    <a:pt x="99" y="25"/>
                  </a:cubicBezTo>
                  <a:cubicBezTo>
                    <a:pt x="97" y="27"/>
                    <a:pt x="95" y="28"/>
                    <a:pt x="93" y="28"/>
                  </a:cubicBezTo>
                  <a:moveTo>
                    <a:pt x="105" y="15"/>
                  </a:moveTo>
                  <a:cubicBezTo>
                    <a:pt x="90" y="15"/>
                    <a:pt x="90" y="15"/>
                    <a:pt x="90" y="15"/>
                  </a:cubicBezTo>
                  <a:cubicBezTo>
                    <a:pt x="91" y="12"/>
                    <a:pt x="92" y="10"/>
                    <a:pt x="94" y="8"/>
                  </a:cubicBezTo>
                  <a:cubicBezTo>
                    <a:pt x="96" y="5"/>
                    <a:pt x="98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2" y="4"/>
                    <a:pt x="103" y="5"/>
                    <a:pt x="104" y="7"/>
                  </a:cubicBezTo>
                  <a:cubicBezTo>
                    <a:pt x="105" y="8"/>
                    <a:pt x="105" y="10"/>
                    <a:pt x="105" y="11"/>
                  </a:cubicBezTo>
                  <a:cubicBezTo>
                    <a:pt x="105" y="12"/>
                    <a:pt x="105" y="14"/>
                    <a:pt x="105" y="15"/>
                  </a:cubicBezTo>
                  <a:moveTo>
                    <a:pt x="100" y="1"/>
                  </a:moveTo>
                  <a:cubicBezTo>
                    <a:pt x="96" y="1"/>
                    <a:pt x="93" y="4"/>
                    <a:pt x="90" y="8"/>
                  </a:cubicBezTo>
                  <a:cubicBezTo>
                    <a:pt x="87" y="13"/>
                    <a:pt x="85" y="17"/>
                    <a:pt x="85" y="21"/>
                  </a:cubicBezTo>
                  <a:cubicBezTo>
                    <a:pt x="85" y="24"/>
                    <a:pt x="86" y="26"/>
                    <a:pt x="87" y="28"/>
                  </a:cubicBezTo>
                  <a:cubicBezTo>
                    <a:pt x="88" y="30"/>
                    <a:pt x="90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1"/>
                    <a:pt x="101" y="29"/>
                    <a:pt x="104" y="24"/>
                  </a:cubicBezTo>
                  <a:cubicBezTo>
                    <a:pt x="106" y="20"/>
                    <a:pt x="108" y="16"/>
                    <a:pt x="108" y="11"/>
                  </a:cubicBezTo>
                  <a:cubicBezTo>
                    <a:pt x="108" y="9"/>
                    <a:pt x="107" y="6"/>
                    <a:pt x="106" y="5"/>
                  </a:cubicBezTo>
                  <a:cubicBezTo>
                    <a:pt x="105" y="2"/>
                    <a:pt x="103" y="1"/>
                    <a:pt x="101" y="1"/>
                  </a:cubicBezTo>
                  <a:cubicBezTo>
                    <a:pt x="100" y="1"/>
                    <a:pt x="100" y="1"/>
                    <a:pt x="100" y="1"/>
                  </a:cubicBezTo>
                  <a:moveTo>
                    <a:pt x="70" y="1"/>
                  </a:moveTo>
                  <a:cubicBezTo>
                    <a:pt x="69" y="1"/>
                    <a:pt x="67" y="1"/>
                    <a:pt x="65" y="3"/>
                  </a:cubicBezTo>
                  <a:cubicBezTo>
                    <a:pt x="64" y="4"/>
                    <a:pt x="62" y="5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4" y="9"/>
                    <a:pt x="65" y="9"/>
                    <a:pt x="65" y="8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6"/>
                    <a:pt x="66" y="5"/>
                    <a:pt x="67" y="5"/>
                  </a:cubicBezTo>
                  <a:cubicBezTo>
                    <a:pt x="68" y="4"/>
                    <a:pt x="6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2" y="4"/>
                    <a:pt x="73" y="5"/>
                    <a:pt x="73" y="6"/>
                  </a:cubicBezTo>
                  <a:cubicBezTo>
                    <a:pt x="73" y="9"/>
                    <a:pt x="70" y="12"/>
                    <a:pt x="63" y="15"/>
                  </a:cubicBezTo>
                  <a:cubicBezTo>
                    <a:pt x="61" y="16"/>
                    <a:pt x="60" y="16"/>
                    <a:pt x="60" y="17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60" y="19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3" y="20"/>
                    <a:pt x="73" y="19"/>
                    <a:pt x="73" y="18"/>
                  </a:cubicBezTo>
                  <a:cubicBezTo>
                    <a:pt x="73" y="17"/>
                    <a:pt x="73" y="17"/>
                    <a:pt x="72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9" y="15"/>
                    <a:pt x="70" y="14"/>
                  </a:cubicBezTo>
                  <a:cubicBezTo>
                    <a:pt x="72" y="13"/>
                    <a:pt x="74" y="12"/>
                    <a:pt x="75" y="11"/>
                  </a:cubicBezTo>
                  <a:cubicBezTo>
                    <a:pt x="76" y="10"/>
                    <a:pt x="76" y="8"/>
                    <a:pt x="76" y="6"/>
                  </a:cubicBezTo>
                  <a:cubicBezTo>
                    <a:pt x="76" y="5"/>
                    <a:pt x="76" y="3"/>
                    <a:pt x="75" y="2"/>
                  </a:cubicBezTo>
                  <a:cubicBezTo>
                    <a:pt x="74" y="1"/>
                    <a:pt x="72" y="1"/>
                    <a:pt x="71" y="1"/>
                  </a:cubicBezTo>
                  <a:cubicBezTo>
                    <a:pt x="70" y="1"/>
                    <a:pt x="70" y="1"/>
                    <a:pt x="70" y="1"/>
                  </a:cubicBezTo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8"/>
                    <a:pt x="2" y="29"/>
                  </a:cubicBezTo>
                  <a:cubicBezTo>
                    <a:pt x="3" y="29"/>
                    <a:pt x="4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8" y="30"/>
                    <a:pt x="9" y="29"/>
                  </a:cubicBezTo>
                  <a:cubicBezTo>
                    <a:pt x="10" y="29"/>
                    <a:pt x="11" y="28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8" y="26"/>
                    <a:pt x="8" y="26"/>
                  </a:cubicBezTo>
                  <a:cubicBezTo>
                    <a:pt x="7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7"/>
                    <a:pt x="4" y="26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0"/>
                    <a:pt x="12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10" y="3"/>
                    <a:pt x="10" y="2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852563" y="4665925"/>
              <a:ext cx="1558925" cy="261937"/>
            </a:xfrm>
            <a:custGeom>
              <a:avLst/>
              <a:gdLst/>
              <a:ahLst/>
              <a:cxnLst/>
              <a:rect l="l" t="t" r="r" b="b"/>
              <a:pathLst>
                <a:path w="275" h="46" extrusionOk="0">
                  <a:moveTo>
                    <a:pt x="6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39" y="22"/>
                    <a:pt x="39" y="23"/>
                    <a:pt x="39" y="24"/>
                  </a:cubicBezTo>
                  <a:cubicBezTo>
                    <a:pt x="39" y="25"/>
                    <a:pt x="39" y="26"/>
                    <a:pt x="41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6"/>
                    <a:pt x="64" y="25"/>
                    <a:pt x="64" y="24"/>
                  </a:cubicBezTo>
                  <a:cubicBezTo>
                    <a:pt x="64" y="23"/>
                    <a:pt x="63" y="22"/>
                    <a:pt x="62" y="22"/>
                  </a:cubicBezTo>
                  <a:moveTo>
                    <a:pt x="64" y="15"/>
                  </a:moveTo>
                  <a:cubicBezTo>
                    <a:pt x="42" y="15"/>
                    <a:pt x="42" y="15"/>
                    <a:pt x="42" y="15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41" y="18"/>
                    <a:pt x="41" y="19"/>
                    <a:pt x="42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6" y="18"/>
                    <a:pt x="66" y="17"/>
                  </a:cubicBezTo>
                  <a:cubicBezTo>
                    <a:pt x="66" y="16"/>
                    <a:pt x="65" y="15"/>
                    <a:pt x="64" y="15"/>
                  </a:cubicBezTo>
                  <a:moveTo>
                    <a:pt x="23" y="10"/>
                  </a:moveTo>
                  <a:cubicBezTo>
                    <a:pt x="22" y="10"/>
                    <a:pt x="22" y="11"/>
                    <a:pt x="21" y="1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8"/>
                    <a:pt x="16" y="29"/>
                    <a:pt x="15" y="30"/>
                  </a:cubicBezTo>
                  <a:cubicBezTo>
                    <a:pt x="13" y="31"/>
                    <a:pt x="12" y="32"/>
                    <a:pt x="10" y="32"/>
                  </a:cubicBezTo>
                  <a:cubicBezTo>
                    <a:pt x="9" y="32"/>
                    <a:pt x="8" y="32"/>
                    <a:pt x="7" y="31"/>
                  </a:cubicBezTo>
                  <a:cubicBezTo>
                    <a:pt x="7" y="30"/>
                    <a:pt x="6" y="30"/>
                    <a:pt x="6" y="28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1"/>
                    <a:pt x="10" y="10"/>
                    <a:pt x="9" y="10"/>
                  </a:cubicBezTo>
                  <a:cubicBezTo>
                    <a:pt x="8" y="10"/>
                    <a:pt x="7" y="11"/>
                    <a:pt x="7" y="1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8" y="36"/>
                    <a:pt x="10" y="36"/>
                  </a:cubicBezTo>
                  <a:cubicBezTo>
                    <a:pt x="12" y="36"/>
                    <a:pt x="14" y="35"/>
                    <a:pt x="15" y="34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8"/>
                    <a:pt x="13" y="40"/>
                    <a:pt x="12" y="41"/>
                  </a:cubicBezTo>
                  <a:cubicBezTo>
                    <a:pt x="10" y="42"/>
                    <a:pt x="9" y="43"/>
                    <a:pt x="7" y="43"/>
                  </a:cubicBezTo>
                  <a:cubicBezTo>
                    <a:pt x="6" y="43"/>
                    <a:pt x="5" y="42"/>
                    <a:pt x="4" y="41"/>
                  </a:cubicBezTo>
                  <a:cubicBezTo>
                    <a:pt x="3" y="40"/>
                    <a:pt x="3" y="39"/>
                    <a:pt x="2" y="39"/>
                  </a:cubicBezTo>
                  <a:cubicBezTo>
                    <a:pt x="1" y="39"/>
                    <a:pt x="0" y="40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3"/>
                    <a:pt x="2" y="44"/>
                    <a:pt x="3" y="45"/>
                  </a:cubicBezTo>
                  <a:cubicBezTo>
                    <a:pt x="4" y="46"/>
                    <a:pt x="6" y="46"/>
                    <a:pt x="7" y="46"/>
                  </a:cubicBezTo>
                  <a:cubicBezTo>
                    <a:pt x="10" y="46"/>
                    <a:pt x="12" y="45"/>
                    <a:pt x="14" y="44"/>
                  </a:cubicBezTo>
                  <a:cubicBezTo>
                    <a:pt x="16" y="42"/>
                    <a:pt x="17" y="40"/>
                    <a:pt x="18" y="3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10"/>
                    <a:pt x="23" y="10"/>
                  </a:cubicBezTo>
                  <a:moveTo>
                    <a:pt x="196" y="10"/>
                  </a:moveTo>
                  <a:cubicBezTo>
                    <a:pt x="195" y="10"/>
                    <a:pt x="195" y="11"/>
                    <a:pt x="195" y="11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9" y="11"/>
                    <a:pt x="179" y="10"/>
                    <a:pt x="178" y="10"/>
                  </a:cubicBezTo>
                  <a:cubicBezTo>
                    <a:pt x="177" y="10"/>
                    <a:pt x="177" y="11"/>
                    <a:pt x="177" y="11"/>
                  </a:cubicBezTo>
                  <a:cubicBezTo>
                    <a:pt x="176" y="11"/>
                    <a:pt x="176" y="12"/>
                    <a:pt x="176" y="12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1" y="33"/>
                    <a:pt x="170" y="33"/>
                    <a:pt x="170" y="34"/>
                  </a:cubicBezTo>
                  <a:cubicBezTo>
                    <a:pt x="170" y="34"/>
                    <a:pt x="171" y="35"/>
                    <a:pt x="171" y="35"/>
                  </a:cubicBezTo>
                  <a:cubicBezTo>
                    <a:pt x="171" y="35"/>
                    <a:pt x="172" y="36"/>
                    <a:pt x="172" y="36"/>
                  </a:cubicBezTo>
                  <a:cubicBezTo>
                    <a:pt x="173" y="36"/>
                    <a:pt x="173" y="35"/>
                    <a:pt x="173" y="35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9" y="35"/>
                    <a:pt x="189" y="36"/>
                    <a:pt x="190" y="36"/>
                  </a:cubicBezTo>
                  <a:cubicBezTo>
                    <a:pt x="190" y="36"/>
                    <a:pt x="191" y="35"/>
                    <a:pt x="191" y="35"/>
                  </a:cubicBezTo>
                  <a:cubicBezTo>
                    <a:pt x="192" y="35"/>
                    <a:pt x="192" y="34"/>
                    <a:pt x="192" y="34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186" y="23"/>
                    <a:pt x="186" y="23"/>
                    <a:pt x="186" y="23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3"/>
                    <a:pt x="198" y="13"/>
                    <a:pt x="198" y="12"/>
                  </a:cubicBezTo>
                  <a:cubicBezTo>
                    <a:pt x="198" y="12"/>
                    <a:pt x="197" y="11"/>
                    <a:pt x="197" y="11"/>
                  </a:cubicBezTo>
                  <a:cubicBezTo>
                    <a:pt x="197" y="11"/>
                    <a:pt x="196" y="10"/>
                    <a:pt x="196" y="10"/>
                  </a:cubicBezTo>
                  <a:moveTo>
                    <a:pt x="225" y="8"/>
                  </a:moveTo>
                  <a:cubicBezTo>
                    <a:pt x="225" y="8"/>
                    <a:pt x="224" y="8"/>
                    <a:pt x="224" y="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1" y="19"/>
                    <a:pt x="210" y="19"/>
                    <a:pt x="210" y="20"/>
                  </a:cubicBezTo>
                  <a:cubicBezTo>
                    <a:pt x="210" y="22"/>
                    <a:pt x="211" y="22"/>
                    <a:pt x="212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4"/>
                    <a:pt x="219" y="25"/>
                    <a:pt x="219" y="27"/>
                  </a:cubicBezTo>
                  <a:cubicBezTo>
                    <a:pt x="218" y="29"/>
                    <a:pt x="218" y="31"/>
                    <a:pt x="218" y="31"/>
                  </a:cubicBezTo>
                  <a:cubicBezTo>
                    <a:pt x="218" y="32"/>
                    <a:pt x="219" y="33"/>
                    <a:pt x="220" y="33"/>
                  </a:cubicBezTo>
                  <a:cubicBezTo>
                    <a:pt x="221" y="33"/>
                    <a:pt x="221" y="32"/>
                    <a:pt x="222" y="32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5" y="22"/>
                    <a:pt x="235" y="22"/>
                    <a:pt x="235" y="20"/>
                  </a:cubicBezTo>
                  <a:cubicBezTo>
                    <a:pt x="235" y="19"/>
                    <a:pt x="235" y="19"/>
                    <a:pt x="233" y="19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5" y="17"/>
                    <a:pt x="226" y="15"/>
                    <a:pt x="226" y="14"/>
                  </a:cubicBezTo>
                  <a:cubicBezTo>
                    <a:pt x="227" y="12"/>
                    <a:pt x="227" y="10"/>
                    <a:pt x="227" y="10"/>
                  </a:cubicBezTo>
                  <a:cubicBezTo>
                    <a:pt x="227" y="8"/>
                    <a:pt x="227" y="8"/>
                    <a:pt x="225" y="8"/>
                  </a:cubicBezTo>
                  <a:moveTo>
                    <a:pt x="150" y="5"/>
                  </a:moveTo>
                  <a:cubicBezTo>
                    <a:pt x="147" y="5"/>
                    <a:pt x="145" y="6"/>
                    <a:pt x="142" y="8"/>
                  </a:cubicBezTo>
                  <a:cubicBezTo>
                    <a:pt x="140" y="10"/>
                    <a:pt x="138" y="13"/>
                    <a:pt x="137" y="15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7"/>
                    <a:pt x="138" y="18"/>
                    <a:pt x="139" y="18"/>
                  </a:cubicBezTo>
                  <a:cubicBezTo>
                    <a:pt x="140" y="18"/>
                    <a:pt x="140" y="17"/>
                    <a:pt x="141" y="16"/>
                  </a:cubicBezTo>
                  <a:cubicBezTo>
                    <a:pt x="141" y="15"/>
                    <a:pt x="142" y="14"/>
                    <a:pt x="142" y="14"/>
                  </a:cubicBezTo>
                  <a:cubicBezTo>
                    <a:pt x="143" y="12"/>
                    <a:pt x="144" y="11"/>
                    <a:pt x="145" y="10"/>
                  </a:cubicBezTo>
                  <a:cubicBezTo>
                    <a:pt x="147" y="9"/>
                    <a:pt x="149" y="9"/>
                    <a:pt x="150" y="9"/>
                  </a:cubicBezTo>
                  <a:cubicBezTo>
                    <a:pt x="152" y="9"/>
                    <a:pt x="153" y="9"/>
                    <a:pt x="154" y="10"/>
                  </a:cubicBezTo>
                  <a:cubicBezTo>
                    <a:pt x="155" y="11"/>
                    <a:pt x="155" y="12"/>
                    <a:pt x="155" y="14"/>
                  </a:cubicBezTo>
                  <a:cubicBezTo>
                    <a:pt x="155" y="15"/>
                    <a:pt x="155" y="16"/>
                    <a:pt x="154" y="18"/>
                  </a:cubicBezTo>
                  <a:cubicBezTo>
                    <a:pt x="154" y="19"/>
                    <a:pt x="153" y="20"/>
                    <a:pt x="152" y="21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3"/>
                    <a:pt x="132" y="33"/>
                    <a:pt x="132" y="34"/>
                  </a:cubicBezTo>
                  <a:cubicBezTo>
                    <a:pt x="132" y="35"/>
                    <a:pt x="133" y="36"/>
                    <a:pt x="134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6"/>
                    <a:pt x="154" y="35"/>
                    <a:pt x="154" y="34"/>
                  </a:cubicBezTo>
                  <a:cubicBezTo>
                    <a:pt x="154" y="33"/>
                    <a:pt x="153" y="32"/>
                    <a:pt x="152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55" y="23"/>
                    <a:pt x="157" y="21"/>
                    <a:pt x="158" y="19"/>
                  </a:cubicBezTo>
                  <a:cubicBezTo>
                    <a:pt x="159" y="17"/>
                    <a:pt x="159" y="15"/>
                    <a:pt x="159" y="14"/>
                  </a:cubicBezTo>
                  <a:cubicBezTo>
                    <a:pt x="159" y="11"/>
                    <a:pt x="158" y="9"/>
                    <a:pt x="157" y="7"/>
                  </a:cubicBezTo>
                  <a:cubicBezTo>
                    <a:pt x="155" y="6"/>
                    <a:pt x="153" y="5"/>
                    <a:pt x="150" y="5"/>
                  </a:cubicBezTo>
                  <a:moveTo>
                    <a:pt x="266" y="5"/>
                  </a:moveTo>
                  <a:cubicBezTo>
                    <a:pt x="263" y="5"/>
                    <a:pt x="260" y="6"/>
                    <a:pt x="258" y="8"/>
                  </a:cubicBezTo>
                  <a:cubicBezTo>
                    <a:pt x="255" y="10"/>
                    <a:pt x="254" y="13"/>
                    <a:pt x="253" y="15"/>
                  </a:cubicBezTo>
                  <a:cubicBezTo>
                    <a:pt x="253" y="16"/>
                    <a:pt x="253" y="16"/>
                    <a:pt x="253" y="16"/>
                  </a:cubicBezTo>
                  <a:cubicBezTo>
                    <a:pt x="253" y="17"/>
                    <a:pt x="253" y="18"/>
                    <a:pt x="255" y="18"/>
                  </a:cubicBezTo>
                  <a:cubicBezTo>
                    <a:pt x="255" y="18"/>
                    <a:pt x="256" y="17"/>
                    <a:pt x="256" y="16"/>
                  </a:cubicBezTo>
                  <a:cubicBezTo>
                    <a:pt x="257" y="15"/>
                    <a:pt x="257" y="14"/>
                    <a:pt x="257" y="14"/>
                  </a:cubicBezTo>
                  <a:cubicBezTo>
                    <a:pt x="258" y="12"/>
                    <a:pt x="260" y="11"/>
                    <a:pt x="261" y="10"/>
                  </a:cubicBezTo>
                  <a:cubicBezTo>
                    <a:pt x="263" y="9"/>
                    <a:pt x="264" y="9"/>
                    <a:pt x="266" y="9"/>
                  </a:cubicBezTo>
                  <a:cubicBezTo>
                    <a:pt x="267" y="9"/>
                    <a:pt x="269" y="9"/>
                    <a:pt x="270" y="10"/>
                  </a:cubicBezTo>
                  <a:cubicBezTo>
                    <a:pt x="271" y="11"/>
                    <a:pt x="271" y="12"/>
                    <a:pt x="271" y="14"/>
                  </a:cubicBezTo>
                  <a:cubicBezTo>
                    <a:pt x="271" y="15"/>
                    <a:pt x="271" y="16"/>
                    <a:pt x="270" y="18"/>
                  </a:cubicBezTo>
                  <a:cubicBezTo>
                    <a:pt x="269" y="19"/>
                    <a:pt x="268" y="20"/>
                    <a:pt x="267" y="21"/>
                  </a:cubicBezTo>
                  <a:cubicBezTo>
                    <a:pt x="249" y="32"/>
                    <a:pt x="249" y="32"/>
                    <a:pt x="249" y="32"/>
                  </a:cubicBezTo>
                  <a:cubicBezTo>
                    <a:pt x="248" y="33"/>
                    <a:pt x="248" y="33"/>
                    <a:pt x="248" y="34"/>
                  </a:cubicBezTo>
                  <a:cubicBezTo>
                    <a:pt x="248" y="35"/>
                    <a:pt x="249" y="36"/>
                    <a:pt x="250" y="36"/>
                  </a:cubicBezTo>
                  <a:cubicBezTo>
                    <a:pt x="268" y="36"/>
                    <a:pt x="268" y="36"/>
                    <a:pt x="268" y="36"/>
                  </a:cubicBezTo>
                  <a:cubicBezTo>
                    <a:pt x="269" y="36"/>
                    <a:pt x="270" y="35"/>
                    <a:pt x="270" y="34"/>
                  </a:cubicBezTo>
                  <a:cubicBezTo>
                    <a:pt x="270" y="33"/>
                    <a:pt x="269" y="32"/>
                    <a:pt x="268" y="32"/>
                  </a:cubicBezTo>
                  <a:cubicBezTo>
                    <a:pt x="256" y="32"/>
                    <a:pt x="256" y="32"/>
                    <a:pt x="256" y="32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3"/>
                    <a:pt x="272" y="21"/>
                    <a:pt x="273" y="19"/>
                  </a:cubicBezTo>
                  <a:cubicBezTo>
                    <a:pt x="274" y="17"/>
                    <a:pt x="275" y="15"/>
                    <a:pt x="275" y="14"/>
                  </a:cubicBezTo>
                  <a:cubicBezTo>
                    <a:pt x="275" y="11"/>
                    <a:pt x="274" y="9"/>
                    <a:pt x="272" y="7"/>
                  </a:cubicBezTo>
                  <a:cubicBezTo>
                    <a:pt x="271" y="6"/>
                    <a:pt x="268" y="5"/>
                    <a:pt x="266" y="5"/>
                  </a:cubicBezTo>
                  <a:moveTo>
                    <a:pt x="97" y="5"/>
                  </a:moveTo>
                  <a:cubicBezTo>
                    <a:pt x="96" y="5"/>
                    <a:pt x="96" y="5"/>
                    <a:pt x="95" y="6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6"/>
                  </a:cubicBezTo>
                  <a:cubicBezTo>
                    <a:pt x="84" y="16"/>
                    <a:pt x="84" y="17"/>
                    <a:pt x="84" y="17"/>
                  </a:cubicBezTo>
                  <a:cubicBezTo>
                    <a:pt x="84" y="17"/>
                    <a:pt x="85" y="18"/>
                    <a:pt x="85" y="18"/>
                  </a:cubicBezTo>
                  <a:cubicBezTo>
                    <a:pt x="86" y="18"/>
                    <a:pt x="86" y="18"/>
                    <a:pt x="86" y="17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1" y="33"/>
                    <a:pt x="81" y="34"/>
                  </a:cubicBezTo>
                  <a:cubicBezTo>
                    <a:pt x="81" y="35"/>
                    <a:pt x="82" y="36"/>
                    <a:pt x="83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7" y="36"/>
                    <a:pt x="98" y="35"/>
                    <a:pt x="98" y="34"/>
                  </a:cubicBezTo>
                  <a:cubicBezTo>
                    <a:pt x="98" y="33"/>
                    <a:pt x="97" y="32"/>
                    <a:pt x="95" y="32"/>
                  </a:cubicBezTo>
                  <a:cubicBezTo>
                    <a:pt x="95" y="32"/>
                    <a:pt x="94" y="32"/>
                    <a:pt x="94" y="32"/>
                  </a:cubicBezTo>
                  <a:cubicBezTo>
                    <a:pt x="93" y="32"/>
                    <a:pt x="92" y="32"/>
                    <a:pt x="92" y="32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7" y="5"/>
                    <a:pt x="97" y="5"/>
                  </a:cubicBezTo>
                  <a:moveTo>
                    <a:pt x="13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1" y="46"/>
                  </a:cubicBezTo>
                  <a:cubicBezTo>
                    <a:pt x="101" y="46"/>
                    <a:pt x="102" y="46"/>
                    <a:pt x="102" y="46"/>
                  </a:cubicBezTo>
                  <a:cubicBezTo>
                    <a:pt x="103" y="46"/>
                    <a:pt x="103" y="46"/>
                    <a:pt x="104" y="46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1"/>
                    <a:pt x="137" y="1"/>
                    <a:pt x="136" y="0"/>
                  </a:cubicBezTo>
                  <a:cubicBezTo>
                    <a:pt x="136" y="0"/>
                    <a:pt x="136" y="0"/>
                    <a:pt x="13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5" r:id="rId8"/>
    <p:sldLayoutId id="2147483666" r:id="rId9"/>
    <p:sldLayoutId id="2147483667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6sGWTCMz2k?si=68RXeOq65pItyeov" TargetMode="External"/><Relationship Id="rId5" Type="http://schemas.openxmlformats.org/officeDocument/2006/relationships/hyperlink" Target="https://www.mathworks.com/help/matlab/" TargetMode="External"/><Relationship Id="rId4" Type="http://schemas.openxmlformats.org/officeDocument/2006/relationships/hyperlink" Target="https://docs.opencv.org/4.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1060699" y="1796650"/>
            <a:ext cx="4824300" cy="1673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SERII FOURIER PENTRU FUNCȚII CU VALORI COMPLEXE. APLICA</a:t>
            </a:r>
            <a:r>
              <a:rPr lang="ro-RO" sz="3300" dirty="0"/>
              <a:t>ȚII</a:t>
            </a:r>
            <a:endParaRPr sz="2300" b="0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60699" y="3399424"/>
            <a:ext cx="513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/>
              <a:t>Avram Alexandru-Valentin, Ceaușu Ruxandra-Mihaela</a:t>
            </a:r>
            <a:endParaRPr sz="15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/>
              <a:t>Grupa 1324, Anul II, FSA</a:t>
            </a:r>
            <a:endParaRPr sz="1500" i="1" dirty="0"/>
          </a:p>
        </p:txBody>
      </p:sp>
      <p:sp>
        <p:nvSpPr>
          <p:cNvPr id="199" name="Google Shape;199;p30"/>
          <p:cNvSpPr txBox="1"/>
          <p:nvPr/>
        </p:nvSpPr>
        <p:spPr>
          <a:xfrm>
            <a:off x="7141309" y="539500"/>
            <a:ext cx="1300965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Archivo"/>
                <a:ea typeface="Archivo"/>
                <a:cs typeface="Archivo"/>
                <a:sym typeface="Archivo"/>
              </a:rPr>
              <a:t>SCSS 2O24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00" name="Google Shape;200;p30"/>
          <p:cNvGrpSpPr/>
          <p:nvPr/>
        </p:nvGrpSpPr>
        <p:grpSpPr>
          <a:xfrm>
            <a:off x="3305380" y="1498619"/>
            <a:ext cx="5220684" cy="3460891"/>
            <a:chOff x="3553668" y="2594025"/>
            <a:chExt cx="5220684" cy="3460891"/>
          </a:xfrm>
        </p:grpSpPr>
        <p:pic>
          <p:nvPicPr>
            <p:cNvPr id="202" name="Google Shape;20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73429" y="2594025"/>
              <a:ext cx="2700923" cy="226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4148012">
              <a:off x="4625431" y="3210585"/>
              <a:ext cx="1772568" cy="39160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30"/>
            <p:cNvGrpSpPr/>
            <p:nvPr/>
          </p:nvGrpSpPr>
          <p:grpSpPr>
            <a:xfrm>
              <a:off x="6526025" y="3115424"/>
              <a:ext cx="2096825" cy="1419200"/>
              <a:chOff x="6526025" y="3115424"/>
              <a:chExt cx="2096825" cy="1419200"/>
            </a:xfrm>
          </p:grpSpPr>
          <p:sp>
            <p:nvSpPr>
              <p:cNvPr id="205" name="Google Shape;205;p30"/>
              <p:cNvSpPr/>
              <p:nvPr/>
            </p:nvSpPr>
            <p:spPr>
              <a:xfrm>
                <a:off x="8033002" y="3370553"/>
                <a:ext cx="480507" cy="90001"/>
              </a:xfrm>
              <a:custGeom>
                <a:avLst/>
                <a:gdLst/>
                <a:ahLst/>
                <a:cxnLst/>
                <a:rect l="l" t="t" r="r" b="b"/>
                <a:pathLst>
                  <a:path w="181" h="34" extrusionOk="0">
                    <a:moveTo>
                      <a:pt x="51" y="14"/>
                    </a:move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4"/>
                      <a:pt x="32" y="15"/>
                    </a:cubicBezTo>
                    <a:cubicBezTo>
                      <a:pt x="32" y="16"/>
                      <a:pt x="32" y="17"/>
                      <a:pt x="33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7"/>
                      <a:pt x="53" y="16"/>
                      <a:pt x="53" y="15"/>
                    </a:cubicBezTo>
                    <a:cubicBezTo>
                      <a:pt x="53" y="14"/>
                      <a:pt x="52" y="14"/>
                      <a:pt x="51" y="14"/>
                    </a:cubicBezTo>
                    <a:moveTo>
                      <a:pt x="79" y="13"/>
                    </a:move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6" y="14"/>
                      <a:pt x="66" y="15"/>
                    </a:cubicBezTo>
                    <a:cubicBezTo>
                      <a:pt x="66" y="16"/>
                      <a:pt x="66" y="16"/>
                      <a:pt x="67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1" y="16"/>
                      <a:pt x="81" y="15"/>
                    </a:cubicBezTo>
                    <a:cubicBezTo>
                      <a:pt x="81" y="14"/>
                      <a:pt x="80" y="13"/>
                      <a:pt x="79" y="13"/>
                    </a:cubicBezTo>
                    <a:moveTo>
                      <a:pt x="53" y="8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9"/>
                    </a:cubicBezTo>
                    <a:cubicBezTo>
                      <a:pt x="34" y="10"/>
                      <a:pt x="34" y="11"/>
                      <a:pt x="35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4" y="11"/>
                      <a:pt x="55" y="10"/>
                      <a:pt x="55" y="9"/>
                    </a:cubicBezTo>
                    <a:cubicBezTo>
                      <a:pt x="55" y="8"/>
                      <a:pt x="54" y="8"/>
                      <a:pt x="53" y="8"/>
                    </a:cubicBezTo>
                    <a:moveTo>
                      <a:pt x="19" y="4"/>
                    </a:moveTo>
                    <a:cubicBezTo>
                      <a:pt x="18" y="4"/>
                      <a:pt x="18" y="5"/>
                      <a:pt x="17" y="5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9"/>
                      <a:pt x="13" y="20"/>
                      <a:pt x="12" y="21"/>
                    </a:cubicBezTo>
                    <a:cubicBezTo>
                      <a:pt x="11" y="22"/>
                      <a:pt x="9" y="22"/>
                      <a:pt x="8" y="22"/>
                    </a:cubicBezTo>
                    <a:cubicBezTo>
                      <a:pt x="7" y="22"/>
                      <a:pt x="6" y="22"/>
                      <a:pt x="6" y="21"/>
                    </a:cubicBezTo>
                    <a:cubicBezTo>
                      <a:pt x="5" y="21"/>
                      <a:pt x="5" y="20"/>
                      <a:pt x="5" y="19"/>
                    </a:cubicBezTo>
                    <a:cubicBezTo>
                      <a:pt x="5" y="19"/>
                      <a:pt x="5" y="18"/>
                      <a:pt x="5" y="18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ubicBezTo>
                      <a:pt x="6" y="4"/>
                      <a:pt x="6" y="5"/>
                      <a:pt x="5" y="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2" y="21"/>
                      <a:pt x="2" y="22"/>
                      <a:pt x="4" y="24"/>
                    </a:cubicBezTo>
                    <a:cubicBezTo>
                      <a:pt x="5" y="25"/>
                      <a:pt x="6" y="25"/>
                      <a:pt x="8" y="25"/>
                    </a:cubicBezTo>
                    <a:cubicBezTo>
                      <a:pt x="9" y="25"/>
                      <a:pt x="11" y="25"/>
                      <a:pt x="12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8"/>
                      <a:pt x="11" y="29"/>
                      <a:pt x="9" y="30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4" y="31"/>
                      <a:pt x="3" y="31"/>
                      <a:pt x="3" y="30"/>
                    </a:cubicBezTo>
                    <a:cubicBezTo>
                      <a:pt x="2" y="29"/>
                      <a:pt x="2" y="28"/>
                      <a:pt x="1" y="28"/>
                    </a:cubicBezTo>
                    <a:cubicBezTo>
                      <a:pt x="0" y="28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1" y="32"/>
                      <a:pt x="2" y="33"/>
                    </a:cubicBezTo>
                    <a:cubicBezTo>
                      <a:pt x="3" y="34"/>
                      <a:pt x="4" y="34"/>
                      <a:pt x="6" y="34"/>
                    </a:cubicBezTo>
                    <a:cubicBezTo>
                      <a:pt x="8" y="34"/>
                      <a:pt x="9" y="33"/>
                      <a:pt x="11" y="32"/>
                    </a:cubicBezTo>
                    <a:cubicBezTo>
                      <a:pt x="13" y="31"/>
                      <a:pt x="14" y="29"/>
                      <a:pt x="15" y="2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19" y="4"/>
                    </a:cubicBezTo>
                    <a:moveTo>
                      <a:pt x="112" y="4"/>
                    </a:moveTo>
                    <a:cubicBezTo>
                      <a:pt x="112" y="4"/>
                      <a:pt x="111" y="4"/>
                      <a:pt x="111" y="5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4"/>
                      <a:pt x="97" y="4"/>
                      <a:pt x="97" y="4"/>
                    </a:cubicBezTo>
                    <a:cubicBezTo>
                      <a:pt x="97" y="4"/>
                      <a:pt x="96" y="4"/>
                      <a:pt x="96" y="5"/>
                    </a:cubicBezTo>
                    <a:cubicBezTo>
                      <a:pt x="96" y="5"/>
                      <a:pt x="95" y="5"/>
                      <a:pt x="95" y="6"/>
                    </a:cubicBezTo>
                    <a:cubicBezTo>
                      <a:pt x="96" y="6"/>
                      <a:pt x="96" y="6"/>
                      <a:pt x="96" y="6"/>
                    </a:cubicBezTo>
                    <a:cubicBezTo>
                      <a:pt x="100" y="14"/>
                      <a:pt x="100" y="14"/>
                      <a:pt x="100" y="1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1" y="24"/>
                      <a:pt x="91" y="24"/>
                      <a:pt x="91" y="25"/>
                    </a:cubicBezTo>
                    <a:cubicBezTo>
                      <a:pt x="91" y="25"/>
                      <a:pt x="92" y="25"/>
                      <a:pt x="92" y="25"/>
                    </a:cubicBezTo>
                    <a:cubicBezTo>
                      <a:pt x="92" y="25"/>
                      <a:pt x="93" y="25"/>
                      <a:pt x="93" y="25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6" y="25"/>
                      <a:pt x="106" y="25"/>
                      <a:pt x="107" y="25"/>
                    </a:cubicBezTo>
                    <a:cubicBezTo>
                      <a:pt x="107" y="25"/>
                      <a:pt x="108" y="25"/>
                      <a:pt x="108" y="25"/>
                    </a:cubicBezTo>
                    <a:cubicBezTo>
                      <a:pt x="108" y="24"/>
                      <a:pt x="109" y="24"/>
                      <a:pt x="109" y="24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4"/>
                      <a:pt x="112" y="4"/>
                      <a:pt x="112" y="4"/>
                    </a:cubicBezTo>
                    <a:moveTo>
                      <a:pt x="137" y="2"/>
                    </a:moveTo>
                    <a:cubicBezTo>
                      <a:pt x="136" y="2"/>
                      <a:pt x="136" y="2"/>
                      <a:pt x="135" y="3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4" y="11"/>
                      <a:pt x="124" y="11"/>
                      <a:pt x="124" y="12"/>
                    </a:cubicBezTo>
                    <a:cubicBezTo>
                      <a:pt x="124" y="13"/>
                      <a:pt x="124" y="14"/>
                      <a:pt x="125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2" y="15"/>
                      <a:pt x="132" y="17"/>
                      <a:pt x="131" y="18"/>
                    </a:cubicBezTo>
                    <a:cubicBezTo>
                      <a:pt x="131" y="20"/>
                      <a:pt x="131" y="21"/>
                      <a:pt x="131" y="21"/>
                    </a:cubicBezTo>
                    <a:cubicBezTo>
                      <a:pt x="131" y="22"/>
                      <a:pt x="131" y="23"/>
                      <a:pt x="132" y="23"/>
                    </a:cubicBezTo>
                    <a:cubicBezTo>
                      <a:pt x="133" y="23"/>
                      <a:pt x="133" y="23"/>
                      <a:pt x="134" y="22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4" y="14"/>
                      <a:pt x="145" y="13"/>
                      <a:pt x="145" y="12"/>
                    </a:cubicBezTo>
                    <a:cubicBezTo>
                      <a:pt x="145" y="11"/>
                      <a:pt x="144" y="11"/>
                      <a:pt x="143" y="11"/>
                    </a:cubicBezTo>
                    <a:cubicBezTo>
                      <a:pt x="136" y="11"/>
                      <a:pt x="136" y="11"/>
                      <a:pt x="136" y="11"/>
                    </a:cubicBezTo>
                    <a:cubicBezTo>
                      <a:pt x="137" y="10"/>
                      <a:pt x="137" y="8"/>
                      <a:pt x="138" y="7"/>
                    </a:cubicBezTo>
                    <a:cubicBezTo>
                      <a:pt x="138" y="5"/>
                      <a:pt x="138" y="4"/>
                      <a:pt x="138" y="3"/>
                    </a:cubicBezTo>
                    <a:cubicBezTo>
                      <a:pt x="138" y="2"/>
                      <a:pt x="138" y="2"/>
                      <a:pt x="137" y="2"/>
                    </a:cubicBezTo>
                    <a:moveTo>
                      <a:pt x="179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57" y="14"/>
                      <a:pt x="157" y="14"/>
                      <a:pt x="157" y="14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16"/>
                      <a:pt x="158" y="16"/>
                      <a:pt x="159" y="16"/>
                    </a:cubicBezTo>
                    <a:cubicBezTo>
                      <a:pt x="159" y="16"/>
                      <a:pt x="159" y="16"/>
                      <a:pt x="160" y="16"/>
                    </a:cubicBezTo>
                    <a:cubicBezTo>
                      <a:pt x="161" y="14"/>
                      <a:pt x="162" y="13"/>
                      <a:pt x="163" y="13"/>
                    </a:cubicBezTo>
                    <a:cubicBezTo>
                      <a:pt x="165" y="12"/>
                      <a:pt x="166" y="12"/>
                      <a:pt x="168" y="12"/>
                    </a:cubicBezTo>
                    <a:cubicBezTo>
                      <a:pt x="169" y="12"/>
                      <a:pt x="171" y="12"/>
                      <a:pt x="172" y="13"/>
                    </a:cubicBezTo>
                    <a:cubicBezTo>
                      <a:pt x="173" y="14"/>
                      <a:pt x="173" y="15"/>
                      <a:pt x="173" y="17"/>
                    </a:cubicBezTo>
                    <a:cubicBezTo>
                      <a:pt x="173" y="19"/>
                      <a:pt x="172" y="22"/>
                      <a:pt x="170" y="24"/>
                    </a:cubicBezTo>
                    <a:cubicBezTo>
                      <a:pt x="168" y="26"/>
                      <a:pt x="165" y="27"/>
                      <a:pt x="163" y="27"/>
                    </a:cubicBezTo>
                    <a:cubicBezTo>
                      <a:pt x="161" y="27"/>
                      <a:pt x="159" y="26"/>
                      <a:pt x="158" y="24"/>
                    </a:cubicBezTo>
                    <a:cubicBezTo>
                      <a:pt x="158" y="24"/>
                      <a:pt x="158" y="23"/>
                      <a:pt x="158" y="23"/>
                    </a:cubicBezTo>
                    <a:cubicBezTo>
                      <a:pt x="157" y="22"/>
                      <a:pt x="157" y="22"/>
                      <a:pt x="156" y="22"/>
                    </a:cubicBezTo>
                    <a:cubicBezTo>
                      <a:pt x="155" y="22"/>
                      <a:pt x="155" y="23"/>
                      <a:pt x="155" y="24"/>
                    </a:cubicBezTo>
                    <a:cubicBezTo>
                      <a:pt x="155" y="24"/>
                      <a:pt x="155" y="24"/>
                      <a:pt x="155" y="24"/>
                    </a:cubicBezTo>
                    <a:cubicBezTo>
                      <a:pt x="155" y="26"/>
                      <a:pt x="157" y="27"/>
                      <a:pt x="158" y="28"/>
                    </a:cubicBezTo>
                    <a:cubicBezTo>
                      <a:pt x="159" y="29"/>
                      <a:pt x="161" y="30"/>
                      <a:pt x="163" y="30"/>
                    </a:cubicBezTo>
                    <a:cubicBezTo>
                      <a:pt x="166" y="30"/>
                      <a:pt x="169" y="28"/>
                      <a:pt x="172" y="26"/>
                    </a:cubicBezTo>
                    <a:cubicBezTo>
                      <a:pt x="175" y="23"/>
                      <a:pt x="176" y="20"/>
                      <a:pt x="176" y="17"/>
                    </a:cubicBezTo>
                    <a:cubicBezTo>
                      <a:pt x="176" y="14"/>
                      <a:pt x="175" y="12"/>
                      <a:pt x="174" y="11"/>
                    </a:cubicBezTo>
                    <a:cubicBezTo>
                      <a:pt x="172" y="9"/>
                      <a:pt x="170" y="9"/>
                      <a:pt x="168" y="9"/>
                    </a:cubicBezTo>
                    <a:cubicBezTo>
                      <a:pt x="166" y="9"/>
                      <a:pt x="164" y="9"/>
                      <a:pt x="162" y="10"/>
                    </a:cubicBezTo>
                    <a:cubicBezTo>
                      <a:pt x="166" y="3"/>
                      <a:pt x="166" y="3"/>
                      <a:pt x="166" y="3"/>
                    </a:cubicBezTo>
                    <a:cubicBezTo>
                      <a:pt x="179" y="3"/>
                      <a:pt x="179" y="3"/>
                      <a:pt x="179" y="3"/>
                    </a:cubicBezTo>
                    <a:cubicBezTo>
                      <a:pt x="180" y="3"/>
                      <a:pt x="181" y="2"/>
                      <a:pt x="181" y="1"/>
                    </a:cubicBezTo>
                    <a:cubicBezTo>
                      <a:pt x="181" y="0"/>
                      <a:pt x="180" y="0"/>
                      <a:pt x="179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6752146" y="3691881"/>
                <a:ext cx="730430" cy="12272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46" extrusionOk="0">
                    <a:moveTo>
                      <a:pt x="62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39" y="22"/>
                      <a:pt x="39" y="23"/>
                      <a:pt x="39" y="24"/>
                    </a:cubicBezTo>
                    <a:cubicBezTo>
                      <a:pt x="39" y="25"/>
                      <a:pt x="39" y="26"/>
                      <a:pt x="41" y="26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3" y="26"/>
                      <a:pt x="64" y="25"/>
                      <a:pt x="64" y="24"/>
                    </a:cubicBezTo>
                    <a:cubicBezTo>
                      <a:pt x="64" y="23"/>
                      <a:pt x="63" y="22"/>
                      <a:pt x="62" y="22"/>
                    </a:cubicBezTo>
                    <a:moveTo>
                      <a:pt x="64" y="15"/>
                    </a:move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5"/>
                      <a:pt x="41" y="16"/>
                      <a:pt x="41" y="17"/>
                    </a:cubicBezTo>
                    <a:cubicBezTo>
                      <a:pt x="41" y="18"/>
                      <a:pt x="41" y="19"/>
                      <a:pt x="42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5" y="19"/>
                      <a:pt x="66" y="18"/>
                      <a:pt x="66" y="17"/>
                    </a:cubicBezTo>
                    <a:cubicBezTo>
                      <a:pt x="66" y="16"/>
                      <a:pt x="65" y="15"/>
                      <a:pt x="64" y="15"/>
                    </a:cubicBezTo>
                    <a:moveTo>
                      <a:pt x="23" y="10"/>
                    </a:moveTo>
                    <a:cubicBezTo>
                      <a:pt x="22" y="10"/>
                      <a:pt x="22" y="11"/>
                      <a:pt x="21" y="12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8"/>
                      <a:pt x="16" y="29"/>
                      <a:pt x="15" y="30"/>
                    </a:cubicBezTo>
                    <a:cubicBezTo>
                      <a:pt x="13" y="31"/>
                      <a:pt x="12" y="32"/>
                      <a:pt x="10" y="32"/>
                    </a:cubicBezTo>
                    <a:cubicBezTo>
                      <a:pt x="9" y="32"/>
                      <a:pt x="8" y="32"/>
                      <a:pt x="7" y="31"/>
                    </a:cubicBezTo>
                    <a:cubicBezTo>
                      <a:pt x="7" y="30"/>
                      <a:pt x="6" y="30"/>
                      <a:pt x="6" y="28"/>
                    </a:cubicBezTo>
                    <a:cubicBezTo>
                      <a:pt x="6" y="28"/>
                      <a:pt x="7" y="28"/>
                      <a:pt x="7" y="2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0" y="10"/>
                      <a:pt x="9" y="10"/>
                    </a:cubicBezTo>
                    <a:cubicBezTo>
                      <a:pt x="8" y="10"/>
                      <a:pt x="7" y="11"/>
                      <a:pt x="7" y="1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3" y="31"/>
                      <a:pt x="4" y="32"/>
                      <a:pt x="5" y="34"/>
                    </a:cubicBezTo>
                    <a:cubicBezTo>
                      <a:pt x="6" y="35"/>
                      <a:pt x="8" y="36"/>
                      <a:pt x="10" y="36"/>
                    </a:cubicBezTo>
                    <a:cubicBezTo>
                      <a:pt x="12" y="36"/>
                      <a:pt x="14" y="35"/>
                      <a:pt x="15" y="34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8"/>
                      <a:pt x="13" y="40"/>
                      <a:pt x="12" y="41"/>
                    </a:cubicBezTo>
                    <a:cubicBezTo>
                      <a:pt x="10" y="42"/>
                      <a:pt x="9" y="43"/>
                      <a:pt x="7" y="43"/>
                    </a:cubicBezTo>
                    <a:cubicBezTo>
                      <a:pt x="6" y="43"/>
                      <a:pt x="5" y="42"/>
                      <a:pt x="4" y="41"/>
                    </a:cubicBezTo>
                    <a:cubicBezTo>
                      <a:pt x="3" y="40"/>
                      <a:pt x="3" y="39"/>
                      <a:pt x="2" y="39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3"/>
                      <a:pt x="2" y="44"/>
                      <a:pt x="3" y="45"/>
                    </a:cubicBezTo>
                    <a:cubicBezTo>
                      <a:pt x="4" y="46"/>
                      <a:pt x="6" y="46"/>
                      <a:pt x="7" y="46"/>
                    </a:cubicBezTo>
                    <a:cubicBezTo>
                      <a:pt x="10" y="46"/>
                      <a:pt x="12" y="45"/>
                      <a:pt x="14" y="44"/>
                    </a:cubicBezTo>
                    <a:cubicBezTo>
                      <a:pt x="16" y="42"/>
                      <a:pt x="17" y="40"/>
                      <a:pt x="18" y="38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1"/>
                      <a:pt x="24" y="10"/>
                      <a:pt x="23" y="10"/>
                    </a:cubicBezTo>
                    <a:moveTo>
                      <a:pt x="196" y="10"/>
                    </a:moveTo>
                    <a:cubicBezTo>
                      <a:pt x="195" y="10"/>
                      <a:pt x="195" y="11"/>
                      <a:pt x="195" y="11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79" y="11"/>
                      <a:pt x="179" y="11"/>
                      <a:pt x="179" y="11"/>
                    </a:cubicBezTo>
                    <a:cubicBezTo>
                      <a:pt x="179" y="11"/>
                      <a:pt x="179" y="10"/>
                      <a:pt x="178" y="10"/>
                    </a:cubicBezTo>
                    <a:cubicBezTo>
                      <a:pt x="177" y="10"/>
                      <a:pt x="177" y="11"/>
                      <a:pt x="177" y="11"/>
                    </a:cubicBezTo>
                    <a:cubicBezTo>
                      <a:pt x="176" y="11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82" y="23"/>
                      <a:pt x="182" y="23"/>
                      <a:pt x="182" y="23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71" y="33"/>
                      <a:pt x="170" y="33"/>
                      <a:pt x="170" y="34"/>
                    </a:cubicBezTo>
                    <a:cubicBezTo>
                      <a:pt x="170" y="34"/>
                      <a:pt x="171" y="35"/>
                      <a:pt x="171" y="35"/>
                    </a:cubicBezTo>
                    <a:cubicBezTo>
                      <a:pt x="171" y="35"/>
                      <a:pt x="172" y="36"/>
                      <a:pt x="172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88" y="35"/>
                      <a:pt x="188" y="35"/>
                      <a:pt x="188" y="35"/>
                    </a:cubicBezTo>
                    <a:cubicBezTo>
                      <a:pt x="189" y="35"/>
                      <a:pt x="189" y="36"/>
                      <a:pt x="190" y="36"/>
                    </a:cubicBezTo>
                    <a:cubicBezTo>
                      <a:pt x="190" y="36"/>
                      <a:pt x="191" y="35"/>
                      <a:pt x="191" y="35"/>
                    </a:cubicBezTo>
                    <a:cubicBezTo>
                      <a:pt x="192" y="35"/>
                      <a:pt x="192" y="34"/>
                      <a:pt x="192" y="34"/>
                    </a:cubicBezTo>
                    <a:cubicBezTo>
                      <a:pt x="192" y="33"/>
                      <a:pt x="192" y="33"/>
                      <a:pt x="192" y="33"/>
                    </a:cubicBezTo>
                    <a:cubicBezTo>
                      <a:pt x="186" y="23"/>
                      <a:pt x="186" y="23"/>
                      <a:pt x="186" y="2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3"/>
                      <a:pt x="198" y="13"/>
                      <a:pt x="198" y="12"/>
                    </a:cubicBezTo>
                    <a:cubicBezTo>
                      <a:pt x="198" y="12"/>
                      <a:pt x="197" y="11"/>
                      <a:pt x="197" y="11"/>
                    </a:cubicBezTo>
                    <a:cubicBezTo>
                      <a:pt x="197" y="11"/>
                      <a:pt x="196" y="10"/>
                      <a:pt x="196" y="10"/>
                    </a:cubicBezTo>
                    <a:moveTo>
                      <a:pt x="225" y="8"/>
                    </a:moveTo>
                    <a:cubicBezTo>
                      <a:pt x="225" y="8"/>
                      <a:pt x="224" y="8"/>
                      <a:pt x="224" y="9"/>
                    </a:cubicBezTo>
                    <a:cubicBezTo>
                      <a:pt x="221" y="19"/>
                      <a:pt x="221" y="19"/>
                      <a:pt x="221" y="19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1" y="19"/>
                      <a:pt x="210" y="19"/>
                      <a:pt x="210" y="20"/>
                    </a:cubicBezTo>
                    <a:cubicBezTo>
                      <a:pt x="210" y="22"/>
                      <a:pt x="211" y="22"/>
                      <a:pt x="212" y="22"/>
                    </a:cubicBezTo>
                    <a:cubicBezTo>
                      <a:pt x="220" y="22"/>
                      <a:pt x="220" y="22"/>
                      <a:pt x="220" y="22"/>
                    </a:cubicBezTo>
                    <a:cubicBezTo>
                      <a:pt x="220" y="24"/>
                      <a:pt x="219" y="25"/>
                      <a:pt x="219" y="27"/>
                    </a:cubicBezTo>
                    <a:cubicBezTo>
                      <a:pt x="218" y="29"/>
                      <a:pt x="218" y="31"/>
                      <a:pt x="218" y="31"/>
                    </a:cubicBezTo>
                    <a:cubicBezTo>
                      <a:pt x="218" y="32"/>
                      <a:pt x="219" y="33"/>
                      <a:pt x="220" y="33"/>
                    </a:cubicBezTo>
                    <a:cubicBezTo>
                      <a:pt x="221" y="33"/>
                      <a:pt x="221" y="32"/>
                      <a:pt x="222" y="32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3" y="22"/>
                      <a:pt x="233" y="22"/>
                      <a:pt x="233" y="22"/>
                    </a:cubicBezTo>
                    <a:cubicBezTo>
                      <a:pt x="235" y="22"/>
                      <a:pt x="235" y="22"/>
                      <a:pt x="235" y="20"/>
                    </a:cubicBezTo>
                    <a:cubicBezTo>
                      <a:pt x="235" y="19"/>
                      <a:pt x="235" y="19"/>
                      <a:pt x="233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7"/>
                      <a:pt x="226" y="15"/>
                      <a:pt x="226" y="14"/>
                    </a:cubicBezTo>
                    <a:cubicBezTo>
                      <a:pt x="227" y="12"/>
                      <a:pt x="227" y="10"/>
                      <a:pt x="227" y="10"/>
                    </a:cubicBezTo>
                    <a:cubicBezTo>
                      <a:pt x="227" y="8"/>
                      <a:pt x="227" y="8"/>
                      <a:pt x="225" y="8"/>
                    </a:cubicBezTo>
                    <a:moveTo>
                      <a:pt x="150" y="5"/>
                    </a:moveTo>
                    <a:cubicBezTo>
                      <a:pt x="147" y="5"/>
                      <a:pt x="145" y="6"/>
                      <a:pt x="142" y="8"/>
                    </a:cubicBezTo>
                    <a:cubicBezTo>
                      <a:pt x="140" y="10"/>
                      <a:pt x="138" y="13"/>
                      <a:pt x="137" y="15"/>
                    </a:cubicBezTo>
                    <a:cubicBezTo>
                      <a:pt x="137" y="16"/>
                      <a:pt x="137" y="16"/>
                      <a:pt x="137" y="16"/>
                    </a:cubicBezTo>
                    <a:cubicBezTo>
                      <a:pt x="137" y="17"/>
                      <a:pt x="138" y="18"/>
                      <a:pt x="139" y="18"/>
                    </a:cubicBezTo>
                    <a:cubicBezTo>
                      <a:pt x="140" y="18"/>
                      <a:pt x="140" y="17"/>
                      <a:pt x="141" y="16"/>
                    </a:cubicBezTo>
                    <a:cubicBezTo>
                      <a:pt x="141" y="15"/>
                      <a:pt x="142" y="14"/>
                      <a:pt x="142" y="14"/>
                    </a:cubicBezTo>
                    <a:cubicBezTo>
                      <a:pt x="143" y="12"/>
                      <a:pt x="144" y="11"/>
                      <a:pt x="145" y="10"/>
                    </a:cubicBezTo>
                    <a:cubicBezTo>
                      <a:pt x="147" y="9"/>
                      <a:pt x="149" y="9"/>
                      <a:pt x="150" y="9"/>
                    </a:cubicBezTo>
                    <a:cubicBezTo>
                      <a:pt x="152" y="9"/>
                      <a:pt x="153" y="9"/>
                      <a:pt x="154" y="10"/>
                    </a:cubicBezTo>
                    <a:cubicBezTo>
                      <a:pt x="155" y="11"/>
                      <a:pt x="155" y="12"/>
                      <a:pt x="155" y="14"/>
                    </a:cubicBezTo>
                    <a:cubicBezTo>
                      <a:pt x="155" y="15"/>
                      <a:pt x="155" y="16"/>
                      <a:pt x="154" y="18"/>
                    </a:cubicBezTo>
                    <a:cubicBezTo>
                      <a:pt x="154" y="19"/>
                      <a:pt x="153" y="20"/>
                      <a:pt x="152" y="21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3"/>
                      <a:pt x="132" y="33"/>
                      <a:pt x="132" y="34"/>
                    </a:cubicBezTo>
                    <a:cubicBezTo>
                      <a:pt x="132" y="35"/>
                      <a:pt x="133" y="36"/>
                      <a:pt x="134" y="36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3" y="36"/>
                      <a:pt x="154" y="35"/>
                      <a:pt x="154" y="34"/>
                    </a:cubicBezTo>
                    <a:cubicBezTo>
                      <a:pt x="154" y="33"/>
                      <a:pt x="153" y="32"/>
                      <a:pt x="152" y="32"/>
                    </a:cubicBezTo>
                    <a:cubicBezTo>
                      <a:pt x="140" y="32"/>
                      <a:pt x="140" y="32"/>
                      <a:pt x="140" y="32"/>
                    </a:cubicBezTo>
                    <a:cubicBezTo>
                      <a:pt x="154" y="24"/>
                      <a:pt x="154" y="24"/>
                      <a:pt x="154" y="24"/>
                    </a:cubicBezTo>
                    <a:cubicBezTo>
                      <a:pt x="155" y="23"/>
                      <a:pt x="157" y="21"/>
                      <a:pt x="158" y="19"/>
                    </a:cubicBezTo>
                    <a:cubicBezTo>
                      <a:pt x="159" y="17"/>
                      <a:pt x="159" y="15"/>
                      <a:pt x="159" y="14"/>
                    </a:cubicBezTo>
                    <a:cubicBezTo>
                      <a:pt x="159" y="11"/>
                      <a:pt x="158" y="9"/>
                      <a:pt x="157" y="7"/>
                    </a:cubicBezTo>
                    <a:cubicBezTo>
                      <a:pt x="155" y="6"/>
                      <a:pt x="153" y="5"/>
                      <a:pt x="150" y="5"/>
                    </a:cubicBezTo>
                    <a:moveTo>
                      <a:pt x="266" y="5"/>
                    </a:moveTo>
                    <a:cubicBezTo>
                      <a:pt x="263" y="5"/>
                      <a:pt x="260" y="6"/>
                      <a:pt x="258" y="8"/>
                    </a:cubicBezTo>
                    <a:cubicBezTo>
                      <a:pt x="255" y="10"/>
                      <a:pt x="254" y="13"/>
                      <a:pt x="253" y="15"/>
                    </a:cubicBezTo>
                    <a:cubicBezTo>
                      <a:pt x="253" y="16"/>
                      <a:pt x="253" y="16"/>
                      <a:pt x="253" y="16"/>
                    </a:cubicBezTo>
                    <a:cubicBezTo>
                      <a:pt x="253" y="17"/>
                      <a:pt x="253" y="18"/>
                      <a:pt x="255" y="18"/>
                    </a:cubicBezTo>
                    <a:cubicBezTo>
                      <a:pt x="255" y="18"/>
                      <a:pt x="256" y="17"/>
                      <a:pt x="256" y="16"/>
                    </a:cubicBezTo>
                    <a:cubicBezTo>
                      <a:pt x="257" y="15"/>
                      <a:pt x="257" y="14"/>
                      <a:pt x="257" y="14"/>
                    </a:cubicBezTo>
                    <a:cubicBezTo>
                      <a:pt x="258" y="12"/>
                      <a:pt x="260" y="11"/>
                      <a:pt x="261" y="10"/>
                    </a:cubicBezTo>
                    <a:cubicBezTo>
                      <a:pt x="263" y="9"/>
                      <a:pt x="264" y="9"/>
                      <a:pt x="266" y="9"/>
                    </a:cubicBezTo>
                    <a:cubicBezTo>
                      <a:pt x="267" y="9"/>
                      <a:pt x="269" y="9"/>
                      <a:pt x="270" y="10"/>
                    </a:cubicBezTo>
                    <a:cubicBezTo>
                      <a:pt x="271" y="11"/>
                      <a:pt x="271" y="12"/>
                      <a:pt x="271" y="14"/>
                    </a:cubicBezTo>
                    <a:cubicBezTo>
                      <a:pt x="271" y="15"/>
                      <a:pt x="271" y="16"/>
                      <a:pt x="270" y="18"/>
                    </a:cubicBezTo>
                    <a:cubicBezTo>
                      <a:pt x="269" y="19"/>
                      <a:pt x="268" y="20"/>
                      <a:pt x="267" y="21"/>
                    </a:cubicBezTo>
                    <a:cubicBezTo>
                      <a:pt x="249" y="32"/>
                      <a:pt x="249" y="32"/>
                      <a:pt x="249" y="32"/>
                    </a:cubicBezTo>
                    <a:cubicBezTo>
                      <a:pt x="248" y="33"/>
                      <a:pt x="248" y="33"/>
                      <a:pt x="248" y="34"/>
                    </a:cubicBezTo>
                    <a:cubicBezTo>
                      <a:pt x="248" y="35"/>
                      <a:pt x="249" y="36"/>
                      <a:pt x="250" y="36"/>
                    </a:cubicBezTo>
                    <a:cubicBezTo>
                      <a:pt x="268" y="36"/>
                      <a:pt x="268" y="36"/>
                      <a:pt x="268" y="36"/>
                    </a:cubicBezTo>
                    <a:cubicBezTo>
                      <a:pt x="269" y="36"/>
                      <a:pt x="270" y="35"/>
                      <a:pt x="270" y="34"/>
                    </a:cubicBezTo>
                    <a:cubicBezTo>
                      <a:pt x="270" y="33"/>
                      <a:pt x="269" y="32"/>
                      <a:pt x="268" y="32"/>
                    </a:cubicBezTo>
                    <a:cubicBezTo>
                      <a:pt x="256" y="32"/>
                      <a:pt x="256" y="32"/>
                      <a:pt x="256" y="32"/>
                    </a:cubicBezTo>
                    <a:cubicBezTo>
                      <a:pt x="269" y="24"/>
                      <a:pt x="269" y="24"/>
                      <a:pt x="269" y="24"/>
                    </a:cubicBezTo>
                    <a:cubicBezTo>
                      <a:pt x="271" y="23"/>
                      <a:pt x="272" y="21"/>
                      <a:pt x="273" y="19"/>
                    </a:cubicBezTo>
                    <a:cubicBezTo>
                      <a:pt x="274" y="17"/>
                      <a:pt x="275" y="15"/>
                      <a:pt x="275" y="14"/>
                    </a:cubicBezTo>
                    <a:cubicBezTo>
                      <a:pt x="275" y="11"/>
                      <a:pt x="274" y="9"/>
                      <a:pt x="272" y="7"/>
                    </a:cubicBezTo>
                    <a:cubicBezTo>
                      <a:pt x="271" y="6"/>
                      <a:pt x="268" y="5"/>
                      <a:pt x="266" y="5"/>
                    </a:cubicBezTo>
                    <a:moveTo>
                      <a:pt x="97" y="5"/>
                    </a:moveTo>
                    <a:cubicBezTo>
                      <a:pt x="96" y="5"/>
                      <a:pt x="96" y="5"/>
                      <a:pt x="95" y="6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5"/>
                      <a:pt x="84" y="15"/>
                      <a:pt x="84" y="16"/>
                    </a:cubicBezTo>
                    <a:cubicBezTo>
                      <a:pt x="84" y="16"/>
                      <a:pt x="84" y="17"/>
                      <a:pt x="84" y="17"/>
                    </a:cubicBezTo>
                    <a:cubicBezTo>
                      <a:pt x="84" y="17"/>
                      <a:pt x="85" y="18"/>
                      <a:pt x="85" y="18"/>
                    </a:cubicBezTo>
                    <a:cubicBezTo>
                      <a:pt x="86" y="18"/>
                      <a:pt x="86" y="18"/>
                      <a:pt x="86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2"/>
                      <a:pt x="81" y="33"/>
                      <a:pt x="81" y="34"/>
                    </a:cubicBezTo>
                    <a:cubicBezTo>
                      <a:pt x="81" y="35"/>
                      <a:pt x="82" y="36"/>
                      <a:pt x="83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97" y="36"/>
                      <a:pt x="98" y="35"/>
                      <a:pt x="98" y="34"/>
                    </a:cubicBezTo>
                    <a:cubicBezTo>
                      <a:pt x="98" y="33"/>
                      <a:pt x="97" y="32"/>
                      <a:pt x="95" y="32"/>
                    </a:cubicBezTo>
                    <a:cubicBezTo>
                      <a:pt x="95" y="32"/>
                      <a:pt x="94" y="32"/>
                      <a:pt x="94" y="32"/>
                    </a:cubicBezTo>
                    <a:cubicBezTo>
                      <a:pt x="93" y="32"/>
                      <a:pt x="92" y="32"/>
                      <a:pt x="92" y="32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97" y="5"/>
                      <a:pt x="97" y="5"/>
                    </a:cubicBezTo>
                    <a:moveTo>
                      <a:pt x="135" y="0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1" y="46"/>
                    </a:cubicBezTo>
                    <a:cubicBezTo>
                      <a:pt x="101" y="46"/>
                      <a:pt x="102" y="46"/>
                      <a:pt x="102" y="46"/>
                    </a:cubicBezTo>
                    <a:cubicBezTo>
                      <a:pt x="103" y="46"/>
                      <a:pt x="103" y="46"/>
                      <a:pt x="104" y="46"/>
                    </a:cubicBezTo>
                    <a:cubicBezTo>
                      <a:pt x="136" y="3"/>
                      <a:pt x="136" y="3"/>
                      <a:pt x="136" y="3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1"/>
                      <a:pt x="137" y="1"/>
                      <a:pt x="136" y="0"/>
                    </a:cubicBezTo>
                    <a:cubicBezTo>
                      <a:pt x="136" y="0"/>
                      <a:pt x="136" y="0"/>
                      <a:pt x="13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6526025" y="3357164"/>
                <a:ext cx="863574" cy="10339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9" extrusionOk="0">
                    <a:moveTo>
                      <a:pt x="86" y="19"/>
                    </a:moveTo>
                    <a:cubicBezTo>
                      <a:pt x="68" y="19"/>
                      <a:pt x="68" y="19"/>
                      <a:pt x="68" y="19"/>
                    </a:cubicBezTo>
                    <a:cubicBezTo>
                      <a:pt x="67" y="19"/>
                      <a:pt x="66" y="19"/>
                      <a:pt x="66" y="20"/>
                    </a:cubicBezTo>
                    <a:cubicBezTo>
                      <a:pt x="66" y="21"/>
                      <a:pt x="67" y="22"/>
                      <a:pt x="68" y="22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87" y="22"/>
                      <a:pt x="87" y="21"/>
                      <a:pt x="87" y="20"/>
                    </a:cubicBezTo>
                    <a:cubicBezTo>
                      <a:pt x="87" y="19"/>
                      <a:pt x="87" y="19"/>
                      <a:pt x="86" y="19"/>
                    </a:cubicBezTo>
                    <a:moveTo>
                      <a:pt x="88" y="13"/>
                    </a:moveTo>
                    <a:cubicBezTo>
                      <a:pt x="70" y="13"/>
                      <a:pt x="70" y="13"/>
                      <a:pt x="70" y="13"/>
                    </a:cubicBezTo>
                    <a:cubicBezTo>
                      <a:pt x="69" y="13"/>
                      <a:pt x="68" y="13"/>
                      <a:pt x="68" y="14"/>
                    </a:cubicBezTo>
                    <a:cubicBezTo>
                      <a:pt x="68" y="15"/>
                      <a:pt x="69" y="16"/>
                      <a:pt x="7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5"/>
                      <a:pt x="89" y="14"/>
                    </a:cubicBezTo>
                    <a:cubicBezTo>
                      <a:pt x="89" y="13"/>
                      <a:pt x="89" y="13"/>
                      <a:pt x="88" y="13"/>
                    </a:cubicBezTo>
                    <a:moveTo>
                      <a:pt x="45" y="9"/>
                    </a:moveTo>
                    <a:cubicBezTo>
                      <a:pt x="45" y="9"/>
                      <a:pt x="45" y="9"/>
                      <a:pt x="44" y="10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1" y="9"/>
                      <a:pt x="30" y="9"/>
                    </a:cubicBezTo>
                    <a:cubicBezTo>
                      <a:pt x="30" y="9"/>
                      <a:pt x="30" y="9"/>
                      <a:pt x="29" y="10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9"/>
                    </a:cubicBezTo>
                    <a:cubicBezTo>
                      <a:pt x="24" y="29"/>
                      <a:pt x="24" y="29"/>
                      <a:pt x="2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2" y="30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6" y="10"/>
                    </a:cubicBezTo>
                    <a:cubicBezTo>
                      <a:pt x="46" y="9"/>
                      <a:pt x="46" y="9"/>
                      <a:pt x="45" y="9"/>
                    </a:cubicBezTo>
                    <a:moveTo>
                      <a:pt x="219" y="9"/>
                    </a:moveTo>
                    <a:cubicBezTo>
                      <a:pt x="218" y="9"/>
                      <a:pt x="218" y="9"/>
                      <a:pt x="218" y="10"/>
                    </a:cubicBezTo>
                    <a:cubicBezTo>
                      <a:pt x="209" y="17"/>
                      <a:pt x="209" y="17"/>
                      <a:pt x="209" y="17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205" y="9"/>
                      <a:pt x="204" y="9"/>
                      <a:pt x="204" y="9"/>
                    </a:cubicBezTo>
                    <a:cubicBezTo>
                      <a:pt x="204" y="9"/>
                      <a:pt x="203" y="9"/>
                      <a:pt x="203" y="10"/>
                    </a:cubicBezTo>
                    <a:cubicBezTo>
                      <a:pt x="203" y="10"/>
                      <a:pt x="202" y="10"/>
                      <a:pt x="202" y="11"/>
                    </a:cubicBezTo>
                    <a:cubicBezTo>
                      <a:pt x="203" y="11"/>
                      <a:pt x="203" y="11"/>
                      <a:pt x="203" y="11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198" y="28"/>
                      <a:pt x="198" y="28"/>
                      <a:pt x="198" y="28"/>
                    </a:cubicBezTo>
                    <a:cubicBezTo>
                      <a:pt x="198" y="28"/>
                      <a:pt x="198" y="28"/>
                      <a:pt x="198" y="29"/>
                    </a:cubicBezTo>
                    <a:cubicBezTo>
                      <a:pt x="198" y="29"/>
                      <a:pt x="198" y="29"/>
                      <a:pt x="198" y="30"/>
                    </a:cubicBezTo>
                    <a:cubicBezTo>
                      <a:pt x="198" y="30"/>
                      <a:pt x="199" y="30"/>
                      <a:pt x="199" y="30"/>
                    </a:cubicBezTo>
                    <a:cubicBezTo>
                      <a:pt x="199" y="30"/>
                      <a:pt x="200" y="30"/>
                      <a:pt x="200" y="30"/>
                    </a:cubicBezTo>
                    <a:cubicBezTo>
                      <a:pt x="209" y="22"/>
                      <a:pt x="209" y="22"/>
                      <a:pt x="209" y="22"/>
                    </a:cubicBezTo>
                    <a:cubicBezTo>
                      <a:pt x="213" y="29"/>
                      <a:pt x="213" y="29"/>
                      <a:pt x="213" y="29"/>
                    </a:cubicBezTo>
                    <a:cubicBezTo>
                      <a:pt x="213" y="30"/>
                      <a:pt x="213" y="30"/>
                      <a:pt x="214" y="30"/>
                    </a:cubicBezTo>
                    <a:cubicBezTo>
                      <a:pt x="214" y="30"/>
                      <a:pt x="215" y="30"/>
                      <a:pt x="215" y="30"/>
                    </a:cubicBezTo>
                    <a:cubicBezTo>
                      <a:pt x="215" y="29"/>
                      <a:pt x="216" y="29"/>
                      <a:pt x="216" y="29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220" y="11"/>
                      <a:pt x="220" y="11"/>
                      <a:pt x="220" y="11"/>
                    </a:cubicBezTo>
                    <a:cubicBezTo>
                      <a:pt x="220" y="10"/>
                      <a:pt x="220" y="10"/>
                      <a:pt x="220" y="10"/>
                    </a:cubicBezTo>
                    <a:cubicBezTo>
                      <a:pt x="220" y="9"/>
                      <a:pt x="219" y="9"/>
                      <a:pt x="219" y="9"/>
                    </a:cubicBezTo>
                    <a:moveTo>
                      <a:pt x="306" y="9"/>
                    </a:moveTo>
                    <a:cubicBezTo>
                      <a:pt x="305" y="10"/>
                      <a:pt x="305" y="10"/>
                      <a:pt x="305" y="10"/>
                    </a:cubicBezTo>
                    <a:cubicBezTo>
                      <a:pt x="296" y="17"/>
                      <a:pt x="296" y="17"/>
                      <a:pt x="296" y="17"/>
                    </a:cubicBezTo>
                    <a:cubicBezTo>
                      <a:pt x="292" y="10"/>
                      <a:pt x="292" y="10"/>
                      <a:pt x="292" y="10"/>
                    </a:cubicBezTo>
                    <a:cubicBezTo>
                      <a:pt x="292" y="9"/>
                      <a:pt x="291" y="9"/>
                      <a:pt x="291" y="9"/>
                    </a:cubicBezTo>
                    <a:cubicBezTo>
                      <a:pt x="290" y="9"/>
                      <a:pt x="290" y="9"/>
                      <a:pt x="290" y="10"/>
                    </a:cubicBezTo>
                    <a:cubicBezTo>
                      <a:pt x="289" y="10"/>
                      <a:pt x="289" y="10"/>
                      <a:pt x="289" y="11"/>
                    </a:cubicBezTo>
                    <a:cubicBezTo>
                      <a:pt x="289" y="11"/>
                      <a:pt x="289" y="11"/>
                      <a:pt x="289" y="11"/>
                    </a:cubicBezTo>
                    <a:cubicBezTo>
                      <a:pt x="294" y="19"/>
                      <a:pt x="294" y="19"/>
                      <a:pt x="294" y="19"/>
                    </a:cubicBezTo>
                    <a:cubicBezTo>
                      <a:pt x="285" y="28"/>
                      <a:pt x="285" y="28"/>
                      <a:pt x="285" y="28"/>
                    </a:cubicBezTo>
                    <a:cubicBezTo>
                      <a:pt x="284" y="28"/>
                      <a:pt x="284" y="28"/>
                      <a:pt x="284" y="29"/>
                    </a:cubicBezTo>
                    <a:cubicBezTo>
                      <a:pt x="284" y="29"/>
                      <a:pt x="284" y="29"/>
                      <a:pt x="285" y="30"/>
                    </a:cubicBezTo>
                    <a:cubicBezTo>
                      <a:pt x="285" y="30"/>
                      <a:pt x="285" y="30"/>
                      <a:pt x="286" y="30"/>
                    </a:cubicBezTo>
                    <a:cubicBezTo>
                      <a:pt x="286" y="30"/>
                      <a:pt x="287" y="30"/>
                      <a:pt x="287" y="30"/>
                    </a:cubicBezTo>
                    <a:cubicBezTo>
                      <a:pt x="295" y="22"/>
                      <a:pt x="295" y="22"/>
                      <a:pt x="295" y="22"/>
                    </a:cubicBezTo>
                    <a:cubicBezTo>
                      <a:pt x="300" y="29"/>
                      <a:pt x="300" y="29"/>
                      <a:pt x="300" y="29"/>
                    </a:cubicBezTo>
                    <a:cubicBezTo>
                      <a:pt x="300" y="30"/>
                      <a:pt x="300" y="30"/>
                      <a:pt x="301" y="30"/>
                    </a:cubicBezTo>
                    <a:cubicBezTo>
                      <a:pt x="301" y="30"/>
                      <a:pt x="302" y="30"/>
                      <a:pt x="302" y="30"/>
                    </a:cubicBezTo>
                    <a:cubicBezTo>
                      <a:pt x="302" y="29"/>
                      <a:pt x="302" y="29"/>
                      <a:pt x="302" y="29"/>
                    </a:cubicBezTo>
                    <a:cubicBezTo>
                      <a:pt x="302" y="28"/>
                      <a:pt x="302" y="28"/>
                      <a:pt x="302" y="28"/>
                    </a:cubicBezTo>
                    <a:cubicBezTo>
                      <a:pt x="298" y="20"/>
                      <a:pt x="298" y="20"/>
                      <a:pt x="298" y="20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07" y="11"/>
                      <a:pt x="307" y="11"/>
                      <a:pt x="307" y="11"/>
                    </a:cubicBezTo>
                    <a:cubicBezTo>
                      <a:pt x="307" y="10"/>
                      <a:pt x="307" y="10"/>
                      <a:pt x="307" y="10"/>
                    </a:cubicBezTo>
                    <a:cubicBezTo>
                      <a:pt x="306" y="9"/>
                      <a:pt x="306" y="9"/>
                      <a:pt x="306" y="9"/>
                    </a:cubicBezTo>
                    <a:moveTo>
                      <a:pt x="147" y="7"/>
                    </a:moveTo>
                    <a:cubicBezTo>
                      <a:pt x="146" y="7"/>
                      <a:pt x="146" y="7"/>
                      <a:pt x="145" y="8"/>
                    </a:cubicBezTo>
                    <a:cubicBezTo>
                      <a:pt x="143" y="16"/>
                      <a:pt x="143" y="16"/>
                      <a:pt x="143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4" y="16"/>
                      <a:pt x="134" y="16"/>
                      <a:pt x="134" y="17"/>
                    </a:cubicBezTo>
                    <a:cubicBezTo>
                      <a:pt x="134" y="18"/>
                      <a:pt x="134" y="19"/>
                      <a:pt x="135" y="19"/>
                    </a:cubicBezTo>
                    <a:cubicBezTo>
                      <a:pt x="142" y="19"/>
                      <a:pt x="142" y="19"/>
                      <a:pt x="142" y="19"/>
                    </a:cubicBezTo>
                    <a:cubicBezTo>
                      <a:pt x="142" y="20"/>
                      <a:pt x="142" y="22"/>
                      <a:pt x="141" y="23"/>
                    </a:cubicBezTo>
                    <a:cubicBezTo>
                      <a:pt x="141" y="25"/>
                      <a:pt x="140" y="26"/>
                      <a:pt x="140" y="26"/>
                    </a:cubicBezTo>
                    <a:cubicBezTo>
                      <a:pt x="140" y="27"/>
                      <a:pt x="141" y="28"/>
                      <a:pt x="142" y="28"/>
                    </a:cubicBezTo>
                    <a:cubicBezTo>
                      <a:pt x="143" y="28"/>
                      <a:pt x="143" y="28"/>
                      <a:pt x="143" y="27"/>
                    </a:cubicBezTo>
                    <a:cubicBezTo>
                      <a:pt x="146" y="19"/>
                      <a:pt x="146" y="19"/>
                      <a:pt x="146" y="19"/>
                    </a:cubicBezTo>
                    <a:cubicBezTo>
                      <a:pt x="153" y="19"/>
                      <a:pt x="153" y="19"/>
                      <a:pt x="153" y="19"/>
                    </a:cubicBezTo>
                    <a:cubicBezTo>
                      <a:pt x="154" y="19"/>
                      <a:pt x="155" y="18"/>
                      <a:pt x="155" y="17"/>
                    </a:cubicBezTo>
                    <a:cubicBezTo>
                      <a:pt x="155" y="16"/>
                      <a:pt x="154" y="16"/>
                      <a:pt x="153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7" y="15"/>
                      <a:pt x="147" y="13"/>
                      <a:pt x="147" y="12"/>
                    </a:cubicBezTo>
                    <a:cubicBezTo>
                      <a:pt x="148" y="10"/>
                      <a:pt x="148" y="9"/>
                      <a:pt x="148" y="8"/>
                    </a:cubicBezTo>
                    <a:cubicBezTo>
                      <a:pt x="148" y="7"/>
                      <a:pt x="148" y="7"/>
                      <a:pt x="147" y="7"/>
                    </a:cubicBezTo>
                    <a:moveTo>
                      <a:pt x="244" y="7"/>
                    </a:moveTo>
                    <a:cubicBezTo>
                      <a:pt x="243" y="7"/>
                      <a:pt x="243" y="7"/>
                      <a:pt x="242" y="8"/>
                    </a:cubicBezTo>
                    <a:cubicBezTo>
                      <a:pt x="240" y="16"/>
                      <a:pt x="240" y="16"/>
                      <a:pt x="240" y="16"/>
                    </a:cubicBezTo>
                    <a:cubicBezTo>
                      <a:pt x="232" y="16"/>
                      <a:pt x="232" y="16"/>
                      <a:pt x="232" y="16"/>
                    </a:cubicBezTo>
                    <a:cubicBezTo>
                      <a:pt x="231" y="16"/>
                      <a:pt x="231" y="16"/>
                      <a:pt x="231" y="17"/>
                    </a:cubicBezTo>
                    <a:cubicBezTo>
                      <a:pt x="231" y="18"/>
                      <a:pt x="231" y="19"/>
                      <a:pt x="232" y="19"/>
                    </a:cubicBezTo>
                    <a:cubicBezTo>
                      <a:pt x="239" y="19"/>
                      <a:pt x="239" y="19"/>
                      <a:pt x="239" y="19"/>
                    </a:cubicBezTo>
                    <a:cubicBezTo>
                      <a:pt x="239" y="20"/>
                      <a:pt x="239" y="22"/>
                      <a:pt x="238" y="23"/>
                    </a:cubicBezTo>
                    <a:cubicBezTo>
                      <a:pt x="238" y="25"/>
                      <a:pt x="238" y="26"/>
                      <a:pt x="238" y="26"/>
                    </a:cubicBezTo>
                    <a:cubicBezTo>
                      <a:pt x="238" y="27"/>
                      <a:pt x="238" y="28"/>
                      <a:pt x="239" y="28"/>
                    </a:cubicBezTo>
                    <a:cubicBezTo>
                      <a:pt x="240" y="28"/>
                      <a:pt x="240" y="28"/>
                      <a:pt x="240" y="27"/>
                    </a:cubicBezTo>
                    <a:cubicBezTo>
                      <a:pt x="243" y="19"/>
                      <a:pt x="243" y="19"/>
                      <a:pt x="243" y="19"/>
                    </a:cubicBezTo>
                    <a:cubicBezTo>
                      <a:pt x="250" y="19"/>
                      <a:pt x="250" y="19"/>
                      <a:pt x="250" y="19"/>
                    </a:cubicBezTo>
                    <a:cubicBezTo>
                      <a:pt x="251" y="19"/>
                      <a:pt x="252" y="18"/>
                      <a:pt x="252" y="17"/>
                    </a:cubicBezTo>
                    <a:cubicBezTo>
                      <a:pt x="252" y="16"/>
                      <a:pt x="251" y="16"/>
                      <a:pt x="250" y="16"/>
                    </a:cubicBezTo>
                    <a:cubicBezTo>
                      <a:pt x="243" y="16"/>
                      <a:pt x="243" y="16"/>
                      <a:pt x="243" y="16"/>
                    </a:cubicBezTo>
                    <a:cubicBezTo>
                      <a:pt x="244" y="15"/>
                      <a:pt x="244" y="13"/>
                      <a:pt x="245" y="12"/>
                    </a:cubicBezTo>
                    <a:cubicBezTo>
                      <a:pt x="245" y="10"/>
                      <a:pt x="245" y="9"/>
                      <a:pt x="245" y="8"/>
                    </a:cubicBezTo>
                    <a:cubicBezTo>
                      <a:pt x="245" y="7"/>
                      <a:pt x="245" y="7"/>
                      <a:pt x="244" y="7"/>
                    </a:cubicBezTo>
                    <a:moveTo>
                      <a:pt x="278" y="5"/>
                    </a:moveTo>
                    <a:cubicBezTo>
                      <a:pt x="275" y="5"/>
                      <a:pt x="273" y="6"/>
                      <a:pt x="271" y="7"/>
                    </a:cubicBezTo>
                    <a:cubicBezTo>
                      <a:pt x="269" y="9"/>
                      <a:pt x="268" y="11"/>
                      <a:pt x="267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5"/>
                      <a:pt x="267" y="15"/>
                      <a:pt x="268" y="15"/>
                    </a:cubicBezTo>
                    <a:cubicBezTo>
                      <a:pt x="269" y="15"/>
                      <a:pt x="269" y="15"/>
                      <a:pt x="270" y="14"/>
                    </a:cubicBezTo>
                    <a:cubicBezTo>
                      <a:pt x="270" y="13"/>
                      <a:pt x="271" y="12"/>
                      <a:pt x="271" y="12"/>
                    </a:cubicBezTo>
                    <a:cubicBezTo>
                      <a:pt x="271" y="11"/>
                      <a:pt x="272" y="10"/>
                      <a:pt x="274" y="9"/>
                    </a:cubicBezTo>
                    <a:cubicBezTo>
                      <a:pt x="275" y="8"/>
                      <a:pt x="276" y="8"/>
                      <a:pt x="278" y="8"/>
                    </a:cubicBezTo>
                    <a:cubicBezTo>
                      <a:pt x="279" y="8"/>
                      <a:pt x="280" y="8"/>
                      <a:pt x="281" y="9"/>
                    </a:cubicBezTo>
                    <a:cubicBezTo>
                      <a:pt x="282" y="10"/>
                      <a:pt x="282" y="11"/>
                      <a:pt x="282" y="12"/>
                    </a:cubicBezTo>
                    <a:cubicBezTo>
                      <a:pt x="282" y="13"/>
                      <a:pt x="282" y="14"/>
                      <a:pt x="281" y="15"/>
                    </a:cubicBezTo>
                    <a:cubicBezTo>
                      <a:pt x="281" y="16"/>
                      <a:pt x="280" y="17"/>
                      <a:pt x="279" y="18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63" y="28"/>
                      <a:pt x="263" y="28"/>
                      <a:pt x="263" y="29"/>
                    </a:cubicBezTo>
                    <a:cubicBezTo>
                      <a:pt x="263" y="30"/>
                      <a:pt x="263" y="30"/>
                      <a:pt x="264" y="30"/>
                    </a:cubicBezTo>
                    <a:cubicBezTo>
                      <a:pt x="279" y="30"/>
                      <a:pt x="279" y="30"/>
                      <a:pt x="279" y="30"/>
                    </a:cubicBezTo>
                    <a:cubicBezTo>
                      <a:pt x="280" y="30"/>
                      <a:pt x="281" y="30"/>
                      <a:pt x="281" y="29"/>
                    </a:cubicBezTo>
                    <a:cubicBezTo>
                      <a:pt x="281" y="28"/>
                      <a:pt x="280" y="27"/>
                      <a:pt x="279" y="27"/>
                    </a:cubicBezTo>
                    <a:cubicBezTo>
                      <a:pt x="269" y="27"/>
                      <a:pt x="269" y="27"/>
                      <a:pt x="269" y="27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2" y="19"/>
                      <a:pt x="283" y="18"/>
                      <a:pt x="284" y="17"/>
                    </a:cubicBezTo>
                    <a:cubicBezTo>
                      <a:pt x="285" y="15"/>
                      <a:pt x="285" y="13"/>
                      <a:pt x="285" y="12"/>
                    </a:cubicBezTo>
                    <a:cubicBezTo>
                      <a:pt x="285" y="10"/>
                      <a:pt x="284" y="8"/>
                      <a:pt x="283" y="7"/>
                    </a:cubicBezTo>
                    <a:cubicBezTo>
                      <a:pt x="282" y="5"/>
                      <a:pt x="280" y="5"/>
                      <a:pt x="278" y="5"/>
                    </a:cubicBezTo>
                    <a:moveTo>
                      <a:pt x="104" y="23"/>
                    </a:moveTo>
                    <a:cubicBezTo>
                      <a:pt x="114" y="12"/>
                      <a:pt x="114" y="12"/>
                      <a:pt x="114" y="12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04" y="23"/>
                      <a:pt x="104" y="23"/>
                      <a:pt x="104" y="23"/>
                    </a:cubicBezTo>
                    <a:moveTo>
                      <a:pt x="117" y="4"/>
                    </a:moveTo>
                    <a:cubicBezTo>
                      <a:pt x="117" y="4"/>
                      <a:pt x="116" y="5"/>
                      <a:pt x="116" y="5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5"/>
                      <a:pt x="99" y="26"/>
                      <a:pt x="100" y="26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08" y="34"/>
                      <a:pt x="109" y="35"/>
                      <a:pt x="110" y="35"/>
                    </a:cubicBezTo>
                    <a:cubicBezTo>
                      <a:pt x="111" y="35"/>
                      <a:pt x="111" y="34"/>
                      <a:pt x="111" y="34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6"/>
                      <a:pt x="120" y="25"/>
                      <a:pt x="120" y="24"/>
                    </a:cubicBezTo>
                    <a:cubicBezTo>
                      <a:pt x="120" y="23"/>
                      <a:pt x="119" y="23"/>
                      <a:pt x="118" y="23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19" y="5"/>
                      <a:pt x="118" y="4"/>
                      <a:pt x="117" y="4"/>
                    </a:cubicBezTo>
                    <a:moveTo>
                      <a:pt x="53" y="0"/>
                    </a:moveTo>
                    <a:cubicBezTo>
                      <a:pt x="52" y="0"/>
                      <a:pt x="51" y="1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2" y="5"/>
                      <a:pt x="53" y="8"/>
                      <a:pt x="53" y="10"/>
                    </a:cubicBezTo>
                    <a:cubicBezTo>
                      <a:pt x="53" y="18"/>
                      <a:pt x="50" y="25"/>
                      <a:pt x="45" y="32"/>
                    </a:cubicBezTo>
                    <a:cubicBezTo>
                      <a:pt x="44" y="34"/>
                      <a:pt x="43" y="36"/>
                      <a:pt x="42" y="37"/>
                    </a:cubicBezTo>
                    <a:cubicBezTo>
                      <a:pt x="42" y="37"/>
                      <a:pt x="42" y="37"/>
                      <a:pt x="42" y="38"/>
                    </a:cubicBezTo>
                    <a:cubicBezTo>
                      <a:pt x="42" y="38"/>
                      <a:pt x="42" y="38"/>
                      <a:pt x="42" y="39"/>
                    </a:cubicBezTo>
                    <a:cubicBezTo>
                      <a:pt x="42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6" y="37"/>
                      <a:pt x="47" y="36"/>
                      <a:pt x="47" y="35"/>
                    </a:cubicBezTo>
                    <a:cubicBezTo>
                      <a:pt x="53" y="27"/>
                      <a:pt x="56" y="19"/>
                      <a:pt x="56" y="10"/>
                    </a:cubicBezTo>
                    <a:cubicBezTo>
                      <a:pt x="56" y="8"/>
                      <a:pt x="55" y="5"/>
                      <a:pt x="55" y="2"/>
                    </a:cubicBezTo>
                    <a:cubicBezTo>
                      <a:pt x="54" y="2"/>
                      <a:pt x="54" y="1"/>
                      <a:pt x="54" y="1"/>
                    </a:cubicBezTo>
                    <a:cubicBezTo>
                      <a:pt x="54" y="1"/>
                      <a:pt x="54" y="0"/>
                      <a:pt x="53" y="0"/>
                    </a:cubicBezTo>
                    <a:moveTo>
                      <a:pt x="16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10" y="3"/>
                      <a:pt x="9" y="4"/>
                      <a:pt x="9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10"/>
                      <a:pt x="3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39"/>
                      <a:pt x="2" y="39"/>
                    </a:cubicBezTo>
                    <a:cubicBezTo>
                      <a:pt x="2" y="39"/>
                      <a:pt x="3" y="39"/>
                      <a:pt x="3" y="3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6"/>
                      <a:pt x="12" y="5"/>
                      <a:pt x="13" y="4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8" y="4"/>
                      <a:pt x="18" y="5"/>
                      <a:pt x="19" y="5"/>
                    </a:cubicBezTo>
                    <a:cubicBezTo>
                      <a:pt x="19" y="5"/>
                      <a:pt x="20" y="4"/>
                      <a:pt x="20" y="3"/>
                    </a:cubicBezTo>
                    <a:cubicBezTo>
                      <a:pt x="20" y="2"/>
                      <a:pt x="19" y="1"/>
                      <a:pt x="18" y="1"/>
                    </a:cubicBezTo>
                    <a:cubicBezTo>
                      <a:pt x="18" y="0"/>
                      <a:pt x="17" y="0"/>
                      <a:pt x="16" y="0"/>
                    </a:cubicBezTo>
                    <a:moveTo>
                      <a:pt x="28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2"/>
                      <a:pt x="24" y="4"/>
                      <a:pt x="23" y="5"/>
                    </a:cubicBezTo>
                    <a:cubicBezTo>
                      <a:pt x="18" y="13"/>
                      <a:pt x="15" y="21"/>
                      <a:pt x="15" y="29"/>
                    </a:cubicBezTo>
                    <a:cubicBezTo>
                      <a:pt x="15" y="32"/>
                      <a:pt x="15" y="34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9" y="39"/>
                      <a:pt x="19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4"/>
                      <a:pt x="18" y="31"/>
                      <a:pt x="18" y="29"/>
                    </a:cubicBezTo>
                    <a:cubicBezTo>
                      <a:pt x="18" y="22"/>
                      <a:pt x="21" y="14"/>
                      <a:pt x="25" y="7"/>
                    </a:cubicBezTo>
                    <a:cubicBezTo>
                      <a:pt x="27" y="5"/>
                      <a:pt x="28" y="4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0"/>
                      <a:pt x="28" y="0"/>
                      <a:pt x="28" y="0"/>
                    </a:cubicBezTo>
                    <a:moveTo>
                      <a:pt x="175" y="27"/>
                    </a:moveTo>
                    <a:cubicBezTo>
                      <a:pt x="173" y="27"/>
                      <a:pt x="172" y="27"/>
                      <a:pt x="171" y="26"/>
                    </a:cubicBezTo>
                    <a:cubicBezTo>
                      <a:pt x="170" y="25"/>
                      <a:pt x="169" y="24"/>
                      <a:pt x="169" y="22"/>
                    </a:cubicBezTo>
                    <a:cubicBezTo>
                      <a:pt x="169" y="20"/>
                      <a:pt x="170" y="17"/>
                      <a:pt x="173" y="15"/>
                    </a:cubicBezTo>
                    <a:cubicBezTo>
                      <a:pt x="175" y="13"/>
                      <a:pt x="177" y="12"/>
                      <a:pt x="179" y="12"/>
                    </a:cubicBezTo>
                    <a:cubicBezTo>
                      <a:pt x="181" y="12"/>
                      <a:pt x="182" y="13"/>
                      <a:pt x="183" y="14"/>
                    </a:cubicBezTo>
                    <a:cubicBezTo>
                      <a:pt x="184" y="15"/>
                      <a:pt x="185" y="16"/>
                      <a:pt x="185" y="17"/>
                    </a:cubicBezTo>
                    <a:cubicBezTo>
                      <a:pt x="185" y="20"/>
                      <a:pt x="184" y="22"/>
                      <a:pt x="182" y="24"/>
                    </a:cubicBezTo>
                    <a:cubicBezTo>
                      <a:pt x="179" y="26"/>
                      <a:pt x="177" y="27"/>
                      <a:pt x="175" y="27"/>
                    </a:cubicBezTo>
                    <a:moveTo>
                      <a:pt x="191" y="0"/>
                    </a:moveTo>
                    <a:cubicBezTo>
                      <a:pt x="186" y="0"/>
                      <a:pt x="181" y="2"/>
                      <a:pt x="176" y="6"/>
                    </a:cubicBezTo>
                    <a:cubicBezTo>
                      <a:pt x="171" y="9"/>
                      <a:pt x="168" y="13"/>
                      <a:pt x="167" y="19"/>
                    </a:cubicBezTo>
                    <a:cubicBezTo>
                      <a:pt x="166" y="20"/>
                      <a:pt x="166" y="21"/>
                      <a:pt x="166" y="22"/>
                    </a:cubicBezTo>
                    <a:cubicBezTo>
                      <a:pt x="166" y="24"/>
                      <a:pt x="167" y="26"/>
                      <a:pt x="169" y="28"/>
                    </a:cubicBezTo>
                    <a:cubicBezTo>
                      <a:pt x="170" y="29"/>
                      <a:pt x="172" y="30"/>
                      <a:pt x="175" y="30"/>
                    </a:cubicBezTo>
                    <a:cubicBezTo>
                      <a:pt x="178" y="30"/>
                      <a:pt x="181" y="29"/>
                      <a:pt x="184" y="26"/>
                    </a:cubicBezTo>
                    <a:cubicBezTo>
                      <a:pt x="187" y="24"/>
                      <a:pt x="188" y="21"/>
                      <a:pt x="188" y="17"/>
                    </a:cubicBezTo>
                    <a:cubicBezTo>
                      <a:pt x="188" y="15"/>
                      <a:pt x="187" y="13"/>
                      <a:pt x="185" y="11"/>
                    </a:cubicBezTo>
                    <a:cubicBezTo>
                      <a:pt x="184" y="10"/>
                      <a:pt x="182" y="9"/>
                      <a:pt x="179" y="9"/>
                    </a:cubicBezTo>
                    <a:cubicBezTo>
                      <a:pt x="178" y="9"/>
                      <a:pt x="177" y="9"/>
                      <a:pt x="176" y="10"/>
                    </a:cubicBezTo>
                    <a:cubicBezTo>
                      <a:pt x="180" y="5"/>
                      <a:pt x="185" y="3"/>
                      <a:pt x="191" y="3"/>
                    </a:cubicBezTo>
                    <a:cubicBezTo>
                      <a:pt x="192" y="3"/>
                      <a:pt x="192" y="3"/>
                      <a:pt x="192" y="2"/>
                    </a:cubicBezTo>
                    <a:cubicBezTo>
                      <a:pt x="192" y="1"/>
                      <a:pt x="192" y="0"/>
                      <a:pt x="191" y="0"/>
                    </a:cubicBezTo>
                    <a:moveTo>
                      <a:pt x="319" y="0"/>
                    </a:moveTo>
                    <a:cubicBezTo>
                      <a:pt x="317" y="0"/>
                      <a:pt x="315" y="1"/>
                      <a:pt x="314" y="2"/>
                    </a:cubicBezTo>
                    <a:cubicBezTo>
                      <a:pt x="312" y="3"/>
                      <a:pt x="311" y="5"/>
                      <a:pt x="310" y="7"/>
                    </a:cubicBezTo>
                    <a:cubicBezTo>
                      <a:pt x="310" y="7"/>
                      <a:pt x="310" y="7"/>
                      <a:pt x="310" y="7"/>
                    </a:cubicBezTo>
                    <a:cubicBezTo>
                      <a:pt x="310" y="8"/>
                      <a:pt x="311" y="8"/>
                      <a:pt x="312" y="8"/>
                    </a:cubicBezTo>
                    <a:cubicBezTo>
                      <a:pt x="313" y="8"/>
                      <a:pt x="313" y="8"/>
                      <a:pt x="313" y="7"/>
                    </a:cubicBezTo>
                    <a:cubicBezTo>
                      <a:pt x="314" y="7"/>
                      <a:pt x="314" y="7"/>
                      <a:pt x="314" y="6"/>
                    </a:cubicBezTo>
                    <a:cubicBezTo>
                      <a:pt x="314" y="5"/>
                      <a:pt x="315" y="5"/>
                      <a:pt x="316" y="4"/>
                    </a:cubicBezTo>
                    <a:cubicBezTo>
                      <a:pt x="317" y="3"/>
                      <a:pt x="318" y="3"/>
                      <a:pt x="319" y="3"/>
                    </a:cubicBezTo>
                    <a:cubicBezTo>
                      <a:pt x="321" y="3"/>
                      <a:pt x="322" y="4"/>
                      <a:pt x="322" y="6"/>
                    </a:cubicBezTo>
                    <a:cubicBezTo>
                      <a:pt x="322" y="8"/>
                      <a:pt x="318" y="11"/>
                      <a:pt x="311" y="15"/>
                    </a:cubicBezTo>
                    <a:cubicBezTo>
                      <a:pt x="310" y="15"/>
                      <a:pt x="309" y="16"/>
                      <a:pt x="308" y="16"/>
                    </a:cubicBezTo>
                    <a:cubicBezTo>
                      <a:pt x="308" y="17"/>
                      <a:pt x="307" y="17"/>
                      <a:pt x="307" y="18"/>
                    </a:cubicBezTo>
                    <a:cubicBezTo>
                      <a:pt x="307" y="18"/>
                      <a:pt x="308" y="19"/>
                      <a:pt x="309" y="19"/>
                    </a:cubicBezTo>
                    <a:cubicBezTo>
                      <a:pt x="320" y="19"/>
                      <a:pt x="320" y="19"/>
                      <a:pt x="320" y="19"/>
                    </a:cubicBezTo>
                    <a:cubicBezTo>
                      <a:pt x="321" y="19"/>
                      <a:pt x="322" y="18"/>
                      <a:pt x="322" y="17"/>
                    </a:cubicBezTo>
                    <a:cubicBezTo>
                      <a:pt x="322" y="16"/>
                      <a:pt x="321" y="16"/>
                      <a:pt x="320" y="16"/>
                    </a:cubicBezTo>
                    <a:cubicBezTo>
                      <a:pt x="315" y="16"/>
                      <a:pt x="315" y="16"/>
                      <a:pt x="315" y="16"/>
                    </a:cubicBezTo>
                    <a:cubicBezTo>
                      <a:pt x="316" y="15"/>
                      <a:pt x="318" y="14"/>
                      <a:pt x="319" y="13"/>
                    </a:cubicBezTo>
                    <a:cubicBezTo>
                      <a:pt x="321" y="12"/>
                      <a:pt x="322" y="11"/>
                      <a:pt x="323" y="10"/>
                    </a:cubicBezTo>
                    <a:cubicBezTo>
                      <a:pt x="324" y="9"/>
                      <a:pt x="325" y="7"/>
                      <a:pt x="325" y="6"/>
                    </a:cubicBezTo>
                    <a:cubicBezTo>
                      <a:pt x="325" y="4"/>
                      <a:pt x="324" y="3"/>
                      <a:pt x="323" y="2"/>
                    </a:cubicBezTo>
                    <a:cubicBezTo>
                      <a:pt x="322" y="1"/>
                      <a:pt x="321" y="0"/>
                      <a:pt x="319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6924712" y="4298091"/>
                <a:ext cx="778778" cy="11975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45" extrusionOk="0">
                    <a:moveTo>
                      <a:pt x="85" y="23"/>
                    </a:moveTo>
                    <a:cubicBezTo>
                      <a:pt x="85" y="23"/>
                      <a:pt x="85" y="23"/>
                      <a:pt x="85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6" y="23"/>
                      <a:pt x="66" y="24"/>
                      <a:pt x="66" y="25"/>
                    </a:cubicBezTo>
                    <a:cubicBezTo>
                      <a:pt x="66" y="26"/>
                      <a:pt x="66" y="26"/>
                      <a:pt x="67" y="26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6" y="26"/>
                      <a:pt x="87" y="25"/>
                      <a:pt x="87" y="24"/>
                    </a:cubicBezTo>
                    <a:cubicBezTo>
                      <a:pt x="87" y="23"/>
                      <a:pt x="86" y="23"/>
                      <a:pt x="85" y="23"/>
                    </a:cubicBezTo>
                    <a:moveTo>
                      <a:pt x="87" y="16"/>
                    </a:moveTo>
                    <a:cubicBezTo>
                      <a:pt x="87" y="16"/>
                      <a:pt x="87" y="16"/>
                      <a:pt x="86" y="16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8" y="17"/>
                      <a:pt x="67" y="18"/>
                      <a:pt x="67" y="19"/>
                    </a:cubicBezTo>
                    <a:cubicBezTo>
                      <a:pt x="67" y="20"/>
                      <a:pt x="68" y="20"/>
                      <a:pt x="69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87" y="19"/>
                      <a:pt x="87" y="19"/>
                      <a:pt x="87" y="19"/>
                    </a:cubicBezTo>
                    <a:cubicBezTo>
                      <a:pt x="88" y="19"/>
                      <a:pt x="88" y="19"/>
                      <a:pt x="88" y="18"/>
                    </a:cubicBezTo>
                    <a:cubicBezTo>
                      <a:pt x="88" y="17"/>
                      <a:pt x="88" y="16"/>
                      <a:pt x="87" y="16"/>
                    </a:cubicBezTo>
                    <a:moveTo>
                      <a:pt x="258" y="16"/>
                    </a:moveTo>
                    <a:cubicBezTo>
                      <a:pt x="258" y="16"/>
                      <a:pt x="258" y="16"/>
                      <a:pt x="258" y="16"/>
                    </a:cubicBezTo>
                    <a:cubicBezTo>
                      <a:pt x="234" y="17"/>
                      <a:pt x="234" y="17"/>
                      <a:pt x="234" y="17"/>
                    </a:cubicBezTo>
                    <a:cubicBezTo>
                      <a:pt x="233" y="17"/>
                      <a:pt x="233" y="18"/>
                      <a:pt x="233" y="19"/>
                    </a:cubicBezTo>
                    <a:cubicBezTo>
                      <a:pt x="233" y="20"/>
                      <a:pt x="233" y="20"/>
                      <a:pt x="234" y="20"/>
                    </a:cubicBezTo>
                    <a:cubicBezTo>
                      <a:pt x="234" y="20"/>
                      <a:pt x="234" y="20"/>
                      <a:pt x="234" y="20"/>
                    </a:cubicBezTo>
                    <a:cubicBezTo>
                      <a:pt x="258" y="19"/>
                      <a:pt x="258" y="19"/>
                      <a:pt x="258" y="19"/>
                    </a:cubicBezTo>
                    <a:cubicBezTo>
                      <a:pt x="259" y="19"/>
                      <a:pt x="260" y="19"/>
                      <a:pt x="260" y="18"/>
                    </a:cubicBezTo>
                    <a:cubicBezTo>
                      <a:pt x="260" y="17"/>
                      <a:pt x="259" y="16"/>
                      <a:pt x="258" y="16"/>
                    </a:cubicBezTo>
                    <a:moveTo>
                      <a:pt x="44" y="14"/>
                    </a:move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4"/>
                      <a:pt x="43" y="14"/>
                      <a:pt x="43" y="14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0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8" y="16"/>
                      <a:pt x="28" y="16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3" y="34"/>
                      <a:pt x="23" y="34"/>
                    </a:cubicBezTo>
                    <a:cubicBezTo>
                      <a:pt x="23" y="35"/>
                      <a:pt x="24" y="35"/>
                      <a:pt x="24" y="35"/>
                    </a:cubicBezTo>
                    <a:cubicBezTo>
                      <a:pt x="24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6" y="36"/>
                      <a:pt x="26" y="35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5"/>
                      <a:pt x="41" y="35"/>
                      <a:pt x="41" y="35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6"/>
                      <a:pt x="46" y="16"/>
                      <a:pt x="46" y="16"/>
                    </a:cubicBezTo>
                    <a:cubicBezTo>
                      <a:pt x="46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moveTo>
                      <a:pt x="128" y="11"/>
                    </a:moveTo>
                    <a:cubicBezTo>
                      <a:pt x="128" y="11"/>
                      <a:pt x="128" y="11"/>
                      <a:pt x="128" y="11"/>
                    </a:cubicBezTo>
                    <a:cubicBezTo>
                      <a:pt x="127" y="11"/>
                      <a:pt x="127" y="12"/>
                      <a:pt x="127" y="1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1" y="13"/>
                      <a:pt x="111" y="13"/>
                      <a:pt x="111" y="13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7" y="31"/>
                      <a:pt x="107" y="31"/>
                      <a:pt x="107" y="32"/>
                    </a:cubicBezTo>
                    <a:cubicBezTo>
                      <a:pt x="107" y="32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33"/>
                      <a:pt x="109" y="33"/>
                      <a:pt x="110" y="33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22" y="32"/>
                      <a:pt x="122" y="32"/>
                      <a:pt x="122" y="32"/>
                    </a:cubicBezTo>
                    <a:cubicBezTo>
                      <a:pt x="122" y="32"/>
                      <a:pt x="123" y="33"/>
                      <a:pt x="123" y="33"/>
                    </a:cubicBezTo>
                    <a:cubicBezTo>
                      <a:pt x="123" y="33"/>
                      <a:pt x="123" y="33"/>
                      <a:pt x="123" y="33"/>
                    </a:cubicBezTo>
                    <a:cubicBezTo>
                      <a:pt x="124" y="33"/>
                      <a:pt x="124" y="32"/>
                      <a:pt x="125" y="32"/>
                    </a:cubicBezTo>
                    <a:cubicBezTo>
                      <a:pt x="125" y="32"/>
                      <a:pt x="125" y="32"/>
                      <a:pt x="125" y="31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29" y="13"/>
                      <a:pt x="129" y="13"/>
                    </a:cubicBezTo>
                    <a:cubicBezTo>
                      <a:pt x="129" y="13"/>
                      <a:pt x="129" y="12"/>
                      <a:pt x="129" y="12"/>
                    </a:cubicBezTo>
                    <a:cubicBezTo>
                      <a:pt x="128" y="12"/>
                      <a:pt x="128" y="11"/>
                      <a:pt x="128" y="11"/>
                    </a:cubicBezTo>
                    <a:moveTo>
                      <a:pt x="153" y="8"/>
                    </a:moveTo>
                    <a:cubicBezTo>
                      <a:pt x="153" y="8"/>
                      <a:pt x="153" y="8"/>
                      <a:pt x="153" y="8"/>
                    </a:cubicBezTo>
                    <a:cubicBezTo>
                      <a:pt x="152" y="8"/>
                      <a:pt x="151" y="9"/>
                      <a:pt x="151" y="10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8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1" y="21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8" y="22"/>
                      <a:pt x="148" y="23"/>
                      <a:pt x="148" y="25"/>
                    </a:cubicBezTo>
                    <a:cubicBezTo>
                      <a:pt x="147" y="26"/>
                      <a:pt x="147" y="28"/>
                      <a:pt x="147" y="28"/>
                    </a:cubicBezTo>
                    <a:cubicBezTo>
                      <a:pt x="147" y="29"/>
                      <a:pt x="147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50" y="29"/>
                      <a:pt x="150" y="2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1" y="20"/>
                      <a:pt x="161" y="20"/>
                      <a:pt x="161" y="19"/>
                    </a:cubicBezTo>
                    <a:cubicBezTo>
                      <a:pt x="161" y="18"/>
                      <a:pt x="160" y="17"/>
                      <a:pt x="160" y="17"/>
                    </a:cubicBezTo>
                    <a:cubicBezTo>
                      <a:pt x="160" y="17"/>
                      <a:pt x="159" y="17"/>
                      <a:pt x="159" y="17"/>
                    </a:cubicBezTo>
                    <a:cubicBezTo>
                      <a:pt x="152" y="17"/>
                      <a:pt x="152" y="17"/>
                      <a:pt x="152" y="17"/>
                    </a:cubicBezTo>
                    <a:cubicBezTo>
                      <a:pt x="153" y="16"/>
                      <a:pt x="153" y="15"/>
                      <a:pt x="153" y="14"/>
                    </a:cubicBezTo>
                    <a:cubicBezTo>
                      <a:pt x="154" y="12"/>
                      <a:pt x="154" y="10"/>
                      <a:pt x="154" y="10"/>
                    </a:cubicBezTo>
                    <a:cubicBezTo>
                      <a:pt x="154" y="9"/>
                      <a:pt x="154" y="8"/>
                      <a:pt x="153" y="8"/>
                    </a:cubicBezTo>
                    <a:moveTo>
                      <a:pt x="15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1" y="7"/>
                      <a:pt x="10" y="8"/>
                    </a:cubicBezTo>
                    <a:cubicBezTo>
                      <a:pt x="8" y="9"/>
                      <a:pt x="8" y="10"/>
                      <a:pt x="7" y="12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" y="45"/>
                      <a:pt x="3" y="45"/>
                      <a:pt x="3" y="4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1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10"/>
                      <a:pt x="19" y="10"/>
                      <a:pt x="18" y="9"/>
                    </a:cubicBezTo>
                    <a:cubicBezTo>
                      <a:pt x="18" y="8"/>
                      <a:pt x="18" y="7"/>
                      <a:pt x="17" y="6"/>
                    </a:cubicBezTo>
                    <a:cubicBezTo>
                      <a:pt x="16" y="6"/>
                      <a:pt x="15" y="6"/>
                      <a:pt x="15" y="6"/>
                    </a:cubicBezTo>
                    <a:moveTo>
                      <a:pt x="26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8"/>
                      <a:pt x="23" y="9"/>
                      <a:pt x="22" y="10"/>
                    </a:cubicBezTo>
                    <a:cubicBezTo>
                      <a:pt x="17" y="18"/>
                      <a:pt x="14" y="27"/>
                      <a:pt x="15" y="35"/>
                    </a:cubicBezTo>
                    <a:cubicBezTo>
                      <a:pt x="15" y="37"/>
                      <a:pt x="15" y="40"/>
                      <a:pt x="16" y="43"/>
                    </a:cubicBezTo>
                    <a:cubicBezTo>
                      <a:pt x="16" y="43"/>
                      <a:pt x="16" y="44"/>
                      <a:pt x="16" y="44"/>
                    </a:cubicBezTo>
                    <a:cubicBezTo>
                      <a:pt x="16" y="45"/>
                      <a:pt x="17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19" y="44"/>
                      <a:pt x="19" y="43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8" y="40"/>
                      <a:pt x="18" y="37"/>
                      <a:pt x="18" y="35"/>
                    </a:cubicBezTo>
                    <a:cubicBezTo>
                      <a:pt x="17" y="27"/>
                      <a:pt x="20" y="20"/>
                      <a:pt x="24" y="13"/>
                    </a:cubicBezTo>
                    <a:cubicBezTo>
                      <a:pt x="25" y="11"/>
                      <a:pt x="27" y="9"/>
                      <a:pt x="27" y="8"/>
                    </a:cubicBezTo>
                    <a:cubicBezTo>
                      <a:pt x="28" y="8"/>
                      <a:pt x="28" y="7"/>
                      <a:pt x="28" y="7"/>
                    </a:cubicBezTo>
                    <a:cubicBezTo>
                      <a:pt x="28" y="7"/>
                      <a:pt x="27" y="6"/>
                      <a:pt x="27" y="6"/>
                    </a:cubicBezTo>
                    <a:cubicBezTo>
                      <a:pt x="27" y="6"/>
                      <a:pt x="26" y="6"/>
                      <a:pt x="26" y="6"/>
                    </a:cubicBezTo>
                    <a:moveTo>
                      <a:pt x="194" y="5"/>
                    </a:moveTo>
                    <a:cubicBezTo>
                      <a:pt x="194" y="5"/>
                      <a:pt x="194" y="5"/>
                      <a:pt x="194" y="5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78" y="5"/>
                      <a:pt x="177" y="6"/>
                      <a:pt x="177" y="7"/>
                    </a:cubicBezTo>
                    <a:cubicBezTo>
                      <a:pt x="177" y="8"/>
                      <a:pt x="178" y="8"/>
                      <a:pt x="179" y="8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76" y="19"/>
                      <a:pt x="176" y="19"/>
                      <a:pt x="176" y="19"/>
                    </a:cubicBezTo>
                    <a:cubicBezTo>
                      <a:pt x="176" y="19"/>
                      <a:pt x="175" y="19"/>
                      <a:pt x="175" y="20"/>
                    </a:cubicBezTo>
                    <a:cubicBezTo>
                      <a:pt x="175" y="20"/>
                      <a:pt x="176" y="21"/>
                      <a:pt x="176" y="21"/>
                    </a:cubicBezTo>
                    <a:cubicBezTo>
                      <a:pt x="176" y="21"/>
                      <a:pt x="177" y="21"/>
                      <a:pt x="177" y="21"/>
                    </a:cubicBezTo>
                    <a:cubicBezTo>
                      <a:pt x="177" y="21"/>
                      <a:pt x="177" y="21"/>
                      <a:pt x="177" y="21"/>
                    </a:cubicBezTo>
                    <a:cubicBezTo>
                      <a:pt x="177" y="21"/>
                      <a:pt x="178" y="21"/>
                      <a:pt x="179" y="20"/>
                    </a:cubicBezTo>
                    <a:cubicBezTo>
                      <a:pt x="181" y="19"/>
                      <a:pt x="182" y="19"/>
                      <a:pt x="183" y="19"/>
                    </a:cubicBezTo>
                    <a:cubicBezTo>
                      <a:pt x="183" y="19"/>
                      <a:pt x="184" y="19"/>
                      <a:pt x="184" y="19"/>
                    </a:cubicBezTo>
                    <a:cubicBezTo>
                      <a:pt x="185" y="19"/>
                      <a:pt x="186" y="19"/>
                      <a:pt x="187" y="20"/>
                    </a:cubicBezTo>
                    <a:cubicBezTo>
                      <a:pt x="188" y="21"/>
                      <a:pt x="188" y="22"/>
                      <a:pt x="188" y="23"/>
                    </a:cubicBezTo>
                    <a:cubicBezTo>
                      <a:pt x="188" y="25"/>
                      <a:pt x="188" y="28"/>
                      <a:pt x="186" y="29"/>
                    </a:cubicBezTo>
                    <a:cubicBezTo>
                      <a:pt x="184" y="31"/>
                      <a:pt x="182" y="32"/>
                      <a:pt x="179" y="32"/>
                    </a:cubicBezTo>
                    <a:cubicBezTo>
                      <a:pt x="179" y="32"/>
                      <a:pt x="179" y="32"/>
                      <a:pt x="179" y="32"/>
                    </a:cubicBezTo>
                    <a:cubicBezTo>
                      <a:pt x="178" y="32"/>
                      <a:pt x="177" y="32"/>
                      <a:pt x="176" y="31"/>
                    </a:cubicBezTo>
                    <a:cubicBezTo>
                      <a:pt x="176" y="31"/>
                      <a:pt x="175" y="31"/>
                      <a:pt x="175" y="29"/>
                    </a:cubicBezTo>
                    <a:cubicBezTo>
                      <a:pt x="174" y="29"/>
                      <a:pt x="174" y="28"/>
                      <a:pt x="173" y="28"/>
                    </a:cubicBezTo>
                    <a:cubicBezTo>
                      <a:pt x="173" y="28"/>
                      <a:pt x="173" y="28"/>
                      <a:pt x="173" y="28"/>
                    </a:cubicBezTo>
                    <a:cubicBezTo>
                      <a:pt x="172" y="29"/>
                      <a:pt x="172" y="29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2"/>
                      <a:pt x="173" y="33"/>
                      <a:pt x="175" y="34"/>
                    </a:cubicBezTo>
                    <a:cubicBezTo>
                      <a:pt x="176" y="35"/>
                      <a:pt x="178" y="35"/>
                      <a:pt x="179" y="35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83" y="35"/>
                      <a:pt x="185" y="34"/>
                      <a:pt x="188" y="32"/>
                    </a:cubicBezTo>
                    <a:cubicBezTo>
                      <a:pt x="190" y="29"/>
                      <a:pt x="191" y="26"/>
                      <a:pt x="191" y="23"/>
                    </a:cubicBezTo>
                    <a:cubicBezTo>
                      <a:pt x="191" y="21"/>
                      <a:pt x="191" y="20"/>
                      <a:pt x="189" y="18"/>
                    </a:cubicBezTo>
                    <a:cubicBezTo>
                      <a:pt x="188" y="17"/>
                      <a:pt x="187" y="16"/>
                      <a:pt x="185" y="16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6" y="7"/>
                      <a:pt x="196" y="7"/>
                      <a:pt x="196" y="6"/>
                    </a:cubicBezTo>
                    <a:cubicBezTo>
                      <a:pt x="196" y="5"/>
                      <a:pt x="195" y="5"/>
                      <a:pt x="194" y="5"/>
                    </a:cubicBezTo>
                    <a:moveTo>
                      <a:pt x="51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6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1" y="10"/>
                      <a:pt x="51" y="13"/>
                      <a:pt x="51" y="15"/>
                    </a:cubicBezTo>
                    <a:cubicBezTo>
                      <a:pt x="52" y="22"/>
                      <a:pt x="50" y="30"/>
                      <a:pt x="45" y="37"/>
                    </a:cubicBezTo>
                    <a:cubicBezTo>
                      <a:pt x="44" y="39"/>
                      <a:pt x="42" y="41"/>
                      <a:pt x="42" y="42"/>
                    </a:cubicBezTo>
                    <a:cubicBezTo>
                      <a:pt x="42" y="42"/>
                      <a:pt x="41" y="42"/>
                      <a:pt x="41" y="43"/>
                    </a:cubicBezTo>
                    <a:cubicBezTo>
                      <a:pt x="41" y="43"/>
                      <a:pt x="42" y="43"/>
                      <a:pt x="42" y="44"/>
                    </a:cubicBezTo>
                    <a:cubicBezTo>
                      <a:pt x="42" y="44"/>
                      <a:pt x="43" y="44"/>
                      <a:pt x="43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4" y="44"/>
                      <a:pt x="44" y="44"/>
                    </a:cubicBezTo>
                    <a:cubicBezTo>
                      <a:pt x="45" y="42"/>
                      <a:pt x="46" y="40"/>
                      <a:pt x="47" y="39"/>
                    </a:cubicBezTo>
                    <a:cubicBezTo>
                      <a:pt x="52" y="31"/>
                      <a:pt x="55" y="23"/>
                      <a:pt x="54" y="15"/>
                    </a:cubicBezTo>
                    <a:cubicBezTo>
                      <a:pt x="54" y="12"/>
                      <a:pt x="54" y="10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5"/>
                      <a:pt x="52" y="5"/>
                      <a:pt x="51" y="5"/>
                    </a:cubicBezTo>
                    <a:moveTo>
                      <a:pt x="110" y="3"/>
                    </a:move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4"/>
                    </a:cubicBezTo>
                    <a:cubicBezTo>
                      <a:pt x="107" y="5"/>
                      <a:pt x="106" y="7"/>
                      <a:pt x="106" y="8"/>
                    </a:cubicBezTo>
                    <a:cubicBezTo>
                      <a:pt x="100" y="16"/>
                      <a:pt x="98" y="24"/>
                      <a:pt x="98" y="32"/>
                    </a:cubicBezTo>
                    <a:cubicBezTo>
                      <a:pt x="98" y="35"/>
                      <a:pt x="99" y="38"/>
                      <a:pt x="99" y="40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42"/>
                      <a:pt x="101" y="42"/>
                      <a:pt x="101" y="42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2"/>
                      <a:pt x="103" y="42"/>
                      <a:pt x="103" y="41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2" y="37"/>
                      <a:pt x="101" y="35"/>
                      <a:pt x="101" y="32"/>
                    </a:cubicBezTo>
                    <a:cubicBezTo>
                      <a:pt x="101" y="25"/>
                      <a:pt x="103" y="17"/>
                      <a:pt x="108" y="10"/>
                    </a:cubicBezTo>
                    <a:cubicBezTo>
                      <a:pt x="109" y="8"/>
                      <a:pt x="110" y="6"/>
                      <a:pt x="111" y="5"/>
                    </a:cubicBezTo>
                    <a:cubicBezTo>
                      <a:pt x="111" y="5"/>
                      <a:pt x="111" y="5"/>
                      <a:pt x="111" y="4"/>
                    </a:cubicBezTo>
                    <a:cubicBezTo>
                      <a:pt x="111" y="4"/>
                      <a:pt x="111" y="4"/>
                      <a:pt x="111" y="3"/>
                    </a:cubicBezTo>
                    <a:cubicBezTo>
                      <a:pt x="110" y="3"/>
                      <a:pt x="110" y="3"/>
                      <a:pt x="110" y="3"/>
                    </a:cubicBezTo>
                    <a:moveTo>
                      <a:pt x="286" y="2"/>
                    </a:moveTo>
                    <a:cubicBezTo>
                      <a:pt x="286" y="2"/>
                      <a:pt x="286" y="2"/>
                      <a:pt x="286" y="2"/>
                    </a:cubicBezTo>
                    <a:cubicBezTo>
                      <a:pt x="283" y="2"/>
                      <a:pt x="281" y="3"/>
                      <a:pt x="279" y="5"/>
                    </a:cubicBezTo>
                    <a:cubicBezTo>
                      <a:pt x="277" y="7"/>
                      <a:pt x="276" y="9"/>
                      <a:pt x="275" y="11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3"/>
                      <a:pt x="276" y="13"/>
                    </a:cubicBezTo>
                    <a:cubicBezTo>
                      <a:pt x="276" y="13"/>
                      <a:pt x="276" y="13"/>
                      <a:pt x="277" y="13"/>
                    </a:cubicBezTo>
                    <a:cubicBezTo>
                      <a:pt x="277" y="13"/>
                      <a:pt x="278" y="13"/>
                      <a:pt x="278" y="12"/>
                    </a:cubicBezTo>
                    <a:cubicBezTo>
                      <a:pt x="278" y="11"/>
                      <a:pt x="279" y="10"/>
                      <a:pt x="279" y="10"/>
                    </a:cubicBezTo>
                    <a:cubicBezTo>
                      <a:pt x="279" y="8"/>
                      <a:pt x="280" y="7"/>
                      <a:pt x="282" y="7"/>
                    </a:cubicBezTo>
                    <a:cubicBezTo>
                      <a:pt x="283" y="6"/>
                      <a:pt x="284" y="5"/>
                      <a:pt x="286" y="5"/>
                    </a:cubicBezTo>
                    <a:cubicBezTo>
                      <a:pt x="286" y="5"/>
                      <a:pt x="286" y="5"/>
                      <a:pt x="286" y="5"/>
                    </a:cubicBezTo>
                    <a:cubicBezTo>
                      <a:pt x="287" y="5"/>
                      <a:pt x="288" y="5"/>
                      <a:pt x="289" y="6"/>
                    </a:cubicBezTo>
                    <a:cubicBezTo>
                      <a:pt x="290" y="7"/>
                      <a:pt x="290" y="8"/>
                      <a:pt x="290" y="9"/>
                    </a:cubicBezTo>
                    <a:cubicBezTo>
                      <a:pt x="290" y="10"/>
                      <a:pt x="290" y="11"/>
                      <a:pt x="289" y="12"/>
                    </a:cubicBezTo>
                    <a:cubicBezTo>
                      <a:pt x="289" y="14"/>
                      <a:pt x="288" y="15"/>
                      <a:pt x="287" y="15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271" y="26"/>
                      <a:pt x="271" y="26"/>
                      <a:pt x="271" y="27"/>
                    </a:cubicBezTo>
                    <a:cubicBezTo>
                      <a:pt x="271" y="28"/>
                      <a:pt x="272" y="28"/>
                      <a:pt x="273" y="28"/>
                    </a:cubicBezTo>
                    <a:cubicBezTo>
                      <a:pt x="273" y="28"/>
                      <a:pt x="273" y="28"/>
                      <a:pt x="273" y="28"/>
                    </a:cubicBezTo>
                    <a:cubicBezTo>
                      <a:pt x="288" y="28"/>
                      <a:pt x="288" y="28"/>
                      <a:pt x="288" y="28"/>
                    </a:cubicBezTo>
                    <a:cubicBezTo>
                      <a:pt x="289" y="28"/>
                      <a:pt x="289" y="27"/>
                      <a:pt x="289" y="26"/>
                    </a:cubicBezTo>
                    <a:cubicBezTo>
                      <a:pt x="289" y="25"/>
                      <a:pt x="289" y="25"/>
                      <a:pt x="288" y="25"/>
                    </a:cubicBezTo>
                    <a:cubicBezTo>
                      <a:pt x="288" y="25"/>
                      <a:pt x="288" y="25"/>
                      <a:pt x="288" y="25"/>
                    </a:cubicBezTo>
                    <a:cubicBezTo>
                      <a:pt x="278" y="25"/>
                      <a:pt x="278" y="25"/>
                      <a:pt x="278" y="25"/>
                    </a:cubicBezTo>
                    <a:cubicBezTo>
                      <a:pt x="289" y="18"/>
                      <a:pt x="289" y="18"/>
                      <a:pt x="289" y="18"/>
                    </a:cubicBezTo>
                    <a:cubicBezTo>
                      <a:pt x="290" y="17"/>
                      <a:pt x="291" y="15"/>
                      <a:pt x="292" y="14"/>
                    </a:cubicBezTo>
                    <a:cubicBezTo>
                      <a:pt x="293" y="12"/>
                      <a:pt x="293" y="11"/>
                      <a:pt x="293" y="9"/>
                    </a:cubicBezTo>
                    <a:cubicBezTo>
                      <a:pt x="293" y="7"/>
                      <a:pt x="292" y="5"/>
                      <a:pt x="291" y="4"/>
                    </a:cubicBezTo>
                    <a:cubicBezTo>
                      <a:pt x="290" y="3"/>
                      <a:pt x="288" y="2"/>
                      <a:pt x="286" y="2"/>
                    </a:cubicBezTo>
                    <a:moveTo>
                      <a:pt x="202" y="0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201" y="0"/>
                      <a:pt x="200" y="1"/>
                      <a:pt x="200" y="2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201" y="5"/>
                      <a:pt x="202" y="8"/>
                      <a:pt x="202" y="10"/>
                    </a:cubicBezTo>
                    <a:cubicBezTo>
                      <a:pt x="202" y="18"/>
                      <a:pt x="200" y="25"/>
                      <a:pt x="195" y="32"/>
                    </a:cubicBezTo>
                    <a:cubicBezTo>
                      <a:pt x="194" y="35"/>
                      <a:pt x="193" y="36"/>
                      <a:pt x="192" y="37"/>
                    </a:cubicBezTo>
                    <a:cubicBezTo>
                      <a:pt x="192" y="37"/>
                      <a:pt x="192" y="38"/>
                      <a:pt x="192" y="38"/>
                    </a:cubicBezTo>
                    <a:cubicBezTo>
                      <a:pt x="192" y="38"/>
                      <a:pt x="192" y="39"/>
                      <a:pt x="192" y="39"/>
                    </a:cubicBezTo>
                    <a:cubicBezTo>
                      <a:pt x="192" y="39"/>
                      <a:pt x="193" y="39"/>
                      <a:pt x="193" y="39"/>
                    </a:cubicBezTo>
                    <a:cubicBezTo>
                      <a:pt x="193" y="39"/>
                      <a:pt x="193" y="39"/>
                      <a:pt x="193" y="39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6" y="37"/>
                      <a:pt x="197" y="36"/>
                      <a:pt x="197" y="35"/>
                    </a:cubicBezTo>
                    <a:cubicBezTo>
                      <a:pt x="202" y="27"/>
                      <a:pt x="205" y="18"/>
                      <a:pt x="205" y="10"/>
                    </a:cubicBezTo>
                    <a:cubicBezTo>
                      <a:pt x="205" y="8"/>
                      <a:pt x="204" y="5"/>
                      <a:pt x="203" y="2"/>
                    </a:cubicBezTo>
                    <a:cubicBezTo>
                      <a:pt x="203" y="2"/>
                      <a:pt x="203" y="1"/>
                      <a:pt x="203" y="1"/>
                    </a:cubicBezTo>
                    <a:cubicBezTo>
                      <a:pt x="203" y="1"/>
                      <a:pt x="202" y="0"/>
                      <a:pt x="202" y="0"/>
                    </a:cubicBezTo>
                    <a:moveTo>
                      <a:pt x="217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0"/>
                      <a:pt x="214" y="0"/>
                      <a:pt x="212" y="2"/>
                    </a:cubicBezTo>
                    <a:cubicBezTo>
                      <a:pt x="210" y="3"/>
                      <a:pt x="209" y="5"/>
                      <a:pt x="209" y="6"/>
                    </a:cubicBezTo>
                    <a:cubicBezTo>
                      <a:pt x="209" y="7"/>
                      <a:pt x="209" y="7"/>
                      <a:pt x="209" y="7"/>
                    </a:cubicBezTo>
                    <a:cubicBezTo>
                      <a:pt x="209" y="8"/>
                      <a:pt x="209" y="8"/>
                      <a:pt x="210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1" y="8"/>
                      <a:pt x="212" y="8"/>
                      <a:pt x="212" y="7"/>
                    </a:cubicBezTo>
                    <a:cubicBezTo>
                      <a:pt x="212" y="7"/>
                      <a:pt x="212" y="6"/>
                      <a:pt x="212" y="6"/>
                    </a:cubicBezTo>
                    <a:cubicBezTo>
                      <a:pt x="213" y="5"/>
                      <a:pt x="213" y="4"/>
                      <a:pt x="214" y="4"/>
                    </a:cubicBezTo>
                    <a:cubicBezTo>
                      <a:pt x="215" y="3"/>
                      <a:pt x="216" y="3"/>
                      <a:pt x="217" y="3"/>
                    </a:cubicBezTo>
                    <a:cubicBezTo>
                      <a:pt x="217" y="3"/>
                      <a:pt x="217" y="3"/>
                      <a:pt x="218" y="3"/>
                    </a:cubicBezTo>
                    <a:cubicBezTo>
                      <a:pt x="219" y="3"/>
                      <a:pt x="220" y="4"/>
                      <a:pt x="220" y="5"/>
                    </a:cubicBezTo>
                    <a:cubicBezTo>
                      <a:pt x="220" y="8"/>
                      <a:pt x="217" y="11"/>
                      <a:pt x="210" y="14"/>
                    </a:cubicBezTo>
                    <a:cubicBezTo>
                      <a:pt x="208" y="15"/>
                      <a:pt x="207" y="16"/>
                      <a:pt x="207" y="16"/>
                    </a:cubicBezTo>
                    <a:cubicBezTo>
                      <a:pt x="206" y="16"/>
                      <a:pt x="206" y="17"/>
                      <a:pt x="206" y="17"/>
                    </a:cubicBezTo>
                    <a:cubicBezTo>
                      <a:pt x="206" y="18"/>
                      <a:pt x="207" y="19"/>
                      <a:pt x="208" y="19"/>
                    </a:cubicBezTo>
                    <a:cubicBezTo>
                      <a:pt x="208" y="19"/>
                      <a:pt x="208" y="19"/>
                      <a:pt x="208" y="19"/>
                    </a:cubicBezTo>
                    <a:cubicBezTo>
                      <a:pt x="219" y="18"/>
                      <a:pt x="219" y="18"/>
                      <a:pt x="219" y="18"/>
                    </a:cubicBezTo>
                    <a:cubicBezTo>
                      <a:pt x="220" y="18"/>
                      <a:pt x="221" y="18"/>
                      <a:pt x="221" y="17"/>
                    </a:cubicBezTo>
                    <a:cubicBezTo>
                      <a:pt x="221" y="16"/>
                      <a:pt x="220" y="15"/>
                      <a:pt x="219" y="15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13" y="16"/>
                      <a:pt x="213" y="16"/>
                      <a:pt x="213" y="16"/>
                    </a:cubicBezTo>
                    <a:cubicBezTo>
                      <a:pt x="215" y="15"/>
                      <a:pt x="216" y="14"/>
                      <a:pt x="218" y="13"/>
                    </a:cubicBezTo>
                    <a:cubicBezTo>
                      <a:pt x="219" y="12"/>
                      <a:pt x="221" y="11"/>
                      <a:pt x="222" y="10"/>
                    </a:cubicBezTo>
                    <a:cubicBezTo>
                      <a:pt x="223" y="8"/>
                      <a:pt x="223" y="7"/>
                      <a:pt x="223" y="5"/>
                    </a:cubicBezTo>
                    <a:cubicBezTo>
                      <a:pt x="223" y="3"/>
                      <a:pt x="223" y="2"/>
                      <a:pt x="221" y="1"/>
                    </a:cubicBezTo>
                    <a:cubicBezTo>
                      <a:pt x="220" y="0"/>
                      <a:pt x="219" y="0"/>
                      <a:pt x="217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7767458" y="3115424"/>
                <a:ext cx="855391" cy="7958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0" extrusionOk="0">
                    <a:moveTo>
                      <a:pt x="204" y="18"/>
                    </a:moveTo>
                    <a:cubicBezTo>
                      <a:pt x="186" y="18"/>
                      <a:pt x="186" y="18"/>
                      <a:pt x="186" y="18"/>
                    </a:cubicBezTo>
                    <a:cubicBezTo>
                      <a:pt x="185" y="18"/>
                      <a:pt x="184" y="19"/>
                      <a:pt x="184" y="20"/>
                    </a:cubicBezTo>
                    <a:cubicBezTo>
                      <a:pt x="184" y="21"/>
                      <a:pt x="185" y="21"/>
                      <a:pt x="186" y="21"/>
                    </a:cubicBezTo>
                    <a:cubicBezTo>
                      <a:pt x="204" y="21"/>
                      <a:pt x="204" y="21"/>
                      <a:pt x="204" y="21"/>
                    </a:cubicBezTo>
                    <a:cubicBezTo>
                      <a:pt x="205" y="21"/>
                      <a:pt x="205" y="21"/>
                      <a:pt x="205" y="20"/>
                    </a:cubicBezTo>
                    <a:cubicBezTo>
                      <a:pt x="205" y="19"/>
                      <a:pt x="205" y="18"/>
                      <a:pt x="204" y="18"/>
                    </a:cubicBezTo>
                    <a:moveTo>
                      <a:pt x="205" y="12"/>
                    </a:moveTo>
                    <a:cubicBezTo>
                      <a:pt x="187" y="12"/>
                      <a:pt x="187" y="12"/>
                      <a:pt x="187" y="12"/>
                    </a:cubicBezTo>
                    <a:cubicBezTo>
                      <a:pt x="186" y="12"/>
                      <a:pt x="186" y="13"/>
                      <a:pt x="186" y="14"/>
                    </a:cubicBezTo>
                    <a:cubicBezTo>
                      <a:pt x="186" y="15"/>
                      <a:pt x="186" y="15"/>
                      <a:pt x="187" y="15"/>
                    </a:cubicBezTo>
                    <a:cubicBezTo>
                      <a:pt x="205" y="15"/>
                      <a:pt x="205" y="15"/>
                      <a:pt x="205" y="15"/>
                    </a:cubicBezTo>
                    <a:cubicBezTo>
                      <a:pt x="206" y="15"/>
                      <a:pt x="207" y="15"/>
                      <a:pt x="207" y="14"/>
                    </a:cubicBezTo>
                    <a:cubicBezTo>
                      <a:pt x="207" y="13"/>
                      <a:pt x="206" y="12"/>
                      <a:pt x="205" y="12"/>
                    </a:cubicBezTo>
                    <a:moveTo>
                      <a:pt x="22" y="27"/>
                    </a:moveTo>
                    <a:cubicBezTo>
                      <a:pt x="20" y="27"/>
                      <a:pt x="19" y="26"/>
                      <a:pt x="18" y="25"/>
                    </a:cubicBezTo>
                    <a:cubicBezTo>
                      <a:pt x="17" y="25"/>
                      <a:pt x="17" y="24"/>
                      <a:pt x="17" y="22"/>
                    </a:cubicBezTo>
                    <a:cubicBezTo>
                      <a:pt x="17" y="20"/>
                      <a:pt x="18" y="17"/>
                      <a:pt x="21" y="15"/>
                    </a:cubicBezTo>
                    <a:cubicBezTo>
                      <a:pt x="23" y="13"/>
                      <a:pt x="26" y="12"/>
                      <a:pt x="28" y="12"/>
                    </a:cubicBezTo>
                    <a:cubicBezTo>
                      <a:pt x="30" y="12"/>
                      <a:pt x="31" y="12"/>
                      <a:pt x="32" y="13"/>
                    </a:cubicBezTo>
                    <a:cubicBezTo>
                      <a:pt x="31" y="17"/>
                      <a:pt x="30" y="20"/>
                      <a:pt x="30" y="20"/>
                    </a:cubicBezTo>
                    <a:cubicBezTo>
                      <a:pt x="30" y="22"/>
                      <a:pt x="29" y="23"/>
                      <a:pt x="27" y="25"/>
                    </a:cubicBezTo>
                    <a:cubicBezTo>
                      <a:pt x="25" y="26"/>
                      <a:pt x="24" y="27"/>
                      <a:pt x="22" y="27"/>
                    </a:cubicBezTo>
                    <a:moveTo>
                      <a:pt x="28" y="9"/>
                    </a:moveTo>
                    <a:cubicBezTo>
                      <a:pt x="25" y="9"/>
                      <a:pt x="22" y="10"/>
                      <a:pt x="20" y="12"/>
                    </a:cubicBezTo>
                    <a:cubicBezTo>
                      <a:pt x="17" y="14"/>
                      <a:pt x="15" y="17"/>
                      <a:pt x="14" y="20"/>
                    </a:cubicBezTo>
                    <a:cubicBezTo>
                      <a:pt x="14" y="21"/>
                      <a:pt x="14" y="21"/>
                      <a:pt x="14" y="22"/>
                    </a:cubicBezTo>
                    <a:cubicBezTo>
                      <a:pt x="14" y="24"/>
                      <a:pt x="15" y="26"/>
                      <a:pt x="16" y="28"/>
                    </a:cubicBezTo>
                    <a:cubicBezTo>
                      <a:pt x="18" y="29"/>
                      <a:pt x="19" y="30"/>
                      <a:pt x="22" y="30"/>
                    </a:cubicBezTo>
                    <a:cubicBezTo>
                      <a:pt x="24" y="30"/>
                      <a:pt x="26" y="29"/>
                      <a:pt x="28" y="2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9"/>
                      <a:pt x="29" y="30"/>
                      <a:pt x="30" y="30"/>
                    </a:cubicBezTo>
                    <a:cubicBezTo>
                      <a:pt x="30" y="30"/>
                      <a:pt x="31" y="29"/>
                      <a:pt x="31" y="29"/>
                    </a:cubicBezTo>
                    <a:cubicBezTo>
                      <a:pt x="31" y="28"/>
                      <a:pt x="32" y="25"/>
                      <a:pt x="33" y="20"/>
                    </a:cubicBezTo>
                    <a:cubicBezTo>
                      <a:pt x="35" y="15"/>
                      <a:pt x="35" y="12"/>
                      <a:pt x="35" y="12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4" y="9"/>
                      <a:pt x="31" y="9"/>
                      <a:pt x="28" y="9"/>
                    </a:cubicBezTo>
                    <a:moveTo>
                      <a:pt x="50" y="9"/>
                    </a:moveTo>
                    <a:cubicBezTo>
                      <a:pt x="48" y="9"/>
                      <a:pt x="47" y="9"/>
                      <a:pt x="45" y="10"/>
                    </a:cubicBezTo>
                    <a:cubicBezTo>
                      <a:pt x="45" y="9"/>
                      <a:pt x="44" y="9"/>
                      <a:pt x="44" y="9"/>
                    </a:cubicBezTo>
                    <a:cubicBezTo>
                      <a:pt x="43" y="9"/>
                      <a:pt x="42" y="9"/>
                      <a:pt x="42" y="1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0" y="2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4" y="15"/>
                      <a:pt x="45" y="14"/>
                      <a:pt x="46" y="13"/>
                    </a:cubicBezTo>
                    <a:cubicBezTo>
                      <a:pt x="47" y="12"/>
                      <a:pt x="48" y="12"/>
                      <a:pt x="50" y="12"/>
                    </a:cubicBezTo>
                    <a:cubicBezTo>
                      <a:pt x="51" y="12"/>
                      <a:pt x="51" y="12"/>
                      <a:pt x="52" y="12"/>
                    </a:cubicBezTo>
                    <a:cubicBezTo>
                      <a:pt x="52" y="13"/>
                      <a:pt x="53" y="14"/>
                      <a:pt x="53" y="15"/>
                    </a:cubicBezTo>
                    <a:cubicBezTo>
                      <a:pt x="53" y="15"/>
                      <a:pt x="53" y="15"/>
                      <a:pt x="53" y="16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29"/>
                      <a:pt x="50" y="30"/>
                      <a:pt x="51" y="30"/>
                    </a:cubicBezTo>
                    <a:cubicBezTo>
                      <a:pt x="52" y="30"/>
                      <a:pt x="52" y="29"/>
                      <a:pt x="52" y="29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6" y="16"/>
                      <a:pt x="56" y="15"/>
                      <a:pt x="56" y="15"/>
                    </a:cubicBezTo>
                    <a:cubicBezTo>
                      <a:pt x="56" y="13"/>
                      <a:pt x="55" y="11"/>
                      <a:pt x="54" y="10"/>
                    </a:cubicBezTo>
                    <a:cubicBezTo>
                      <a:pt x="53" y="9"/>
                      <a:pt x="51" y="9"/>
                      <a:pt x="50" y="9"/>
                    </a:cubicBezTo>
                    <a:moveTo>
                      <a:pt x="227" y="9"/>
                    </a:moveTo>
                    <a:cubicBezTo>
                      <a:pt x="225" y="9"/>
                      <a:pt x="223" y="9"/>
                      <a:pt x="222" y="11"/>
                    </a:cubicBezTo>
                    <a:cubicBezTo>
                      <a:pt x="221" y="12"/>
                      <a:pt x="220" y="13"/>
                      <a:pt x="220" y="15"/>
                    </a:cubicBezTo>
                    <a:cubicBezTo>
                      <a:pt x="220" y="17"/>
                      <a:pt x="222" y="19"/>
                      <a:pt x="225" y="19"/>
                    </a:cubicBezTo>
                    <a:cubicBezTo>
                      <a:pt x="226" y="19"/>
                      <a:pt x="227" y="20"/>
                      <a:pt x="227" y="22"/>
                    </a:cubicBezTo>
                    <a:cubicBezTo>
                      <a:pt x="227" y="23"/>
                      <a:pt x="227" y="24"/>
                      <a:pt x="225" y="25"/>
                    </a:cubicBezTo>
                    <a:cubicBezTo>
                      <a:pt x="224" y="26"/>
                      <a:pt x="223" y="27"/>
                      <a:pt x="222" y="27"/>
                    </a:cubicBezTo>
                    <a:cubicBezTo>
                      <a:pt x="221" y="27"/>
                      <a:pt x="220" y="26"/>
                      <a:pt x="220" y="26"/>
                    </a:cubicBezTo>
                    <a:cubicBezTo>
                      <a:pt x="220" y="25"/>
                      <a:pt x="219" y="25"/>
                      <a:pt x="219" y="24"/>
                    </a:cubicBezTo>
                    <a:cubicBezTo>
                      <a:pt x="219" y="24"/>
                      <a:pt x="218" y="23"/>
                      <a:pt x="218" y="23"/>
                    </a:cubicBezTo>
                    <a:cubicBezTo>
                      <a:pt x="217" y="23"/>
                      <a:pt x="216" y="24"/>
                      <a:pt x="216" y="25"/>
                    </a:cubicBezTo>
                    <a:cubicBezTo>
                      <a:pt x="216" y="26"/>
                      <a:pt x="217" y="27"/>
                      <a:pt x="218" y="28"/>
                    </a:cubicBezTo>
                    <a:cubicBezTo>
                      <a:pt x="219" y="29"/>
                      <a:pt x="220" y="30"/>
                      <a:pt x="222" y="30"/>
                    </a:cubicBezTo>
                    <a:cubicBezTo>
                      <a:pt x="224" y="30"/>
                      <a:pt x="226" y="29"/>
                      <a:pt x="228" y="27"/>
                    </a:cubicBezTo>
                    <a:cubicBezTo>
                      <a:pt x="229" y="26"/>
                      <a:pt x="230" y="24"/>
                      <a:pt x="230" y="22"/>
                    </a:cubicBezTo>
                    <a:cubicBezTo>
                      <a:pt x="230" y="20"/>
                      <a:pt x="230" y="19"/>
                      <a:pt x="229" y="18"/>
                    </a:cubicBezTo>
                    <a:cubicBezTo>
                      <a:pt x="228" y="17"/>
                      <a:pt x="226" y="16"/>
                      <a:pt x="225" y="16"/>
                    </a:cubicBezTo>
                    <a:cubicBezTo>
                      <a:pt x="224" y="16"/>
                      <a:pt x="223" y="16"/>
                      <a:pt x="223" y="15"/>
                    </a:cubicBezTo>
                    <a:cubicBezTo>
                      <a:pt x="223" y="14"/>
                      <a:pt x="224" y="13"/>
                      <a:pt x="224" y="13"/>
                    </a:cubicBezTo>
                    <a:cubicBezTo>
                      <a:pt x="225" y="12"/>
                      <a:pt x="226" y="12"/>
                      <a:pt x="227" y="12"/>
                    </a:cubicBezTo>
                    <a:cubicBezTo>
                      <a:pt x="227" y="12"/>
                      <a:pt x="228" y="12"/>
                      <a:pt x="228" y="13"/>
                    </a:cubicBezTo>
                    <a:cubicBezTo>
                      <a:pt x="228" y="13"/>
                      <a:pt x="229" y="14"/>
                      <a:pt x="229" y="14"/>
                    </a:cubicBezTo>
                    <a:cubicBezTo>
                      <a:pt x="230" y="14"/>
                      <a:pt x="231" y="13"/>
                      <a:pt x="231" y="12"/>
                    </a:cubicBezTo>
                    <a:cubicBezTo>
                      <a:pt x="231" y="12"/>
                      <a:pt x="231" y="12"/>
                      <a:pt x="231" y="12"/>
                    </a:cubicBezTo>
                    <a:cubicBezTo>
                      <a:pt x="230" y="10"/>
                      <a:pt x="229" y="9"/>
                      <a:pt x="227" y="9"/>
                    </a:cubicBezTo>
                    <a:moveTo>
                      <a:pt x="236" y="22"/>
                    </a:moveTo>
                    <a:cubicBezTo>
                      <a:pt x="236" y="19"/>
                      <a:pt x="237" y="17"/>
                      <a:pt x="239" y="15"/>
                    </a:cubicBezTo>
                    <a:cubicBezTo>
                      <a:pt x="241" y="13"/>
                      <a:pt x="243" y="12"/>
                      <a:pt x="246" y="12"/>
                    </a:cubicBezTo>
                    <a:cubicBezTo>
                      <a:pt x="247" y="12"/>
                      <a:pt x="248" y="12"/>
                      <a:pt x="248" y="13"/>
                    </a:cubicBezTo>
                    <a:cubicBezTo>
                      <a:pt x="248" y="15"/>
                      <a:pt x="246" y="16"/>
                      <a:pt x="243" y="18"/>
                    </a:cubicBezTo>
                    <a:cubicBezTo>
                      <a:pt x="241" y="19"/>
                      <a:pt x="239" y="20"/>
                      <a:pt x="236" y="22"/>
                    </a:cubicBezTo>
                    <a:moveTo>
                      <a:pt x="246" y="9"/>
                    </a:moveTo>
                    <a:cubicBezTo>
                      <a:pt x="243" y="9"/>
                      <a:pt x="240" y="10"/>
                      <a:pt x="237" y="13"/>
                    </a:cubicBezTo>
                    <a:cubicBezTo>
                      <a:pt x="234" y="15"/>
                      <a:pt x="233" y="18"/>
                      <a:pt x="233" y="22"/>
                    </a:cubicBezTo>
                    <a:cubicBezTo>
                      <a:pt x="233" y="24"/>
                      <a:pt x="234" y="26"/>
                      <a:pt x="235" y="27"/>
                    </a:cubicBezTo>
                    <a:cubicBezTo>
                      <a:pt x="237" y="29"/>
                      <a:pt x="239" y="30"/>
                      <a:pt x="241" y="30"/>
                    </a:cubicBezTo>
                    <a:cubicBezTo>
                      <a:pt x="242" y="30"/>
                      <a:pt x="243" y="30"/>
                      <a:pt x="245" y="29"/>
                    </a:cubicBezTo>
                    <a:cubicBezTo>
                      <a:pt x="246" y="29"/>
                      <a:pt x="247" y="28"/>
                      <a:pt x="247" y="27"/>
                    </a:cubicBezTo>
                    <a:cubicBezTo>
                      <a:pt x="247" y="27"/>
                      <a:pt x="247" y="26"/>
                      <a:pt x="247" y="26"/>
                    </a:cubicBezTo>
                    <a:cubicBezTo>
                      <a:pt x="246" y="26"/>
                      <a:pt x="246" y="26"/>
                      <a:pt x="246" y="26"/>
                    </a:cubicBezTo>
                    <a:cubicBezTo>
                      <a:pt x="245" y="26"/>
                      <a:pt x="245" y="26"/>
                      <a:pt x="245" y="26"/>
                    </a:cubicBezTo>
                    <a:cubicBezTo>
                      <a:pt x="243" y="26"/>
                      <a:pt x="242" y="27"/>
                      <a:pt x="241" y="27"/>
                    </a:cubicBezTo>
                    <a:cubicBezTo>
                      <a:pt x="239" y="27"/>
                      <a:pt x="237" y="26"/>
                      <a:pt x="237" y="24"/>
                    </a:cubicBezTo>
                    <a:cubicBezTo>
                      <a:pt x="247" y="19"/>
                      <a:pt x="247" y="19"/>
                      <a:pt x="247" y="19"/>
                    </a:cubicBezTo>
                    <a:cubicBezTo>
                      <a:pt x="248" y="19"/>
                      <a:pt x="249" y="18"/>
                      <a:pt x="250" y="17"/>
                    </a:cubicBezTo>
                    <a:cubicBezTo>
                      <a:pt x="250" y="16"/>
                      <a:pt x="251" y="15"/>
                      <a:pt x="251" y="13"/>
                    </a:cubicBezTo>
                    <a:cubicBezTo>
                      <a:pt x="251" y="12"/>
                      <a:pt x="250" y="11"/>
                      <a:pt x="249" y="10"/>
                    </a:cubicBezTo>
                    <a:cubicBezTo>
                      <a:pt x="248" y="9"/>
                      <a:pt x="247" y="9"/>
                      <a:pt x="246" y="9"/>
                    </a:cubicBezTo>
                    <a:moveTo>
                      <a:pt x="264" y="9"/>
                    </a:moveTo>
                    <a:cubicBezTo>
                      <a:pt x="261" y="9"/>
                      <a:pt x="258" y="10"/>
                      <a:pt x="255" y="13"/>
                    </a:cubicBezTo>
                    <a:cubicBezTo>
                      <a:pt x="252" y="15"/>
                      <a:pt x="251" y="18"/>
                      <a:pt x="251" y="22"/>
                    </a:cubicBezTo>
                    <a:cubicBezTo>
                      <a:pt x="251" y="24"/>
                      <a:pt x="252" y="26"/>
                      <a:pt x="253" y="27"/>
                    </a:cubicBezTo>
                    <a:cubicBezTo>
                      <a:pt x="255" y="29"/>
                      <a:pt x="257" y="30"/>
                      <a:pt x="259" y="30"/>
                    </a:cubicBezTo>
                    <a:cubicBezTo>
                      <a:pt x="261" y="30"/>
                      <a:pt x="262" y="29"/>
                      <a:pt x="264" y="29"/>
                    </a:cubicBezTo>
                    <a:cubicBezTo>
                      <a:pt x="265" y="28"/>
                      <a:pt x="267" y="28"/>
                      <a:pt x="267" y="27"/>
                    </a:cubicBezTo>
                    <a:cubicBezTo>
                      <a:pt x="268" y="26"/>
                      <a:pt x="268" y="26"/>
                      <a:pt x="268" y="26"/>
                    </a:cubicBezTo>
                    <a:cubicBezTo>
                      <a:pt x="268" y="25"/>
                      <a:pt x="268" y="25"/>
                      <a:pt x="268" y="25"/>
                    </a:cubicBezTo>
                    <a:cubicBezTo>
                      <a:pt x="267" y="24"/>
                      <a:pt x="267" y="24"/>
                      <a:pt x="267" y="24"/>
                    </a:cubicBezTo>
                    <a:cubicBezTo>
                      <a:pt x="266" y="24"/>
                      <a:pt x="266" y="24"/>
                      <a:pt x="264" y="25"/>
                    </a:cubicBezTo>
                    <a:cubicBezTo>
                      <a:pt x="262" y="26"/>
                      <a:pt x="261" y="27"/>
                      <a:pt x="259" y="27"/>
                    </a:cubicBezTo>
                    <a:cubicBezTo>
                      <a:pt x="258" y="27"/>
                      <a:pt x="257" y="26"/>
                      <a:pt x="256" y="25"/>
                    </a:cubicBezTo>
                    <a:cubicBezTo>
                      <a:pt x="255" y="24"/>
                      <a:pt x="254" y="23"/>
                      <a:pt x="254" y="22"/>
                    </a:cubicBezTo>
                    <a:cubicBezTo>
                      <a:pt x="254" y="19"/>
                      <a:pt x="255" y="17"/>
                      <a:pt x="257" y="15"/>
                    </a:cubicBezTo>
                    <a:cubicBezTo>
                      <a:pt x="259" y="13"/>
                      <a:pt x="262" y="12"/>
                      <a:pt x="264" y="12"/>
                    </a:cubicBezTo>
                    <a:cubicBezTo>
                      <a:pt x="266" y="12"/>
                      <a:pt x="267" y="12"/>
                      <a:pt x="268" y="13"/>
                    </a:cubicBezTo>
                    <a:cubicBezTo>
                      <a:pt x="269" y="14"/>
                      <a:pt x="270" y="14"/>
                      <a:pt x="270" y="14"/>
                    </a:cubicBezTo>
                    <a:cubicBezTo>
                      <a:pt x="270" y="14"/>
                      <a:pt x="271" y="14"/>
                      <a:pt x="271" y="14"/>
                    </a:cubicBezTo>
                    <a:cubicBezTo>
                      <a:pt x="271" y="14"/>
                      <a:pt x="271" y="13"/>
                      <a:pt x="271" y="13"/>
                    </a:cubicBezTo>
                    <a:cubicBezTo>
                      <a:pt x="271" y="12"/>
                      <a:pt x="271" y="12"/>
                      <a:pt x="271" y="12"/>
                    </a:cubicBezTo>
                    <a:cubicBezTo>
                      <a:pt x="270" y="10"/>
                      <a:pt x="267" y="9"/>
                      <a:pt x="264" y="9"/>
                    </a:cubicBezTo>
                    <a:moveTo>
                      <a:pt x="131" y="6"/>
                    </a:moveTo>
                    <a:cubicBezTo>
                      <a:pt x="131" y="6"/>
                      <a:pt x="130" y="7"/>
                      <a:pt x="130" y="8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19" y="15"/>
                      <a:pt x="118" y="16"/>
                      <a:pt x="118" y="17"/>
                    </a:cubicBezTo>
                    <a:cubicBezTo>
                      <a:pt x="118" y="18"/>
                      <a:pt x="119" y="18"/>
                      <a:pt x="120" y="18"/>
                    </a:cubicBezTo>
                    <a:cubicBezTo>
                      <a:pt x="127" y="18"/>
                      <a:pt x="127" y="18"/>
                      <a:pt x="127" y="18"/>
                    </a:cubicBezTo>
                    <a:cubicBezTo>
                      <a:pt x="127" y="20"/>
                      <a:pt x="126" y="21"/>
                      <a:pt x="126" y="22"/>
                    </a:cubicBezTo>
                    <a:cubicBezTo>
                      <a:pt x="125" y="24"/>
                      <a:pt x="125" y="25"/>
                      <a:pt x="125" y="26"/>
                    </a:cubicBezTo>
                    <a:cubicBezTo>
                      <a:pt x="125" y="27"/>
                      <a:pt x="126" y="27"/>
                      <a:pt x="127" y="27"/>
                    </a:cubicBezTo>
                    <a:cubicBezTo>
                      <a:pt x="127" y="27"/>
                      <a:pt x="128" y="27"/>
                      <a:pt x="128" y="26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9" y="18"/>
                      <a:pt x="139" y="18"/>
                      <a:pt x="139" y="17"/>
                    </a:cubicBezTo>
                    <a:cubicBezTo>
                      <a:pt x="139" y="16"/>
                      <a:pt x="139" y="15"/>
                      <a:pt x="138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4"/>
                      <a:pt x="132" y="13"/>
                      <a:pt x="132" y="12"/>
                    </a:cubicBezTo>
                    <a:cubicBezTo>
                      <a:pt x="133" y="10"/>
                      <a:pt x="133" y="8"/>
                      <a:pt x="133" y="8"/>
                    </a:cubicBezTo>
                    <a:cubicBezTo>
                      <a:pt x="133" y="7"/>
                      <a:pt x="132" y="6"/>
                      <a:pt x="131" y="6"/>
                    </a:cubicBezTo>
                    <a:moveTo>
                      <a:pt x="166" y="4"/>
                    </a:moveTo>
                    <a:cubicBezTo>
                      <a:pt x="166" y="4"/>
                      <a:pt x="166" y="4"/>
                      <a:pt x="165" y="5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5" y="12"/>
                      <a:pt x="155" y="13"/>
                      <a:pt x="155" y="13"/>
                    </a:cubicBezTo>
                    <a:cubicBezTo>
                      <a:pt x="155" y="14"/>
                      <a:pt x="155" y="14"/>
                      <a:pt x="156" y="14"/>
                    </a:cubicBezTo>
                    <a:cubicBezTo>
                      <a:pt x="156" y="15"/>
                      <a:pt x="156" y="15"/>
                      <a:pt x="157" y="15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64" y="10"/>
                      <a:pt x="164" y="10"/>
                      <a:pt x="164" y="10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4" y="27"/>
                      <a:pt x="153" y="27"/>
                      <a:pt x="153" y="28"/>
                    </a:cubicBezTo>
                    <a:cubicBezTo>
                      <a:pt x="153" y="29"/>
                      <a:pt x="154" y="30"/>
                      <a:pt x="155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7" y="30"/>
                      <a:pt x="167" y="29"/>
                      <a:pt x="167" y="28"/>
                    </a:cubicBezTo>
                    <a:cubicBezTo>
                      <a:pt x="167" y="27"/>
                      <a:pt x="167" y="27"/>
                      <a:pt x="165" y="27"/>
                    </a:cubicBezTo>
                    <a:cubicBezTo>
                      <a:pt x="165" y="27"/>
                      <a:pt x="164" y="27"/>
                      <a:pt x="164" y="27"/>
                    </a:cubicBezTo>
                    <a:cubicBezTo>
                      <a:pt x="163" y="27"/>
                      <a:pt x="162" y="27"/>
                      <a:pt x="162" y="27"/>
                    </a:cubicBezTo>
                    <a:cubicBezTo>
                      <a:pt x="168" y="6"/>
                      <a:pt x="168" y="6"/>
                      <a:pt x="168" y="6"/>
                    </a:cubicBezTo>
                    <a:cubicBezTo>
                      <a:pt x="168" y="6"/>
                      <a:pt x="168" y="6"/>
                      <a:pt x="168" y="6"/>
                    </a:cubicBezTo>
                    <a:cubicBezTo>
                      <a:pt x="168" y="5"/>
                      <a:pt x="168" y="5"/>
                      <a:pt x="167" y="5"/>
                    </a:cubicBezTo>
                    <a:cubicBezTo>
                      <a:pt x="167" y="4"/>
                      <a:pt x="167" y="4"/>
                      <a:pt x="166" y="4"/>
                    </a:cubicBezTo>
                    <a:moveTo>
                      <a:pt x="8" y="0"/>
                    </a:moveTo>
                    <a:cubicBezTo>
                      <a:pt x="7" y="0"/>
                      <a:pt x="7" y="0"/>
                      <a:pt x="7" y="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3" y="29"/>
                      <a:pt x="4" y="30"/>
                      <a:pt x="5" y="30"/>
                    </a:cubicBezTo>
                    <a:cubicBezTo>
                      <a:pt x="6" y="30"/>
                      <a:pt x="7" y="29"/>
                      <a:pt x="8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9" y="25"/>
                      <a:pt x="9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7" y="26"/>
                      <a:pt x="6" y="27"/>
                      <a:pt x="5" y="27"/>
                    </a:cubicBezTo>
                    <a:cubicBezTo>
                      <a:pt x="4" y="27"/>
                      <a:pt x="3" y="26"/>
                      <a:pt x="3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2" y="11"/>
                      <a:pt x="12" y="10"/>
                    </a:cubicBezTo>
                    <a:cubicBezTo>
                      <a:pt x="12" y="9"/>
                      <a:pt x="11" y="9"/>
                      <a:pt x="1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6"/>
                      <a:pt x="9" y="5"/>
                    </a:cubicBezTo>
                    <a:cubicBezTo>
                      <a:pt x="9" y="3"/>
                      <a:pt x="10" y="2"/>
                      <a:pt x="10" y="1"/>
                    </a:cubicBezTo>
                    <a:cubicBezTo>
                      <a:pt x="10" y="0"/>
                      <a:pt x="9" y="0"/>
                      <a:pt x="8" y="0"/>
                    </a:cubicBezTo>
                    <a:moveTo>
                      <a:pt x="70" y="0"/>
                    </a:moveTo>
                    <a:cubicBezTo>
                      <a:pt x="68" y="0"/>
                      <a:pt x="66" y="0"/>
                      <a:pt x="65" y="1"/>
                    </a:cubicBezTo>
                    <a:cubicBezTo>
                      <a:pt x="63" y="3"/>
                      <a:pt x="62" y="4"/>
                      <a:pt x="61" y="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7"/>
                      <a:pt x="62" y="8"/>
                      <a:pt x="63" y="8"/>
                    </a:cubicBezTo>
                    <a:cubicBezTo>
                      <a:pt x="63" y="8"/>
                      <a:pt x="64" y="8"/>
                      <a:pt x="64" y="7"/>
                    </a:cubicBezTo>
                    <a:cubicBezTo>
                      <a:pt x="64" y="6"/>
                      <a:pt x="65" y="6"/>
                      <a:pt x="65" y="6"/>
                    </a:cubicBezTo>
                    <a:cubicBezTo>
                      <a:pt x="65" y="5"/>
                      <a:pt x="66" y="4"/>
                      <a:pt x="67" y="4"/>
                    </a:cubicBezTo>
                    <a:cubicBezTo>
                      <a:pt x="68" y="3"/>
                      <a:pt x="69" y="3"/>
                      <a:pt x="70" y="3"/>
                    </a:cubicBezTo>
                    <a:cubicBezTo>
                      <a:pt x="72" y="3"/>
                      <a:pt x="73" y="3"/>
                      <a:pt x="73" y="5"/>
                    </a:cubicBezTo>
                    <a:cubicBezTo>
                      <a:pt x="73" y="8"/>
                      <a:pt x="69" y="11"/>
                      <a:pt x="62" y="14"/>
                    </a:cubicBezTo>
                    <a:cubicBezTo>
                      <a:pt x="61" y="15"/>
                      <a:pt x="60" y="15"/>
                      <a:pt x="59" y="16"/>
                    </a:cubicBezTo>
                    <a:cubicBezTo>
                      <a:pt x="59" y="16"/>
                      <a:pt x="58" y="17"/>
                      <a:pt x="58" y="17"/>
                    </a:cubicBezTo>
                    <a:cubicBezTo>
                      <a:pt x="58" y="18"/>
                      <a:pt x="59" y="18"/>
                      <a:pt x="60" y="18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2" y="18"/>
                      <a:pt x="73" y="18"/>
                      <a:pt x="73" y="17"/>
                    </a:cubicBezTo>
                    <a:cubicBezTo>
                      <a:pt x="73" y="16"/>
                      <a:pt x="72" y="15"/>
                      <a:pt x="71" y="15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7" y="15"/>
                      <a:pt x="68" y="14"/>
                      <a:pt x="70" y="13"/>
                    </a:cubicBezTo>
                    <a:cubicBezTo>
                      <a:pt x="72" y="12"/>
                      <a:pt x="73" y="11"/>
                      <a:pt x="74" y="10"/>
                    </a:cubicBezTo>
                    <a:cubicBezTo>
                      <a:pt x="75" y="8"/>
                      <a:pt x="76" y="7"/>
                      <a:pt x="76" y="5"/>
                    </a:cubicBezTo>
                    <a:cubicBezTo>
                      <a:pt x="76" y="4"/>
                      <a:pt x="75" y="2"/>
                      <a:pt x="74" y="1"/>
                    </a:cubicBezTo>
                    <a:cubicBezTo>
                      <a:pt x="73" y="0"/>
                      <a:pt x="71" y="0"/>
                      <a:pt x="70" y="0"/>
                    </a:cubicBezTo>
                    <a:moveTo>
                      <a:pt x="93" y="27"/>
                    </a:moveTo>
                    <a:cubicBezTo>
                      <a:pt x="91" y="27"/>
                      <a:pt x="90" y="26"/>
                      <a:pt x="89" y="24"/>
                    </a:cubicBezTo>
                    <a:cubicBezTo>
                      <a:pt x="88" y="23"/>
                      <a:pt x="88" y="22"/>
                      <a:pt x="88" y="20"/>
                    </a:cubicBezTo>
                    <a:cubicBezTo>
                      <a:pt x="88" y="19"/>
                      <a:pt x="88" y="17"/>
                      <a:pt x="88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9"/>
                      <a:pt x="101" y="21"/>
                      <a:pt x="99" y="23"/>
                    </a:cubicBezTo>
                    <a:cubicBezTo>
                      <a:pt x="97" y="25"/>
                      <a:pt x="95" y="27"/>
                      <a:pt x="93" y="27"/>
                    </a:cubicBezTo>
                    <a:moveTo>
                      <a:pt x="89" y="13"/>
                    </a:moveTo>
                    <a:cubicBezTo>
                      <a:pt x="90" y="11"/>
                      <a:pt x="92" y="8"/>
                      <a:pt x="93" y="6"/>
                    </a:cubicBezTo>
                    <a:cubicBezTo>
                      <a:pt x="95" y="4"/>
                      <a:pt x="98" y="3"/>
                      <a:pt x="100" y="3"/>
                    </a:cubicBezTo>
                    <a:cubicBezTo>
                      <a:pt x="101" y="3"/>
                      <a:pt x="103" y="3"/>
                      <a:pt x="103" y="5"/>
                    </a:cubicBezTo>
                    <a:cubicBezTo>
                      <a:pt x="104" y="6"/>
                      <a:pt x="104" y="8"/>
                      <a:pt x="104" y="10"/>
                    </a:cubicBezTo>
                    <a:cubicBezTo>
                      <a:pt x="104" y="11"/>
                      <a:pt x="104" y="12"/>
                      <a:pt x="104" y="13"/>
                    </a:cubicBezTo>
                    <a:cubicBezTo>
                      <a:pt x="89" y="13"/>
                      <a:pt x="89" y="13"/>
                      <a:pt x="89" y="13"/>
                    </a:cubicBezTo>
                    <a:moveTo>
                      <a:pt x="100" y="0"/>
                    </a:moveTo>
                    <a:cubicBezTo>
                      <a:pt x="96" y="0"/>
                      <a:pt x="92" y="2"/>
                      <a:pt x="89" y="7"/>
                    </a:cubicBezTo>
                    <a:cubicBezTo>
                      <a:pt x="86" y="11"/>
                      <a:pt x="85" y="15"/>
                      <a:pt x="85" y="20"/>
                    </a:cubicBezTo>
                    <a:cubicBezTo>
                      <a:pt x="85" y="22"/>
                      <a:pt x="86" y="25"/>
                      <a:pt x="87" y="26"/>
                    </a:cubicBezTo>
                    <a:cubicBezTo>
                      <a:pt x="88" y="29"/>
                      <a:pt x="90" y="30"/>
                      <a:pt x="93" y="30"/>
                    </a:cubicBezTo>
                    <a:cubicBezTo>
                      <a:pt x="97" y="30"/>
                      <a:pt x="100" y="27"/>
                      <a:pt x="103" y="23"/>
                    </a:cubicBezTo>
                    <a:cubicBezTo>
                      <a:pt x="106" y="18"/>
                      <a:pt x="107" y="14"/>
                      <a:pt x="107" y="10"/>
                    </a:cubicBezTo>
                    <a:cubicBezTo>
                      <a:pt x="107" y="7"/>
                      <a:pt x="107" y="5"/>
                      <a:pt x="106" y="3"/>
                    </a:cubicBezTo>
                    <a:cubicBezTo>
                      <a:pt x="104" y="1"/>
                      <a:pt x="102" y="0"/>
                      <a:pt x="100" y="0"/>
                    </a:cubicBezTo>
                    <a:moveTo>
                      <a:pt x="284" y="0"/>
                    </a:moveTo>
                    <a:cubicBezTo>
                      <a:pt x="282" y="0"/>
                      <a:pt x="280" y="0"/>
                      <a:pt x="279" y="1"/>
                    </a:cubicBezTo>
                    <a:cubicBezTo>
                      <a:pt x="277" y="3"/>
                      <a:pt x="276" y="4"/>
                      <a:pt x="275" y="6"/>
                    </a:cubicBezTo>
                    <a:cubicBezTo>
                      <a:pt x="275" y="6"/>
                      <a:pt x="275" y="6"/>
                      <a:pt x="275" y="6"/>
                    </a:cubicBezTo>
                    <a:cubicBezTo>
                      <a:pt x="275" y="7"/>
                      <a:pt x="276" y="8"/>
                      <a:pt x="277" y="8"/>
                    </a:cubicBezTo>
                    <a:cubicBezTo>
                      <a:pt x="278" y="8"/>
                      <a:pt x="278" y="8"/>
                      <a:pt x="278" y="7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279" y="5"/>
                      <a:pt x="280" y="4"/>
                      <a:pt x="281" y="4"/>
                    </a:cubicBezTo>
                    <a:cubicBezTo>
                      <a:pt x="282" y="3"/>
                      <a:pt x="283" y="3"/>
                      <a:pt x="284" y="3"/>
                    </a:cubicBezTo>
                    <a:cubicBezTo>
                      <a:pt x="286" y="3"/>
                      <a:pt x="287" y="3"/>
                      <a:pt x="287" y="5"/>
                    </a:cubicBezTo>
                    <a:cubicBezTo>
                      <a:pt x="287" y="8"/>
                      <a:pt x="283" y="11"/>
                      <a:pt x="276" y="14"/>
                    </a:cubicBezTo>
                    <a:cubicBezTo>
                      <a:pt x="275" y="15"/>
                      <a:pt x="274" y="15"/>
                      <a:pt x="273" y="16"/>
                    </a:cubicBezTo>
                    <a:cubicBezTo>
                      <a:pt x="273" y="16"/>
                      <a:pt x="272" y="17"/>
                      <a:pt x="272" y="17"/>
                    </a:cubicBezTo>
                    <a:cubicBezTo>
                      <a:pt x="272" y="18"/>
                      <a:pt x="273" y="18"/>
                      <a:pt x="274" y="18"/>
                    </a:cubicBezTo>
                    <a:cubicBezTo>
                      <a:pt x="285" y="18"/>
                      <a:pt x="285" y="18"/>
                      <a:pt x="285" y="18"/>
                    </a:cubicBezTo>
                    <a:cubicBezTo>
                      <a:pt x="286" y="18"/>
                      <a:pt x="287" y="18"/>
                      <a:pt x="287" y="17"/>
                    </a:cubicBezTo>
                    <a:cubicBezTo>
                      <a:pt x="287" y="16"/>
                      <a:pt x="286" y="15"/>
                      <a:pt x="285" y="15"/>
                    </a:cubicBezTo>
                    <a:cubicBezTo>
                      <a:pt x="280" y="15"/>
                      <a:pt x="280" y="15"/>
                      <a:pt x="280" y="15"/>
                    </a:cubicBezTo>
                    <a:cubicBezTo>
                      <a:pt x="281" y="15"/>
                      <a:pt x="283" y="14"/>
                      <a:pt x="284" y="13"/>
                    </a:cubicBezTo>
                    <a:cubicBezTo>
                      <a:pt x="286" y="12"/>
                      <a:pt x="287" y="11"/>
                      <a:pt x="288" y="10"/>
                    </a:cubicBezTo>
                    <a:cubicBezTo>
                      <a:pt x="289" y="8"/>
                      <a:pt x="290" y="7"/>
                      <a:pt x="290" y="5"/>
                    </a:cubicBezTo>
                    <a:cubicBezTo>
                      <a:pt x="290" y="4"/>
                      <a:pt x="289" y="2"/>
                      <a:pt x="288" y="1"/>
                    </a:cubicBezTo>
                    <a:cubicBezTo>
                      <a:pt x="287" y="0"/>
                      <a:pt x="286" y="0"/>
                      <a:pt x="284" y="0"/>
                    </a:cubicBezTo>
                    <a:moveTo>
                      <a:pt x="307" y="27"/>
                    </a:moveTo>
                    <a:cubicBezTo>
                      <a:pt x="305" y="27"/>
                      <a:pt x="304" y="26"/>
                      <a:pt x="303" y="24"/>
                    </a:cubicBezTo>
                    <a:cubicBezTo>
                      <a:pt x="302" y="23"/>
                      <a:pt x="302" y="22"/>
                      <a:pt x="302" y="20"/>
                    </a:cubicBezTo>
                    <a:cubicBezTo>
                      <a:pt x="302" y="19"/>
                      <a:pt x="302" y="17"/>
                      <a:pt x="303" y="16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316" y="19"/>
                      <a:pt x="315" y="21"/>
                      <a:pt x="313" y="23"/>
                    </a:cubicBezTo>
                    <a:cubicBezTo>
                      <a:pt x="311" y="25"/>
                      <a:pt x="309" y="27"/>
                      <a:pt x="307" y="27"/>
                    </a:cubicBezTo>
                    <a:moveTo>
                      <a:pt x="303" y="13"/>
                    </a:moveTo>
                    <a:cubicBezTo>
                      <a:pt x="304" y="11"/>
                      <a:pt x="306" y="8"/>
                      <a:pt x="307" y="6"/>
                    </a:cubicBezTo>
                    <a:cubicBezTo>
                      <a:pt x="310" y="4"/>
                      <a:pt x="312" y="3"/>
                      <a:pt x="314" y="3"/>
                    </a:cubicBezTo>
                    <a:cubicBezTo>
                      <a:pt x="316" y="3"/>
                      <a:pt x="317" y="3"/>
                      <a:pt x="318" y="5"/>
                    </a:cubicBezTo>
                    <a:cubicBezTo>
                      <a:pt x="318" y="6"/>
                      <a:pt x="319" y="8"/>
                      <a:pt x="319" y="10"/>
                    </a:cubicBezTo>
                    <a:cubicBezTo>
                      <a:pt x="319" y="11"/>
                      <a:pt x="318" y="12"/>
                      <a:pt x="318" y="13"/>
                    </a:cubicBezTo>
                    <a:cubicBezTo>
                      <a:pt x="303" y="13"/>
                      <a:pt x="303" y="13"/>
                      <a:pt x="303" y="13"/>
                    </a:cubicBezTo>
                    <a:moveTo>
                      <a:pt x="314" y="0"/>
                    </a:moveTo>
                    <a:cubicBezTo>
                      <a:pt x="310" y="0"/>
                      <a:pt x="306" y="2"/>
                      <a:pt x="303" y="7"/>
                    </a:cubicBezTo>
                    <a:cubicBezTo>
                      <a:pt x="301" y="11"/>
                      <a:pt x="299" y="15"/>
                      <a:pt x="299" y="20"/>
                    </a:cubicBezTo>
                    <a:cubicBezTo>
                      <a:pt x="299" y="22"/>
                      <a:pt x="300" y="25"/>
                      <a:pt x="301" y="26"/>
                    </a:cubicBezTo>
                    <a:cubicBezTo>
                      <a:pt x="302" y="29"/>
                      <a:pt x="304" y="30"/>
                      <a:pt x="307" y="30"/>
                    </a:cubicBezTo>
                    <a:cubicBezTo>
                      <a:pt x="311" y="30"/>
                      <a:pt x="314" y="27"/>
                      <a:pt x="317" y="23"/>
                    </a:cubicBezTo>
                    <a:cubicBezTo>
                      <a:pt x="320" y="18"/>
                      <a:pt x="322" y="14"/>
                      <a:pt x="322" y="10"/>
                    </a:cubicBezTo>
                    <a:cubicBezTo>
                      <a:pt x="322" y="7"/>
                      <a:pt x="321" y="5"/>
                      <a:pt x="320" y="3"/>
                    </a:cubicBezTo>
                    <a:cubicBezTo>
                      <a:pt x="318" y="1"/>
                      <a:pt x="316" y="0"/>
                      <a:pt x="314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7501171" y="4455036"/>
                <a:ext cx="869524" cy="79588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0" extrusionOk="0">
                    <a:moveTo>
                      <a:pt x="207" y="19"/>
                    </a:moveTo>
                    <a:cubicBezTo>
                      <a:pt x="189" y="19"/>
                      <a:pt x="189" y="19"/>
                      <a:pt x="189" y="19"/>
                    </a:cubicBezTo>
                    <a:cubicBezTo>
                      <a:pt x="188" y="19"/>
                      <a:pt x="188" y="19"/>
                      <a:pt x="188" y="20"/>
                    </a:cubicBezTo>
                    <a:cubicBezTo>
                      <a:pt x="188" y="21"/>
                      <a:pt x="188" y="22"/>
                      <a:pt x="189" y="22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8" y="22"/>
                      <a:pt x="209" y="21"/>
                      <a:pt x="209" y="20"/>
                    </a:cubicBezTo>
                    <a:cubicBezTo>
                      <a:pt x="209" y="19"/>
                      <a:pt x="208" y="19"/>
                      <a:pt x="207" y="19"/>
                    </a:cubicBezTo>
                    <a:moveTo>
                      <a:pt x="209" y="13"/>
                    </a:moveTo>
                    <a:cubicBezTo>
                      <a:pt x="191" y="13"/>
                      <a:pt x="191" y="13"/>
                      <a:pt x="191" y="13"/>
                    </a:cubicBezTo>
                    <a:cubicBezTo>
                      <a:pt x="190" y="13"/>
                      <a:pt x="190" y="13"/>
                      <a:pt x="190" y="14"/>
                    </a:cubicBezTo>
                    <a:cubicBezTo>
                      <a:pt x="190" y="15"/>
                      <a:pt x="190" y="16"/>
                      <a:pt x="191" y="16"/>
                    </a:cubicBez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6"/>
                      <a:pt x="211" y="15"/>
                      <a:pt x="211" y="14"/>
                    </a:cubicBezTo>
                    <a:cubicBezTo>
                      <a:pt x="211" y="13"/>
                      <a:pt x="210" y="13"/>
                      <a:pt x="209" y="13"/>
                    </a:cubicBezTo>
                    <a:moveTo>
                      <a:pt x="13" y="9"/>
                    </a:moveTo>
                    <a:cubicBezTo>
                      <a:pt x="10" y="9"/>
                      <a:pt x="7" y="10"/>
                      <a:pt x="4" y="13"/>
                    </a:cubicBezTo>
                    <a:cubicBezTo>
                      <a:pt x="2" y="15"/>
                      <a:pt x="0" y="18"/>
                      <a:pt x="0" y="22"/>
                    </a:cubicBezTo>
                    <a:cubicBezTo>
                      <a:pt x="0" y="24"/>
                      <a:pt x="1" y="26"/>
                      <a:pt x="3" y="28"/>
                    </a:cubicBezTo>
                    <a:cubicBezTo>
                      <a:pt x="4" y="29"/>
                      <a:pt x="6" y="30"/>
                      <a:pt x="9" y="30"/>
                    </a:cubicBezTo>
                    <a:cubicBezTo>
                      <a:pt x="10" y="30"/>
                      <a:pt x="11" y="30"/>
                      <a:pt x="13" y="29"/>
                    </a:cubicBezTo>
                    <a:cubicBezTo>
                      <a:pt x="14" y="28"/>
                      <a:pt x="16" y="28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5" y="25"/>
                      <a:pt x="13" y="26"/>
                    </a:cubicBezTo>
                    <a:cubicBezTo>
                      <a:pt x="11" y="26"/>
                      <a:pt x="10" y="27"/>
                      <a:pt x="9" y="27"/>
                    </a:cubicBezTo>
                    <a:cubicBezTo>
                      <a:pt x="7" y="27"/>
                      <a:pt x="6" y="26"/>
                      <a:pt x="5" y="25"/>
                    </a:cubicBezTo>
                    <a:cubicBezTo>
                      <a:pt x="4" y="25"/>
                      <a:pt x="3" y="23"/>
                      <a:pt x="3" y="22"/>
                    </a:cubicBezTo>
                    <a:cubicBezTo>
                      <a:pt x="3" y="19"/>
                      <a:pt x="4" y="17"/>
                      <a:pt x="6" y="15"/>
                    </a:cubicBezTo>
                    <a:cubicBezTo>
                      <a:pt x="9" y="13"/>
                      <a:pt x="11" y="12"/>
                      <a:pt x="13" y="12"/>
                    </a:cubicBezTo>
                    <a:cubicBezTo>
                      <a:pt x="15" y="12"/>
                      <a:pt x="16" y="12"/>
                      <a:pt x="17" y="13"/>
                    </a:cubicBezTo>
                    <a:cubicBezTo>
                      <a:pt x="18" y="14"/>
                      <a:pt x="19" y="15"/>
                      <a:pt x="19" y="15"/>
                    </a:cubicBezTo>
                    <a:cubicBezTo>
                      <a:pt x="19" y="15"/>
                      <a:pt x="20" y="14"/>
                      <a:pt x="20" y="14"/>
                    </a:cubicBezTo>
                    <a:cubicBezTo>
                      <a:pt x="20" y="14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0"/>
                      <a:pt x="17" y="9"/>
                      <a:pt x="13" y="9"/>
                    </a:cubicBezTo>
                    <a:moveTo>
                      <a:pt x="29" y="27"/>
                    </a:moveTo>
                    <a:cubicBezTo>
                      <a:pt x="28" y="27"/>
                      <a:pt x="26" y="26"/>
                      <a:pt x="25" y="25"/>
                    </a:cubicBezTo>
                    <a:cubicBezTo>
                      <a:pt x="24" y="25"/>
                      <a:pt x="24" y="23"/>
                      <a:pt x="24" y="22"/>
                    </a:cubicBezTo>
                    <a:cubicBezTo>
                      <a:pt x="24" y="19"/>
                      <a:pt x="25" y="17"/>
                      <a:pt x="27" y="15"/>
                    </a:cubicBezTo>
                    <a:cubicBezTo>
                      <a:pt x="29" y="13"/>
                      <a:pt x="31" y="12"/>
                      <a:pt x="34" y="12"/>
                    </a:cubicBezTo>
                    <a:cubicBezTo>
                      <a:pt x="36" y="12"/>
                      <a:pt x="37" y="12"/>
                      <a:pt x="38" y="13"/>
                    </a:cubicBezTo>
                    <a:cubicBezTo>
                      <a:pt x="39" y="14"/>
                      <a:pt x="39" y="15"/>
                      <a:pt x="39" y="17"/>
                    </a:cubicBezTo>
                    <a:cubicBezTo>
                      <a:pt x="39" y="19"/>
                      <a:pt x="38" y="22"/>
                      <a:pt x="36" y="24"/>
                    </a:cubicBezTo>
                    <a:cubicBezTo>
                      <a:pt x="34" y="26"/>
                      <a:pt x="32" y="27"/>
                      <a:pt x="29" y="27"/>
                    </a:cubicBezTo>
                    <a:moveTo>
                      <a:pt x="34" y="9"/>
                    </a:moveTo>
                    <a:cubicBezTo>
                      <a:pt x="31" y="9"/>
                      <a:pt x="28" y="10"/>
                      <a:pt x="25" y="13"/>
                    </a:cubicBezTo>
                    <a:cubicBezTo>
                      <a:pt x="22" y="15"/>
                      <a:pt x="21" y="18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5" y="29"/>
                      <a:pt x="27" y="30"/>
                      <a:pt x="29" y="30"/>
                    </a:cubicBezTo>
                    <a:cubicBezTo>
                      <a:pt x="32" y="30"/>
                      <a:pt x="36" y="29"/>
                      <a:pt x="38" y="26"/>
                    </a:cubicBezTo>
                    <a:cubicBezTo>
                      <a:pt x="41" y="23"/>
                      <a:pt x="42" y="20"/>
                      <a:pt x="42" y="17"/>
                    </a:cubicBezTo>
                    <a:cubicBezTo>
                      <a:pt x="42" y="15"/>
                      <a:pt x="42" y="13"/>
                      <a:pt x="40" y="11"/>
                    </a:cubicBezTo>
                    <a:cubicBezTo>
                      <a:pt x="38" y="10"/>
                      <a:pt x="36" y="9"/>
                      <a:pt x="34" y="9"/>
                    </a:cubicBezTo>
                    <a:moveTo>
                      <a:pt x="234" y="9"/>
                    </a:moveTo>
                    <a:cubicBezTo>
                      <a:pt x="231" y="9"/>
                      <a:pt x="228" y="10"/>
                      <a:pt x="225" y="13"/>
                    </a:cubicBezTo>
                    <a:cubicBezTo>
                      <a:pt x="223" y="15"/>
                      <a:pt x="221" y="18"/>
                      <a:pt x="221" y="22"/>
                    </a:cubicBezTo>
                    <a:cubicBezTo>
                      <a:pt x="221" y="24"/>
                      <a:pt x="222" y="26"/>
                      <a:pt x="224" y="28"/>
                    </a:cubicBezTo>
                    <a:cubicBezTo>
                      <a:pt x="225" y="29"/>
                      <a:pt x="227" y="30"/>
                      <a:pt x="230" y="30"/>
                    </a:cubicBezTo>
                    <a:cubicBezTo>
                      <a:pt x="231" y="30"/>
                      <a:pt x="232" y="30"/>
                      <a:pt x="234" y="29"/>
                    </a:cubicBezTo>
                    <a:cubicBezTo>
                      <a:pt x="235" y="28"/>
                      <a:pt x="237" y="28"/>
                      <a:pt x="238" y="27"/>
                    </a:cubicBezTo>
                    <a:cubicBezTo>
                      <a:pt x="238" y="27"/>
                      <a:pt x="238" y="26"/>
                      <a:pt x="238" y="26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7" y="24"/>
                      <a:pt x="237" y="24"/>
                      <a:pt x="237" y="24"/>
                    </a:cubicBezTo>
                    <a:cubicBezTo>
                      <a:pt x="237" y="24"/>
                      <a:pt x="236" y="25"/>
                      <a:pt x="234" y="26"/>
                    </a:cubicBezTo>
                    <a:cubicBezTo>
                      <a:pt x="232" y="26"/>
                      <a:pt x="231" y="27"/>
                      <a:pt x="230" y="27"/>
                    </a:cubicBezTo>
                    <a:cubicBezTo>
                      <a:pt x="228" y="27"/>
                      <a:pt x="227" y="26"/>
                      <a:pt x="226" y="25"/>
                    </a:cubicBezTo>
                    <a:cubicBezTo>
                      <a:pt x="225" y="25"/>
                      <a:pt x="224" y="23"/>
                      <a:pt x="224" y="22"/>
                    </a:cubicBezTo>
                    <a:cubicBezTo>
                      <a:pt x="224" y="19"/>
                      <a:pt x="225" y="17"/>
                      <a:pt x="227" y="15"/>
                    </a:cubicBezTo>
                    <a:cubicBezTo>
                      <a:pt x="230" y="13"/>
                      <a:pt x="232" y="12"/>
                      <a:pt x="234" y="12"/>
                    </a:cubicBezTo>
                    <a:cubicBezTo>
                      <a:pt x="236" y="12"/>
                      <a:pt x="237" y="12"/>
                      <a:pt x="238" y="13"/>
                    </a:cubicBezTo>
                    <a:cubicBezTo>
                      <a:pt x="239" y="14"/>
                      <a:pt x="240" y="15"/>
                      <a:pt x="240" y="15"/>
                    </a:cubicBezTo>
                    <a:cubicBezTo>
                      <a:pt x="240" y="15"/>
                      <a:pt x="241" y="14"/>
                      <a:pt x="241" y="14"/>
                    </a:cubicBezTo>
                    <a:cubicBezTo>
                      <a:pt x="241" y="14"/>
                      <a:pt x="242" y="13"/>
                      <a:pt x="242" y="13"/>
                    </a:cubicBezTo>
                    <a:cubicBezTo>
                      <a:pt x="241" y="12"/>
                      <a:pt x="241" y="12"/>
                      <a:pt x="241" y="12"/>
                    </a:cubicBezTo>
                    <a:cubicBezTo>
                      <a:pt x="240" y="10"/>
                      <a:pt x="238" y="9"/>
                      <a:pt x="234" y="9"/>
                    </a:cubicBezTo>
                    <a:moveTo>
                      <a:pt x="251" y="9"/>
                    </a:moveTo>
                    <a:cubicBezTo>
                      <a:pt x="249" y="9"/>
                      <a:pt x="248" y="9"/>
                      <a:pt x="246" y="11"/>
                    </a:cubicBezTo>
                    <a:cubicBezTo>
                      <a:pt x="245" y="12"/>
                      <a:pt x="244" y="13"/>
                      <a:pt x="244" y="15"/>
                    </a:cubicBezTo>
                    <a:cubicBezTo>
                      <a:pt x="244" y="18"/>
                      <a:pt x="246" y="19"/>
                      <a:pt x="249" y="19"/>
                    </a:cubicBezTo>
                    <a:cubicBezTo>
                      <a:pt x="250" y="20"/>
                      <a:pt x="251" y="20"/>
                      <a:pt x="251" y="22"/>
                    </a:cubicBezTo>
                    <a:cubicBezTo>
                      <a:pt x="251" y="23"/>
                      <a:pt x="251" y="24"/>
                      <a:pt x="250" y="25"/>
                    </a:cubicBezTo>
                    <a:cubicBezTo>
                      <a:pt x="249" y="26"/>
                      <a:pt x="247" y="27"/>
                      <a:pt x="246" y="27"/>
                    </a:cubicBezTo>
                    <a:cubicBezTo>
                      <a:pt x="245" y="27"/>
                      <a:pt x="244" y="27"/>
                      <a:pt x="244" y="26"/>
                    </a:cubicBezTo>
                    <a:cubicBezTo>
                      <a:pt x="244" y="25"/>
                      <a:pt x="244" y="25"/>
                      <a:pt x="243" y="24"/>
                    </a:cubicBezTo>
                    <a:cubicBezTo>
                      <a:pt x="243" y="24"/>
                      <a:pt x="243" y="23"/>
                      <a:pt x="242" y="23"/>
                    </a:cubicBezTo>
                    <a:cubicBezTo>
                      <a:pt x="241" y="23"/>
                      <a:pt x="241" y="24"/>
                      <a:pt x="241" y="25"/>
                    </a:cubicBezTo>
                    <a:cubicBezTo>
                      <a:pt x="241" y="26"/>
                      <a:pt x="241" y="28"/>
                      <a:pt x="242" y="28"/>
                    </a:cubicBezTo>
                    <a:cubicBezTo>
                      <a:pt x="243" y="29"/>
                      <a:pt x="245" y="30"/>
                      <a:pt x="246" y="30"/>
                    </a:cubicBezTo>
                    <a:cubicBezTo>
                      <a:pt x="248" y="30"/>
                      <a:pt x="250" y="29"/>
                      <a:pt x="252" y="27"/>
                    </a:cubicBezTo>
                    <a:cubicBezTo>
                      <a:pt x="254" y="26"/>
                      <a:pt x="254" y="24"/>
                      <a:pt x="254" y="22"/>
                    </a:cubicBezTo>
                    <a:cubicBezTo>
                      <a:pt x="254" y="20"/>
                      <a:pt x="254" y="19"/>
                      <a:pt x="253" y="18"/>
                    </a:cubicBezTo>
                    <a:cubicBezTo>
                      <a:pt x="252" y="17"/>
                      <a:pt x="250" y="16"/>
                      <a:pt x="249" y="16"/>
                    </a:cubicBezTo>
                    <a:cubicBezTo>
                      <a:pt x="248" y="16"/>
                      <a:pt x="247" y="16"/>
                      <a:pt x="247" y="15"/>
                    </a:cubicBezTo>
                    <a:cubicBezTo>
                      <a:pt x="247" y="14"/>
                      <a:pt x="248" y="14"/>
                      <a:pt x="248" y="13"/>
                    </a:cubicBezTo>
                    <a:cubicBezTo>
                      <a:pt x="249" y="12"/>
                      <a:pt x="250" y="12"/>
                      <a:pt x="251" y="12"/>
                    </a:cubicBezTo>
                    <a:cubicBezTo>
                      <a:pt x="251" y="12"/>
                      <a:pt x="252" y="12"/>
                      <a:pt x="252" y="13"/>
                    </a:cubicBezTo>
                    <a:cubicBezTo>
                      <a:pt x="252" y="13"/>
                      <a:pt x="253" y="14"/>
                      <a:pt x="253" y="14"/>
                    </a:cubicBezTo>
                    <a:cubicBezTo>
                      <a:pt x="254" y="14"/>
                      <a:pt x="255" y="13"/>
                      <a:pt x="255" y="12"/>
                    </a:cubicBezTo>
                    <a:cubicBezTo>
                      <a:pt x="255" y="12"/>
                      <a:pt x="255" y="12"/>
                      <a:pt x="255" y="12"/>
                    </a:cubicBezTo>
                    <a:cubicBezTo>
                      <a:pt x="254" y="10"/>
                      <a:pt x="253" y="9"/>
                      <a:pt x="251" y="9"/>
                    </a:cubicBezTo>
                    <a:moveTo>
                      <a:pt x="270" y="9"/>
                    </a:moveTo>
                    <a:cubicBezTo>
                      <a:pt x="267" y="9"/>
                      <a:pt x="264" y="10"/>
                      <a:pt x="261" y="13"/>
                    </a:cubicBezTo>
                    <a:cubicBezTo>
                      <a:pt x="258" y="15"/>
                      <a:pt x="257" y="18"/>
                      <a:pt x="257" y="22"/>
                    </a:cubicBezTo>
                    <a:cubicBezTo>
                      <a:pt x="257" y="24"/>
                      <a:pt x="258" y="26"/>
                      <a:pt x="259" y="28"/>
                    </a:cubicBezTo>
                    <a:cubicBezTo>
                      <a:pt x="261" y="29"/>
                      <a:pt x="263" y="30"/>
                      <a:pt x="265" y="30"/>
                    </a:cubicBezTo>
                    <a:cubicBezTo>
                      <a:pt x="267" y="30"/>
                      <a:pt x="268" y="30"/>
                      <a:pt x="270" y="29"/>
                    </a:cubicBezTo>
                    <a:cubicBezTo>
                      <a:pt x="271" y="28"/>
                      <a:pt x="272" y="28"/>
                      <a:pt x="273" y="27"/>
                    </a:cubicBezTo>
                    <a:cubicBezTo>
                      <a:pt x="274" y="27"/>
                      <a:pt x="274" y="26"/>
                      <a:pt x="274" y="26"/>
                    </a:cubicBezTo>
                    <a:cubicBezTo>
                      <a:pt x="274" y="25"/>
                      <a:pt x="274" y="25"/>
                      <a:pt x="273" y="25"/>
                    </a:cubicBezTo>
                    <a:cubicBezTo>
                      <a:pt x="273" y="24"/>
                      <a:pt x="273" y="24"/>
                      <a:pt x="272" y="24"/>
                    </a:cubicBezTo>
                    <a:cubicBezTo>
                      <a:pt x="272" y="24"/>
                      <a:pt x="271" y="25"/>
                      <a:pt x="270" y="26"/>
                    </a:cubicBezTo>
                    <a:cubicBezTo>
                      <a:pt x="268" y="26"/>
                      <a:pt x="267" y="27"/>
                      <a:pt x="265" y="27"/>
                    </a:cubicBezTo>
                    <a:cubicBezTo>
                      <a:pt x="264" y="27"/>
                      <a:pt x="262" y="26"/>
                      <a:pt x="261" y="25"/>
                    </a:cubicBezTo>
                    <a:cubicBezTo>
                      <a:pt x="260" y="25"/>
                      <a:pt x="260" y="23"/>
                      <a:pt x="260" y="22"/>
                    </a:cubicBezTo>
                    <a:cubicBezTo>
                      <a:pt x="260" y="19"/>
                      <a:pt x="261" y="17"/>
                      <a:pt x="263" y="15"/>
                    </a:cubicBezTo>
                    <a:cubicBezTo>
                      <a:pt x="265" y="13"/>
                      <a:pt x="268" y="12"/>
                      <a:pt x="270" y="12"/>
                    </a:cubicBezTo>
                    <a:cubicBezTo>
                      <a:pt x="272" y="12"/>
                      <a:pt x="273" y="12"/>
                      <a:pt x="274" y="13"/>
                    </a:cubicBezTo>
                    <a:cubicBezTo>
                      <a:pt x="275" y="14"/>
                      <a:pt x="276" y="15"/>
                      <a:pt x="276" y="15"/>
                    </a:cubicBezTo>
                    <a:cubicBezTo>
                      <a:pt x="276" y="15"/>
                      <a:pt x="277" y="14"/>
                      <a:pt x="277" y="14"/>
                    </a:cubicBezTo>
                    <a:cubicBezTo>
                      <a:pt x="277" y="14"/>
                      <a:pt x="277" y="13"/>
                      <a:pt x="277" y="13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6" y="10"/>
                      <a:pt x="273" y="9"/>
                      <a:pt x="270" y="9"/>
                    </a:cubicBezTo>
                    <a:moveTo>
                      <a:pt x="135" y="7"/>
                    </a:moveTo>
                    <a:cubicBezTo>
                      <a:pt x="134" y="7"/>
                      <a:pt x="134" y="7"/>
                      <a:pt x="13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23" y="16"/>
                      <a:pt x="122" y="16"/>
                      <a:pt x="122" y="17"/>
                    </a:cubicBezTo>
                    <a:cubicBezTo>
                      <a:pt x="122" y="18"/>
                      <a:pt x="123" y="19"/>
                      <a:pt x="124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0" y="20"/>
                      <a:pt x="130" y="21"/>
                      <a:pt x="130" y="22"/>
                    </a:cubicBezTo>
                    <a:cubicBezTo>
                      <a:pt x="129" y="24"/>
                      <a:pt x="129" y="26"/>
                      <a:pt x="129" y="26"/>
                    </a:cubicBezTo>
                    <a:cubicBezTo>
                      <a:pt x="129" y="27"/>
                      <a:pt x="129" y="28"/>
                      <a:pt x="130" y="28"/>
                    </a:cubicBezTo>
                    <a:cubicBezTo>
                      <a:pt x="131" y="28"/>
                      <a:pt x="131" y="27"/>
                      <a:pt x="132" y="26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42" y="19"/>
                      <a:pt x="142" y="19"/>
                      <a:pt x="142" y="19"/>
                    </a:cubicBezTo>
                    <a:cubicBezTo>
                      <a:pt x="143" y="19"/>
                      <a:pt x="143" y="18"/>
                      <a:pt x="143" y="17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5" y="14"/>
                      <a:pt x="135" y="13"/>
                      <a:pt x="136" y="12"/>
                    </a:cubicBezTo>
                    <a:cubicBezTo>
                      <a:pt x="136" y="10"/>
                      <a:pt x="137" y="9"/>
                      <a:pt x="137" y="8"/>
                    </a:cubicBezTo>
                    <a:cubicBezTo>
                      <a:pt x="137" y="7"/>
                      <a:pt x="136" y="7"/>
                      <a:pt x="135" y="7"/>
                    </a:cubicBezTo>
                    <a:moveTo>
                      <a:pt x="170" y="4"/>
                    </a:moveTo>
                    <a:cubicBezTo>
                      <a:pt x="170" y="4"/>
                      <a:pt x="169" y="4"/>
                      <a:pt x="169" y="5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59" y="12"/>
                      <a:pt x="159" y="13"/>
                      <a:pt x="159" y="13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67" y="10"/>
                      <a:pt x="167" y="10"/>
                      <a:pt x="167" y="10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7" y="27"/>
                      <a:pt x="157" y="27"/>
                      <a:pt x="157" y="28"/>
                    </a:cubicBezTo>
                    <a:cubicBezTo>
                      <a:pt x="157" y="29"/>
                      <a:pt x="157" y="30"/>
                      <a:pt x="158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70" y="30"/>
                      <a:pt x="171" y="29"/>
                      <a:pt x="171" y="28"/>
                    </a:cubicBezTo>
                    <a:cubicBezTo>
                      <a:pt x="171" y="27"/>
                      <a:pt x="170" y="27"/>
                      <a:pt x="169" y="27"/>
                    </a:cubicBezTo>
                    <a:cubicBezTo>
                      <a:pt x="168" y="27"/>
                      <a:pt x="168" y="27"/>
                      <a:pt x="167" y="27"/>
                    </a:cubicBezTo>
                    <a:cubicBezTo>
                      <a:pt x="167" y="27"/>
                      <a:pt x="166" y="27"/>
                      <a:pt x="166" y="27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4"/>
                      <a:pt x="170" y="4"/>
                      <a:pt x="170" y="4"/>
                    </a:cubicBezTo>
                    <a:moveTo>
                      <a:pt x="55" y="0"/>
                    </a:moveTo>
                    <a:cubicBezTo>
                      <a:pt x="54" y="0"/>
                      <a:pt x="54" y="0"/>
                      <a:pt x="54" y="1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10"/>
                    </a:cubicBezTo>
                    <a:cubicBezTo>
                      <a:pt x="47" y="11"/>
                      <a:pt x="47" y="12"/>
                      <a:pt x="48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8" y="28"/>
                      <a:pt x="49" y="28"/>
                    </a:cubicBezTo>
                    <a:cubicBezTo>
                      <a:pt x="50" y="29"/>
                      <a:pt x="51" y="30"/>
                      <a:pt x="52" y="30"/>
                    </a:cubicBezTo>
                    <a:cubicBezTo>
                      <a:pt x="53" y="30"/>
                      <a:pt x="54" y="30"/>
                      <a:pt x="55" y="29"/>
                    </a:cubicBezTo>
                    <a:cubicBezTo>
                      <a:pt x="57" y="29"/>
                      <a:pt x="57" y="28"/>
                      <a:pt x="57" y="27"/>
                    </a:cubicBezTo>
                    <a:cubicBezTo>
                      <a:pt x="57" y="27"/>
                      <a:pt x="57" y="26"/>
                      <a:pt x="57" y="26"/>
                    </a:cubicBezTo>
                    <a:cubicBezTo>
                      <a:pt x="57" y="26"/>
                      <a:pt x="56" y="26"/>
                      <a:pt x="56" y="26"/>
                    </a:cubicBezTo>
                    <a:cubicBezTo>
                      <a:pt x="56" y="26"/>
                      <a:pt x="55" y="26"/>
                      <a:pt x="54" y="26"/>
                    </a:cubicBezTo>
                    <a:cubicBezTo>
                      <a:pt x="54" y="27"/>
                      <a:pt x="53" y="27"/>
                      <a:pt x="52" y="27"/>
                    </a:cubicBezTo>
                    <a:cubicBezTo>
                      <a:pt x="51" y="27"/>
                      <a:pt x="50" y="26"/>
                      <a:pt x="50" y="25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8" y="12"/>
                      <a:pt x="59" y="11"/>
                      <a:pt x="59" y="10"/>
                    </a:cubicBezTo>
                    <a:cubicBezTo>
                      <a:pt x="59" y="9"/>
                      <a:pt x="58" y="9"/>
                      <a:pt x="57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8"/>
                      <a:pt x="55" y="6"/>
                      <a:pt x="56" y="5"/>
                    </a:cubicBezTo>
                    <a:cubicBezTo>
                      <a:pt x="56" y="3"/>
                      <a:pt x="57" y="2"/>
                      <a:pt x="57" y="1"/>
                    </a:cubicBezTo>
                    <a:cubicBezTo>
                      <a:pt x="57" y="0"/>
                      <a:pt x="56" y="0"/>
                      <a:pt x="55" y="0"/>
                    </a:cubicBezTo>
                    <a:moveTo>
                      <a:pt x="74" y="0"/>
                    </a:moveTo>
                    <a:cubicBezTo>
                      <a:pt x="72" y="0"/>
                      <a:pt x="70" y="0"/>
                      <a:pt x="68" y="2"/>
                    </a:cubicBezTo>
                    <a:cubicBezTo>
                      <a:pt x="67" y="3"/>
                      <a:pt x="66" y="4"/>
                      <a:pt x="65" y="6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8"/>
                      <a:pt x="66" y="8"/>
                      <a:pt x="67" y="8"/>
                    </a:cubicBezTo>
                    <a:cubicBezTo>
                      <a:pt x="67" y="8"/>
                      <a:pt x="68" y="8"/>
                      <a:pt x="68" y="7"/>
                    </a:cubicBezTo>
                    <a:cubicBezTo>
                      <a:pt x="68" y="7"/>
                      <a:pt x="68" y="6"/>
                      <a:pt x="68" y="6"/>
                    </a:cubicBezTo>
                    <a:cubicBezTo>
                      <a:pt x="69" y="5"/>
                      <a:pt x="70" y="4"/>
                      <a:pt x="71" y="4"/>
                    </a:cubicBezTo>
                    <a:cubicBezTo>
                      <a:pt x="72" y="3"/>
                      <a:pt x="73" y="3"/>
                      <a:pt x="74" y="3"/>
                    </a:cubicBezTo>
                    <a:cubicBezTo>
                      <a:pt x="75" y="3"/>
                      <a:pt x="76" y="4"/>
                      <a:pt x="76" y="5"/>
                    </a:cubicBezTo>
                    <a:cubicBezTo>
                      <a:pt x="76" y="8"/>
                      <a:pt x="73" y="11"/>
                      <a:pt x="66" y="14"/>
                    </a:cubicBezTo>
                    <a:cubicBezTo>
                      <a:pt x="64" y="15"/>
                      <a:pt x="63" y="16"/>
                      <a:pt x="63" y="16"/>
                    </a:cubicBezTo>
                    <a:cubicBezTo>
                      <a:pt x="62" y="16"/>
                      <a:pt x="62" y="17"/>
                      <a:pt x="62" y="17"/>
                    </a:cubicBezTo>
                    <a:cubicBezTo>
                      <a:pt x="62" y="18"/>
                      <a:pt x="63" y="19"/>
                      <a:pt x="64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8"/>
                      <a:pt x="76" y="17"/>
                    </a:cubicBezTo>
                    <a:cubicBezTo>
                      <a:pt x="76" y="16"/>
                      <a:pt x="76" y="16"/>
                      <a:pt x="75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1" y="15"/>
                      <a:pt x="72" y="14"/>
                      <a:pt x="74" y="13"/>
                    </a:cubicBezTo>
                    <a:cubicBezTo>
                      <a:pt x="75" y="12"/>
                      <a:pt x="77" y="11"/>
                      <a:pt x="78" y="10"/>
                    </a:cubicBezTo>
                    <a:cubicBezTo>
                      <a:pt x="79" y="9"/>
                      <a:pt x="79" y="7"/>
                      <a:pt x="79" y="5"/>
                    </a:cubicBezTo>
                    <a:cubicBezTo>
                      <a:pt x="79" y="4"/>
                      <a:pt x="79" y="2"/>
                      <a:pt x="78" y="1"/>
                    </a:cubicBezTo>
                    <a:cubicBezTo>
                      <a:pt x="77" y="0"/>
                      <a:pt x="75" y="0"/>
                      <a:pt x="74" y="0"/>
                    </a:cubicBezTo>
                    <a:moveTo>
                      <a:pt x="96" y="27"/>
                    </a:moveTo>
                    <a:cubicBezTo>
                      <a:pt x="95" y="27"/>
                      <a:pt x="94" y="26"/>
                      <a:pt x="93" y="24"/>
                    </a:cubicBezTo>
                    <a:cubicBezTo>
                      <a:pt x="92" y="23"/>
                      <a:pt x="92" y="22"/>
                      <a:pt x="92" y="20"/>
                    </a:cubicBezTo>
                    <a:cubicBezTo>
                      <a:pt x="92" y="19"/>
                      <a:pt x="92" y="18"/>
                      <a:pt x="92" y="16"/>
                    </a:cubicBezTo>
                    <a:cubicBezTo>
                      <a:pt x="107" y="16"/>
                      <a:pt x="107" y="16"/>
                      <a:pt x="107" y="16"/>
                    </a:cubicBezTo>
                    <a:cubicBezTo>
                      <a:pt x="106" y="19"/>
                      <a:pt x="105" y="21"/>
                      <a:pt x="103" y="23"/>
                    </a:cubicBezTo>
                    <a:cubicBezTo>
                      <a:pt x="101" y="26"/>
                      <a:pt x="99" y="27"/>
                      <a:pt x="96" y="27"/>
                    </a:cubicBezTo>
                    <a:moveTo>
                      <a:pt x="93" y="13"/>
                    </a:moveTo>
                    <a:cubicBezTo>
                      <a:pt x="94" y="11"/>
                      <a:pt x="95" y="8"/>
                      <a:pt x="97" y="7"/>
                    </a:cubicBezTo>
                    <a:cubicBezTo>
                      <a:pt x="99" y="4"/>
                      <a:pt x="101" y="3"/>
                      <a:pt x="104" y="3"/>
                    </a:cubicBezTo>
                    <a:cubicBezTo>
                      <a:pt x="105" y="3"/>
                      <a:pt x="106" y="4"/>
                      <a:pt x="107" y="5"/>
                    </a:cubicBezTo>
                    <a:cubicBezTo>
                      <a:pt x="108" y="7"/>
                      <a:pt x="108" y="8"/>
                      <a:pt x="108" y="10"/>
                    </a:cubicBezTo>
                    <a:cubicBezTo>
                      <a:pt x="108" y="11"/>
                      <a:pt x="108" y="12"/>
                      <a:pt x="108" y="13"/>
                    </a:cubicBezTo>
                    <a:cubicBezTo>
                      <a:pt x="93" y="13"/>
                      <a:pt x="93" y="13"/>
                      <a:pt x="93" y="13"/>
                    </a:cubicBezTo>
                    <a:moveTo>
                      <a:pt x="104" y="0"/>
                    </a:moveTo>
                    <a:cubicBezTo>
                      <a:pt x="100" y="0"/>
                      <a:pt x="96" y="2"/>
                      <a:pt x="93" y="7"/>
                    </a:cubicBezTo>
                    <a:cubicBezTo>
                      <a:pt x="90" y="11"/>
                      <a:pt x="89" y="16"/>
                      <a:pt x="89" y="20"/>
                    </a:cubicBezTo>
                    <a:cubicBezTo>
                      <a:pt x="89" y="23"/>
                      <a:pt x="89" y="25"/>
                      <a:pt x="91" y="27"/>
                    </a:cubicBezTo>
                    <a:cubicBezTo>
                      <a:pt x="92" y="29"/>
                      <a:pt x="94" y="30"/>
                      <a:pt x="96" y="30"/>
                    </a:cubicBezTo>
                    <a:cubicBezTo>
                      <a:pt x="100" y="30"/>
                      <a:pt x="104" y="27"/>
                      <a:pt x="107" y="23"/>
                    </a:cubicBezTo>
                    <a:cubicBezTo>
                      <a:pt x="110" y="18"/>
                      <a:pt x="111" y="14"/>
                      <a:pt x="111" y="10"/>
                    </a:cubicBezTo>
                    <a:cubicBezTo>
                      <a:pt x="111" y="7"/>
                      <a:pt x="111" y="5"/>
                      <a:pt x="109" y="3"/>
                    </a:cubicBezTo>
                    <a:cubicBezTo>
                      <a:pt x="108" y="1"/>
                      <a:pt x="106" y="0"/>
                      <a:pt x="104" y="0"/>
                    </a:cubicBezTo>
                    <a:moveTo>
                      <a:pt x="290" y="0"/>
                    </a:moveTo>
                    <a:cubicBezTo>
                      <a:pt x="288" y="0"/>
                      <a:pt x="286" y="0"/>
                      <a:pt x="285" y="2"/>
                    </a:cubicBezTo>
                    <a:cubicBezTo>
                      <a:pt x="283" y="3"/>
                      <a:pt x="282" y="4"/>
                      <a:pt x="281" y="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1" y="8"/>
                      <a:pt x="282" y="8"/>
                      <a:pt x="283" y="8"/>
                    </a:cubicBezTo>
                    <a:cubicBezTo>
                      <a:pt x="284" y="8"/>
                      <a:pt x="284" y="8"/>
                      <a:pt x="284" y="7"/>
                    </a:cubicBezTo>
                    <a:cubicBezTo>
                      <a:pt x="284" y="7"/>
                      <a:pt x="285" y="6"/>
                      <a:pt x="285" y="6"/>
                    </a:cubicBezTo>
                    <a:cubicBezTo>
                      <a:pt x="285" y="5"/>
                      <a:pt x="286" y="4"/>
                      <a:pt x="287" y="4"/>
                    </a:cubicBezTo>
                    <a:cubicBezTo>
                      <a:pt x="288" y="3"/>
                      <a:pt x="289" y="3"/>
                      <a:pt x="290" y="3"/>
                    </a:cubicBezTo>
                    <a:cubicBezTo>
                      <a:pt x="292" y="3"/>
                      <a:pt x="293" y="4"/>
                      <a:pt x="293" y="5"/>
                    </a:cubicBezTo>
                    <a:cubicBezTo>
                      <a:pt x="293" y="8"/>
                      <a:pt x="289" y="11"/>
                      <a:pt x="282" y="14"/>
                    </a:cubicBezTo>
                    <a:cubicBezTo>
                      <a:pt x="281" y="15"/>
                      <a:pt x="280" y="16"/>
                      <a:pt x="279" y="16"/>
                    </a:cubicBezTo>
                    <a:cubicBezTo>
                      <a:pt x="279" y="16"/>
                      <a:pt x="278" y="17"/>
                      <a:pt x="278" y="17"/>
                    </a:cubicBezTo>
                    <a:cubicBezTo>
                      <a:pt x="278" y="18"/>
                      <a:pt x="279" y="19"/>
                      <a:pt x="280" y="19"/>
                    </a:cubicBezTo>
                    <a:cubicBezTo>
                      <a:pt x="291" y="19"/>
                      <a:pt x="291" y="19"/>
                      <a:pt x="291" y="19"/>
                    </a:cubicBezTo>
                    <a:cubicBezTo>
                      <a:pt x="292" y="19"/>
                      <a:pt x="293" y="18"/>
                      <a:pt x="293" y="17"/>
                    </a:cubicBezTo>
                    <a:cubicBezTo>
                      <a:pt x="293" y="16"/>
                      <a:pt x="292" y="16"/>
                      <a:pt x="291" y="16"/>
                    </a:cubicBezTo>
                    <a:cubicBezTo>
                      <a:pt x="285" y="16"/>
                      <a:pt x="285" y="16"/>
                      <a:pt x="285" y="16"/>
                    </a:cubicBezTo>
                    <a:cubicBezTo>
                      <a:pt x="287" y="15"/>
                      <a:pt x="288" y="14"/>
                      <a:pt x="290" y="13"/>
                    </a:cubicBezTo>
                    <a:cubicBezTo>
                      <a:pt x="292" y="12"/>
                      <a:pt x="293" y="11"/>
                      <a:pt x="294" y="10"/>
                    </a:cubicBezTo>
                    <a:cubicBezTo>
                      <a:pt x="295" y="9"/>
                      <a:pt x="296" y="7"/>
                      <a:pt x="296" y="5"/>
                    </a:cubicBezTo>
                    <a:cubicBezTo>
                      <a:pt x="296" y="4"/>
                      <a:pt x="295" y="2"/>
                      <a:pt x="294" y="1"/>
                    </a:cubicBezTo>
                    <a:cubicBezTo>
                      <a:pt x="293" y="0"/>
                      <a:pt x="292" y="0"/>
                      <a:pt x="290" y="0"/>
                    </a:cubicBezTo>
                    <a:moveTo>
                      <a:pt x="313" y="27"/>
                    </a:moveTo>
                    <a:cubicBezTo>
                      <a:pt x="311" y="27"/>
                      <a:pt x="310" y="26"/>
                      <a:pt x="309" y="24"/>
                    </a:cubicBezTo>
                    <a:cubicBezTo>
                      <a:pt x="308" y="23"/>
                      <a:pt x="308" y="22"/>
                      <a:pt x="308" y="20"/>
                    </a:cubicBezTo>
                    <a:cubicBezTo>
                      <a:pt x="308" y="19"/>
                      <a:pt x="308" y="18"/>
                      <a:pt x="308" y="16"/>
                    </a:cubicBezTo>
                    <a:cubicBezTo>
                      <a:pt x="323" y="16"/>
                      <a:pt x="323" y="16"/>
                      <a:pt x="323" y="16"/>
                    </a:cubicBezTo>
                    <a:cubicBezTo>
                      <a:pt x="322" y="19"/>
                      <a:pt x="321" y="21"/>
                      <a:pt x="319" y="23"/>
                    </a:cubicBezTo>
                    <a:cubicBezTo>
                      <a:pt x="317" y="26"/>
                      <a:pt x="315" y="27"/>
                      <a:pt x="313" y="27"/>
                    </a:cubicBezTo>
                    <a:moveTo>
                      <a:pt x="309" y="13"/>
                    </a:moveTo>
                    <a:cubicBezTo>
                      <a:pt x="310" y="11"/>
                      <a:pt x="312" y="8"/>
                      <a:pt x="313" y="7"/>
                    </a:cubicBezTo>
                    <a:cubicBezTo>
                      <a:pt x="315" y="4"/>
                      <a:pt x="318" y="3"/>
                      <a:pt x="320" y="3"/>
                    </a:cubicBezTo>
                    <a:cubicBezTo>
                      <a:pt x="321" y="3"/>
                      <a:pt x="323" y="4"/>
                      <a:pt x="323" y="5"/>
                    </a:cubicBezTo>
                    <a:cubicBezTo>
                      <a:pt x="324" y="7"/>
                      <a:pt x="324" y="8"/>
                      <a:pt x="324" y="10"/>
                    </a:cubicBezTo>
                    <a:cubicBezTo>
                      <a:pt x="324" y="11"/>
                      <a:pt x="324" y="12"/>
                      <a:pt x="324" y="13"/>
                    </a:cubicBezTo>
                    <a:cubicBezTo>
                      <a:pt x="309" y="13"/>
                      <a:pt x="309" y="13"/>
                      <a:pt x="309" y="13"/>
                    </a:cubicBezTo>
                    <a:moveTo>
                      <a:pt x="320" y="0"/>
                    </a:moveTo>
                    <a:cubicBezTo>
                      <a:pt x="316" y="0"/>
                      <a:pt x="312" y="2"/>
                      <a:pt x="309" y="7"/>
                    </a:cubicBezTo>
                    <a:cubicBezTo>
                      <a:pt x="306" y="11"/>
                      <a:pt x="305" y="16"/>
                      <a:pt x="305" y="20"/>
                    </a:cubicBezTo>
                    <a:cubicBezTo>
                      <a:pt x="305" y="23"/>
                      <a:pt x="306" y="25"/>
                      <a:pt x="307" y="27"/>
                    </a:cubicBezTo>
                    <a:cubicBezTo>
                      <a:pt x="308" y="29"/>
                      <a:pt x="310" y="30"/>
                      <a:pt x="313" y="30"/>
                    </a:cubicBezTo>
                    <a:cubicBezTo>
                      <a:pt x="317" y="30"/>
                      <a:pt x="320" y="27"/>
                      <a:pt x="323" y="23"/>
                    </a:cubicBezTo>
                    <a:cubicBezTo>
                      <a:pt x="326" y="18"/>
                      <a:pt x="327" y="14"/>
                      <a:pt x="327" y="10"/>
                    </a:cubicBezTo>
                    <a:cubicBezTo>
                      <a:pt x="327" y="7"/>
                      <a:pt x="327" y="5"/>
                      <a:pt x="326" y="3"/>
                    </a:cubicBezTo>
                    <a:cubicBezTo>
                      <a:pt x="324" y="1"/>
                      <a:pt x="322" y="0"/>
                      <a:pt x="32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7118848" y="3253774"/>
                <a:ext cx="1376067" cy="116407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565" extrusionOk="0">
                    <a:moveTo>
                      <a:pt x="1850" y="950"/>
                    </a:moveTo>
                    <a:lnTo>
                      <a:pt x="1750" y="918"/>
                    </a:lnTo>
                    <a:lnTo>
                      <a:pt x="1750" y="943"/>
                    </a:lnTo>
                    <a:lnTo>
                      <a:pt x="929" y="922"/>
                    </a:lnTo>
                    <a:lnTo>
                      <a:pt x="950" y="100"/>
                    </a:lnTo>
                    <a:lnTo>
                      <a:pt x="972" y="100"/>
                    </a:lnTo>
                    <a:lnTo>
                      <a:pt x="950" y="0"/>
                    </a:lnTo>
                    <a:lnTo>
                      <a:pt x="918" y="100"/>
                    </a:lnTo>
                    <a:lnTo>
                      <a:pt x="943" y="100"/>
                    </a:lnTo>
                    <a:lnTo>
                      <a:pt x="922" y="922"/>
                    </a:lnTo>
                    <a:lnTo>
                      <a:pt x="0" y="897"/>
                    </a:lnTo>
                    <a:lnTo>
                      <a:pt x="0" y="907"/>
                    </a:lnTo>
                    <a:lnTo>
                      <a:pt x="922" y="929"/>
                    </a:lnTo>
                    <a:lnTo>
                      <a:pt x="904" y="1565"/>
                    </a:lnTo>
                    <a:lnTo>
                      <a:pt x="914" y="1565"/>
                    </a:lnTo>
                    <a:lnTo>
                      <a:pt x="929" y="929"/>
                    </a:lnTo>
                    <a:lnTo>
                      <a:pt x="1750" y="950"/>
                    </a:lnTo>
                    <a:lnTo>
                      <a:pt x="1750" y="972"/>
                    </a:lnTo>
                    <a:lnTo>
                      <a:pt x="1850" y="9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7115873" y="3431546"/>
                <a:ext cx="1262263" cy="795138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069" extrusionOk="0">
                    <a:moveTo>
                      <a:pt x="11" y="1069"/>
                    </a:moveTo>
                    <a:lnTo>
                      <a:pt x="0" y="1051"/>
                    </a:lnTo>
                    <a:lnTo>
                      <a:pt x="1687" y="0"/>
                    </a:lnTo>
                    <a:lnTo>
                      <a:pt x="1697" y="18"/>
                    </a:lnTo>
                    <a:lnTo>
                      <a:pt x="11" y="10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7389598" y="3258981"/>
                <a:ext cx="1111267" cy="99448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337" extrusionOk="0">
                    <a:moveTo>
                      <a:pt x="1479" y="1337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4" y="1322"/>
                    </a:lnTo>
                    <a:lnTo>
                      <a:pt x="1479" y="133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43540BE7-7AD7-8295-472D-74E78FA7F7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41"/>
          <a:stretch/>
        </p:blipFill>
        <p:spPr>
          <a:xfrm>
            <a:off x="787669" y="299479"/>
            <a:ext cx="3784329" cy="495369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EE748D73-138D-98A8-E3BA-362264EDE546}"/>
              </a:ext>
            </a:extLst>
          </p:cNvPr>
          <p:cNvSpPr txBox="1"/>
          <p:nvPr/>
        </p:nvSpPr>
        <p:spPr>
          <a:xfrm>
            <a:off x="1120525" y="487071"/>
            <a:ext cx="356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chivo" panose="020B0604020202020204" charset="0"/>
                <a:cs typeface="Archivo" panose="020B0604020202020204" charset="0"/>
              </a:rPr>
              <a:t>Prof. </a:t>
            </a:r>
            <a:r>
              <a:rPr lang="en-US" i="1" dirty="0" err="1">
                <a:latin typeface="Archivo" panose="020B0604020202020204" charset="0"/>
                <a:cs typeface="Archivo" panose="020B0604020202020204" charset="0"/>
              </a:rPr>
              <a:t>coordonator</a:t>
            </a:r>
            <a:r>
              <a:rPr lang="en-US" i="1" dirty="0">
                <a:latin typeface="Archivo" panose="020B0604020202020204" charset="0"/>
                <a:cs typeface="Archivo" panose="020B0604020202020204" charset="0"/>
              </a:rPr>
              <a:t>: Lect. Dr. Romeo </a:t>
            </a:r>
            <a:r>
              <a:rPr lang="en-US" i="1" dirty="0" err="1">
                <a:latin typeface="Archivo" panose="020B0604020202020204" charset="0"/>
                <a:cs typeface="Archivo" panose="020B0604020202020204" charset="0"/>
              </a:rPr>
              <a:t>Bercia</a:t>
            </a:r>
            <a:endParaRPr lang="ro-RO" i="1" dirty="0">
              <a:latin typeface="Archivo" panose="020B0604020202020204" charset="0"/>
              <a:cs typeface="Archiv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48" y="767335"/>
            <a:ext cx="4725303" cy="38046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Google Shape;295;p3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445025"/>
                <a:ext cx="8026889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o-RO" sz="3000" dirty="0"/>
                  <a:t>Reprezentarea grafică pentru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3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br>
                  <a:rPr lang="en-US" sz="3000" dirty="0"/>
                </a:br>
                <a:endParaRPr sz="3000" dirty="0"/>
              </a:p>
            </p:txBody>
          </p:sp>
        </mc:Choice>
        <mc:Fallback xmlns="">
          <p:sp>
            <p:nvSpPr>
              <p:cNvPr id="295" name="Google Shape;295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445025"/>
                <a:ext cx="8026889" cy="572700"/>
              </a:xfrm>
              <a:prstGeom prst="rect">
                <a:avLst/>
              </a:prstGeom>
              <a:blipFill>
                <a:blip r:embed="rId4"/>
                <a:stretch>
                  <a:fillRect l="-1746" t="-4255" b="-3723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Google Shape;296;p3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33755" y="1965758"/>
                <a:ext cx="3761353" cy="22925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o-RO" dirty="0"/>
                  <a:t>Funcția considerată are valori complexe, deci este de forma: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𝒊𝒗</m:t>
                      </m:r>
                    </m:oMath>
                  </m:oMathPara>
                </a14:m>
                <a:endParaRPr lang="ro-RO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o-RO" dirty="0"/>
                  <a:t>Reprezentarea grafică este </a:t>
                </a:r>
                <a:r>
                  <a:rPr lang="ro-RO" i="1" dirty="0"/>
                  <a:t>o curbă în planul complex.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o-RO" dirty="0"/>
                  <a:t>Formă parametrică: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o-RO" b="0" dirty="0"/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96" name="Google Shape;29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33755" y="1965758"/>
                <a:ext cx="3761353" cy="2292581"/>
              </a:xfrm>
              <a:prstGeom prst="rect">
                <a:avLst/>
              </a:prstGeom>
              <a:blipFill>
                <a:blip r:embed="rId5"/>
                <a:stretch>
                  <a:fillRect l="-486" r="-1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coladă stânga 1">
            <a:extLst>
              <a:ext uri="{FF2B5EF4-FFF2-40B4-BE49-F238E27FC236}">
                <a16:creationId xmlns:a16="http://schemas.microsoft.com/office/drawing/2014/main" id="{11F888D2-0508-0E55-FF6C-8FE742B33A86}"/>
              </a:ext>
            </a:extLst>
          </p:cNvPr>
          <p:cNvSpPr/>
          <p:nvPr/>
        </p:nvSpPr>
        <p:spPr>
          <a:xfrm>
            <a:off x="2641955" y="3560638"/>
            <a:ext cx="194270" cy="5125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E889CEF2-E0DF-B5A3-FAEF-F980F78B9EA7}"/>
                  </a:ext>
                </a:extLst>
              </p:cNvPr>
              <p:cNvSpPr txBox="1"/>
              <p:nvPr/>
            </p:nvSpPr>
            <p:spPr>
              <a:xfrm>
                <a:off x="3436905" y="3599501"/>
                <a:ext cx="10575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E889CEF2-E0DF-B5A3-FAEF-F980F78B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05" y="3599501"/>
                <a:ext cx="10575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rmă liberă: formă 12">
            <a:extLst>
              <a:ext uri="{FF2B5EF4-FFF2-40B4-BE49-F238E27FC236}">
                <a16:creationId xmlns:a16="http://schemas.microsoft.com/office/drawing/2014/main" id="{92791ED3-B848-ACE4-E4DD-4F6B06395A6B}"/>
              </a:ext>
            </a:extLst>
          </p:cNvPr>
          <p:cNvSpPr/>
          <p:nvPr/>
        </p:nvSpPr>
        <p:spPr>
          <a:xfrm>
            <a:off x="5774097" y="2151282"/>
            <a:ext cx="2260271" cy="1144023"/>
          </a:xfrm>
          <a:custGeom>
            <a:avLst/>
            <a:gdLst>
              <a:gd name="connsiteX0" fmla="*/ 1440289 w 2260271"/>
              <a:gd name="connsiteY0" fmla="*/ 337203 h 1144023"/>
              <a:gd name="connsiteX1" fmla="*/ 996152 w 2260271"/>
              <a:gd name="connsiteY1" fmla="*/ 138648 h 1144023"/>
              <a:gd name="connsiteX2" fmla="*/ 275082 w 2260271"/>
              <a:gd name="connsiteY2" fmla="*/ 222250 h 1144023"/>
              <a:gd name="connsiteX3" fmla="*/ 3375 w 2260271"/>
              <a:gd name="connsiteY3" fmla="*/ 765665 h 1144023"/>
              <a:gd name="connsiteX4" fmla="*/ 254182 w 2260271"/>
              <a:gd name="connsiteY4" fmla="*/ 1058273 h 1144023"/>
              <a:gd name="connsiteX5" fmla="*/ 1753798 w 2260271"/>
              <a:gd name="connsiteY5" fmla="*/ 1131425 h 1144023"/>
              <a:gd name="connsiteX6" fmla="*/ 2244961 w 2260271"/>
              <a:gd name="connsiteY6" fmla="*/ 838817 h 1144023"/>
              <a:gd name="connsiteX7" fmla="*/ 2077756 w 2260271"/>
              <a:gd name="connsiteY7" fmla="*/ 243150 h 1144023"/>
              <a:gd name="connsiteX8" fmla="*/ 1497766 w 2260271"/>
              <a:gd name="connsiteY8" fmla="*/ 18469 h 1144023"/>
              <a:gd name="connsiteX9" fmla="*/ 1356687 w 2260271"/>
              <a:gd name="connsiteY9" fmla="*/ 28920 h 11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0271" h="1144023">
                <a:moveTo>
                  <a:pt x="1440289" y="337203"/>
                </a:moveTo>
                <a:cubicBezTo>
                  <a:pt x="1315321" y="247505"/>
                  <a:pt x="1190353" y="157807"/>
                  <a:pt x="996152" y="138648"/>
                </a:cubicBezTo>
                <a:cubicBezTo>
                  <a:pt x="801951" y="119489"/>
                  <a:pt x="440545" y="117747"/>
                  <a:pt x="275082" y="222250"/>
                </a:cubicBezTo>
                <a:cubicBezTo>
                  <a:pt x="109619" y="326753"/>
                  <a:pt x="6858" y="626328"/>
                  <a:pt x="3375" y="765665"/>
                </a:cubicBezTo>
                <a:cubicBezTo>
                  <a:pt x="-108" y="905002"/>
                  <a:pt x="-37555" y="997313"/>
                  <a:pt x="254182" y="1058273"/>
                </a:cubicBezTo>
                <a:cubicBezTo>
                  <a:pt x="545919" y="1119233"/>
                  <a:pt x="1422002" y="1168001"/>
                  <a:pt x="1753798" y="1131425"/>
                </a:cubicBezTo>
                <a:cubicBezTo>
                  <a:pt x="2085594" y="1094849"/>
                  <a:pt x="2190968" y="986863"/>
                  <a:pt x="2244961" y="838817"/>
                </a:cubicBezTo>
                <a:cubicBezTo>
                  <a:pt x="2298954" y="690771"/>
                  <a:pt x="2202289" y="379875"/>
                  <a:pt x="2077756" y="243150"/>
                </a:cubicBezTo>
                <a:cubicBezTo>
                  <a:pt x="1953224" y="106425"/>
                  <a:pt x="1617944" y="54174"/>
                  <a:pt x="1497766" y="18469"/>
                </a:cubicBezTo>
                <a:cubicBezTo>
                  <a:pt x="1377588" y="-17236"/>
                  <a:pt x="1367137" y="5842"/>
                  <a:pt x="1356687" y="289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AEFB3BFA-A884-E7DF-B5C6-845E484A335B}"/>
              </a:ext>
            </a:extLst>
          </p:cNvPr>
          <p:cNvCxnSpPr>
            <a:cxnSpLocks/>
          </p:cNvCxnSpPr>
          <p:nvPr/>
        </p:nvCxnSpPr>
        <p:spPr>
          <a:xfrm flipV="1">
            <a:off x="5445303" y="1583505"/>
            <a:ext cx="0" cy="227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54F6B52F-007F-3011-636C-B6513CD97777}"/>
              </a:ext>
            </a:extLst>
          </p:cNvPr>
          <p:cNvCxnSpPr>
            <a:cxnSpLocks/>
          </p:cNvCxnSpPr>
          <p:nvPr/>
        </p:nvCxnSpPr>
        <p:spPr>
          <a:xfrm>
            <a:off x="5445303" y="3863083"/>
            <a:ext cx="2917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85E76D-5AE7-01DD-3867-22CFAC716F09}"/>
              </a:ext>
            </a:extLst>
          </p:cNvPr>
          <p:cNvSpPr/>
          <p:nvPr/>
        </p:nvSpPr>
        <p:spPr>
          <a:xfrm>
            <a:off x="7129933" y="2446014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F3A26-F241-6126-04D7-B443A3B2F764}"/>
              </a:ext>
            </a:extLst>
          </p:cNvPr>
          <p:cNvSpPr/>
          <p:nvPr/>
        </p:nvSpPr>
        <p:spPr>
          <a:xfrm>
            <a:off x="6316894" y="2260314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3A278-CEC2-84F9-5609-555DA112947C}"/>
              </a:ext>
            </a:extLst>
          </p:cNvPr>
          <p:cNvSpPr/>
          <p:nvPr/>
        </p:nvSpPr>
        <p:spPr>
          <a:xfrm>
            <a:off x="5808005" y="2571750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F18B40-F3FF-614E-163F-EAD1343900D9}"/>
              </a:ext>
            </a:extLst>
          </p:cNvPr>
          <p:cNvSpPr/>
          <p:nvPr/>
        </p:nvSpPr>
        <p:spPr>
          <a:xfrm>
            <a:off x="5766908" y="3074411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9C9167-DB94-74DB-2D91-9DA475555A92}"/>
              </a:ext>
            </a:extLst>
          </p:cNvPr>
          <p:cNvSpPr/>
          <p:nvPr/>
        </p:nvSpPr>
        <p:spPr>
          <a:xfrm>
            <a:off x="6185374" y="3213112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FFD2A2-B2B0-2876-0882-04798DC1E9BA}"/>
              </a:ext>
            </a:extLst>
          </p:cNvPr>
          <p:cNvSpPr/>
          <p:nvPr/>
        </p:nvSpPr>
        <p:spPr>
          <a:xfrm>
            <a:off x="6724436" y="3254208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687C1E-270C-2C63-D51A-6E1744977A28}"/>
              </a:ext>
            </a:extLst>
          </p:cNvPr>
          <p:cNvSpPr/>
          <p:nvPr/>
        </p:nvSpPr>
        <p:spPr>
          <a:xfrm>
            <a:off x="7222401" y="3254207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E3B92-09F9-F6B1-26B1-762E3B83249E}"/>
              </a:ext>
            </a:extLst>
          </p:cNvPr>
          <p:cNvSpPr/>
          <p:nvPr/>
        </p:nvSpPr>
        <p:spPr>
          <a:xfrm>
            <a:off x="7715871" y="3192563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A338CB-B140-7DC7-5D60-BA24E33D86C7}"/>
              </a:ext>
            </a:extLst>
          </p:cNvPr>
          <p:cNvSpPr/>
          <p:nvPr/>
        </p:nvSpPr>
        <p:spPr>
          <a:xfrm>
            <a:off x="7993271" y="2844200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AABC96-53DF-E628-CE7B-EC196DCB7D7E}"/>
              </a:ext>
            </a:extLst>
          </p:cNvPr>
          <p:cNvSpPr/>
          <p:nvPr/>
        </p:nvSpPr>
        <p:spPr>
          <a:xfrm>
            <a:off x="7756967" y="2317114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E243B1-4DCA-227A-0649-7DE4C52BF43A}"/>
              </a:ext>
            </a:extLst>
          </p:cNvPr>
          <p:cNvSpPr/>
          <p:nvPr/>
        </p:nvSpPr>
        <p:spPr>
          <a:xfrm>
            <a:off x="7096598" y="2133966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tăText 32">
                <a:extLst>
                  <a:ext uri="{FF2B5EF4-FFF2-40B4-BE49-F238E27FC236}">
                    <a16:creationId xmlns:a16="http://schemas.microsoft.com/office/drawing/2014/main" id="{B211CD24-F5AE-5292-9886-0B38FD485192}"/>
                  </a:ext>
                </a:extLst>
              </p:cNvPr>
              <p:cNvSpPr txBox="1"/>
              <p:nvPr/>
            </p:nvSpPr>
            <p:spPr>
              <a:xfrm>
                <a:off x="6990659" y="2573564"/>
                <a:ext cx="3607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o-RO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100" dirty="0"/>
              </a:p>
            </p:txBody>
          </p:sp>
        </mc:Choice>
        <mc:Fallback xmlns="">
          <p:sp>
            <p:nvSpPr>
              <p:cNvPr id="33" name="CasetăText 32">
                <a:extLst>
                  <a:ext uri="{FF2B5EF4-FFF2-40B4-BE49-F238E27FC236}">
                    <a16:creationId xmlns:a16="http://schemas.microsoft.com/office/drawing/2014/main" id="{B211CD24-F5AE-5292-9886-0B38FD48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59" y="2573564"/>
                <a:ext cx="360740" cy="169277"/>
              </a:xfrm>
              <a:prstGeom prst="rect">
                <a:avLst/>
              </a:prstGeom>
              <a:blipFill>
                <a:blip r:embed="rId7"/>
                <a:stretch>
                  <a:fillRect l="-8475" r="-8475" b="-71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tăText 33">
                <a:extLst>
                  <a:ext uri="{FF2B5EF4-FFF2-40B4-BE49-F238E27FC236}">
                    <a16:creationId xmlns:a16="http://schemas.microsoft.com/office/drawing/2014/main" id="{66FF4FB7-605C-CAD5-F896-56AC7F149441}"/>
                  </a:ext>
                </a:extLst>
              </p:cNvPr>
              <p:cNvSpPr txBox="1"/>
              <p:nvPr/>
            </p:nvSpPr>
            <p:spPr>
              <a:xfrm>
                <a:off x="6949563" y="1917294"/>
                <a:ext cx="3607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o-RO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o-RO" sz="1100" dirty="0"/>
              </a:p>
            </p:txBody>
          </p:sp>
        </mc:Choice>
        <mc:Fallback xmlns="">
          <p:sp>
            <p:nvSpPr>
              <p:cNvPr id="34" name="CasetăText 33">
                <a:extLst>
                  <a:ext uri="{FF2B5EF4-FFF2-40B4-BE49-F238E27FC236}">
                    <a16:creationId xmlns:a16="http://schemas.microsoft.com/office/drawing/2014/main" id="{66FF4FB7-605C-CAD5-F896-56AC7F14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63" y="1917294"/>
                <a:ext cx="360740" cy="169277"/>
              </a:xfrm>
              <a:prstGeom prst="rect">
                <a:avLst/>
              </a:prstGeom>
              <a:blipFill>
                <a:blip r:embed="rId8"/>
                <a:stretch>
                  <a:fillRect l="-6780" r="-8475" b="-1111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C469471-FEDD-08FB-3E02-459C348ED529}"/>
              </a:ext>
            </a:extLst>
          </p:cNvPr>
          <p:cNvSpPr/>
          <p:nvPr/>
        </p:nvSpPr>
        <p:spPr>
          <a:xfrm>
            <a:off x="6803184" y="2260314"/>
            <a:ext cx="82193" cy="821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FDDAEA-7A40-61CA-BBE0-F7B1D0610FB2}"/>
              </a:ext>
            </a:extLst>
          </p:cNvPr>
          <p:cNvSpPr/>
          <p:nvPr/>
        </p:nvSpPr>
        <p:spPr>
          <a:xfrm>
            <a:off x="6449059" y="3480910"/>
            <a:ext cx="1895644" cy="894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3595F-EF31-5630-B460-626BB57D72A6}"/>
              </a:ext>
            </a:extLst>
          </p:cNvPr>
          <p:cNvSpPr/>
          <p:nvPr/>
        </p:nvSpPr>
        <p:spPr>
          <a:xfrm>
            <a:off x="6449059" y="2215274"/>
            <a:ext cx="1895644" cy="894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Aproximarea numerică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1184053" y="1386170"/>
            <a:ext cx="666575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Cele două aspecte de luat în considerare în ceea ce privește </a:t>
            </a:r>
            <a:r>
              <a:rPr lang="ro-RO" i="1" dirty="0"/>
              <a:t>aproximarea</a:t>
            </a:r>
            <a:r>
              <a:rPr lang="ro-RO" dirty="0"/>
              <a:t> sunt: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5"/>
          </p:nvPr>
        </p:nvSpPr>
        <p:spPr>
          <a:xfrm>
            <a:off x="2155152" y="2253139"/>
            <a:ext cx="4418830" cy="636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latin typeface="Archivo"/>
                <a:ea typeface="Archivo"/>
                <a:cs typeface="Archivo"/>
                <a:sym typeface="Archivo"/>
              </a:rPr>
              <a:t>N = numărul de termeni considerați din seria Fourier</a:t>
            </a:r>
            <a:endParaRPr sz="1400" dirty="0">
              <a:latin typeface="Archivo"/>
              <a:ea typeface="Archivo"/>
              <a:cs typeface="Archivo"/>
              <a:sym typeface="Archiv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Google Shape;381;p38"/>
              <p:cNvSpPr txBox="1">
                <a:spLocks noGrp="1"/>
              </p:cNvSpPr>
              <p:nvPr>
                <p:ph type="subTitle" idx="6"/>
              </p:nvPr>
            </p:nvSpPr>
            <p:spPr>
              <a:xfrm>
                <a:off x="2155152" y="3674174"/>
                <a:ext cx="5063066" cy="3934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400" dirty="0">
                    <a:latin typeface="Archivo"/>
                    <a:ea typeface="Archivo"/>
                    <a:cs typeface="Archivo"/>
                    <a:sym typeface="Archivo"/>
                  </a:rPr>
                  <a:t>Aproximarea numerică a coeficienților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ro-RO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sz="1400" dirty="0"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381" name="Google Shape;381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6"/>
              </p:nvPr>
            </p:nvSpPr>
            <p:spPr>
              <a:xfrm>
                <a:off x="2155152" y="3674174"/>
                <a:ext cx="5063066" cy="393499"/>
              </a:xfrm>
              <a:prstGeom prst="rect">
                <a:avLst/>
              </a:prstGeom>
              <a:blipFill>
                <a:blip r:embed="rId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Google Shape;384;p38"/>
          <p:cNvSpPr/>
          <p:nvPr/>
        </p:nvSpPr>
        <p:spPr>
          <a:xfrm>
            <a:off x="1184054" y="2058453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184055" y="3409819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7529100" y="445025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88" name="Google Shape;388;p38"/>
          <p:cNvGrpSpPr/>
          <p:nvPr/>
        </p:nvGrpSpPr>
        <p:grpSpPr>
          <a:xfrm>
            <a:off x="1378025" y="2253139"/>
            <a:ext cx="506958" cy="505527"/>
            <a:chOff x="2452688" y="3686176"/>
            <a:chExt cx="561976" cy="560389"/>
          </a:xfrm>
        </p:grpSpPr>
        <p:sp>
          <p:nvSpPr>
            <p:cNvPr id="389" name="Google Shape;389;p38"/>
            <p:cNvSpPr/>
            <p:nvPr/>
          </p:nvSpPr>
          <p:spPr>
            <a:xfrm>
              <a:off x="2452688" y="3686176"/>
              <a:ext cx="560389" cy="560389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2018" y="1988"/>
                  </a:moveTo>
                  <a:cubicBezTo>
                    <a:pt x="69" y="1988"/>
                    <a:pt x="69" y="1988"/>
                    <a:pt x="69" y="1988"/>
                  </a:cubicBezTo>
                  <a:cubicBezTo>
                    <a:pt x="114" y="1831"/>
                    <a:pt x="305" y="1231"/>
                    <a:pt x="644" y="1231"/>
                  </a:cubicBezTo>
                  <a:cubicBezTo>
                    <a:pt x="720" y="1231"/>
                    <a:pt x="794" y="1270"/>
                    <a:pt x="889" y="1360"/>
                  </a:cubicBezTo>
                  <a:cubicBezTo>
                    <a:pt x="901" y="1371"/>
                    <a:pt x="920" y="1370"/>
                    <a:pt x="931" y="1358"/>
                  </a:cubicBezTo>
                  <a:cubicBezTo>
                    <a:pt x="943" y="1346"/>
                    <a:pt x="942" y="1327"/>
                    <a:pt x="930" y="1316"/>
                  </a:cubicBezTo>
                  <a:cubicBezTo>
                    <a:pt x="854" y="1244"/>
                    <a:pt x="761" y="1171"/>
                    <a:pt x="644" y="1171"/>
                  </a:cubicBezTo>
                  <a:cubicBezTo>
                    <a:pt x="541" y="1171"/>
                    <a:pt x="443" y="1217"/>
                    <a:pt x="352" y="1308"/>
                  </a:cubicBezTo>
                  <a:cubicBezTo>
                    <a:pt x="281" y="1378"/>
                    <a:pt x="215" y="1475"/>
                    <a:pt x="154" y="1596"/>
                  </a:cubicBezTo>
                  <a:cubicBezTo>
                    <a:pt x="115" y="1674"/>
                    <a:pt x="84" y="1752"/>
                    <a:pt x="60" y="181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2018"/>
                    <a:pt x="0" y="2018"/>
                    <a:pt x="0" y="2018"/>
                  </a:cubicBezTo>
                  <a:cubicBezTo>
                    <a:pt x="0" y="2034"/>
                    <a:pt x="13" y="2048"/>
                    <a:pt x="30" y="2048"/>
                  </a:cubicBezTo>
                  <a:cubicBezTo>
                    <a:pt x="2018" y="2048"/>
                    <a:pt x="2018" y="2048"/>
                    <a:pt x="2018" y="2048"/>
                  </a:cubicBezTo>
                  <a:cubicBezTo>
                    <a:pt x="2035" y="2048"/>
                    <a:pt x="2048" y="2034"/>
                    <a:pt x="2048" y="2018"/>
                  </a:cubicBezTo>
                  <a:cubicBezTo>
                    <a:pt x="2048" y="2001"/>
                    <a:pt x="2035" y="1988"/>
                    <a:pt x="2018" y="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511425" y="3686176"/>
              <a:ext cx="211138" cy="276225"/>
            </a:xfrm>
            <a:custGeom>
              <a:avLst/>
              <a:gdLst/>
              <a:ahLst/>
              <a:cxnLst/>
              <a:rect l="l" t="t" r="r" b="b"/>
              <a:pathLst>
                <a:path w="771" h="1013" extrusionOk="0">
                  <a:moveTo>
                    <a:pt x="30" y="1013"/>
                  </a:moveTo>
                  <a:cubicBezTo>
                    <a:pt x="173" y="1013"/>
                    <a:pt x="173" y="1013"/>
                    <a:pt x="173" y="1013"/>
                  </a:cubicBezTo>
                  <a:cubicBezTo>
                    <a:pt x="302" y="1013"/>
                    <a:pt x="414" y="922"/>
                    <a:pt x="440" y="795"/>
                  </a:cubicBezTo>
                  <a:cubicBezTo>
                    <a:pt x="488" y="561"/>
                    <a:pt x="488" y="561"/>
                    <a:pt x="488" y="561"/>
                  </a:cubicBezTo>
                  <a:cubicBezTo>
                    <a:pt x="657" y="561"/>
                    <a:pt x="657" y="561"/>
                    <a:pt x="657" y="561"/>
                  </a:cubicBezTo>
                  <a:cubicBezTo>
                    <a:pt x="673" y="561"/>
                    <a:pt x="687" y="547"/>
                    <a:pt x="687" y="531"/>
                  </a:cubicBezTo>
                  <a:cubicBezTo>
                    <a:pt x="687" y="369"/>
                    <a:pt x="687" y="369"/>
                    <a:pt x="687" y="369"/>
                  </a:cubicBezTo>
                  <a:cubicBezTo>
                    <a:pt x="687" y="352"/>
                    <a:pt x="673" y="339"/>
                    <a:pt x="657" y="339"/>
                  </a:cubicBezTo>
                  <a:cubicBezTo>
                    <a:pt x="533" y="339"/>
                    <a:pt x="533" y="339"/>
                    <a:pt x="533" y="339"/>
                  </a:cubicBezTo>
                  <a:cubicBezTo>
                    <a:pt x="536" y="327"/>
                    <a:pt x="536" y="327"/>
                    <a:pt x="536" y="327"/>
                  </a:cubicBezTo>
                  <a:cubicBezTo>
                    <a:pt x="548" y="266"/>
                    <a:pt x="602" y="221"/>
                    <a:pt x="665" y="221"/>
                  </a:cubicBezTo>
                  <a:cubicBezTo>
                    <a:pt x="741" y="221"/>
                    <a:pt x="741" y="221"/>
                    <a:pt x="741" y="221"/>
                  </a:cubicBezTo>
                  <a:cubicBezTo>
                    <a:pt x="758" y="221"/>
                    <a:pt x="771" y="208"/>
                    <a:pt x="771" y="191"/>
                  </a:cubicBezTo>
                  <a:cubicBezTo>
                    <a:pt x="771" y="30"/>
                    <a:pt x="771" y="30"/>
                    <a:pt x="771" y="30"/>
                  </a:cubicBezTo>
                  <a:cubicBezTo>
                    <a:pt x="771" y="13"/>
                    <a:pt x="758" y="0"/>
                    <a:pt x="741" y="0"/>
                  </a:cubicBezTo>
                  <a:cubicBezTo>
                    <a:pt x="665" y="0"/>
                    <a:pt x="665" y="0"/>
                    <a:pt x="665" y="0"/>
                  </a:cubicBezTo>
                  <a:cubicBezTo>
                    <a:pt x="573" y="0"/>
                    <a:pt x="486" y="35"/>
                    <a:pt x="419" y="99"/>
                  </a:cubicBezTo>
                  <a:cubicBezTo>
                    <a:pt x="407" y="111"/>
                    <a:pt x="407" y="130"/>
                    <a:pt x="418" y="142"/>
                  </a:cubicBezTo>
                  <a:cubicBezTo>
                    <a:pt x="430" y="154"/>
                    <a:pt x="449" y="154"/>
                    <a:pt x="461" y="142"/>
                  </a:cubicBezTo>
                  <a:cubicBezTo>
                    <a:pt x="516" y="89"/>
                    <a:pt x="588" y="60"/>
                    <a:pt x="665" y="60"/>
                  </a:cubicBezTo>
                  <a:cubicBezTo>
                    <a:pt x="711" y="60"/>
                    <a:pt x="711" y="60"/>
                    <a:pt x="711" y="60"/>
                  </a:cubicBezTo>
                  <a:cubicBezTo>
                    <a:pt x="711" y="161"/>
                    <a:pt x="711" y="161"/>
                    <a:pt x="711" y="161"/>
                  </a:cubicBezTo>
                  <a:cubicBezTo>
                    <a:pt x="665" y="161"/>
                    <a:pt x="665" y="161"/>
                    <a:pt x="665" y="161"/>
                  </a:cubicBezTo>
                  <a:cubicBezTo>
                    <a:pt x="574" y="161"/>
                    <a:pt x="495" y="226"/>
                    <a:pt x="477" y="315"/>
                  </a:cubicBezTo>
                  <a:cubicBezTo>
                    <a:pt x="467" y="363"/>
                    <a:pt x="467" y="363"/>
                    <a:pt x="467" y="363"/>
                  </a:cubicBezTo>
                  <a:cubicBezTo>
                    <a:pt x="465" y="372"/>
                    <a:pt x="467" y="381"/>
                    <a:pt x="473" y="388"/>
                  </a:cubicBezTo>
                  <a:cubicBezTo>
                    <a:pt x="479" y="395"/>
                    <a:pt x="487" y="399"/>
                    <a:pt x="496" y="399"/>
                  </a:cubicBezTo>
                  <a:cubicBezTo>
                    <a:pt x="627" y="399"/>
                    <a:pt x="627" y="399"/>
                    <a:pt x="627" y="399"/>
                  </a:cubicBezTo>
                  <a:cubicBezTo>
                    <a:pt x="627" y="501"/>
                    <a:pt x="627" y="501"/>
                    <a:pt x="627" y="501"/>
                  </a:cubicBezTo>
                  <a:cubicBezTo>
                    <a:pt x="463" y="501"/>
                    <a:pt x="463" y="501"/>
                    <a:pt x="463" y="501"/>
                  </a:cubicBezTo>
                  <a:cubicBezTo>
                    <a:pt x="449" y="501"/>
                    <a:pt x="437" y="511"/>
                    <a:pt x="434" y="525"/>
                  </a:cubicBezTo>
                  <a:cubicBezTo>
                    <a:pt x="381" y="783"/>
                    <a:pt x="381" y="783"/>
                    <a:pt x="381" y="783"/>
                  </a:cubicBezTo>
                  <a:cubicBezTo>
                    <a:pt x="361" y="882"/>
                    <a:pt x="274" y="953"/>
                    <a:pt x="173" y="953"/>
                  </a:cubicBezTo>
                  <a:cubicBezTo>
                    <a:pt x="60" y="953"/>
                    <a:pt x="60" y="953"/>
                    <a:pt x="60" y="953"/>
                  </a:cubicBezTo>
                  <a:cubicBezTo>
                    <a:pt x="60" y="852"/>
                    <a:pt x="60" y="852"/>
                    <a:pt x="60" y="852"/>
                  </a:cubicBezTo>
                  <a:cubicBezTo>
                    <a:pt x="173" y="852"/>
                    <a:pt x="173" y="852"/>
                    <a:pt x="173" y="852"/>
                  </a:cubicBezTo>
                  <a:cubicBezTo>
                    <a:pt x="225" y="852"/>
                    <a:pt x="271" y="814"/>
                    <a:pt x="282" y="763"/>
                  </a:cubicBezTo>
                  <a:cubicBezTo>
                    <a:pt x="328" y="537"/>
                    <a:pt x="328" y="537"/>
                    <a:pt x="328" y="537"/>
                  </a:cubicBezTo>
                  <a:cubicBezTo>
                    <a:pt x="330" y="528"/>
                    <a:pt x="327" y="519"/>
                    <a:pt x="322" y="512"/>
                  </a:cubicBezTo>
                  <a:cubicBezTo>
                    <a:pt x="316" y="505"/>
                    <a:pt x="307" y="501"/>
                    <a:pt x="298" y="501"/>
                  </a:cubicBezTo>
                  <a:cubicBezTo>
                    <a:pt x="202" y="501"/>
                    <a:pt x="202" y="501"/>
                    <a:pt x="202" y="501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331" y="399"/>
                    <a:pt x="331" y="399"/>
                    <a:pt x="331" y="399"/>
                  </a:cubicBezTo>
                  <a:cubicBezTo>
                    <a:pt x="346" y="399"/>
                    <a:pt x="358" y="389"/>
                    <a:pt x="361" y="375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80" y="279"/>
                    <a:pt x="384" y="265"/>
                    <a:pt x="390" y="251"/>
                  </a:cubicBezTo>
                  <a:cubicBezTo>
                    <a:pt x="395" y="235"/>
                    <a:pt x="388" y="218"/>
                    <a:pt x="372" y="212"/>
                  </a:cubicBezTo>
                  <a:cubicBezTo>
                    <a:pt x="357" y="207"/>
                    <a:pt x="339" y="214"/>
                    <a:pt x="333" y="230"/>
                  </a:cubicBezTo>
                  <a:cubicBezTo>
                    <a:pt x="327" y="247"/>
                    <a:pt x="322" y="264"/>
                    <a:pt x="318" y="282"/>
                  </a:cubicBezTo>
                  <a:cubicBezTo>
                    <a:pt x="307" y="339"/>
                    <a:pt x="307" y="339"/>
                    <a:pt x="307" y="339"/>
                  </a:cubicBezTo>
                  <a:cubicBezTo>
                    <a:pt x="172" y="339"/>
                    <a:pt x="172" y="339"/>
                    <a:pt x="172" y="339"/>
                  </a:cubicBezTo>
                  <a:cubicBezTo>
                    <a:pt x="155" y="339"/>
                    <a:pt x="142" y="352"/>
                    <a:pt x="142" y="369"/>
                  </a:cubicBezTo>
                  <a:cubicBezTo>
                    <a:pt x="142" y="531"/>
                    <a:pt x="142" y="531"/>
                    <a:pt x="142" y="531"/>
                  </a:cubicBezTo>
                  <a:cubicBezTo>
                    <a:pt x="142" y="547"/>
                    <a:pt x="155" y="561"/>
                    <a:pt x="172" y="561"/>
                  </a:cubicBezTo>
                  <a:cubicBezTo>
                    <a:pt x="262" y="561"/>
                    <a:pt x="262" y="561"/>
                    <a:pt x="262" y="561"/>
                  </a:cubicBezTo>
                  <a:cubicBezTo>
                    <a:pt x="223" y="751"/>
                    <a:pt x="223" y="751"/>
                    <a:pt x="223" y="751"/>
                  </a:cubicBezTo>
                  <a:cubicBezTo>
                    <a:pt x="218" y="774"/>
                    <a:pt x="197" y="792"/>
                    <a:pt x="173" y="792"/>
                  </a:cubicBezTo>
                  <a:cubicBezTo>
                    <a:pt x="30" y="792"/>
                    <a:pt x="30" y="792"/>
                    <a:pt x="30" y="792"/>
                  </a:cubicBezTo>
                  <a:cubicBezTo>
                    <a:pt x="14" y="792"/>
                    <a:pt x="0" y="805"/>
                    <a:pt x="0" y="822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0"/>
                    <a:pt x="14" y="1013"/>
                    <a:pt x="30" y="1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2789238" y="3771901"/>
              <a:ext cx="165100" cy="155575"/>
            </a:xfrm>
            <a:custGeom>
              <a:avLst/>
              <a:gdLst/>
              <a:ahLst/>
              <a:cxnLst/>
              <a:rect l="l" t="t" r="r" b="b"/>
              <a:pathLst>
                <a:path w="602" h="567" extrusionOk="0">
                  <a:moveTo>
                    <a:pt x="6" y="551"/>
                  </a:moveTo>
                  <a:cubicBezTo>
                    <a:pt x="11" y="561"/>
                    <a:pt x="21" y="567"/>
                    <a:pt x="32" y="567"/>
                  </a:cubicBezTo>
                  <a:cubicBezTo>
                    <a:pt x="227" y="567"/>
                    <a:pt x="227" y="567"/>
                    <a:pt x="227" y="567"/>
                  </a:cubicBezTo>
                  <a:cubicBezTo>
                    <a:pt x="237" y="567"/>
                    <a:pt x="247" y="562"/>
                    <a:pt x="252" y="554"/>
                  </a:cubicBezTo>
                  <a:cubicBezTo>
                    <a:pt x="301" y="481"/>
                    <a:pt x="301" y="481"/>
                    <a:pt x="301" y="481"/>
                  </a:cubicBezTo>
                  <a:cubicBezTo>
                    <a:pt x="350" y="554"/>
                    <a:pt x="350" y="554"/>
                    <a:pt x="350" y="554"/>
                  </a:cubicBezTo>
                  <a:cubicBezTo>
                    <a:pt x="356" y="562"/>
                    <a:pt x="365" y="567"/>
                    <a:pt x="375" y="567"/>
                  </a:cubicBezTo>
                  <a:cubicBezTo>
                    <a:pt x="570" y="567"/>
                    <a:pt x="570" y="567"/>
                    <a:pt x="570" y="567"/>
                  </a:cubicBezTo>
                  <a:cubicBezTo>
                    <a:pt x="570" y="567"/>
                    <a:pt x="570" y="567"/>
                    <a:pt x="570" y="567"/>
                  </a:cubicBezTo>
                  <a:cubicBezTo>
                    <a:pt x="587" y="567"/>
                    <a:pt x="600" y="554"/>
                    <a:pt x="600" y="537"/>
                  </a:cubicBezTo>
                  <a:cubicBezTo>
                    <a:pt x="600" y="530"/>
                    <a:pt x="598" y="524"/>
                    <a:pt x="594" y="519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601" y="37"/>
                    <a:pt x="602" y="25"/>
                    <a:pt x="597" y="16"/>
                  </a:cubicBezTo>
                  <a:cubicBezTo>
                    <a:pt x="591" y="6"/>
                    <a:pt x="581" y="0"/>
                    <a:pt x="570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65" y="0"/>
                    <a:pt x="356" y="5"/>
                    <a:pt x="350" y="13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47" y="5"/>
                    <a:pt x="237" y="0"/>
                    <a:pt x="22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0"/>
                    <a:pt x="11" y="6"/>
                    <a:pt x="6" y="16"/>
                  </a:cubicBezTo>
                  <a:cubicBezTo>
                    <a:pt x="0" y="25"/>
                    <a:pt x="1" y="37"/>
                    <a:pt x="7" y="47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7" y="520"/>
                    <a:pt x="7" y="520"/>
                    <a:pt x="7" y="520"/>
                  </a:cubicBezTo>
                  <a:cubicBezTo>
                    <a:pt x="1" y="530"/>
                    <a:pt x="0" y="542"/>
                    <a:pt x="6" y="551"/>
                  </a:cubicBezTo>
                  <a:close/>
                  <a:moveTo>
                    <a:pt x="229" y="300"/>
                  </a:moveTo>
                  <a:cubicBezTo>
                    <a:pt x="235" y="290"/>
                    <a:pt x="235" y="277"/>
                    <a:pt x="229" y="26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82" y="164"/>
                    <a:pt x="291" y="169"/>
                    <a:pt x="301" y="169"/>
                  </a:cubicBezTo>
                  <a:cubicBezTo>
                    <a:pt x="311" y="169"/>
                    <a:pt x="320" y="164"/>
                    <a:pt x="326" y="156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374" y="267"/>
                    <a:pt x="374" y="267"/>
                    <a:pt x="374" y="267"/>
                  </a:cubicBezTo>
                  <a:cubicBezTo>
                    <a:pt x="367" y="277"/>
                    <a:pt x="367" y="290"/>
                    <a:pt x="374" y="300"/>
                  </a:cubicBezTo>
                  <a:cubicBezTo>
                    <a:pt x="514" y="507"/>
                    <a:pt x="514" y="507"/>
                    <a:pt x="514" y="507"/>
                  </a:cubicBezTo>
                  <a:cubicBezTo>
                    <a:pt x="391" y="507"/>
                    <a:pt x="391" y="507"/>
                    <a:pt x="391" y="507"/>
                  </a:cubicBezTo>
                  <a:cubicBezTo>
                    <a:pt x="326" y="411"/>
                    <a:pt x="326" y="411"/>
                    <a:pt x="326" y="411"/>
                  </a:cubicBezTo>
                  <a:cubicBezTo>
                    <a:pt x="320" y="403"/>
                    <a:pt x="311" y="398"/>
                    <a:pt x="301" y="398"/>
                  </a:cubicBezTo>
                  <a:cubicBezTo>
                    <a:pt x="291" y="398"/>
                    <a:pt x="282" y="403"/>
                    <a:pt x="276" y="411"/>
                  </a:cubicBezTo>
                  <a:cubicBezTo>
                    <a:pt x="211" y="507"/>
                    <a:pt x="211" y="507"/>
                    <a:pt x="211" y="507"/>
                  </a:cubicBezTo>
                  <a:cubicBezTo>
                    <a:pt x="89" y="507"/>
                    <a:pt x="89" y="507"/>
                    <a:pt x="89" y="507"/>
                  </a:cubicBezTo>
                  <a:lnTo>
                    <a:pt x="229" y="3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2730500" y="3743326"/>
              <a:ext cx="52388" cy="209550"/>
            </a:xfrm>
            <a:custGeom>
              <a:avLst/>
              <a:gdLst/>
              <a:ahLst/>
              <a:cxnLst/>
              <a:rect l="l" t="t" r="r" b="b"/>
              <a:pathLst>
                <a:path w="192" h="767" extrusionOk="0">
                  <a:moveTo>
                    <a:pt x="152" y="767"/>
                  </a:moveTo>
                  <a:cubicBezTo>
                    <a:pt x="158" y="767"/>
                    <a:pt x="165" y="765"/>
                    <a:pt x="171" y="760"/>
                  </a:cubicBezTo>
                  <a:cubicBezTo>
                    <a:pt x="183" y="750"/>
                    <a:pt x="185" y="731"/>
                    <a:pt x="175" y="718"/>
                  </a:cubicBezTo>
                  <a:cubicBezTo>
                    <a:pt x="101" y="628"/>
                    <a:pt x="60" y="511"/>
                    <a:pt x="60" y="390"/>
                  </a:cubicBezTo>
                  <a:cubicBezTo>
                    <a:pt x="60" y="265"/>
                    <a:pt x="103" y="145"/>
                    <a:pt x="181" y="53"/>
                  </a:cubicBezTo>
                  <a:cubicBezTo>
                    <a:pt x="192" y="41"/>
                    <a:pt x="190" y="22"/>
                    <a:pt x="178" y="11"/>
                  </a:cubicBezTo>
                  <a:cubicBezTo>
                    <a:pt x="165" y="0"/>
                    <a:pt x="146" y="2"/>
                    <a:pt x="135" y="15"/>
                  </a:cubicBezTo>
                  <a:cubicBezTo>
                    <a:pt x="48" y="117"/>
                    <a:pt x="0" y="250"/>
                    <a:pt x="0" y="390"/>
                  </a:cubicBezTo>
                  <a:cubicBezTo>
                    <a:pt x="0" y="525"/>
                    <a:pt x="46" y="655"/>
                    <a:pt x="128" y="756"/>
                  </a:cubicBezTo>
                  <a:cubicBezTo>
                    <a:pt x="134" y="763"/>
                    <a:pt x="143" y="767"/>
                    <a:pt x="152" y="7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960688" y="3743326"/>
              <a:ext cx="52388" cy="209550"/>
            </a:xfrm>
            <a:custGeom>
              <a:avLst/>
              <a:gdLst/>
              <a:ahLst/>
              <a:cxnLst/>
              <a:rect l="l" t="t" r="r" b="b"/>
              <a:pathLst>
                <a:path w="192" h="767" extrusionOk="0">
                  <a:moveTo>
                    <a:pt x="132" y="390"/>
                  </a:moveTo>
                  <a:cubicBezTo>
                    <a:pt x="132" y="511"/>
                    <a:pt x="91" y="628"/>
                    <a:pt x="18" y="718"/>
                  </a:cubicBezTo>
                  <a:cubicBezTo>
                    <a:pt x="7" y="731"/>
                    <a:pt x="9" y="750"/>
                    <a:pt x="22" y="760"/>
                  </a:cubicBezTo>
                  <a:cubicBezTo>
                    <a:pt x="27" y="765"/>
                    <a:pt x="34" y="767"/>
                    <a:pt x="41" y="767"/>
                  </a:cubicBezTo>
                  <a:cubicBezTo>
                    <a:pt x="49" y="767"/>
                    <a:pt x="58" y="763"/>
                    <a:pt x="64" y="756"/>
                  </a:cubicBezTo>
                  <a:cubicBezTo>
                    <a:pt x="147" y="655"/>
                    <a:pt x="192" y="525"/>
                    <a:pt x="192" y="390"/>
                  </a:cubicBezTo>
                  <a:cubicBezTo>
                    <a:pt x="192" y="250"/>
                    <a:pt x="144" y="117"/>
                    <a:pt x="57" y="15"/>
                  </a:cubicBezTo>
                  <a:cubicBezTo>
                    <a:pt x="46" y="2"/>
                    <a:pt x="27" y="0"/>
                    <a:pt x="15" y="11"/>
                  </a:cubicBezTo>
                  <a:cubicBezTo>
                    <a:pt x="2" y="22"/>
                    <a:pt x="0" y="41"/>
                    <a:pt x="11" y="53"/>
                  </a:cubicBezTo>
                  <a:cubicBezTo>
                    <a:pt x="89" y="145"/>
                    <a:pt x="132" y="265"/>
                    <a:pt x="132" y="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719388" y="3956051"/>
              <a:ext cx="295276" cy="198438"/>
            </a:xfrm>
            <a:custGeom>
              <a:avLst/>
              <a:gdLst/>
              <a:ahLst/>
              <a:cxnLst/>
              <a:rect l="l" t="t" r="r" b="b"/>
              <a:pathLst>
                <a:path w="1076" h="726" extrusionOk="0">
                  <a:moveTo>
                    <a:pt x="11" y="469"/>
                  </a:moveTo>
                  <a:cubicBezTo>
                    <a:pt x="127" y="590"/>
                    <a:pt x="257" y="726"/>
                    <a:pt x="432" y="726"/>
                  </a:cubicBezTo>
                  <a:cubicBezTo>
                    <a:pt x="588" y="726"/>
                    <a:pt x="744" y="610"/>
                    <a:pt x="894" y="381"/>
                  </a:cubicBezTo>
                  <a:cubicBezTo>
                    <a:pt x="1003" y="215"/>
                    <a:pt x="1067" y="51"/>
                    <a:pt x="1070" y="45"/>
                  </a:cubicBezTo>
                  <a:cubicBezTo>
                    <a:pt x="1076" y="29"/>
                    <a:pt x="1068" y="12"/>
                    <a:pt x="1053" y="6"/>
                  </a:cubicBezTo>
                  <a:cubicBezTo>
                    <a:pt x="1038" y="0"/>
                    <a:pt x="1020" y="7"/>
                    <a:pt x="1014" y="23"/>
                  </a:cubicBezTo>
                  <a:cubicBezTo>
                    <a:pt x="1012" y="29"/>
                    <a:pt x="759" y="666"/>
                    <a:pt x="432" y="666"/>
                  </a:cubicBezTo>
                  <a:cubicBezTo>
                    <a:pt x="283" y="666"/>
                    <a:pt x="167" y="545"/>
                    <a:pt x="55" y="428"/>
                  </a:cubicBezTo>
                  <a:cubicBezTo>
                    <a:pt x="43" y="416"/>
                    <a:pt x="24" y="415"/>
                    <a:pt x="12" y="427"/>
                  </a:cubicBezTo>
                  <a:cubicBezTo>
                    <a:pt x="0" y="438"/>
                    <a:pt x="0" y="457"/>
                    <a:pt x="11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8"/>
          <p:cNvGrpSpPr/>
          <p:nvPr/>
        </p:nvGrpSpPr>
        <p:grpSpPr>
          <a:xfrm>
            <a:off x="1378013" y="3603777"/>
            <a:ext cx="506984" cy="506984"/>
            <a:chOff x="7011988" y="4557713"/>
            <a:chExt cx="560389" cy="560389"/>
          </a:xfrm>
        </p:grpSpPr>
        <p:sp>
          <p:nvSpPr>
            <p:cNvPr id="396" name="Google Shape;396;p38"/>
            <p:cNvSpPr/>
            <p:nvPr/>
          </p:nvSpPr>
          <p:spPr>
            <a:xfrm>
              <a:off x="7011988" y="4557713"/>
              <a:ext cx="560389" cy="560389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2018" y="994"/>
                  </a:moveTo>
                  <a:cubicBezTo>
                    <a:pt x="1054" y="994"/>
                    <a:pt x="1054" y="994"/>
                    <a:pt x="1054" y="994"/>
                  </a:cubicBezTo>
                  <a:cubicBezTo>
                    <a:pt x="1054" y="30"/>
                    <a:pt x="1054" y="30"/>
                    <a:pt x="1054" y="30"/>
                  </a:cubicBezTo>
                  <a:cubicBezTo>
                    <a:pt x="1054" y="14"/>
                    <a:pt x="1041" y="0"/>
                    <a:pt x="1024" y="0"/>
                  </a:cubicBezTo>
                  <a:cubicBezTo>
                    <a:pt x="1008" y="0"/>
                    <a:pt x="994" y="14"/>
                    <a:pt x="994" y="30"/>
                  </a:cubicBezTo>
                  <a:cubicBezTo>
                    <a:pt x="994" y="501"/>
                    <a:pt x="994" y="501"/>
                    <a:pt x="994" y="501"/>
                  </a:cubicBezTo>
                  <a:cubicBezTo>
                    <a:pt x="988" y="479"/>
                    <a:pt x="981" y="457"/>
                    <a:pt x="974" y="436"/>
                  </a:cubicBezTo>
                  <a:cubicBezTo>
                    <a:pt x="931" y="307"/>
                    <a:pt x="871" y="204"/>
                    <a:pt x="795" y="129"/>
                  </a:cubicBezTo>
                  <a:cubicBezTo>
                    <a:pt x="667" y="3"/>
                    <a:pt x="539" y="0"/>
                    <a:pt x="527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15" y="0"/>
                    <a:pt x="346" y="3"/>
                    <a:pt x="202" y="195"/>
                  </a:cubicBezTo>
                  <a:cubicBezTo>
                    <a:pt x="192" y="208"/>
                    <a:pt x="195" y="227"/>
                    <a:pt x="208" y="237"/>
                  </a:cubicBezTo>
                  <a:cubicBezTo>
                    <a:pt x="221" y="247"/>
                    <a:pt x="240" y="244"/>
                    <a:pt x="250" y="231"/>
                  </a:cubicBezTo>
                  <a:cubicBezTo>
                    <a:pt x="345" y="105"/>
                    <a:pt x="449" y="72"/>
                    <a:pt x="498" y="63"/>
                  </a:cubicBezTo>
                  <a:cubicBezTo>
                    <a:pt x="502" y="75"/>
                    <a:pt x="514" y="84"/>
                    <a:pt x="527" y="84"/>
                  </a:cubicBezTo>
                  <a:cubicBezTo>
                    <a:pt x="540" y="84"/>
                    <a:pt x="552" y="75"/>
                    <a:pt x="556" y="63"/>
                  </a:cubicBezTo>
                  <a:cubicBezTo>
                    <a:pt x="596" y="70"/>
                    <a:pt x="675" y="94"/>
                    <a:pt x="755" y="174"/>
                  </a:cubicBezTo>
                  <a:cubicBezTo>
                    <a:pt x="862" y="280"/>
                    <a:pt x="989" y="509"/>
                    <a:pt x="994" y="994"/>
                  </a:cubicBezTo>
                  <a:cubicBezTo>
                    <a:pt x="556" y="994"/>
                    <a:pt x="556" y="994"/>
                    <a:pt x="556" y="994"/>
                  </a:cubicBezTo>
                  <a:cubicBezTo>
                    <a:pt x="554" y="981"/>
                    <a:pt x="542" y="970"/>
                    <a:pt x="527" y="970"/>
                  </a:cubicBezTo>
                  <a:cubicBezTo>
                    <a:pt x="512" y="970"/>
                    <a:pt x="500" y="981"/>
                    <a:pt x="498" y="994"/>
                  </a:cubicBezTo>
                  <a:cubicBezTo>
                    <a:pt x="60" y="994"/>
                    <a:pt x="60" y="994"/>
                    <a:pt x="60" y="994"/>
                  </a:cubicBezTo>
                  <a:cubicBezTo>
                    <a:pt x="63" y="726"/>
                    <a:pt x="103" y="509"/>
                    <a:pt x="179" y="349"/>
                  </a:cubicBezTo>
                  <a:cubicBezTo>
                    <a:pt x="186" y="334"/>
                    <a:pt x="180" y="316"/>
                    <a:pt x="165" y="309"/>
                  </a:cubicBezTo>
                  <a:cubicBezTo>
                    <a:pt x="150" y="302"/>
                    <a:pt x="132" y="308"/>
                    <a:pt x="125" y="323"/>
                  </a:cubicBezTo>
                  <a:cubicBezTo>
                    <a:pt x="42" y="497"/>
                    <a:pt x="0" y="732"/>
                    <a:pt x="0" y="1022"/>
                  </a:cubicBezTo>
                  <a:cubicBezTo>
                    <a:pt x="0" y="1023"/>
                    <a:pt x="0" y="1024"/>
                    <a:pt x="0" y="1024"/>
                  </a:cubicBezTo>
                  <a:cubicBezTo>
                    <a:pt x="0" y="1033"/>
                    <a:pt x="3" y="1040"/>
                    <a:pt x="9" y="1045"/>
                  </a:cubicBezTo>
                  <a:cubicBezTo>
                    <a:pt x="14" y="1051"/>
                    <a:pt x="22" y="1054"/>
                    <a:pt x="30" y="1054"/>
                  </a:cubicBezTo>
                  <a:cubicBezTo>
                    <a:pt x="31" y="1054"/>
                    <a:pt x="31" y="1054"/>
                    <a:pt x="32" y="1054"/>
                  </a:cubicBezTo>
                  <a:cubicBezTo>
                    <a:pt x="994" y="1054"/>
                    <a:pt x="994" y="1054"/>
                    <a:pt x="994" y="1054"/>
                  </a:cubicBezTo>
                  <a:cubicBezTo>
                    <a:pt x="994" y="2018"/>
                    <a:pt x="994" y="2018"/>
                    <a:pt x="994" y="2018"/>
                  </a:cubicBezTo>
                  <a:cubicBezTo>
                    <a:pt x="994" y="2035"/>
                    <a:pt x="1007" y="2048"/>
                    <a:pt x="1024" y="2048"/>
                  </a:cubicBezTo>
                  <a:cubicBezTo>
                    <a:pt x="1041" y="2048"/>
                    <a:pt x="1054" y="2035"/>
                    <a:pt x="1054" y="2018"/>
                  </a:cubicBezTo>
                  <a:cubicBezTo>
                    <a:pt x="1054" y="1547"/>
                    <a:pt x="1054" y="1547"/>
                    <a:pt x="1054" y="1547"/>
                  </a:cubicBezTo>
                  <a:cubicBezTo>
                    <a:pt x="1060" y="1570"/>
                    <a:pt x="1067" y="1591"/>
                    <a:pt x="1074" y="1613"/>
                  </a:cubicBezTo>
                  <a:cubicBezTo>
                    <a:pt x="1117" y="1741"/>
                    <a:pt x="1177" y="1844"/>
                    <a:pt x="1253" y="1919"/>
                  </a:cubicBezTo>
                  <a:cubicBezTo>
                    <a:pt x="1381" y="2045"/>
                    <a:pt x="1509" y="2048"/>
                    <a:pt x="1521" y="2048"/>
                  </a:cubicBezTo>
                  <a:cubicBezTo>
                    <a:pt x="1521" y="2048"/>
                    <a:pt x="1521" y="2048"/>
                    <a:pt x="1521" y="2048"/>
                  </a:cubicBezTo>
                  <a:cubicBezTo>
                    <a:pt x="1529" y="2048"/>
                    <a:pt x="1598" y="2047"/>
                    <a:pt x="1684" y="1999"/>
                  </a:cubicBezTo>
                  <a:cubicBezTo>
                    <a:pt x="1764" y="1954"/>
                    <a:pt x="1876" y="1858"/>
                    <a:pt x="1954" y="1654"/>
                  </a:cubicBezTo>
                  <a:cubicBezTo>
                    <a:pt x="1959" y="1639"/>
                    <a:pt x="1952" y="1621"/>
                    <a:pt x="1936" y="1616"/>
                  </a:cubicBezTo>
                  <a:cubicBezTo>
                    <a:pt x="1921" y="1610"/>
                    <a:pt x="1903" y="1617"/>
                    <a:pt x="1897" y="1633"/>
                  </a:cubicBezTo>
                  <a:cubicBezTo>
                    <a:pt x="1842" y="1779"/>
                    <a:pt x="1759" y="1887"/>
                    <a:pt x="1658" y="1945"/>
                  </a:cubicBezTo>
                  <a:cubicBezTo>
                    <a:pt x="1614" y="1970"/>
                    <a:pt x="1575" y="1981"/>
                    <a:pt x="1550" y="1985"/>
                  </a:cubicBezTo>
                  <a:cubicBezTo>
                    <a:pt x="1546" y="1973"/>
                    <a:pt x="1535" y="1964"/>
                    <a:pt x="1521" y="1964"/>
                  </a:cubicBezTo>
                  <a:cubicBezTo>
                    <a:pt x="1508" y="1964"/>
                    <a:pt x="1496" y="1973"/>
                    <a:pt x="1492" y="1985"/>
                  </a:cubicBezTo>
                  <a:cubicBezTo>
                    <a:pt x="1452" y="1978"/>
                    <a:pt x="1373" y="1954"/>
                    <a:pt x="1293" y="1875"/>
                  </a:cubicBezTo>
                  <a:cubicBezTo>
                    <a:pt x="1186" y="1768"/>
                    <a:pt x="1059" y="1540"/>
                    <a:pt x="1054" y="1054"/>
                  </a:cubicBezTo>
                  <a:cubicBezTo>
                    <a:pt x="1492" y="1054"/>
                    <a:pt x="1492" y="1054"/>
                    <a:pt x="1492" y="1054"/>
                  </a:cubicBezTo>
                  <a:cubicBezTo>
                    <a:pt x="1494" y="1068"/>
                    <a:pt x="1507" y="1078"/>
                    <a:pt x="1521" y="1078"/>
                  </a:cubicBezTo>
                  <a:cubicBezTo>
                    <a:pt x="1536" y="1078"/>
                    <a:pt x="1548" y="1068"/>
                    <a:pt x="1551" y="1054"/>
                  </a:cubicBezTo>
                  <a:cubicBezTo>
                    <a:pt x="1988" y="1054"/>
                    <a:pt x="1988" y="1054"/>
                    <a:pt x="1988" y="1054"/>
                  </a:cubicBezTo>
                  <a:cubicBezTo>
                    <a:pt x="1986" y="1224"/>
                    <a:pt x="1969" y="1374"/>
                    <a:pt x="1938" y="1501"/>
                  </a:cubicBezTo>
                  <a:cubicBezTo>
                    <a:pt x="1934" y="1517"/>
                    <a:pt x="1944" y="1533"/>
                    <a:pt x="1960" y="1537"/>
                  </a:cubicBezTo>
                  <a:cubicBezTo>
                    <a:pt x="1962" y="1538"/>
                    <a:pt x="1965" y="1538"/>
                    <a:pt x="1967" y="1538"/>
                  </a:cubicBezTo>
                  <a:cubicBezTo>
                    <a:pt x="1981" y="1538"/>
                    <a:pt x="1993" y="1529"/>
                    <a:pt x="1996" y="1515"/>
                  </a:cubicBezTo>
                  <a:cubicBezTo>
                    <a:pt x="2031" y="1376"/>
                    <a:pt x="2048" y="1211"/>
                    <a:pt x="2048" y="1024"/>
                  </a:cubicBezTo>
                  <a:cubicBezTo>
                    <a:pt x="2048" y="1008"/>
                    <a:pt x="2035" y="994"/>
                    <a:pt x="2018" y="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92963" y="4932363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181" h="302" extrusionOk="0">
                  <a:moveTo>
                    <a:pt x="62" y="60"/>
                  </a:moveTo>
                  <a:cubicBezTo>
                    <a:pt x="119" y="60"/>
                    <a:pt x="119" y="60"/>
                    <a:pt x="119" y="60"/>
                  </a:cubicBezTo>
                  <a:cubicBezTo>
                    <a:pt x="120" y="60"/>
                    <a:pt x="121" y="61"/>
                    <a:pt x="121" y="62"/>
                  </a:cubicBezTo>
                  <a:cubicBezTo>
                    <a:pt x="121" y="79"/>
                    <a:pt x="134" y="92"/>
                    <a:pt x="151" y="92"/>
                  </a:cubicBezTo>
                  <a:cubicBezTo>
                    <a:pt x="168" y="92"/>
                    <a:pt x="181" y="79"/>
                    <a:pt x="181" y="62"/>
                  </a:cubicBezTo>
                  <a:cubicBezTo>
                    <a:pt x="181" y="28"/>
                    <a:pt x="153" y="0"/>
                    <a:pt x="11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53"/>
                    <a:pt x="28" y="181"/>
                    <a:pt x="62" y="181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0" y="181"/>
                    <a:pt x="121" y="182"/>
                    <a:pt x="121" y="184"/>
                  </a:cubicBezTo>
                  <a:cubicBezTo>
                    <a:pt x="121" y="240"/>
                    <a:pt x="121" y="240"/>
                    <a:pt x="121" y="240"/>
                  </a:cubicBezTo>
                  <a:cubicBezTo>
                    <a:pt x="121" y="241"/>
                    <a:pt x="120" y="242"/>
                    <a:pt x="119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1" y="242"/>
                    <a:pt x="60" y="241"/>
                    <a:pt x="60" y="240"/>
                  </a:cubicBezTo>
                  <a:cubicBezTo>
                    <a:pt x="60" y="224"/>
                    <a:pt x="46" y="210"/>
                    <a:pt x="30" y="210"/>
                  </a:cubicBezTo>
                  <a:cubicBezTo>
                    <a:pt x="13" y="210"/>
                    <a:pt x="0" y="224"/>
                    <a:pt x="0" y="240"/>
                  </a:cubicBezTo>
                  <a:cubicBezTo>
                    <a:pt x="0" y="275"/>
                    <a:pt x="28" y="302"/>
                    <a:pt x="62" y="302"/>
                  </a:cubicBezTo>
                  <a:cubicBezTo>
                    <a:pt x="119" y="302"/>
                    <a:pt x="119" y="302"/>
                    <a:pt x="119" y="302"/>
                  </a:cubicBezTo>
                  <a:cubicBezTo>
                    <a:pt x="153" y="302"/>
                    <a:pt x="181" y="275"/>
                    <a:pt x="181" y="240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1" y="149"/>
                    <a:pt x="153" y="121"/>
                    <a:pt x="119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1" y="121"/>
                    <a:pt x="60" y="120"/>
                    <a:pt x="60" y="119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1"/>
                    <a:pt x="61" y="60"/>
                    <a:pt x="62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069138" y="4932363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181" h="302" extrusionOk="0">
                  <a:moveTo>
                    <a:pt x="91" y="60"/>
                  </a:moveTo>
                  <a:cubicBezTo>
                    <a:pt x="108" y="60"/>
                    <a:pt x="121" y="74"/>
                    <a:pt x="121" y="91"/>
                  </a:cubicBezTo>
                  <a:cubicBezTo>
                    <a:pt x="121" y="107"/>
                    <a:pt x="135" y="121"/>
                    <a:pt x="151" y="121"/>
                  </a:cubicBezTo>
                  <a:cubicBezTo>
                    <a:pt x="168" y="121"/>
                    <a:pt x="181" y="107"/>
                    <a:pt x="181" y="91"/>
                  </a:cubicBezTo>
                  <a:cubicBezTo>
                    <a:pt x="181" y="41"/>
                    <a:pt x="141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62"/>
                    <a:pt x="41" y="302"/>
                    <a:pt x="91" y="302"/>
                  </a:cubicBezTo>
                  <a:cubicBezTo>
                    <a:pt x="141" y="302"/>
                    <a:pt x="181" y="262"/>
                    <a:pt x="181" y="212"/>
                  </a:cubicBezTo>
                  <a:cubicBezTo>
                    <a:pt x="181" y="195"/>
                    <a:pt x="168" y="182"/>
                    <a:pt x="151" y="182"/>
                  </a:cubicBezTo>
                  <a:cubicBezTo>
                    <a:pt x="135" y="182"/>
                    <a:pt x="121" y="195"/>
                    <a:pt x="121" y="212"/>
                  </a:cubicBezTo>
                  <a:cubicBezTo>
                    <a:pt x="121" y="229"/>
                    <a:pt x="108" y="242"/>
                    <a:pt x="91" y="242"/>
                  </a:cubicBezTo>
                  <a:cubicBezTo>
                    <a:pt x="74" y="242"/>
                    <a:pt x="60" y="229"/>
                    <a:pt x="60" y="212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131050" y="4932363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182" h="302" extrusionOk="0">
                  <a:moveTo>
                    <a:pt x="91" y="0"/>
                  </a:moveTo>
                  <a:cubicBezTo>
                    <a:pt x="41" y="0"/>
                    <a:pt x="0" y="41"/>
                    <a:pt x="0" y="9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62"/>
                    <a:pt x="41" y="302"/>
                    <a:pt x="91" y="302"/>
                  </a:cubicBezTo>
                  <a:cubicBezTo>
                    <a:pt x="141" y="302"/>
                    <a:pt x="182" y="262"/>
                    <a:pt x="182" y="212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41"/>
                    <a:pt x="141" y="0"/>
                    <a:pt x="91" y="0"/>
                  </a:cubicBezTo>
                  <a:close/>
                  <a:moveTo>
                    <a:pt x="122" y="212"/>
                  </a:moveTo>
                  <a:cubicBezTo>
                    <a:pt x="122" y="229"/>
                    <a:pt x="108" y="242"/>
                    <a:pt x="91" y="242"/>
                  </a:cubicBezTo>
                  <a:cubicBezTo>
                    <a:pt x="74" y="242"/>
                    <a:pt x="60" y="229"/>
                    <a:pt x="60" y="212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60" y="74"/>
                    <a:pt x="74" y="60"/>
                    <a:pt x="91" y="60"/>
                  </a:cubicBezTo>
                  <a:cubicBezTo>
                    <a:pt x="108" y="60"/>
                    <a:pt x="122" y="74"/>
                    <a:pt x="122" y="91"/>
                  </a:cubicBezTo>
                  <a:lnTo>
                    <a:pt x="122" y="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7358063" y="4660900"/>
              <a:ext cx="49213" cy="82550"/>
            </a:xfrm>
            <a:custGeom>
              <a:avLst/>
              <a:gdLst/>
              <a:ahLst/>
              <a:cxnLst/>
              <a:rect l="l" t="t" r="r" b="b"/>
              <a:pathLst>
                <a:path w="181" h="303" extrusionOk="0">
                  <a:moveTo>
                    <a:pt x="119" y="243"/>
                  </a:moveTo>
                  <a:cubicBezTo>
                    <a:pt x="62" y="243"/>
                    <a:pt x="62" y="243"/>
                    <a:pt x="62" y="243"/>
                  </a:cubicBezTo>
                  <a:cubicBezTo>
                    <a:pt x="61" y="243"/>
                    <a:pt x="60" y="241"/>
                    <a:pt x="60" y="240"/>
                  </a:cubicBezTo>
                  <a:cubicBezTo>
                    <a:pt x="60" y="224"/>
                    <a:pt x="46" y="210"/>
                    <a:pt x="30" y="210"/>
                  </a:cubicBezTo>
                  <a:cubicBezTo>
                    <a:pt x="13" y="210"/>
                    <a:pt x="0" y="224"/>
                    <a:pt x="0" y="240"/>
                  </a:cubicBezTo>
                  <a:cubicBezTo>
                    <a:pt x="0" y="275"/>
                    <a:pt x="28" y="303"/>
                    <a:pt x="62" y="303"/>
                  </a:cubicBezTo>
                  <a:cubicBezTo>
                    <a:pt x="119" y="303"/>
                    <a:pt x="119" y="303"/>
                    <a:pt x="119" y="303"/>
                  </a:cubicBezTo>
                  <a:cubicBezTo>
                    <a:pt x="153" y="303"/>
                    <a:pt x="181" y="275"/>
                    <a:pt x="181" y="240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1" y="149"/>
                    <a:pt x="153" y="121"/>
                    <a:pt x="119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1" y="121"/>
                    <a:pt x="60" y="120"/>
                    <a:pt x="60" y="119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1"/>
                    <a:pt x="61" y="60"/>
                    <a:pt x="62" y="60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20" y="60"/>
                    <a:pt x="121" y="61"/>
                    <a:pt x="121" y="62"/>
                  </a:cubicBezTo>
                  <a:cubicBezTo>
                    <a:pt x="121" y="79"/>
                    <a:pt x="135" y="92"/>
                    <a:pt x="151" y="92"/>
                  </a:cubicBezTo>
                  <a:cubicBezTo>
                    <a:pt x="168" y="92"/>
                    <a:pt x="181" y="79"/>
                    <a:pt x="181" y="62"/>
                  </a:cubicBezTo>
                  <a:cubicBezTo>
                    <a:pt x="181" y="28"/>
                    <a:pt x="153" y="0"/>
                    <a:pt x="11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53"/>
                    <a:pt x="28" y="181"/>
                    <a:pt x="62" y="181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0" y="181"/>
                    <a:pt x="121" y="182"/>
                    <a:pt x="121" y="184"/>
                  </a:cubicBezTo>
                  <a:cubicBezTo>
                    <a:pt x="121" y="240"/>
                    <a:pt x="121" y="240"/>
                    <a:pt x="121" y="240"/>
                  </a:cubicBezTo>
                  <a:cubicBezTo>
                    <a:pt x="121" y="241"/>
                    <a:pt x="120" y="243"/>
                    <a:pt x="119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7419975" y="4660900"/>
              <a:ext cx="17463" cy="82550"/>
            </a:xfrm>
            <a:custGeom>
              <a:avLst/>
              <a:gdLst/>
              <a:ahLst/>
              <a:cxnLst/>
              <a:rect l="l" t="t" r="r" b="b"/>
              <a:pathLst>
                <a:path w="60" h="303" extrusionOk="0">
                  <a:moveTo>
                    <a:pt x="30" y="303"/>
                  </a:moveTo>
                  <a:cubicBezTo>
                    <a:pt x="47" y="303"/>
                    <a:pt x="60" y="289"/>
                    <a:pt x="60" y="273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9"/>
                    <a:pt x="14" y="303"/>
                    <a:pt x="30" y="3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448550" y="4660900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181" h="303" extrusionOk="0">
                  <a:moveTo>
                    <a:pt x="30" y="303"/>
                  </a:moveTo>
                  <a:cubicBezTo>
                    <a:pt x="47" y="303"/>
                    <a:pt x="60" y="289"/>
                    <a:pt x="60" y="273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121" y="265"/>
                    <a:pt x="121" y="265"/>
                    <a:pt x="121" y="265"/>
                  </a:cubicBezTo>
                  <a:cubicBezTo>
                    <a:pt x="121" y="273"/>
                    <a:pt x="121" y="273"/>
                    <a:pt x="121" y="273"/>
                  </a:cubicBezTo>
                  <a:cubicBezTo>
                    <a:pt x="121" y="289"/>
                    <a:pt x="135" y="303"/>
                    <a:pt x="151" y="303"/>
                  </a:cubicBezTo>
                  <a:cubicBezTo>
                    <a:pt x="168" y="303"/>
                    <a:pt x="181" y="289"/>
                    <a:pt x="181" y="273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14"/>
                    <a:pt x="168" y="0"/>
                    <a:pt x="151" y="0"/>
                  </a:cubicBezTo>
                  <a:cubicBezTo>
                    <a:pt x="135" y="0"/>
                    <a:pt x="121" y="14"/>
                    <a:pt x="121" y="30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9"/>
                    <a:pt x="14" y="303"/>
                    <a:pt x="30" y="3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48513" y="4706938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0" y="74"/>
                  </a:moveTo>
                  <a:cubicBezTo>
                    <a:pt x="0" y="91"/>
                    <a:pt x="13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7148513" y="4630738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0" y="74"/>
                  </a:moveTo>
                  <a:cubicBezTo>
                    <a:pt x="0" y="91"/>
                    <a:pt x="13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148513" y="4668838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0" y="75"/>
                  </a:moveTo>
                  <a:cubicBezTo>
                    <a:pt x="0" y="91"/>
                    <a:pt x="13" y="105"/>
                    <a:pt x="30" y="105"/>
                  </a:cubicBezTo>
                  <a:cubicBezTo>
                    <a:pt x="47" y="105"/>
                    <a:pt x="60" y="91"/>
                    <a:pt x="60" y="75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48513" y="4784725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0" y="74"/>
                  </a:moveTo>
                  <a:cubicBezTo>
                    <a:pt x="0" y="91"/>
                    <a:pt x="13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148513" y="4746625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0" y="75"/>
                  </a:moveTo>
                  <a:cubicBezTo>
                    <a:pt x="0" y="91"/>
                    <a:pt x="13" y="105"/>
                    <a:pt x="30" y="105"/>
                  </a:cubicBezTo>
                  <a:cubicBezTo>
                    <a:pt x="47" y="105"/>
                    <a:pt x="60" y="91"/>
                    <a:pt x="60" y="75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148513" y="4591050"/>
              <a:ext cx="15875" cy="28575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30" y="105"/>
                  </a:moveTo>
                  <a:cubicBezTo>
                    <a:pt x="47" y="105"/>
                    <a:pt x="60" y="91"/>
                    <a:pt x="60" y="75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1"/>
                    <a:pt x="13" y="105"/>
                    <a:pt x="30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419975" y="5056188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419975" y="4979988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60" y="30"/>
                  </a:move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419975" y="5018088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60" y="30"/>
                  </a:move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1"/>
                    <a:pt x="14" y="105"/>
                    <a:pt x="30" y="105"/>
                  </a:cubicBezTo>
                  <a:cubicBezTo>
                    <a:pt x="47" y="105"/>
                    <a:pt x="60" y="91"/>
                    <a:pt x="60" y="75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419975" y="4902200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60" y="30"/>
                  </a:move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47" y="104"/>
                    <a:pt x="60" y="91"/>
                    <a:pt x="60" y="74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7419975" y="4862513"/>
              <a:ext cx="17463" cy="30163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60" y="30"/>
                  </a:move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1"/>
                    <a:pt x="14" y="105"/>
                    <a:pt x="30" y="105"/>
                  </a:cubicBezTo>
                  <a:cubicBezTo>
                    <a:pt x="47" y="105"/>
                    <a:pt x="60" y="91"/>
                    <a:pt x="60" y="75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419975" y="4940300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0" h="105" extrusionOk="0">
                  <a:moveTo>
                    <a:pt x="60" y="30"/>
                  </a:move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1"/>
                    <a:pt x="14" y="105"/>
                    <a:pt x="30" y="105"/>
                  </a:cubicBezTo>
                  <a:cubicBezTo>
                    <a:pt x="47" y="105"/>
                    <a:pt x="60" y="91"/>
                    <a:pt x="60" y="75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7677438" y="638991"/>
            <a:ext cx="598224" cy="506968"/>
            <a:chOff x="7923213" y="4600575"/>
            <a:chExt cx="561976" cy="476250"/>
          </a:xfrm>
        </p:grpSpPr>
        <p:sp>
          <p:nvSpPr>
            <p:cNvPr id="416" name="Google Shape;416;p38"/>
            <p:cNvSpPr/>
            <p:nvPr/>
          </p:nvSpPr>
          <p:spPr>
            <a:xfrm>
              <a:off x="7923213" y="4706938"/>
              <a:ext cx="561976" cy="369887"/>
            </a:xfrm>
            <a:custGeom>
              <a:avLst/>
              <a:gdLst/>
              <a:ahLst/>
              <a:cxnLst/>
              <a:rect l="l" t="t" r="r" b="b"/>
              <a:pathLst>
                <a:path w="2048" h="1353" extrusionOk="0">
                  <a:moveTo>
                    <a:pt x="1372" y="0"/>
                  </a:moveTo>
                  <a:cubicBezTo>
                    <a:pt x="1245" y="0"/>
                    <a:pt x="1126" y="35"/>
                    <a:pt x="1024" y="96"/>
                  </a:cubicBezTo>
                  <a:cubicBezTo>
                    <a:pt x="922" y="35"/>
                    <a:pt x="804" y="0"/>
                    <a:pt x="677" y="0"/>
                  </a:cubicBezTo>
                  <a:cubicBezTo>
                    <a:pt x="529" y="0"/>
                    <a:pt x="388" y="47"/>
                    <a:pt x="270" y="135"/>
                  </a:cubicBezTo>
                  <a:cubicBezTo>
                    <a:pt x="257" y="145"/>
                    <a:pt x="254" y="164"/>
                    <a:pt x="264" y="178"/>
                  </a:cubicBezTo>
                  <a:cubicBezTo>
                    <a:pt x="274" y="191"/>
                    <a:pt x="293" y="193"/>
                    <a:pt x="306" y="183"/>
                  </a:cubicBezTo>
                  <a:cubicBezTo>
                    <a:pt x="414" y="103"/>
                    <a:pt x="542" y="60"/>
                    <a:pt x="677" y="60"/>
                  </a:cubicBezTo>
                  <a:cubicBezTo>
                    <a:pt x="782" y="60"/>
                    <a:pt x="881" y="86"/>
                    <a:pt x="968" y="133"/>
                  </a:cubicBezTo>
                  <a:cubicBezTo>
                    <a:pt x="803" y="257"/>
                    <a:pt x="695" y="454"/>
                    <a:pt x="695" y="676"/>
                  </a:cubicBezTo>
                  <a:cubicBezTo>
                    <a:pt x="695" y="898"/>
                    <a:pt x="803" y="1096"/>
                    <a:pt x="968" y="1219"/>
                  </a:cubicBezTo>
                  <a:cubicBezTo>
                    <a:pt x="881" y="1266"/>
                    <a:pt x="782" y="1293"/>
                    <a:pt x="677" y="1293"/>
                  </a:cubicBezTo>
                  <a:cubicBezTo>
                    <a:pt x="337" y="1293"/>
                    <a:pt x="60" y="1016"/>
                    <a:pt x="60" y="676"/>
                  </a:cubicBezTo>
                  <a:cubicBezTo>
                    <a:pt x="60" y="530"/>
                    <a:pt x="112" y="389"/>
                    <a:pt x="206" y="277"/>
                  </a:cubicBezTo>
                  <a:cubicBezTo>
                    <a:pt x="217" y="265"/>
                    <a:pt x="216" y="246"/>
                    <a:pt x="203" y="235"/>
                  </a:cubicBezTo>
                  <a:cubicBezTo>
                    <a:pt x="190" y="224"/>
                    <a:pt x="171" y="226"/>
                    <a:pt x="161" y="239"/>
                  </a:cubicBezTo>
                  <a:cubicBezTo>
                    <a:pt x="57" y="361"/>
                    <a:pt x="0" y="516"/>
                    <a:pt x="0" y="676"/>
                  </a:cubicBezTo>
                  <a:cubicBezTo>
                    <a:pt x="0" y="1049"/>
                    <a:pt x="304" y="1353"/>
                    <a:pt x="677" y="1353"/>
                  </a:cubicBezTo>
                  <a:cubicBezTo>
                    <a:pt x="804" y="1353"/>
                    <a:pt x="922" y="1318"/>
                    <a:pt x="1024" y="1256"/>
                  </a:cubicBezTo>
                  <a:cubicBezTo>
                    <a:pt x="1126" y="1318"/>
                    <a:pt x="1245" y="1353"/>
                    <a:pt x="1372" y="1353"/>
                  </a:cubicBezTo>
                  <a:cubicBezTo>
                    <a:pt x="1526" y="1353"/>
                    <a:pt x="1671" y="1302"/>
                    <a:pt x="1792" y="1207"/>
                  </a:cubicBezTo>
                  <a:cubicBezTo>
                    <a:pt x="1805" y="1196"/>
                    <a:pt x="1807" y="1177"/>
                    <a:pt x="1797" y="1164"/>
                  </a:cubicBezTo>
                  <a:cubicBezTo>
                    <a:pt x="1786" y="1151"/>
                    <a:pt x="1767" y="1149"/>
                    <a:pt x="1754" y="1159"/>
                  </a:cubicBezTo>
                  <a:cubicBezTo>
                    <a:pt x="1645" y="1247"/>
                    <a:pt x="1512" y="1293"/>
                    <a:pt x="1372" y="1293"/>
                  </a:cubicBezTo>
                  <a:cubicBezTo>
                    <a:pt x="1266" y="1293"/>
                    <a:pt x="1167" y="1266"/>
                    <a:pt x="1080" y="1219"/>
                  </a:cubicBezTo>
                  <a:cubicBezTo>
                    <a:pt x="1245" y="1096"/>
                    <a:pt x="1353" y="898"/>
                    <a:pt x="1353" y="676"/>
                  </a:cubicBezTo>
                  <a:cubicBezTo>
                    <a:pt x="1353" y="454"/>
                    <a:pt x="1245" y="257"/>
                    <a:pt x="1080" y="133"/>
                  </a:cubicBezTo>
                  <a:cubicBezTo>
                    <a:pt x="1167" y="86"/>
                    <a:pt x="1266" y="60"/>
                    <a:pt x="1372" y="60"/>
                  </a:cubicBezTo>
                  <a:cubicBezTo>
                    <a:pt x="1712" y="60"/>
                    <a:pt x="1988" y="336"/>
                    <a:pt x="1988" y="676"/>
                  </a:cubicBezTo>
                  <a:cubicBezTo>
                    <a:pt x="1988" y="818"/>
                    <a:pt x="1939" y="956"/>
                    <a:pt x="1850" y="1065"/>
                  </a:cubicBezTo>
                  <a:cubicBezTo>
                    <a:pt x="1839" y="1078"/>
                    <a:pt x="1841" y="1097"/>
                    <a:pt x="1854" y="1108"/>
                  </a:cubicBezTo>
                  <a:cubicBezTo>
                    <a:pt x="1867" y="1118"/>
                    <a:pt x="1886" y="1116"/>
                    <a:pt x="1896" y="1103"/>
                  </a:cubicBezTo>
                  <a:cubicBezTo>
                    <a:pt x="1994" y="983"/>
                    <a:pt x="2048" y="832"/>
                    <a:pt x="2048" y="676"/>
                  </a:cubicBezTo>
                  <a:cubicBezTo>
                    <a:pt x="2048" y="303"/>
                    <a:pt x="1745" y="0"/>
                    <a:pt x="1372" y="0"/>
                  </a:cubicBezTo>
                  <a:close/>
                  <a:moveTo>
                    <a:pt x="1160" y="294"/>
                  </a:moveTo>
                  <a:cubicBezTo>
                    <a:pt x="1179" y="318"/>
                    <a:pt x="1197" y="344"/>
                    <a:pt x="1212" y="371"/>
                  </a:cubicBezTo>
                  <a:cubicBezTo>
                    <a:pt x="836" y="371"/>
                    <a:pt x="836" y="371"/>
                    <a:pt x="836" y="371"/>
                  </a:cubicBezTo>
                  <a:cubicBezTo>
                    <a:pt x="851" y="344"/>
                    <a:pt x="869" y="318"/>
                    <a:pt x="888" y="294"/>
                  </a:cubicBezTo>
                  <a:lnTo>
                    <a:pt x="1160" y="294"/>
                  </a:lnTo>
                  <a:close/>
                  <a:moveTo>
                    <a:pt x="1242" y="921"/>
                  </a:moveTo>
                  <a:cubicBezTo>
                    <a:pt x="806" y="921"/>
                    <a:pt x="806" y="921"/>
                    <a:pt x="806" y="921"/>
                  </a:cubicBezTo>
                  <a:cubicBezTo>
                    <a:pt x="795" y="896"/>
                    <a:pt x="786" y="870"/>
                    <a:pt x="778" y="844"/>
                  </a:cubicBezTo>
                  <a:cubicBezTo>
                    <a:pt x="1270" y="844"/>
                    <a:pt x="1270" y="844"/>
                    <a:pt x="1270" y="844"/>
                  </a:cubicBezTo>
                  <a:cubicBezTo>
                    <a:pt x="1262" y="870"/>
                    <a:pt x="1253" y="896"/>
                    <a:pt x="1242" y="921"/>
                  </a:cubicBezTo>
                  <a:close/>
                  <a:moveTo>
                    <a:pt x="1160" y="1058"/>
                  </a:moveTo>
                  <a:cubicBezTo>
                    <a:pt x="888" y="1058"/>
                    <a:pt x="888" y="1058"/>
                    <a:pt x="888" y="1058"/>
                  </a:cubicBezTo>
                  <a:cubicBezTo>
                    <a:pt x="869" y="1034"/>
                    <a:pt x="851" y="1008"/>
                    <a:pt x="836" y="981"/>
                  </a:cubicBezTo>
                  <a:cubicBezTo>
                    <a:pt x="1212" y="981"/>
                    <a:pt x="1212" y="981"/>
                    <a:pt x="1212" y="981"/>
                  </a:cubicBezTo>
                  <a:cubicBezTo>
                    <a:pt x="1197" y="1008"/>
                    <a:pt x="1179" y="1034"/>
                    <a:pt x="1160" y="1058"/>
                  </a:cubicBezTo>
                  <a:close/>
                  <a:moveTo>
                    <a:pt x="764" y="569"/>
                  </a:moveTo>
                  <a:cubicBezTo>
                    <a:pt x="1284" y="569"/>
                    <a:pt x="1284" y="569"/>
                    <a:pt x="1284" y="569"/>
                  </a:cubicBezTo>
                  <a:cubicBezTo>
                    <a:pt x="1288" y="594"/>
                    <a:pt x="1291" y="620"/>
                    <a:pt x="1292" y="646"/>
                  </a:cubicBezTo>
                  <a:cubicBezTo>
                    <a:pt x="756" y="646"/>
                    <a:pt x="756" y="646"/>
                    <a:pt x="756" y="646"/>
                  </a:cubicBezTo>
                  <a:cubicBezTo>
                    <a:pt x="757" y="620"/>
                    <a:pt x="760" y="594"/>
                    <a:pt x="764" y="569"/>
                  </a:cubicBezTo>
                  <a:close/>
                  <a:moveTo>
                    <a:pt x="764" y="784"/>
                  </a:moveTo>
                  <a:cubicBezTo>
                    <a:pt x="760" y="758"/>
                    <a:pt x="757" y="733"/>
                    <a:pt x="756" y="706"/>
                  </a:cubicBezTo>
                  <a:cubicBezTo>
                    <a:pt x="1292" y="706"/>
                    <a:pt x="1292" y="706"/>
                    <a:pt x="1292" y="706"/>
                  </a:cubicBezTo>
                  <a:cubicBezTo>
                    <a:pt x="1291" y="733"/>
                    <a:pt x="1288" y="758"/>
                    <a:pt x="1284" y="784"/>
                  </a:cubicBezTo>
                  <a:lnTo>
                    <a:pt x="764" y="784"/>
                  </a:lnTo>
                  <a:close/>
                  <a:moveTo>
                    <a:pt x="778" y="509"/>
                  </a:moveTo>
                  <a:cubicBezTo>
                    <a:pt x="786" y="482"/>
                    <a:pt x="795" y="456"/>
                    <a:pt x="806" y="431"/>
                  </a:cubicBezTo>
                  <a:cubicBezTo>
                    <a:pt x="1242" y="431"/>
                    <a:pt x="1242" y="431"/>
                    <a:pt x="1242" y="431"/>
                  </a:cubicBezTo>
                  <a:cubicBezTo>
                    <a:pt x="1253" y="456"/>
                    <a:pt x="1262" y="482"/>
                    <a:pt x="1270" y="509"/>
                  </a:cubicBezTo>
                  <a:lnTo>
                    <a:pt x="778" y="509"/>
                  </a:lnTo>
                  <a:close/>
                  <a:moveTo>
                    <a:pt x="942" y="1118"/>
                  </a:moveTo>
                  <a:cubicBezTo>
                    <a:pt x="1106" y="1118"/>
                    <a:pt x="1106" y="1118"/>
                    <a:pt x="1106" y="1118"/>
                  </a:cubicBezTo>
                  <a:cubicBezTo>
                    <a:pt x="1080" y="1143"/>
                    <a:pt x="1053" y="1165"/>
                    <a:pt x="1024" y="1185"/>
                  </a:cubicBezTo>
                  <a:cubicBezTo>
                    <a:pt x="995" y="1165"/>
                    <a:pt x="968" y="1143"/>
                    <a:pt x="942" y="1118"/>
                  </a:cubicBezTo>
                  <a:close/>
                  <a:moveTo>
                    <a:pt x="1106" y="234"/>
                  </a:moveTo>
                  <a:cubicBezTo>
                    <a:pt x="942" y="234"/>
                    <a:pt x="942" y="234"/>
                    <a:pt x="942" y="234"/>
                  </a:cubicBezTo>
                  <a:cubicBezTo>
                    <a:pt x="968" y="210"/>
                    <a:pt x="995" y="187"/>
                    <a:pt x="1024" y="167"/>
                  </a:cubicBezTo>
                  <a:cubicBezTo>
                    <a:pt x="1053" y="187"/>
                    <a:pt x="1080" y="210"/>
                    <a:pt x="1106" y="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8085138" y="4600575"/>
              <a:ext cx="49213" cy="82550"/>
            </a:xfrm>
            <a:custGeom>
              <a:avLst/>
              <a:gdLst/>
              <a:ahLst/>
              <a:cxnLst/>
              <a:rect l="l" t="t" r="r" b="b"/>
              <a:pathLst>
                <a:path w="181" h="302" extrusionOk="0">
                  <a:moveTo>
                    <a:pt x="30" y="302"/>
                  </a:moveTo>
                  <a:cubicBezTo>
                    <a:pt x="47" y="302"/>
                    <a:pt x="60" y="289"/>
                    <a:pt x="60" y="272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89"/>
                    <a:pt x="135" y="302"/>
                    <a:pt x="151" y="302"/>
                  </a:cubicBezTo>
                  <a:cubicBezTo>
                    <a:pt x="168" y="302"/>
                    <a:pt x="181" y="289"/>
                    <a:pt x="181" y="272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9"/>
                    <a:pt x="13" y="302"/>
                    <a:pt x="30" y="302"/>
                  </a:cubicBezTo>
                  <a:close/>
                  <a:moveTo>
                    <a:pt x="60" y="90"/>
                  </a:moveTo>
                  <a:cubicBezTo>
                    <a:pt x="60" y="74"/>
                    <a:pt x="74" y="60"/>
                    <a:pt x="91" y="60"/>
                  </a:cubicBezTo>
                  <a:cubicBezTo>
                    <a:pt x="107" y="60"/>
                    <a:pt x="121" y="74"/>
                    <a:pt x="121" y="90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90"/>
                    <a:pt x="60" y="90"/>
                    <a:pt x="60" y="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8274050" y="4600575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181" h="302" extrusionOk="0">
                  <a:moveTo>
                    <a:pt x="30" y="302"/>
                  </a:moveTo>
                  <a:cubicBezTo>
                    <a:pt x="91" y="302"/>
                    <a:pt x="91" y="302"/>
                    <a:pt x="91" y="302"/>
                  </a:cubicBezTo>
                  <a:cubicBezTo>
                    <a:pt x="141" y="302"/>
                    <a:pt x="181" y="262"/>
                    <a:pt x="181" y="212"/>
                  </a:cubicBezTo>
                  <a:cubicBezTo>
                    <a:pt x="181" y="188"/>
                    <a:pt x="172" y="167"/>
                    <a:pt x="158" y="151"/>
                  </a:cubicBezTo>
                  <a:cubicBezTo>
                    <a:pt x="172" y="135"/>
                    <a:pt x="181" y="114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9"/>
                    <a:pt x="13" y="302"/>
                    <a:pt x="30" y="302"/>
                  </a:cubicBezTo>
                  <a:close/>
                  <a:moveTo>
                    <a:pt x="91" y="242"/>
                  </a:moveTo>
                  <a:cubicBezTo>
                    <a:pt x="60" y="242"/>
                    <a:pt x="60" y="242"/>
                    <a:pt x="60" y="242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07" y="181"/>
                    <a:pt x="121" y="195"/>
                    <a:pt x="121" y="212"/>
                  </a:cubicBezTo>
                  <a:cubicBezTo>
                    <a:pt x="121" y="229"/>
                    <a:pt x="107" y="242"/>
                    <a:pt x="91" y="242"/>
                  </a:cubicBezTo>
                  <a:close/>
                  <a:moveTo>
                    <a:pt x="60" y="60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60" y="121"/>
                    <a:pt x="60" y="121"/>
                    <a:pt x="60" y="121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82DBFC22-29B8-0423-24A5-52F3BBD1A779}"/>
                  </a:ext>
                </a:extLst>
              </p:cNvPr>
              <p:cNvSpPr txBox="1"/>
              <p:nvPr/>
            </p:nvSpPr>
            <p:spPr>
              <a:xfrm>
                <a:off x="5110881" y="2304694"/>
                <a:ext cx="4572000" cy="701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ro-RO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ro-RO" b="1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𝒊𝒏𝒕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82DBFC22-29B8-0423-24A5-52F3BBD1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81" y="2304694"/>
                <a:ext cx="4572000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B2E7AFDD-8C1E-C8FC-17B6-CCDEA58EE383}"/>
                  </a:ext>
                </a:extLst>
              </p:cNvPr>
              <p:cNvSpPr txBox="1"/>
              <p:nvPr/>
            </p:nvSpPr>
            <p:spPr>
              <a:xfrm>
                <a:off x="4993860" y="3615268"/>
                <a:ext cx="4806042" cy="581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o-RO" sz="14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r>
                                <a:rPr lang="ro-RO" sz="1400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𝒊𝒏𝒕</m:t>
                              </m:r>
                            </m:sup>
                          </m:sSup>
                          <m:r>
                            <a:rPr lang="ro-RO" sz="14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ro-RO" b="1" dirty="0"/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B2E7AFDD-8C1E-C8FC-17B6-CCDEA58EE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60" y="3615268"/>
                <a:ext cx="4806042" cy="581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Aproximarea numerică</a:t>
            </a:r>
            <a:endParaRPr dirty="0"/>
          </a:p>
        </p:txBody>
      </p:sp>
      <p:sp>
        <p:nvSpPr>
          <p:cNvPr id="960" name="Google Shape;960;p60"/>
          <p:cNvSpPr/>
          <p:nvPr/>
        </p:nvSpPr>
        <p:spPr>
          <a:xfrm>
            <a:off x="859016" y="1336762"/>
            <a:ext cx="7744990" cy="33005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1" name="Google Shape;961;p60"/>
              <p:cNvSpPr txBox="1"/>
              <p:nvPr/>
            </p:nvSpPr>
            <p:spPr>
              <a:xfrm>
                <a:off x="1384199" y="1446406"/>
                <a:ext cx="6837184" cy="3085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ro-RO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Cunoscând valorile funcției în anumite puncte aparținând domeniului de definiție</a:t>
                </a:r>
                <a:r>
                  <a:rPr lang="en-US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, se </a:t>
                </a:r>
                <a:r>
                  <a:rPr lang="en-US" sz="1300" dirty="0" err="1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aproximeaz</a:t>
                </a:r>
                <a:r>
                  <a:rPr lang="ro-RO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ă</a:t>
                </a:r>
                <a:r>
                  <a:rPr lang="en-US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 </a:t>
                </a:r>
                <a:r>
                  <a:rPr lang="en-US" sz="1300" dirty="0" err="1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integrala</a:t>
                </a:r>
                <a:r>
                  <a:rPr lang="en-US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 </a:t>
                </a:r>
                <a:r>
                  <a:rPr lang="en-US" sz="1300" dirty="0" err="1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folosind</a:t>
                </a:r>
                <a:r>
                  <a:rPr lang="en-US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 formule de </a:t>
                </a:r>
                <a:r>
                  <a:rPr lang="en-US" sz="1300" dirty="0" err="1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cuadratur</a:t>
                </a:r>
                <a:r>
                  <a:rPr lang="ro-RO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ă: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1300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3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0</m:t>
                          </m:r>
                        </m:sub>
                        <m:sup>
                          <m:r>
                            <a:rPr lang="ro-RO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1</m:t>
                          </m:r>
                        </m:sup>
                        <m:e>
                          <m:r>
                            <a:rPr lang="ro-RO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𝑡</m:t>
                              </m:r>
                            </m:e>
                          </m:d>
                          <m:r>
                            <a:rPr lang="ro-RO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𝑑𝑡</m:t>
                          </m:r>
                          <m:r>
                            <a:rPr lang="en-US" sz="13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chivo"/>
                              <a:sym typeface="Archivo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𝑘</m:t>
                              </m:r>
                              <m: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sSubPr>
                                <m:e>
                                  <m: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3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3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sSubPr>
                                <m:e>
                                  <m: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o-RO" sz="13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o-RO" sz="1300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  <a:p>
                <a:pPr marL="285750" lvl="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ro-RO" sz="1300" i="1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Metoda trapezelor pentru diviziune uniformă</a:t>
                </a:r>
                <a:r>
                  <a:rPr lang="ro-RO" sz="1300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:</a:t>
                </a:r>
              </a:p>
              <a:p>
                <a:pPr lvl="0" algn="ctr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0</m:t>
                          </m:r>
                        </m:sub>
                        <m:sup>
                          <m:r>
                            <a:rPr lang="ro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1</m:t>
                          </m:r>
                        </m:sup>
                        <m:e>
                          <m:r>
                            <a:rPr lang="ro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𝑡</m:t>
                              </m:r>
                            </m:e>
                          </m:d>
                          <m:r>
                            <a:rPr lang="ro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𝑑𝑡</m:t>
                          </m:r>
                          <m:r>
                            <a:rPr lang="en-US" sz="15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chivo"/>
                              <a:sym typeface="Archivo"/>
                            </a:rPr>
                            <m:t>≈</m:t>
                          </m:r>
                          <m:f>
                            <m:fPr>
                              <m:ctrlPr>
                                <a:rPr lang="en-US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fPr>
                            <m:num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2</m:t>
                              </m:r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sSubPr>
                                <m:e>
                                  <m: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o-RO" sz="15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o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𝑘</m:t>
                              </m:r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𝑀</m:t>
                              </m:r>
                              <m: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fPr>
                                <m:num>
                                  <m: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sz="15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sSubPr>
                                <m:e>
                                  <m:r>
                                    <a:rPr lang="ro-RO" sz="15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o-RO" sz="15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ro-RO" sz="1500" dirty="0">
                              <a:solidFill>
                                <a:schemeClr val="dk1"/>
                              </a:solidFill>
                              <a:latin typeface="Archivo"/>
                              <a:ea typeface="Archivo"/>
                              <a:cs typeface="Archivo"/>
                              <a:sym typeface="Archivo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dk1"/>
                              </a:solidFill>
                              <a:ea typeface="Cambria Math" panose="02040503050406030204" pitchFamily="18" charset="0"/>
                              <a:cs typeface="Archivo"/>
                              <a:sym typeface="Archivo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fPr>
                            <m:num>
                              <m:r>
                                <a:rPr lang="ro-RO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2</m:t>
                              </m:r>
                              <m:r>
                                <a:rPr lang="ro-RO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Archivo"/>
                              <a:sym typeface="Archivo"/>
                            </a:rPr>
                            <m:t>𝑔</m:t>
                          </m:r>
                          <m:d>
                            <m:dPr>
                              <m:ctrlPr>
                                <a:rPr lang="ro-RO" sz="15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Archivo"/>
                                  <a:sym typeface="Archiv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</m:ctrlPr>
                                </m:sSubPr>
                                <m:e>
                                  <m: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o-RO" sz="15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Archivo"/>
                                      <a:sym typeface="Archivo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o-RO" sz="1500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  <a:p>
                <a:pPr lvl="0" algn="ctr">
                  <a:lnSpc>
                    <a:spcPct val="115000"/>
                  </a:lnSpc>
                </a:pPr>
                <a:endParaRPr lang="ro-RO" sz="1500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  <a:p>
                <a:pPr lvl="0">
                  <a:lnSpc>
                    <a:spcPct val="115000"/>
                  </a:lnSpc>
                </a:pPr>
                <a:endParaRPr sz="1300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961" name="Google Shape;961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99" y="1446406"/>
                <a:ext cx="6837184" cy="308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otit 11">
            <a:extLst>
              <a:ext uri="{FF2B5EF4-FFF2-40B4-BE49-F238E27FC236}">
                <a16:creationId xmlns:a16="http://schemas.microsoft.com/office/drawing/2014/main" id="{A4BA5664-7051-D783-5EFF-003B8110B3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6590" y="4003158"/>
            <a:ext cx="419988" cy="58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B4E826D-5579-662A-94D2-06EB688232BE}"/>
              </a:ext>
            </a:extLst>
          </p:cNvPr>
          <p:cNvSpPr txBox="1"/>
          <p:nvPr/>
        </p:nvSpPr>
        <p:spPr>
          <a:xfrm>
            <a:off x="1760817" y="4212525"/>
            <a:ext cx="5998984" cy="31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o-RO" sz="1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În </a:t>
            </a:r>
            <a:r>
              <a:rPr lang="ro-RO" sz="14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Matlab</a:t>
            </a:r>
            <a:r>
              <a:rPr lang="ro-RO" sz="1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procedura </a:t>
            </a:r>
            <a:r>
              <a:rPr lang="ro-RO" sz="1400" b="1" i="1" u="sng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trapz</a:t>
            </a:r>
            <a:r>
              <a:rPr lang="ro-RO" sz="1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implementează metoda trapezelor.</a:t>
            </a:r>
          </a:p>
        </p:txBody>
      </p:sp>
    </p:spTree>
    <p:extLst>
      <p:ext uri="{BB962C8B-B14F-4D97-AF65-F5344CB8AC3E}">
        <p14:creationId xmlns:p14="http://schemas.microsoft.com/office/powerpoint/2010/main" val="278398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875200" y="2230608"/>
            <a:ext cx="4846728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Aplicații.</a:t>
            </a:r>
            <a:br>
              <a:rPr lang="ro-RO" sz="4800" dirty="0"/>
            </a:br>
            <a:r>
              <a:rPr lang="ro-RO" sz="4800" dirty="0"/>
              <a:t>Implementare</a:t>
            </a:r>
            <a:endParaRPr sz="48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875200" y="829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>
            <a:off x="1478279" y="692210"/>
            <a:ext cx="7302108" cy="4307066"/>
            <a:chOff x="2530408" y="1319780"/>
            <a:chExt cx="5812391" cy="3842164"/>
          </a:xfrm>
        </p:grpSpPr>
        <p:pic>
          <p:nvPicPr>
            <p:cNvPr id="263" name="Google Shape;26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006086">
              <a:off x="3602170" y="2317615"/>
              <a:ext cx="1772567" cy="39160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33"/>
            <p:cNvGrpSpPr/>
            <p:nvPr/>
          </p:nvGrpSpPr>
          <p:grpSpPr>
            <a:xfrm>
              <a:off x="5863624" y="1936649"/>
              <a:ext cx="1920500" cy="1916029"/>
              <a:chOff x="5863624" y="1936649"/>
              <a:chExt cx="1920500" cy="1916029"/>
            </a:xfrm>
          </p:grpSpPr>
          <p:sp>
            <p:nvSpPr>
              <p:cNvPr id="265" name="Google Shape;265;p33"/>
              <p:cNvSpPr/>
              <p:nvPr/>
            </p:nvSpPr>
            <p:spPr>
              <a:xfrm>
                <a:off x="5863624" y="1936649"/>
                <a:ext cx="1920500" cy="1916029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11" extrusionOk="0">
                    <a:moveTo>
                      <a:pt x="1715" y="856"/>
                    </a:moveTo>
                    <a:lnTo>
                      <a:pt x="1621" y="830"/>
                    </a:lnTo>
                    <a:lnTo>
                      <a:pt x="1621" y="851"/>
                    </a:lnTo>
                    <a:lnTo>
                      <a:pt x="1505" y="851"/>
                    </a:lnTo>
                    <a:lnTo>
                      <a:pt x="1505" y="813"/>
                    </a:lnTo>
                    <a:lnTo>
                      <a:pt x="1496" y="813"/>
                    </a:lnTo>
                    <a:lnTo>
                      <a:pt x="1496" y="851"/>
                    </a:lnTo>
                    <a:lnTo>
                      <a:pt x="1376" y="851"/>
                    </a:lnTo>
                    <a:lnTo>
                      <a:pt x="1376" y="813"/>
                    </a:lnTo>
                    <a:lnTo>
                      <a:pt x="1368" y="813"/>
                    </a:lnTo>
                    <a:lnTo>
                      <a:pt x="1368" y="851"/>
                    </a:lnTo>
                    <a:lnTo>
                      <a:pt x="1248" y="851"/>
                    </a:lnTo>
                    <a:lnTo>
                      <a:pt x="1248" y="813"/>
                    </a:lnTo>
                    <a:lnTo>
                      <a:pt x="1239" y="813"/>
                    </a:lnTo>
                    <a:lnTo>
                      <a:pt x="1239" y="851"/>
                    </a:lnTo>
                    <a:lnTo>
                      <a:pt x="1119" y="851"/>
                    </a:lnTo>
                    <a:lnTo>
                      <a:pt x="1119" y="813"/>
                    </a:lnTo>
                    <a:lnTo>
                      <a:pt x="1110" y="813"/>
                    </a:lnTo>
                    <a:lnTo>
                      <a:pt x="1110" y="851"/>
                    </a:lnTo>
                    <a:lnTo>
                      <a:pt x="990" y="851"/>
                    </a:lnTo>
                    <a:lnTo>
                      <a:pt x="990" y="813"/>
                    </a:lnTo>
                    <a:lnTo>
                      <a:pt x="982" y="813"/>
                    </a:lnTo>
                    <a:lnTo>
                      <a:pt x="982" y="851"/>
                    </a:lnTo>
                    <a:lnTo>
                      <a:pt x="862" y="851"/>
                    </a:lnTo>
                    <a:lnTo>
                      <a:pt x="862" y="813"/>
                    </a:lnTo>
                    <a:lnTo>
                      <a:pt x="862" y="732"/>
                    </a:lnTo>
                    <a:lnTo>
                      <a:pt x="900" y="732"/>
                    </a:lnTo>
                    <a:lnTo>
                      <a:pt x="900" y="723"/>
                    </a:lnTo>
                    <a:lnTo>
                      <a:pt x="862" y="723"/>
                    </a:lnTo>
                    <a:lnTo>
                      <a:pt x="862" y="603"/>
                    </a:lnTo>
                    <a:lnTo>
                      <a:pt x="900" y="603"/>
                    </a:lnTo>
                    <a:lnTo>
                      <a:pt x="900" y="595"/>
                    </a:lnTo>
                    <a:lnTo>
                      <a:pt x="862" y="595"/>
                    </a:lnTo>
                    <a:lnTo>
                      <a:pt x="862" y="475"/>
                    </a:lnTo>
                    <a:lnTo>
                      <a:pt x="900" y="475"/>
                    </a:lnTo>
                    <a:lnTo>
                      <a:pt x="900" y="466"/>
                    </a:lnTo>
                    <a:lnTo>
                      <a:pt x="862" y="466"/>
                    </a:lnTo>
                    <a:lnTo>
                      <a:pt x="862" y="347"/>
                    </a:lnTo>
                    <a:lnTo>
                      <a:pt x="900" y="347"/>
                    </a:lnTo>
                    <a:lnTo>
                      <a:pt x="900" y="338"/>
                    </a:lnTo>
                    <a:lnTo>
                      <a:pt x="862" y="338"/>
                    </a:lnTo>
                    <a:lnTo>
                      <a:pt x="862" y="218"/>
                    </a:lnTo>
                    <a:lnTo>
                      <a:pt x="900" y="218"/>
                    </a:lnTo>
                    <a:lnTo>
                      <a:pt x="900" y="210"/>
                    </a:lnTo>
                    <a:lnTo>
                      <a:pt x="862" y="210"/>
                    </a:lnTo>
                    <a:lnTo>
                      <a:pt x="862" y="94"/>
                    </a:lnTo>
                    <a:lnTo>
                      <a:pt x="879" y="94"/>
                    </a:lnTo>
                    <a:lnTo>
                      <a:pt x="857" y="0"/>
                    </a:lnTo>
                    <a:lnTo>
                      <a:pt x="832" y="94"/>
                    </a:lnTo>
                    <a:lnTo>
                      <a:pt x="853" y="94"/>
                    </a:lnTo>
                    <a:lnTo>
                      <a:pt x="853" y="210"/>
                    </a:lnTo>
                    <a:lnTo>
                      <a:pt x="814" y="210"/>
                    </a:lnTo>
                    <a:lnTo>
                      <a:pt x="814" y="218"/>
                    </a:lnTo>
                    <a:lnTo>
                      <a:pt x="853" y="218"/>
                    </a:lnTo>
                    <a:lnTo>
                      <a:pt x="853" y="338"/>
                    </a:lnTo>
                    <a:lnTo>
                      <a:pt x="814" y="338"/>
                    </a:lnTo>
                    <a:lnTo>
                      <a:pt x="814" y="347"/>
                    </a:lnTo>
                    <a:lnTo>
                      <a:pt x="853" y="347"/>
                    </a:lnTo>
                    <a:lnTo>
                      <a:pt x="853" y="466"/>
                    </a:lnTo>
                    <a:lnTo>
                      <a:pt x="814" y="466"/>
                    </a:lnTo>
                    <a:lnTo>
                      <a:pt x="814" y="475"/>
                    </a:lnTo>
                    <a:lnTo>
                      <a:pt x="853" y="475"/>
                    </a:lnTo>
                    <a:lnTo>
                      <a:pt x="853" y="595"/>
                    </a:lnTo>
                    <a:lnTo>
                      <a:pt x="814" y="595"/>
                    </a:lnTo>
                    <a:lnTo>
                      <a:pt x="814" y="603"/>
                    </a:lnTo>
                    <a:lnTo>
                      <a:pt x="853" y="603"/>
                    </a:lnTo>
                    <a:lnTo>
                      <a:pt x="853" y="723"/>
                    </a:lnTo>
                    <a:lnTo>
                      <a:pt x="814" y="723"/>
                    </a:lnTo>
                    <a:lnTo>
                      <a:pt x="814" y="732"/>
                    </a:lnTo>
                    <a:lnTo>
                      <a:pt x="853" y="732"/>
                    </a:lnTo>
                    <a:lnTo>
                      <a:pt x="853" y="813"/>
                    </a:lnTo>
                    <a:lnTo>
                      <a:pt x="853" y="851"/>
                    </a:lnTo>
                    <a:lnTo>
                      <a:pt x="733" y="851"/>
                    </a:lnTo>
                    <a:lnTo>
                      <a:pt x="733" y="813"/>
                    </a:lnTo>
                    <a:lnTo>
                      <a:pt x="724" y="813"/>
                    </a:lnTo>
                    <a:lnTo>
                      <a:pt x="724" y="851"/>
                    </a:lnTo>
                    <a:lnTo>
                      <a:pt x="604" y="851"/>
                    </a:lnTo>
                    <a:lnTo>
                      <a:pt x="604" y="813"/>
                    </a:lnTo>
                    <a:lnTo>
                      <a:pt x="596" y="813"/>
                    </a:lnTo>
                    <a:lnTo>
                      <a:pt x="596" y="851"/>
                    </a:lnTo>
                    <a:lnTo>
                      <a:pt x="476" y="851"/>
                    </a:lnTo>
                    <a:lnTo>
                      <a:pt x="476" y="813"/>
                    </a:lnTo>
                    <a:lnTo>
                      <a:pt x="467" y="813"/>
                    </a:lnTo>
                    <a:lnTo>
                      <a:pt x="467" y="851"/>
                    </a:lnTo>
                    <a:lnTo>
                      <a:pt x="347" y="851"/>
                    </a:lnTo>
                    <a:lnTo>
                      <a:pt x="347" y="813"/>
                    </a:lnTo>
                    <a:lnTo>
                      <a:pt x="338" y="813"/>
                    </a:lnTo>
                    <a:lnTo>
                      <a:pt x="338" y="851"/>
                    </a:lnTo>
                    <a:lnTo>
                      <a:pt x="218" y="851"/>
                    </a:lnTo>
                    <a:lnTo>
                      <a:pt x="218" y="813"/>
                    </a:lnTo>
                    <a:lnTo>
                      <a:pt x="210" y="813"/>
                    </a:lnTo>
                    <a:lnTo>
                      <a:pt x="210" y="851"/>
                    </a:lnTo>
                    <a:lnTo>
                      <a:pt x="0" y="851"/>
                    </a:lnTo>
                    <a:lnTo>
                      <a:pt x="0" y="860"/>
                    </a:lnTo>
                    <a:lnTo>
                      <a:pt x="210" y="860"/>
                    </a:lnTo>
                    <a:lnTo>
                      <a:pt x="210" y="898"/>
                    </a:lnTo>
                    <a:lnTo>
                      <a:pt x="218" y="898"/>
                    </a:lnTo>
                    <a:lnTo>
                      <a:pt x="218" y="860"/>
                    </a:lnTo>
                    <a:lnTo>
                      <a:pt x="338" y="860"/>
                    </a:lnTo>
                    <a:lnTo>
                      <a:pt x="338" y="898"/>
                    </a:lnTo>
                    <a:lnTo>
                      <a:pt x="347" y="898"/>
                    </a:lnTo>
                    <a:lnTo>
                      <a:pt x="347" y="860"/>
                    </a:lnTo>
                    <a:lnTo>
                      <a:pt x="467" y="860"/>
                    </a:lnTo>
                    <a:lnTo>
                      <a:pt x="467" y="898"/>
                    </a:lnTo>
                    <a:lnTo>
                      <a:pt x="476" y="898"/>
                    </a:lnTo>
                    <a:lnTo>
                      <a:pt x="476" y="860"/>
                    </a:lnTo>
                    <a:lnTo>
                      <a:pt x="596" y="860"/>
                    </a:lnTo>
                    <a:lnTo>
                      <a:pt x="596" y="898"/>
                    </a:lnTo>
                    <a:lnTo>
                      <a:pt x="604" y="898"/>
                    </a:lnTo>
                    <a:lnTo>
                      <a:pt x="604" y="860"/>
                    </a:lnTo>
                    <a:lnTo>
                      <a:pt x="724" y="860"/>
                    </a:lnTo>
                    <a:lnTo>
                      <a:pt x="724" y="898"/>
                    </a:lnTo>
                    <a:lnTo>
                      <a:pt x="733" y="898"/>
                    </a:lnTo>
                    <a:lnTo>
                      <a:pt x="733" y="860"/>
                    </a:lnTo>
                    <a:lnTo>
                      <a:pt x="853" y="860"/>
                    </a:lnTo>
                    <a:lnTo>
                      <a:pt x="853" y="898"/>
                    </a:lnTo>
                    <a:lnTo>
                      <a:pt x="853" y="980"/>
                    </a:lnTo>
                    <a:lnTo>
                      <a:pt x="814" y="980"/>
                    </a:lnTo>
                    <a:lnTo>
                      <a:pt x="814" y="988"/>
                    </a:lnTo>
                    <a:lnTo>
                      <a:pt x="853" y="988"/>
                    </a:lnTo>
                    <a:lnTo>
                      <a:pt x="853" y="1108"/>
                    </a:lnTo>
                    <a:lnTo>
                      <a:pt x="814" y="1108"/>
                    </a:lnTo>
                    <a:lnTo>
                      <a:pt x="814" y="1117"/>
                    </a:lnTo>
                    <a:lnTo>
                      <a:pt x="853" y="1117"/>
                    </a:lnTo>
                    <a:lnTo>
                      <a:pt x="853" y="1236"/>
                    </a:lnTo>
                    <a:lnTo>
                      <a:pt x="814" y="1236"/>
                    </a:lnTo>
                    <a:lnTo>
                      <a:pt x="814" y="1245"/>
                    </a:lnTo>
                    <a:lnTo>
                      <a:pt x="853" y="1245"/>
                    </a:lnTo>
                    <a:lnTo>
                      <a:pt x="853" y="1365"/>
                    </a:lnTo>
                    <a:lnTo>
                      <a:pt x="814" y="1365"/>
                    </a:lnTo>
                    <a:lnTo>
                      <a:pt x="814" y="1373"/>
                    </a:lnTo>
                    <a:lnTo>
                      <a:pt x="853" y="1373"/>
                    </a:lnTo>
                    <a:lnTo>
                      <a:pt x="853" y="1493"/>
                    </a:lnTo>
                    <a:lnTo>
                      <a:pt x="814" y="1493"/>
                    </a:lnTo>
                    <a:lnTo>
                      <a:pt x="814" y="1502"/>
                    </a:lnTo>
                    <a:lnTo>
                      <a:pt x="853" y="1502"/>
                    </a:lnTo>
                    <a:lnTo>
                      <a:pt x="853" y="1711"/>
                    </a:lnTo>
                    <a:lnTo>
                      <a:pt x="862" y="1711"/>
                    </a:lnTo>
                    <a:lnTo>
                      <a:pt x="862" y="1502"/>
                    </a:lnTo>
                    <a:lnTo>
                      <a:pt x="900" y="1502"/>
                    </a:lnTo>
                    <a:lnTo>
                      <a:pt x="900" y="1493"/>
                    </a:lnTo>
                    <a:lnTo>
                      <a:pt x="862" y="1493"/>
                    </a:lnTo>
                    <a:lnTo>
                      <a:pt x="862" y="1373"/>
                    </a:lnTo>
                    <a:lnTo>
                      <a:pt x="900" y="1373"/>
                    </a:lnTo>
                    <a:lnTo>
                      <a:pt x="900" y="1365"/>
                    </a:lnTo>
                    <a:lnTo>
                      <a:pt x="862" y="1365"/>
                    </a:lnTo>
                    <a:lnTo>
                      <a:pt x="862" y="1245"/>
                    </a:lnTo>
                    <a:lnTo>
                      <a:pt x="900" y="1245"/>
                    </a:lnTo>
                    <a:lnTo>
                      <a:pt x="900" y="1236"/>
                    </a:lnTo>
                    <a:lnTo>
                      <a:pt x="862" y="1236"/>
                    </a:lnTo>
                    <a:lnTo>
                      <a:pt x="862" y="1117"/>
                    </a:lnTo>
                    <a:lnTo>
                      <a:pt x="900" y="1117"/>
                    </a:lnTo>
                    <a:lnTo>
                      <a:pt x="900" y="1108"/>
                    </a:lnTo>
                    <a:lnTo>
                      <a:pt x="862" y="1108"/>
                    </a:lnTo>
                    <a:lnTo>
                      <a:pt x="862" y="988"/>
                    </a:lnTo>
                    <a:lnTo>
                      <a:pt x="900" y="988"/>
                    </a:lnTo>
                    <a:lnTo>
                      <a:pt x="900" y="980"/>
                    </a:lnTo>
                    <a:lnTo>
                      <a:pt x="862" y="980"/>
                    </a:lnTo>
                    <a:lnTo>
                      <a:pt x="862" y="898"/>
                    </a:lnTo>
                    <a:lnTo>
                      <a:pt x="862" y="860"/>
                    </a:lnTo>
                    <a:lnTo>
                      <a:pt x="982" y="860"/>
                    </a:lnTo>
                    <a:lnTo>
                      <a:pt x="982" y="898"/>
                    </a:lnTo>
                    <a:lnTo>
                      <a:pt x="990" y="898"/>
                    </a:lnTo>
                    <a:lnTo>
                      <a:pt x="990" y="860"/>
                    </a:lnTo>
                    <a:lnTo>
                      <a:pt x="1110" y="860"/>
                    </a:lnTo>
                    <a:lnTo>
                      <a:pt x="1110" y="898"/>
                    </a:lnTo>
                    <a:lnTo>
                      <a:pt x="1119" y="898"/>
                    </a:lnTo>
                    <a:lnTo>
                      <a:pt x="1119" y="860"/>
                    </a:lnTo>
                    <a:lnTo>
                      <a:pt x="1239" y="860"/>
                    </a:lnTo>
                    <a:lnTo>
                      <a:pt x="1239" y="898"/>
                    </a:lnTo>
                    <a:lnTo>
                      <a:pt x="1248" y="898"/>
                    </a:lnTo>
                    <a:lnTo>
                      <a:pt x="1248" y="860"/>
                    </a:lnTo>
                    <a:lnTo>
                      <a:pt x="1368" y="860"/>
                    </a:lnTo>
                    <a:lnTo>
                      <a:pt x="1368" y="898"/>
                    </a:lnTo>
                    <a:lnTo>
                      <a:pt x="1376" y="898"/>
                    </a:lnTo>
                    <a:lnTo>
                      <a:pt x="1376" y="860"/>
                    </a:lnTo>
                    <a:lnTo>
                      <a:pt x="1496" y="860"/>
                    </a:lnTo>
                    <a:lnTo>
                      <a:pt x="1496" y="898"/>
                    </a:lnTo>
                    <a:lnTo>
                      <a:pt x="1505" y="898"/>
                    </a:lnTo>
                    <a:lnTo>
                      <a:pt x="1505" y="860"/>
                    </a:lnTo>
                    <a:lnTo>
                      <a:pt x="1621" y="860"/>
                    </a:lnTo>
                    <a:lnTo>
                      <a:pt x="1621" y="881"/>
                    </a:lnTo>
                    <a:lnTo>
                      <a:pt x="1715" y="8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6180535" y="2119182"/>
                <a:ext cx="1209410" cy="1619274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38" extrusionOk="0">
                    <a:moveTo>
                      <a:pt x="4" y="338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3" y="307"/>
                      <a:pt x="26" y="36"/>
                      <a:pt x="65" y="36"/>
                    </a:cubicBezTo>
                    <a:cubicBezTo>
                      <a:pt x="105" y="36"/>
                      <a:pt x="128" y="163"/>
                      <a:pt x="128" y="169"/>
                    </a:cubicBezTo>
                    <a:cubicBezTo>
                      <a:pt x="129" y="169"/>
                      <a:pt x="134" y="202"/>
                      <a:pt x="145" y="234"/>
                    </a:cubicBezTo>
                    <a:cubicBezTo>
                      <a:pt x="158" y="276"/>
                      <a:pt x="173" y="299"/>
                      <a:pt x="188" y="299"/>
                    </a:cubicBezTo>
                    <a:cubicBezTo>
                      <a:pt x="196" y="299"/>
                      <a:pt x="213" y="279"/>
                      <a:pt x="232" y="150"/>
                    </a:cubicBezTo>
                    <a:cubicBezTo>
                      <a:pt x="242" y="76"/>
                      <a:pt x="248" y="1"/>
                      <a:pt x="248" y="0"/>
                    </a:cubicBezTo>
                    <a:cubicBezTo>
                      <a:pt x="252" y="1"/>
                      <a:pt x="252" y="1"/>
                      <a:pt x="252" y="1"/>
                    </a:cubicBezTo>
                    <a:cubicBezTo>
                      <a:pt x="250" y="32"/>
                      <a:pt x="227" y="303"/>
                      <a:pt x="188" y="303"/>
                    </a:cubicBezTo>
                    <a:cubicBezTo>
                      <a:pt x="148" y="303"/>
                      <a:pt x="125" y="175"/>
                      <a:pt x="125" y="170"/>
                    </a:cubicBezTo>
                    <a:cubicBezTo>
                      <a:pt x="124" y="169"/>
                      <a:pt x="119" y="136"/>
                      <a:pt x="108" y="104"/>
                    </a:cubicBezTo>
                    <a:cubicBezTo>
                      <a:pt x="95" y="62"/>
                      <a:pt x="80" y="40"/>
                      <a:pt x="65" y="40"/>
                    </a:cubicBezTo>
                    <a:cubicBezTo>
                      <a:pt x="57" y="40"/>
                      <a:pt x="40" y="59"/>
                      <a:pt x="21" y="188"/>
                    </a:cubicBezTo>
                    <a:cubicBezTo>
                      <a:pt x="11" y="262"/>
                      <a:pt x="5" y="337"/>
                      <a:pt x="4" y="3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7" name="Google Shape;267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3142">
              <a:off x="4929725" y="1319780"/>
              <a:ext cx="3413074" cy="3012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ine 1">
            <a:extLst>
              <a:ext uri="{FF2B5EF4-FFF2-40B4-BE49-F238E27FC236}">
                <a16:creationId xmlns:a16="http://schemas.microsoft.com/office/drawing/2014/main" id="{C3D586DC-B5A9-6DAC-A49C-70C9887744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41"/>
          <a:stretch/>
        </p:blipFill>
        <p:spPr>
          <a:xfrm>
            <a:off x="875200" y="4449051"/>
            <a:ext cx="378432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1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9A9773-E297-AAF0-C9F9-29C6A18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7" y="1334386"/>
            <a:ext cx="7428828" cy="648586"/>
          </a:xfrm>
        </p:spPr>
        <p:txBody>
          <a:bodyPr/>
          <a:lstStyle/>
          <a:p>
            <a:r>
              <a:rPr lang="en-US" dirty="0" err="1"/>
              <a:t>Bibliografie</a:t>
            </a:r>
            <a:r>
              <a:rPr lang="ro-RO" dirty="0"/>
              <a:t>. Referințe</a:t>
            </a:r>
            <a:br>
              <a:rPr lang="en-US" dirty="0"/>
            </a:br>
            <a:endParaRPr lang="ro-RO" dirty="0"/>
          </a:p>
        </p:txBody>
      </p:sp>
      <p:sp>
        <p:nvSpPr>
          <p:cNvPr id="4" name="Subtitlu 3">
            <a:extLst>
              <a:ext uri="{FF2B5EF4-FFF2-40B4-BE49-F238E27FC236}">
                <a16:creationId xmlns:a16="http://schemas.microsoft.com/office/drawing/2014/main" id="{63FD978D-0146-3091-13DE-22ACF730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525" y="1480584"/>
            <a:ext cx="7556419" cy="1679945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V. Serov – 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Fourier Series, Fourier Transform and Their Applications to Mathematical Physics</a:t>
            </a:r>
            <a:r>
              <a:rPr lang="en-US" dirty="0">
                <a:effectLst/>
                <a:latin typeface="Times New Roman" panose="02020603050405020304" pitchFamily="18" charset="0"/>
              </a:rPr>
              <a:t>, Springer Verlag, 2017</a:t>
            </a:r>
            <a:endParaRPr lang="en-US" dirty="0"/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Karan Asher - 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Fourier series And Fourier Transform</a:t>
            </a:r>
            <a:r>
              <a:rPr lang="en-US" dirty="0">
                <a:effectLst/>
                <a:latin typeface="Times New Roman" panose="02020603050405020304" pitchFamily="18" charset="0"/>
              </a:rPr>
              <a:t>, IOSR Journal of Mathematics (IOSR-JM), Volume 4, Issue 6 (Jan. - Feb. 2013), pp 73-76</a:t>
            </a:r>
            <a:endParaRPr lang="ro-RO" i="1" dirty="0"/>
          </a:p>
          <a:p>
            <a:pPr>
              <a:buFont typeface="Wingdings" panose="05000000000000000000" pitchFamily="2" charset="2"/>
              <a:buChar char="§"/>
            </a:pPr>
            <a:endParaRPr lang="ro-RO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/>
              <a:t>Documenta</a:t>
            </a:r>
            <a:r>
              <a:rPr lang="ro-RO" i="1" dirty="0" err="1"/>
              <a:t>ția</a:t>
            </a:r>
            <a:r>
              <a:rPr lang="ro-RO" i="1" dirty="0"/>
              <a:t> </a:t>
            </a:r>
            <a:r>
              <a:rPr lang="ro-RO" i="1" dirty="0" err="1"/>
              <a:t>Python</a:t>
            </a:r>
            <a:r>
              <a:rPr lang="ro-RO" i="1" dirty="0"/>
              <a:t>: </a:t>
            </a:r>
            <a:r>
              <a:rPr lang="ro-RO" i="1" dirty="0">
                <a:hlinkClick r:id="rId3"/>
              </a:rPr>
              <a:t>https://docs.python.org/3/</a:t>
            </a:r>
            <a:endParaRPr lang="ro-RO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i="1" dirty="0"/>
              <a:t>Documentația </a:t>
            </a:r>
            <a:r>
              <a:rPr lang="ro-RO" i="1" dirty="0" err="1"/>
              <a:t>OpenCV</a:t>
            </a:r>
            <a:r>
              <a:rPr lang="ro-RO" i="1" dirty="0"/>
              <a:t>: </a:t>
            </a:r>
            <a:r>
              <a:rPr lang="ro-RO" i="1" dirty="0">
                <a:hlinkClick r:id="rId4"/>
              </a:rPr>
              <a:t>https://docs.opencv.org/4.x/</a:t>
            </a:r>
            <a:endParaRPr lang="ro-RO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i="1" dirty="0"/>
              <a:t>Documentația </a:t>
            </a:r>
            <a:r>
              <a:rPr lang="ro-RO" i="1" dirty="0" err="1"/>
              <a:t>Matlab</a:t>
            </a:r>
            <a:r>
              <a:rPr lang="ro-RO" i="1" dirty="0"/>
              <a:t>: </a:t>
            </a:r>
            <a:r>
              <a:rPr lang="ro-RO" i="1" dirty="0">
                <a:hlinkClick r:id="rId5"/>
              </a:rPr>
              <a:t>https://www.mathworks.com/help/matlab/</a:t>
            </a:r>
            <a:r>
              <a:rPr lang="ro-RO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i="1">
                <a:hlinkClick r:id="rId6"/>
              </a:rPr>
              <a:t>https</a:t>
            </a:r>
            <a:r>
              <a:rPr lang="ro-RO" i="1" dirty="0">
                <a:hlinkClick r:id="rId6"/>
              </a:rPr>
              <a:t>://youtu.be/r6sGWTCMz2k?si=68RXeOq65pItyeov</a:t>
            </a:r>
            <a:r>
              <a:rPr lang="ro-RO" i="1" dirty="0"/>
              <a:t> 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63CDAE9-1FFA-53AB-C08E-6A326A9329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41"/>
          <a:stretch/>
        </p:blipFill>
        <p:spPr>
          <a:xfrm>
            <a:off x="606916" y="4499339"/>
            <a:ext cx="378432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Conținutul prezentării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4"/>
          </p:nvPr>
        </p:nvSpPr>
        <p:spPr>
          <a:xfrm>
            <a:off x="800292" y="2955630"/>
            <a:ext cx="2449965" cy="538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Seri</a:t>
            </a:r>
            <a:r>
              <a:rPr lang="en-US" dirty="0" err="1"/>
              <a:t>i</a:t>
            </a:r>
            <a:r>
              <a:rPr lang="ro-RO" dirty="0"/>
              <a:t> Fourier</a:t>
            </a:r>
            <a:endParaRPr dirty="0"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5"/>
          </p:nvPr>
        </p:nvSpPr>
        <p:spPr>
          <a:xfrm>
            <a:off x="3140668" y="2955630"/>
            <a:ext cx="2883981" cy="138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t-IT" dirty="0"/>
              <a:t>Serii Fourier pentru func</a:t>
            </a:r>
            <a:r>
              <a:rPr lang="ro-RO" dirty="0"/>
              <a:t>ț</a:t>
            </a:r>
            <a:r>
              <a:rPr lang="it-IT" dirty="0"/>
              <a:t>ii </a:t>
            </a:r>
            <a:r>
              <a:rPr lang="ro-RO" dirty="0"/>
              <a:t>complexe</a:t>
            </a:r>
            <a:endParaRPr lang="it-IT" dirty="0"/>
          </a:p>
        </p:txBody>
      </p:sp>
      <p:sp>
        <p:nvSpPr>
          <p:cNvPr id="343" name="Google Shape;343;p37"/>
          <p:cNvSpPr txBox="1">
            <a:spLocks noGrp="1"/>
          </p:cNvSpPr>
          <p:nvPr>
            <p:ph type="subTitle" idx="6"/>
          </p:nvPr>
        </p:nvSpPr>
        <p:spPr>
          <a:xfrm>
            <a:off x="5962408" y="3013442"/>
            <a:ext cx="2312633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Aplicații. Implementare</a:t>
            </a:r>
            <a:endParaRPr dirty="0"/>
          </a:p>
        </p:txBody>
      </p:sp>
      <p:sp>
        <p:nvSpPr>
          <p:cNvPr id="344" name="Google Shape;344;p37"/>
          <p:cNvSpPr/>
          <p:nvPr/>
        </p:nvSpPr>
        <p:spPr>
          <a:xfrm>
            <a:off x="1577825" y="1759050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4124550" y="1759050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6671275" y="1759050"/>
            <a:ext cx="894900" cy="8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6831555" y="1920141"/>
            <a:ext cx="574340" cy="572718"/>
            <a:chOff x="9747250" y="1804988"/>
            <a:chExt cx="561976" cy="560389"/>
          </a:xfrm>
        </p:grpSpPr>
        <p:sp>
          <p:nvSpPr>
            <p:cNvPr id="348" name="Google Shape;348;p37"/>
            <p:cNvSpPr/>
            <p:nvPr/>
          </p:nvSpPr>
          <p:spPr>
            <a:xfrm>
              <a:off x="9747250" y="1804988"/>
              <a:ext cx="561976" cy="560389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1748" y="300"/>
                  </a:moveTo>
                  <a:cubicBezTo>
                    <a:pt x="1555" y="106"/>
                    <a:pt x="1298" y="0"/>
                    <a:pt x="1024" y="0"/>
                  </a:cubicBezTo>
                  <a:cubicBezTo>
                    <a:pt x="781" y="0"/>
                    <a:pt x="546" y="86"/>
                    <a:pt x="361" y="243"/>
                  </a:cubicBezTo>
                  <a:cubicBezTo>
                    <a:pt x="349" y="254"/>
                    <a:pt x="347" y="273"/>
                    <a:pt x="358" y="286"/>
                  </a:cubicBezTo>
                  <a:cubicBezTo>
                    <a:pt x="369" y="298"/>
                    <a:pt x="387" y="300"/>
                    <a:pt x="400" y="289"/>
                  </a:cubicBezTo>
                  <a:cubicBezTo>
                    <a:pt x="574" y="141"/>
                    <a:pt x="796" y="60"/>
                    <a:pt x="1024" y="60"/>
                  </a:cubicBezTo>
                  <a:cubicBezTo>
                    <a:pt x="1094" y="60"/>
                    <a:pt x="1169" y="161"/>
                    <a:pt x="1224" y="330"/>
                  </a:cubicBezTo>
                  <a:cubicBezTo>
                    <a:pt x="1257" y="432"/>
                    <a:pt x="1282" y="552"/>
                    <a:pt x="1298" y="683"/>
                  </a:cubicBezTo>
                  <a:cubicBezTo>
                    <a:pt x="1210" y="675"/>
                    <a:pt x="1118" y="671"/>
                    <a:pt x="1024" y="671"/>
                  </a:cubicBezTo>
                  <a:cubicBezTo>
                    <a:pt x="930" y="671"/>
                    <a:pt x="839" y="675"/>
                    <a:pt x="751" y="683"/>
                  </a:cubicBezTo>
                  <a:cubicBezTo>
                    <a:pt x="752" y="668"/>
                    <a:pt x="754" y="652"/>
                    <a:pt x="756" y="637"/>
                  </a:cubicBezTo>
                  <a:cubicBezTo>
                    <a:pt x="759" y="621"/>
                    <a:pt x="747" y="606"/>
                    <a:pt x="731" y="604"/>
                  </a:cubicBezTo>
                  <a:cubicBezTo>
                    <a:pt x="714" y="601"/>
                    <a:pt x="699" y="613"/>
                    <a:pt x="697" y="629"/>
                  </a:cubicBezTo>
                  <a:cubicBezTo>
                    <a:pt x="695" y="645"/>
                    <a:pt x="693" y="661"/>
                    <a:pt x="691" y="677"/>
                  </a:cubicBezTo>
                  <a:cubicBezTo>
                    <a:pt x="690" y="681"/>
                    <a:pt x="691" y="685"/>
                    <a:pt x="692" y="689"/>
                  </a:cubicBezTo>
                  <a:cubicBezTo>
                    <a:pt x="551" y="705"/>
                    <a:pt x="421" y="731"/>
                    <a:pt x="312" y="767"/>
                  </a:cubicBezTo>
                  <a:cubicBezTo>
                    <a:pt x="217" y="797"/>
                    <a:pt x="143" y="834"/>
                    <a:pt x="90" y="874"/>
                  </a:cubicBezTo>
                  <a:cubicBezTo>
                    <a:pt x="83" y="880"/>
                    <a:pt x="76" y="886"/>
                    <a:pt x="69" y="891"/>
                  </a:cubicBezTo>
                  <a:cubicBezTo>
                    <a:pt x="95" y="704"/>
                    <a:pt x="176" y="527"/>
                    <a:pt x="303" y="384"/>
                  </a:cubicBezTo>
                  <a:cubicBezTo>
                    <a:pt x="314" y="372"/>
                    <a:pt x="313" y="353"/>
                    <a:pt x="300" y="342"/>
                  </a:cubicBezTo>
                  <a:cubicBezTo>
                    <a:pt x="288" y="331"/>
                    <a:pt x="269" y="332"/>
                    <a:pt x="258" y="344"/>
                  </a:cubicBezTo>
                  <a:cubicBezTo>
                    <a:pt x="92" y="532"/>
                    <a:pt x="0" y="773"/>
                    <a:pt x="0" y="1024"/>
                  </a:cubicBezTo>
                  <a:cubicBezTo>
                    <a:pt x="0" y="1297"/>
                    <a:pt x="107" y="1554"/>
                    <a:pt x="300" y="1748"/>
                  </a:cubicBezTo>
                  <a:cubicBezTo>
                    <a:pt x="493" y="1941"/>
                    <a:pt x="751" y="2048"/>
                    <a:pt x="1024" y="2048"/>
                  </a:cubicBezTo>
                  <a:cubicBezTo>
                    <a:pt x="1298" y="2048"/>
                    <a:pt x="1555" y="1941"/>
                    <a:pt x="1748" y="1748"/>
                  </a:cubicBezTo>
                  <a:cubicBezTo>
                    <a:pt x="1942" y="1555"/>
                    <a:pt x="2048" y="1297"/>
                    <a:pt x="2048" y="1024"/>
                  </a:cubicBezTo>
                  <a:cubicBezTo>
                    <a:pt x="2048" y="750"/>
                    <a:pt x="1942" y="493"/>
                    <a:pt x="1748" y="300"/>
                  </a:cubicBezTo>
                  <a:close/>
                  <a:moveTo>
                    <a:pt x="1377" y="994"/>
                  </a:moveTo>
                  <a:cubicBezTo>
                    <a:pt x="1376" y="910"/>
                    <a:pt x="1372" y="829"/>
                    <a:pt x="1365" y="750"/>
                  </a:cubicBezTo>
                  <a:cubicBezTo>
                    <a:pt x="1496" y="766"/>
                    <a:pt x="1616" y="791"/>
                    <a:pt x="1718" y="824"/>
                  </a:cubicBezTo>
                  <a:cubicBezTo>
                    <a:pt x="1863" y="871"/>
                    <a:pt x="1958" y="933"/>
                    <a:pt x="1982" y="994"/>
                  </a:cubicBezTo>
                  <a:cubicBezTo>
                    <a:pt x="1377" y="994"/>
                    <a:pt x="1377" y="994"/>
                    <a:pt x="1377" y="994"/>
                  </a:cubicBezTo>
                  <a:close/>
                  <a:moveTo>
                    <a:pt x="330" y="1224"/>
                  </a:moveTo>
                  <a:cubicBezTo>
                    <a:pt x="185" y="1177"/>
                    <a:pt x="90" y="1115"/>
                    <a:pt x="66" y="1054"/>
                  </a:cubicBezTo>
                  <a:cubicBezTo>
                    <a:pt x="672" y="1054"/>
                    <a:pt x="672" y="1054"/>
                    <a:pt x="672" y="1054"/>
                  </a:cubicBezTo>
                  <a:cubicBezTo>
                    <a:pt x="674" y="1067"/>
                    <a:pt x="686" y="1078"/>
                    <a:pt x="701" y="1078"/>
                  </a:cubicBezTo>
                  <a:cubicBezTo>
                    <a:pt x="701" y="1078"/>
                    <a:pt x="701" y="1078"/>
                    <a:pt x="701" y="1078"/>
                  </a:cubicBezTo>
                  <a:cubicBezTo>
                    <a:pt x="716" y="1078"/>
                    <a:pt x="727" y="1067"/>
                    <a:pt x="730" y="1054"/>
                  </a:cubicBezTo>
                  <a:cubicBezTo>
                    <a:pt x="876" y="1054"/>
                    <a:pt x="876" y="1054"/>
                    <a:pt x="876" y="1054"/>
                  </a:cubicBezTo>
                  <a:cubicBezTo>
                    <a:pt x="890" y="1123"/>
                    <a:pt x="951" y="1175"/>
                    <a:pt x="1024" y="1175"/>
                  </a:cubicBezTo>
                  <a:cubicBezTo>
                    <a:pt x="1097" y="1175"/>
                    <a:pt x="1158" y="1123"/>
                    <a:pt x="1172" y="1054"/>
                  </a:cubicBezTo>
                  <a:cubicBezTo>
                    <a:pt x="1317" y="1054"/>
                    <a:pt x="1317" y="1054"/>
                    <a:pt x="1317" y="1054"/>
                  </a:cubicBezTo>
                  <a:cubicBezTo>
                    <a:pt x="1316" y="1140"/>
                    <a:pt x="1312" y="1224"/>
                    <a:pt x="1304" y="1304"/>
                  </a:cubicBezTo>
                  <a:cubicBezTo>
                    <a:pt x="1214" y="1313"/>
                    <a:pt x="1120" y="1317"/>
                    <a:pt x="1024" y="1317"/>
                  </a:cubicBezTo>
                  <a:cubicBezTo>
                    <a:pt x="762" y="1317"/>
                    <a:pt x="515" y="1284"/>
                    <a:pt x="330" y="1224"/>
                  </a:cubicBezTo>
                  <a:close/>
                  <a:moveTo>
                    <a:pt x="933" y="1024"/>
                  </a:moveTo>
                  <a:cubicBezTo>
                    <a:pt x="933" y="974"/>
                    <a:pt x="974" y="933"/>
                    <a:pt x="1024" y="933"/>
                  </a:cubicBezTo>
                  <a:cubicBezTo>
                    <a:pt x="1074" y="933"/>
                    <a:pt x="1115" y="974"/>
                    <a:pt x="1115" y="1024"/>
                  </a:cubicBezTo>
                  <a:cubicBezTo>
                    <a:pt x="1115" y="1074"/>
                    <a:pt x="1074" y="1115"/>
                    <a:pt x="1024" y="1115"/>
                  </a:cubicBezTo>
                  <a:cubicBezTo>
                    <a:pt x="974" y="1115"/>
                    <a:pt x="933" y="1074"/>
                    <a:pt x="933" y="1024"/>
                  </a:cubicBezTo>
                  <a:close/>
                  <a:moveTo>
                    <a:pt x="1281" y="312"/>
                  </a:moveTo>
                  <a:cubicBezTo>
                    <a:pt x="1250" y="217"/>
                    <a:pt x="1214" y="142"/>
                    <a:pt x="1174" y="90"/>
                  </a:cubicBezTo>
                  <a:cubicBezTo>
                    <a:pt x="1168" y="82"/>
                    <a:pt x="1162" y="75"/>
                    <a:pt x="1157" y="69"/>
                  </a:cubicBezTo>
                  <a:cubicBezTo>
                    <a:pt x="1582" y="128"/>
                    <a:pt x="1920" y="466"/>
                    <a:pt x="1979" y="891"/>
                  </a:cubicBezTo>
                  <a:cubicBezTo>
                    <a:pt x="1972" y="886"/>
                    <a:pt x="1966" y="880"/>
                    <a:pt x="1958" y="874"/>
                  </a:cubicBezTo>
                  <a:cubicBezTo>
                    <a:pt x="1905" y="834"/>
                    <a:pt x="1831" y="797"/>
                    <a:pt x="1736" y="767"/>
                  </a:cubicBezTo>
                  <a:cubicBezTo>
                    <a:pt x="1628" y="731"/>
                    <a:pt x="1499" y="705"/>
                    <a:pt x="1359" y="689"/>
                  </a:cubicBezTo>
                  <a:cubicBezTo>
                    <a:pt x="1343" y="549"/>
                    <a:pt x="1316" y="420"/>
                    <a:pt x="1281" y="312"/>
                  </a:cubicBezTo>
                  <a:close/>
                  <a:moveTo>
                    <a:pt x="330" y="824"/>
                  </a:moveTo>
                  <a:cubicBezTo>
                    <a:pt x="515" y="764"/>
                    <a:pt x="762" y="731"/>
                    <a:pt x="1024" y="731"/>
                  </a:cubicBezTo>
                  <a:cubicBezTo>
                    <a:pt x="1120" y="731"/>
                    <a:pt x="1215" y="735"/>
                    <a:pt x="1304" y="744"/>
                  </a:cubicBezTo>
                  <a:cubicBezTo>
                    <a:pt x="1312" y="824"/>
                    <a:pt x="1316" y="908"/>
                    <a:pt x="1317" y="994"/>
                  </a:cubicBezTo>
                  <a:cubicBezTo>
                    <a:pt x="1172" y="994"/>
                    <a:pt x="1172" y="994"/>
                    <a:pt x="1172" y="994"/>
                  </a:cubicBezTo>
                  <a:cubicBezTo>
                    <a:pt x="1158" y="925"/>
                    <a:pt x="1097" y="873"/>
                    <a:pt x="1024" y="873"/>
                  </a:cubicBezTo>
                  <a:cubicBezTo>
                    <a:pt x="951" y="873"/>
                    <a:pt x="890" y="925"/>
                    <a:pt x="876" y="994"/>
                  </a:cubicBezTo>
                  <a:cubicBezTo>
                    <a:pt x="730" y="994"/>
                    <a:pt x="730" y="994"/>
                    <a:pt x="730" y="994"/>
                  </a:cubicBezTo>
                  <a:cubicBezTo>
                    <a:pt x="728" y="980"/>
                    <a:pt x="716" y="970"/>
                    <a:pt x="701" y="970"/>
                  </a:cubicBezTo>
                  <a:cubicBezTo>
                    <a:pt x="701" y="970"/>
                    <a:pt x="701" y="970"/>
                    <a:pt x="701" y="970"/>
                  </a:cubicBezTo>
                  <a:cubicBezTo>
                    <a:pt x="686" y="970"/>
                    <a:pt x="674" y="980"/>
                    <a:pt x="672" y="994"/>
                  </a:cubicBezTo>
                  <a:cubicBezTo>
                    <a:pt x="66" y="994"/>
                    <a:pt x="66" y="994"/>
                    <a:pt x="66" y="994"/>
                  </a:cubicBezTo>
                  <a:cubicBezTo>
                    <a:pt x="90" y="933"/>
                    <a:pt x="185" y="871"/>
                    <a:pt x="330" y="824"/>
                  </a:cubicBezTo>
                  <a:close/>
                  <a:moveTo>
                    <a:pt x="69" y="1156"/>
                  </a:moveTo>
                  <a:cubicBezTo>
                    <a:pt x="76" y="1162"/>
                    <a:pt x="83" y="1168"/>
                    <a:pt x="90" y="1173"/>
                  </a:cubicBezTo>
                  <a:cubicBezTo>
                    <a:pt x="143" y="1214"/>
                    <a:pt x="217" y="1250"/>
                    <a:pt x="312" y="1281"/>
                  </a:cubicBezTo>
                  <a:cubicBezTo>
                    <a:pt x="421" y="1316"/>
                    <a:pt x="551" y="1343"/>
                    <a:pt x="692" y="1359"/>
                  </a:cubicBezTo>
                  <a:cubicBezTo>
                    <a:pt x="691" y="1362"/>
                    <a:pt x="690" y="1366"/>
                    <a:pt x="691" y="1370"/>
                  </a:cubicBezTo>
                  <a:cubicBezTo>
                    <a:pt x="693" y="1386"/>
                    <a:pt x="695" y="1403"/>
                    <a:pt x="697" y="1418"/>
                  </a:cubicBezTo>
                  <a:cubicBezTo>
                    <a:pt x="699" y="1433"/>
                    <a:pt x="712" y="1444"/>
                    <a:pt x="727" y="1444"/>
                  </a:cubicBezTo>
                  <a:cubicBezTo>
                    <a:pt x="728" y="1444"/>
                    <a:pt x="729" y="1444"/>
                    <a:pt x="731" y="1444"/>
                  </a:cubicBezTo>
                  <a:cubicBezTo>
                    <a:pt x="747" y="1442"/>
                    <a:pt x="759" y="1427"/>
                    <a:pt x="756" y="1410"/>
                  </a:cubicBezTo>
                  <a:cubicBezTo>
                    <a:pt x="754" y="1395"/>
                    <a:pt x="752" y="1380"/>
                    <a:pt x="751" y="1365"/>
                  </a:cubicBezTo>
                  <a:cubicBezTo>
                    <a:pt x="839" y="1373"/>
                    <a:pt x="930" y="1377"/>
                    <a:pt x="1024" y="1377"/>
                  </a:cubicBezTo>
                  <a:cubicBezTo>
                    <a:pt x="1117" y="1377"/>
                    <a:pt x="1209" y="1373"/>
                    <a:pt x="1298" y="1365"/>
                  </a:cubicBezTo>
                  <a:cubicBezTo>
                    <a:pt x="1282" y="1496"/>
                    <a:pt x="1257" y="1616"/>
                    <a:pt x="1224" y="1717"/>
                  </a:cubicBezTo>
                  <a:cubicBezTo>
                    <a:pt x="1169" y="1887"/>
                    <a:pt x="1094" y="1988"/>
                    <a:pt x="1024" y="1988"/>
                  </a:cubicBezTo>
                  <a:cubicBezTo>
                    <a:pt x="537" y="1988"/>
                    <a:pt x="134" y="1625"/>
                    <a:pt x="69" y="1156"/>
                  </a:cubicBezTo>
                  <a:close/>
                  <a:moveTo>
                    <a:pt x="1157" y="1979"/>
                  </a:moveTo>
                  <a:cubicBezTo>
                    <a:pt x="1162" y="1972"/>
                    <a:pt x="1168" y="1965"/>
                    <a:pt x="1174" y="1958"/>
                  </a:cubicBezTo>
                  <a:cubicBezTo>
                    <a:pt x="1214" y="1905"/>
                    <a:pt x="1250" y="1831"/>
                    <a:pt x="1281" y="1736"/>
                  </a:cubicBezTo>
                  <a:cubicBezTo>
                    <a:pt x="1316" y="1627"/>
                    <a:pt x="1343" y="1499"/>
                    <a:pt x="1359" y="1358"/>
                  </a:cubicBezTo>
                  <a:cubicBezTo>
                    <a:pt x="1434" y="1350"/>
                    <a:pt x="1506" y="1338"/>
                    <a:pt x="1573" y="1324"/>
                  </a:cubicBezTo>
                  <a:cubicBezTo>
                    <a:pt x="1590" y="1321"/>
                    <a:pt x="1600" y="1305"/>
                    <a:pt x="1596" y="1288"/>
                  </a:cubicBezTo>
                  <a:cubicBezTo>
                    <a:pt x="1593" y="1272"/>
                    <a:pt x="1577" y="1262"/>
                    <a:pt x="1561" y="1265"/>
                  </a:cubicBezTo>
                  <a:cubicBezTo>
                    <a:pt x="1499" y="1278"/>
                    <a:pt x="1433" y="1289"/>
                    <a:pt x="1365" y="1297"/>
                  </a:cubicBezTo>
                  <a:cubicBezTo>
                    <a:pt x="1372" y="1219"/>
                    <a:pt x="1376" y="1137"/>
                    <a:pt x="1377" y="1054"/>
                  </a:cubicBezTo>
                  <a:cubicBezTo>
                    <a:pt x="1982" y="1054"/>
                    <a:pt x="1982" y="1054"/>
                    <a:pt x="1982" y="1054"/>
                  </a:cubicBezTo>
                  <a:cubicBezTo>
                    <a:pt x="1957" y="1118"/>
                    <a:pt x="1855" y="1182"/>
                    <a:pt x="1697" y="1230"/>
                  </a:cubicBezTo>
                  <a:cubicBezTo>
                    <a:pt x="1681" y="1235"/>
                    <a:pt x="1672" y="1252"/>
                    <a:pt x="1677" y="1268"/>
                  </a:cubicBezTo>
                  <a:cubicBezTo>
                    <a:pt x="1681" y="1281"/>
                    <a:pt x="1693" y="1289"/>
                    <a:pt x="1706" y="1289"/>
                  </a:cubicBezTo>
                  <a:cubicBezTo>
                    <a:pt x="1709" y="1289"/>
                    <a:pt x="1712" y="1289"/>
                    <a:pt x="1714" y="1288"/>
                  </a:cubicBezTo>
                  <a:cubicBezTo>
                    <a:pt x="1833" y="1251"/>
                    <a:pt x="1923" y="1206"/>
                    <a:pt x="1979" y="1156"/>
                  </a:cubicBezTo>
                  <a:cubicBezTo>
                    <a:pt x="1920" y="1582"/>
                    <a:pt x="1582" y="1920"/>
                    <a:pt x="1157" y="1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9932988" y="2019301"/>
              <a:ext cx="17463" cy="30162"/>
            </a:xfrm>
            <a:custGeom>
              <a:avLst/>
              <a:gdLst/>
              <a:ahLst/>
              <a:cxnLst/>
              <a:rect l="l" t="t" r="r" b="b"/>
              <a:pathLst>
                <a:path w="65" h="109" extrusionOk="0">
                  <a:moveTo>
                    <a:pt x="29" y="109"/>
                  </a:moveTo>
                  <a:cubicBezTo>
                    <a:pt x="30" y="109"/>
                    <a:pt x="30" y="109"/>
                    <a:pt x="31" y="109"/>
                  </a:cubicBezTo>
                  <a:cubicBezTo>
                    <a:pt x="47" y="109"/>
                    <a:pt x="60" y="97"/>
                    <a:pt x="61" y="81"/>
                  </a:cubicBezTo>
                  <a:cubicBezTo>
                    <a:pt x="62" y="65"/>
                    <a:pt x="63" y="49"/>
                    <a:pt x="64" y="33"/>
                  </a:cubicBezTo>
                  <a:cubicBezTo>
                    <a:pt x="65" y="17"/>
                    <a:pt x="52" y="2"/>
                    <a:pt x="36" y="1"/>
                  </a:cubicBezTo>
                  <a:cubicBezTo>
                    <a:pt x="19" y="0"/>
                    <a:pt x="5" y="12"/>
                    <a:pt x="4" y="29"/>
                  </a:cubicBezTo>
                  <a:cubicBezTo>
                    <a:pt x="3" y="45"/>
                    <a:pt x="2" y="61"/>
                    <a:pt x="1" y="77"/>
                  </a:cubicBezTo>
                  <a:cubicBezTo>
                    <a:pt x="0" y="94"/>
                    <a:pt x="13" y="108"/>
                    <a:pt x="29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932988" y="2120901"/>
              <a:ext cx="17463" cy="28575"/>
            </a:xfrm>
            <a:custGeom>
              <a:avLst/>
              <a:gdLst/>
              <a:ahLst/>
              <a:cxnLst/>
              <a:rect l="l" t="t" r="r" b="b"/>
              <a:pathLst>
                <a:path w="65" h="108" extrusionOk="0">
                  <a:moveTo>
                    <a:pt x="61" y="29"/>
                  </a:moveTo>
                  <a:cubicBezTo>
                    <a:pt x="60" y="12"/>
                    <a:pt x="46" y="0"/>
                    <a:pt x="29" y="1"/>
                  </a:cubicBezTo>
                  <a:cubicBezTo>
                    <a:pt x="13" y="1"/>
                    <a:pt x="0" y="16"/>
                    <a:pt x="1" y="32"/>
                  </a:cubicBezTo>
                  <a:cubicBezTo>
                    <a:pt x="2" y="48"/>
                    <a:pt x="3" y="64"/>
                    <a:pt x="4" y="80"/>
                  </a:cubicBezTo>
                  <a:cubicBezTo>
                    <a:pt x="5" y="96"/>
                    <a:pt x="18" y="108"/>
                    <a:pt x="34" y="108"/>
                  </a:cubicBezTo>
                  <a:cubicBezTo>
                    <a:pt x="35" y="108"/>
                    <a:pt x="35" y="108"/>
                    <a:pt x="36" y="108"/>
                  </a:cubicBezTo>
                  <a:cubicBezTo>
                    <a:pt x="52" y="107"/>
                    <a:pt x="65" y="93"/>
                    <a:pt x="64" y="76"/>
                  </a:cubicBezTo>
                  <a:cubicBezTo>
                    <a:pt x="63" y="61"/>
                    <a:pt x="62" y="45"/>
                    <a:pt x="61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9975850" y="2312988"/>
              <a:ext cx="26988" cy="2857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60" y="19"/>
                  </a:moveTo>
                  <a:cubicBezTo>
                    <a:pt x="51" y="5"/>
                    <a:pt x="33" y="0"/>
                    <a:pt x="19" y="9"/>
                  </a:cubicBezTo>
                  <a:cubicBezTo>
                    <a:pt x="5" y="17"/>
                    <a:pt x="0" y="36"/>
                    <a:pt x="8" y="50"/>
                  </a:cubicBezTo>
                  <a:cubicBezTo>
                    <a:pt x="17" y="65"/>
                    <a:pt x="27" y="80"/>
                    <a:pt x="36" y="92"/>
                  </a:cubicBezTo>
                  <a:cubicBezTo>
                    <a:pt x="42" y="100"/>
                    <a:pt x="51" y="105"/>
                    <a:pt x="60" y="105"/>
                  </a:cubicBezTo>
                  <a:cubicBezTo>
                    <a:pt x="67" y="105"/>
                    <a:pt x="73" y="103"/>
                    <a:pt x="78" y="99"/>
                  </a:cubicBezTo>
                  <a:cubicBezTo>
                    <a:pt x="92" y="89"/>
                    <a:pt x="94" y="70"/>
                    <a:pt x="84" y="57"/>
                  </a:cubicBezTo>
                  <a:cubicBezTo>
                    <a:pt x="76" y="46"/>
                    <a:pt x="68" y="33"/>
                    <a:pt x="6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9944100" y="1919288"/>
              <a:ext cx="20638" cy="30162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13" y="27"/>
                  </a:moveTo>
                  <a:cubicBezTo>
                    <a:pt x="10" y="42"/>
                    <a:pt x="6" y="58"/>
                    <a:pt x="3" y="74"/>
                  </a:cubicBezTo>
                  <a:cubicBezTo>
                    <a:pt x="0" y="91"/>
                    <a:pt x="10" y="106"/>
                    <a:pt x="26" y="110"/>
                  </a:cubicBezTo>
                  <a:cubicBezTo>
                    <a:pt x="28" y="110"/>
                    <a:pt x="30" y="110"/>
                    <a:pt x="32" y="110"/>
                  </a:cubicBezTo>
                  <a:cubicBezTo>
                    <a:pt x="46" y="110"/>
                    <a:pt x="59" y="100"/>
                    <a:pt x="62" y="86"/>
                  </a:cubicBezTo>
                  <a:cubicBezTo>
                    <a:pt x="65" y="71"/>
                    <a:pt x="68" y="55"/>
                    <a:pt x="72" y="40"/>
                  </a:cubicBezTo>
                  <a:cubicBezTo>
                    <a:pt x="75" y="24"/>
                    <a:pt x="65" y="8"/>
                    <a:pt x="49" y="4"/>
                  </a:cubicBezTo>
                  <a:cubicBezTo>
                    <a:pt x="33" y="0"/>
                    <a:pt x="17" y="11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9944100" y="2219326"/>
              <a:ext cx="20638" cy="3016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72" y="72"/>
                  </a:moveTo>
                  <a:cubicBezTo>
                    <a:pt x="68" y="57"/>
                    <a:pt x="65" y="42"/>
                    <a:pt x="62" y="26"/>
                  </a:cubicBezTo>
                  <a:cubicBezTo>
                    <a:pt x="59" y="10"/>
                    <a:pt x="43" y="0"/>
                    <a:pt x="26" y="3"/>
                  </a:cubicBezTo>
                  <a:cubicBezTo>
                    <a:pt x="10" y="6"/>
                    <a:pt x="0" y="22"/>
                    <a:pt x="3" y="38"/>
                  </a:cubicBezTo>
                  <a:cubicBezTo>
                    <a:pt x="6" y="54"/>
                    <a:pt x="10" y="70"/>
                    <a:pt x="13" y="86"/>
                  </a:cubicBezTo>
                  <a:cubicBezTo>
                    <a:pt x="16" y="100"/>
                    <a:pt x="29" y="109"/>
                    <a:pt x="42" y="109"/>
                  </a:cubicBezTo>
                  <a:cubicBezTo>
                    <a:pt x="45" y="109"/>
                    <a:pt x="47" y="109"/>
                    <a:pt x="49" y="108"/>
                  </a:cubicBezTo>
                  <a:cubicBezTo>
                    <a:pt x="65" y="105"/>
                    <a:pt x="75" y="89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9975850" y="1825626"/>
              <a:ext cx="26988" cy="28575"/>
            </a:xfrm>
            <a:custGeom>
              <a:avLst/>
              <a:gdLst/>
              <a:ahLst/>
              <a:cxnLst/>
              <a:rect l="l" t="t" r="r" b="b"/>
              <a:pathLst>
                <a:path w="94" h="104" extrusionOk="0">
                  <a:moveTo>
                    <a:pt x="19" y="100"/>
                  </a:moveTo>
                  <a:cubicBezTo>
                    <a:pt x="24" y="103"/>
                    <a:pt x="29" y="104"/>
                    <a:pt x="34" y="104"/>
                  </a:cubicBezTo>
                  <a:cubicBezTo>
                    <a:pt x="44" y="104"/>
                    <a:pt x="54" y="99"/>
                    <a:pt x="60" y="89"/>
                  </a:cubicBezTo>
                  <a:cubicBezTo>
                    <a:pt x="68" y="76"/>
                    <a:pt x="76" y="63"/>
                    <a:pt x="85" y="52"/>
                  </a:cubicBezTo>
                  <a:cubicBezTo>
                    <a:pt x="94" y="38"/>
                    <a:pt x="92" y="20"/>
                    <a:pt x="78" y="10"/>
                  </a:cubicBezTo>
                  <a:cubicBezTo>
                    <a:pt x="65" y="0"/>
                    <a:pt x="46" y="3"/>
                    <a:pt x="36" y="16"/>
                  </a:cubicBezTo>
                  <a:cubicBezTo>
                    <a:pt x="27" y="29"/>
                    <a:pt x="17" y="43"/>
                    <a:pt x="8" y="59"/>
                  </a:cubicBezTo>
                  <a:cubicBezTo>
                    <a:pt x="0" y="73"/>
                    <a:pt x="5" y="91"/>
                    <a:pt x="19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9956800" y="1871663"/>
              <a:ext cx="22225" cy="28575"/>
            </a:xfrm>
            <a:custGeom>
              <a:avLst/>
              <a:gdLst/>
              <a:ahLst/>
              <a:cxnLst/>
              <a:rect l="l" t="t" r="r" b="b"/>
              <a:pathLst>
                <a:path w="83" h="109" extrusionOk="0">
                  <a:moveTo>
                    <a:pt x="60" y="6"/>
                  </a:moveTo>
                  <a:cubicBezTo>
                    <a:pt x="44" y="0"/>
                    <a:pt x="27" y="8"/>
                    <a:pt x="21" y="24"/>
                  </a:cubicBezTo>
                  <a:cubicBezTo>
                    <a:pt x="15" y="39"/>
                    <a:pt x="10" y="54"/>
                    <a:pt x="5" y="70"/>
                  </a:cubicBezTo>
                  <a:cubicBezTo>
                    <a:pt x="0" y="86"/>
                    <a:pt x="8" y="103"/>
                    <a:pt x="24" y="108"/>
                  </a:cubicBezTo>
                  <a:cubicBezTo>
                    <a:pt x="27" y="109"/>
                    <a:pt x="30" y="109"/>
                    <a:pt x="33" y="109"/>
                  </a:cubicBezTo>
                  <a:cubicBezTo>
                    <a:pt x="46" y="109"/>
                    <a:pt x="58" y="101"/>
                    <a:pt x="62" y="89"/>
                  </a:cubicBezTo>
                  <a:cubicBezTo>
                    <a:pt x="67" y="73"/>
                    <a:pt x="72" y="59"/>
                    <a:pt x="77" y="44"/>
                  </a:cubicBezTo>
                  <a:cubicBezTo>
                    <a:pt x="83" y="29"/>
                    <a:pt x="75" y="12"/>
                    <a:pt x="6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9956800" y="2266951"/>
              <a:ext cx="22225" cy="30162"/>
            </a:xfrm>
            <a:custGeom>
              <a:avLst/>
              <a:gdLst/>
              <a:ahLst/>
              <a:cxnLst/>
              <a:rect l="l" t="t" r="r" b="b"/>
              <a:pathLst>
                <a:path w="83" h="109" extrusionOk="0">
                  <a:moveTo>
                    <a:pt x="77" y="69"/>
                  </a:moveTo>
                  <a:cubicBezTo>
                    <a:pt x="72" y="55"/>
                    <a:pt x="67" y="40"/>
                    <a:pt x="62" y="25"/>
                  </a:cubicBezTo>
                  <a:cubicBezTo>
                    <a:pt x="57" y="9"/>
                    <a:pt x="40" y="0"/>
                    <a:pt x="24" y="6"/>
                  </a:cubicBezTo>
                  <a:cubicBezTo>
                    <a:pt x="8" y="11"/>
                    <a:pt x="0" y="28"/>
                    <a:pt x="5" y="43"/>
                  </a:cubicBezTo>
                  <a:cubicBezTo>
                    <a:pt x="10" y="59"/>
                    <a:pt x="15" y="75"/>
                    <a:pt x="21" y="90"/>
                  </a:cubicBezTo>
                  <a:cubicBezTo>
                    <a:pt x="25" y="102"/>
                    <a:pt x="37" y="109"/>
                    <a:pt x="49" y="109"/>
                  </a:cubicBezTo>
                  <a:cubicBezTo>
                    <a:pt x="52" y="109"/>
                    <a:pt x="56" y="109"/>
                    <a:pt x="59" y="108"/>
                  </a:cubicBezTo>
                  <a:cubicBezTo>
                    <a:pt x="75" y="102"/>
                    <a:pt x="83" y="85"/>
                    <a:pt x="77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1731447" y="1920141"/>
            <a:ext cx="587656" cy="572718"/>
            <a:chOff x="5187950" y="2722563"/>
            <a:chExt cx="561974" cy="547689"/>
          </a:xfrm>
        </p:grpSpPr>
        <p:sp>
          <p:nvSpPr>
            <p:cNvPr id="358" name="Google Shape;358;p37"/>
            <p:cNvSpPr/>
            <p:nvPr/>
          </p:nvSpPr>
          <p:spPr>
            <a:xfrm>
              <a:off x="5187950" y="2722563"/>
              <a:ext cx="447675" cy="441327"/>
            </a:xfrm>
            <a:custGeom>
              <a:avLst/>
              <a:gdLst/>
              <a:ahLst/>
              <a:cxnLst/>
              <a:rect l="l" t="t" r="r" b="b"/>
              <a:pathLst>
                <a:path w="1633" h="1615" extrusionOk="0">
                  <a:moveTo>
                    <a:pt x="75" y="1200"/>
                  </a:moveTo>
                  <a:cubicBezTo>
                    <a:pt x="65" y="1142"/>
                    <a:pt x="60" y="1084"/>
                    <a:pt x="60" y="1028"/>
                  </a:cubicBezTo>
                  <a:cubicBezTo>
                    <a:pt x="60" y="1027"/>
                    <a:pt x="60" y="1026"/>
                    <a:pt x="60" y="1026"/>
                  </a:cubicBezTo>
                  <a:cubicBezTo>
                    <a:pt x="60" y="737"/>
                    <a:pt x="192" y="470"/>
                    <a:pt x="422" y="295"/>
                  </a:cubicBezTo>
                  <a:cubicBezTo>
                    <a:pt x="652" y="119"/>
                    <a:pt x="949" y="62"/>
                    <a:pt x="1237" y="140"/>
                  </a:cubicBezTo>
                  <a:cubicBezTo>
                    <a:pt x="1362" y="174"/>
                    <a:pt x="1481" y="237"/>
                    <a:pt x="1580" y="320"/>
                  </a:cubicBezTo>
                  <a:cubicBezTo>
                    <a:pt x="1593" y="331"/>
                    <a:pt x="1612" y="330"/>
                    <a:pt x="1622" y="317"/>
                  </a:cubicBezTo>
                  <a:cubicBezTo>
                    <a:pt x="1633" y="304"/>
                    <a:pt x="1632" y="285"/>
                    <a:pt x="1619" y="275"/>
                  </a:cubicBezTo>
                  <a:cubicBezTo>
                    <a:pt x="1513" y="185"/>
                    <a:pt x="1387" y="119"/>
                    <a:pt x="1253" y="83"/>
                  </a:cubicBezTo>
                  <a:cubicBezTo>
                    <a:pt x="946" y="0"/>
                    <a:pt x="630" y="59"/>
                    <a:pt x="385" y="247"/>
                  </a:cubicBezTo>
                  <a:cubicBezTo>
                    <a:pt x="268" y="336"/>
                    <a:pt x="171" y="453"/>
                    <a:pt x="105" y="584"/>
                  </a:cubicBezTo>
                  <a:cubicBezTo>
                    <a:pt x="36" y="721"/>
                    <a:pt x="1" y="869"/>
                    <a:pt x="0" y="1023"/>
                  </a:cubicBezTo>
                  <a:cubicBezTo>
                    <a:pt x="0" y="1024"/>
                    <a:pt x="0" y="1024"/>
                    <a:pt x="0" y="1025"/>
                  </a:cubicBezTo>
                  <a:cubicBezTo>
                    <a:pt x="0" y="1086"/>
                    <a:pt x="5" y="1148"/>
                    <a:pt x="16" y="1210"/>
                  </a:cubicBezTo>
                  <a:cubicBezTo>
                    <a:pt x="40" y="1350"/>
                    <a:pt x="97" y="1486"/>
                    <a:pt x="181" y="1602"/>
                  </a:cubicBezTo>
                  <a:cubicBezTo>
                    <a:pt x="186" y="1611"/>
                    <a:pt x="196" y="1615"/>
                    <a:pt x="205" y="1615"/>
                  </a:cubicBezTo>
                  <a:cubicBezTo>
                    <a:pt x="211" y="1615"/>
                    <a:pt x="217" y="1613"/>
                    <a:pt x="222" y="1609"/>
                  </a:cubicBezTo>
                  <a:cubicBezTo>
                    <a:pt x="236" y="1600"/>
                    <a:pt x="239" y="1581"/>
                    <a:pt x="229" y="1567"/>
                  </a:cubicBezTo>
                  <a:cubicBezTo>
                    <a:pt x="151" y="1458"/>
                    <a:pt x="98" y="1331"/>
                    <a:pt x="75" y="1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259388" y="2820988"/>
              <a:ext cx="490536" cy="449264"/>
            </a:xfrm>
            <a:custGeom>
              <a:avLst/>
              <a:gdLst/>
              <a:ahLst/>
              <a:cxnLst/>
              <a:rect l="l" t="t" r="r" b="b"/>
              <a:pathLst>
                <a:path w="1790" h="1642" extrusionOk="0">
                  <a:moveTo>
                    <a:pt x="1782" y="637"/>
                  </a:moveTo>
                  <a:cubicBezTo>
                    <a:pt x="1773" y="592"/>
                    <a:pt x="1738" y="557"/>
                    <a:pt x="1693" y="547"/>
                  </a:cubicBezTo>
                  <a:cubicBezTo>
                    <a:pt x="1692" y="547"/>
                    <a:pt x="1691" y="547"/>
                    <a:pt x="1690" y="547"/>
                  </a:cubicBezTo>
                  <a:cubicBezTo>
                    <a:pt x="1684" y="494"/>
                    <a:pt x="1674" y="442"/>
                    <a:pt x="1660" y="390"/>
                  </a:cubicBezTo>
                  <a:cubicBezTo>
                    <a:pt x="1623" y="252"/>
                    <a:pt x="1554" y="122"/>
                    <a:pt x="1460" y="14"/>
                  </a:cubicBezTo>
                  <a:cubicBezTo>
                    <a:pt x="1449" y="2"/>
                    <a:pt x="1430" y="0"/>
                    <a:pt x="1417" y="11"/>
                  </a:cubicBezTo>
                  <a:cubicBezTo>
                    <a:pt x="1405" y="22"/>
                    <a:pt x="1403" y="41"/>
                    <a:pt x="1414" y="53"/>
                  </a:cubicBezTo>
                  <a:cubicBezTo>
                    <a:pt x="1502" y="155"/>
                    <a:pt x="1567" y="276"/>
                    <a:pt x="1602" y="405"/>
                  </a:cubicBezTo>
                  <a:cubicBezTo>
                    <a:pt x="1615" y="453"/>
                    <a:pt x="1625" y="502"/>
                    <a:pt x="1630" y="551"/>
                  </a:cubicBezTo>
                  <a:cubicBezTo>
                    <a:pt x="1609" y="557"/>
                    <a:pt x="1590" y="570"/>
                    <a:pt x="1575" y="588"/>
                  </a:cubicBezTo>
                  <a:cubicBezTo>
                    <a:pt x="1565" y="602"/>
                    <a:pt x="1557" y="617"/>
                    <a:pt x="1553" y="633"/>
                  </a:cubicBezTo>
                  <a:cubicBezTo>
                    <a:pt x="1537" y="634"/>
                    <a:pt x="1525" y="647"/>
                    <a:pt x="1525" y="663"/>
                  </a:cubicBezTo>
                  <a:cubicBezTo>
                    <a:pt x="1525" y="678"/>
                    <a:pt x="1537" y="691"/>
                    <a:pt x="1553" y="692"/>
                  </a:cubicBezTo>
                  <a:cubicBezTo>
                    <a:pt x="1563" y="732"/>
                    <a:pt x="1592" y="763"/>
                    <a:pt x="1630" y="775"/>
                  </a:cubicBezTo>
                  <a:cubicBezTo>
                    <a:pt x="1597" y="1051"/>
                    <a:pt x="1443" y="1294"/>
                    <a:pt x="1205" y="1442"/>
                  </a:cubicBezTo>
                  <a:cubicBezTo>
                    <a:pt x="960" y="1596"/>
                    <a:pt x="659" y="1625"/>
                    <a:pt x="379" y="1520"/>
                  </a:cubicBezTo>
                  <a:cubicBezTo>
                    <a:pt x="257" y="1475"/>
                    <a:pt x="145" y="1402"/>
                    <a:pt x="54" y="1309"/>
                  </a:cubicBezTo>
                  <a:cubicBezTo>
                    <a:pt x="43" y="1297"/>
                    <a:pt x="24" y="1297"/>
                    <a:pt x="12" y="1308"/>
                  </a:cubicBezTo>
                  <a:cubicBezTo>
                    <a:pt x="0" y="1320"/>
                    <a:pt x="0" y="1339"/>
                    <a:pt x="11" y="1351"/>
                  </a:cubicBezTo>
                  <a:cubicBezTo>
                    <a:pt x="108" y="1450"/>
                    <a:pt x="228" y="1528"/>
                    <a:pt x="358" y="1576"/>
                  </a:cubicBezTo>
                  <a:cubicBezTo>
                    <a:pt x="476" y="1620"/>
                    <a:pt x="598" y="1642"/>
                    <a:pt x="718" y="1642"/>
                  </a:cubicBezTo>
                  <a:cubicBezTo>
                    <a:pt x="901" y="1642"/>
                    <a:pt x="1080" y="1592"/>
                    <a:pt x="1237" y="1493"/>
                  </a:cubicBezTo>
                  <a:cubicBezTo>
                    <a:pt x="1362" y="1415"/>
                    <a:pt x="1469" y="1308"/>
                    <a:pt x="1548" y="1183"/>
                  </a:cubicBezTo>
                  <a:cubicBezTo>
                    <a:pt x="1625" y="1060"/>
                    <a:pt x="1673" y="924"/>
                    <a:pt x="1690" y="778"/>
                  </a:cubicBezTo>
                  <a:cubicBezTo>
                    <a:pt x="1717" y="773"/>
                    <a:pt x="1741" y="759"/>
                    <a:pt x="1759" y="737"/>
                  </a:cubicBezTo>
                  <a:cubicBezTo>
                    <a:pt x="1781" y="709"/>
                    <a:pt x="1790" y="673"/>
                    <a:pt x="1782" y="637"/>
                  </a:cubicBezTo>
                  <a:close/>
                  <a:moveTo>
                    <a:pt x="1712" y="699"/>
                  </a:moveTo>
                  <a:cubicBezTo>
                    <a:pt x="1698" y="716"/>
                    <a:pt x="1676" y="724"/>
                    <a:pt x="1654" y="719"/>
                  </a:cubicBezTo>
                  <a:cubicBezTo>
                    <a:pt x="1633" y="715"/>
                    <a:pt x="1615" y="697"/>
                    <a:pt x="1611" y="676"/>
                  </a:cubicBezTo>
                  <a:cubicBezTo>
                    <a:pt x="1607" y="658"/>
                    <a:pt x="1611" y="640"/>
                    <a:pt x="1622" y="626"/>
                  </a:cubicBezTo>
                  <a:cubicBezTo>
                    <a:pt x="1633" y="612"/>
                    <a:pt x="1650" y="605"/>
                    <a:pt x="1667" y="605"/>
                  </a:cubicBezTo>
                  <a:cubicBezTo>
                    <a:pt x="1671" y="605"/>
                    <a:pt x="1676" y="605"/>
                    <a:pt x="1680" y="606"/>
                  </a:cubicBezTo>
                  <a:cubicBezTo>
                    <a:pt x="1702" y="611"/>
                    <a:pt x="1719" y="628"/>
                    <a:pt x="1724" y="650"/>
                  </a:cubicBezTo>
                  <a:cubicBezTo>
                    <a:pt x="1728" y="668"/>
                    <a:pt x="1723" y="685"/>
                    <a:pt x="1712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410200" y="2959101"/>
              <a:ext cx="96838" cy="87312"/>
            </a:xfrm>
            <a:custGeom>
              <a:avLst/>
              <a:gdLst/>
              <a:ahLst/>
              <a:cxnLst/>
              <a:rect l="l" t="t" r="r" b="b"/>
              <a:pathLst>
                <a:path w="355" h="324" extrusionOk="0">
                  <a:moveTo>
                    <a:pt x="327" y="123"/>
                  </a:moveTo>
                  <a:cubicBezTo>
                    <a:pt x="313" y="64"/>
                    <a:pt x="266" y="18"/>
                    <a:pt x="208" y="4"/>
                  </a:cubicBezTo>
                  <a:cubicBezTo>
                    <a:pt x="195" y="1"/>
                    <a:pt x="182" y="0"/>
                    <a:pt x="169" y="0"/>
                  </a:cubicBezTo>
                  <a:cubicBezTo>
                    <a:pt x="119" y="0"/>
                    <a:pt x="73" y="22"/>
                    <a:pt x="42" y="61"/>
                  </a:cubicBezTo>
                  <a:cubicBezTo>
                    <a:pt x="11" y="100"/>
                    <a:pt x="0" y="151"/>
                    <a:pt x="12" y="200"/>
                  </a:cubicBezTo>
                  <a:cubicBezTo>
                    <a:pt x="25" y="259"/>
                    <a:pt x="72" y="305"/>
                    <a:pt x="131" y="319"/>
                  </a:cubicBezTo>
                  <a:cubicBezTo>
                    <a:pt x="143" y="322"/>
                    <a:pt x="156" y="324"/>
                    <a:pt x="169" y="324"/>
                  </a:cubicBezTo>
                  <a:cubicBezTo>
                    <a:pt x="219" y="324"/>
                    <a:pt x="265" y="301"/>
                    <a:pt x="296" y="262"/>
                  </a:cubicBezTo>
                  <a:cubicBezTo>
                    <a:pt x="313" y="241"/>
                    <a:pt x="323" y="217"/>
                    <a:pt x="328" y="191"/>
                  </a:cubicBezTo>
                  <a:cubicBezTo>
                    <a:pt x="343" y="190"/>
                    <a:pt x="355" y="177"/>
                    <a:pt x="355" y="162"/>
                  </a:cubicBezTo>
                  <a:cubicBezTo>
                    <a:pt x="355" y="146"/>
                    <a:pt x="343" y="133"/>
                    <a:pt x="328" y="132"/>
                  </a:cubicBezTo>
                  <a:cubicBezTo>
                    <a:pt x="328" y="129"/>
                    <a:pt x="327" y="126"/>
                    <a:pt x="327" y="123"/>
                  </a:cubicBezTo>
                  <a:close/>
                  <a:moveTo>
                    <a:pt x="249" y="225"/>
                  </a:moveTo>
                  <a:cubicBezTo>
                    <a:pt x="230" y="249"/>
                    <a:pt x="200" y="264"/>
                    <a:pt x="169" y="264"/>
                  </a:cubicBezTo>
                  <a:cubicBezTo>
                    <a:pt x="161" y="264"/>
                    <a:pt x="153" y="263"/>
                    <a:pt x="144" y="261"/>
                  </a:cubicBezTo>
                  <a:cubicBezTo>
                    <a:pt x="108" y="252"/>
                    <a:pt x="79" y="223"/>
                    <a:pt x="70" y="187"/>
                  </a:cubicBezTo>
                  <a:cubicBezTo>
                    <a:pt x="63" y="155"/>
                    <a:pt x="69" y="123"/>
                    <a:pt x="89" y="98"/>
                  </a:cubicBezTo>
                  <a:cubicBezTo>
                    <a:pt x="109" y="74"/>
                    <a:pt x="138" y="60"/>
                    <a:pt x="169" y="60"/>
                  </a:cubicBezTo>
                  <a:cubicBezTo>
                    <a:pt x="177" y="60"/>
                    <a:pt x="186" y="61"/>
                    <a:pt x="194" y="63"/>
                  </a:cubicBezTo>
                  <a:cubicBezTo>
                    <a:pt x="231" y="71"/>
                    <a:pt x="260" y="100"/>
                    <a:pt x="268" y="137"/>
                  </a:cubicBezTo>
                  <a:cubicBezTo>
                    <a:pt x="276" y="169"/>
                    <a:pt x="269" y="200"/>
                    <a:pt x="249" y="2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5638800" y="2994026"/>
              <a:ext cx="28575" cy="17462"/>
            </a:xfrm>
            <a:custGeom>
              <a:avLst/>
              <a:gdLst/>
              <a:ahLst/>
              <a:cxnLst/>
              <a:rect l="l" t="t" r="r" b="b"/>
              <a:pathLst>
                <a:path w="106" h="60" extrusionOk="0">
                  <a:moveTo>
                    <a:pt x="30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92" y="60"/>
                    <a:pt x="106" y="46"/>
                    <a:pt x="106" y="30"/>
                  </a:cubicBezTo>
                  <a:cubicBezTo>
                    <a:pt x="106" y="13"/>
                    <a:pt x="92" y="0"/>
                    <a:pt x="7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518150" y="2994026"/>
              <a:ext cx="28575" cy="17462"/>
            </a:xfrm>
            <a:custGeom>
              <a:avLst/>
              <a:gdLst/>
              <a:ahLst/>
              <a:cxnLst/>
              <a:rect l="l" t="t" r="r" b="b"/>
              <a:pathLst>
                <a:path w="106" h="60" extrusionOk="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92" y="60"/>
                    <a:pt x="106" y="46"/>
                    <a:pt x="106" y="30"/>
                  </a:cubicBezTo>
                  <a:cubicBezTo>
                    <a:pt x="106" y="13"/>
                    <a:pt x="92" y="0"/>
                    <a:pt x="76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557838" y="2994026"/>
              <a:ext cx="28575" cy="17462"/>
            </a:xfrm>
            <a:custGeom>
              <a:avLst/>
              <a:gdLst/>
              <a:ahLst/>
              <a:cxnLst/>
              <a:rect l="l" t="t" r="r" b="b"/>
              <a:pathLst>
                <a:path w="106" h="60" extrusionOk="0">
                  <a:moveTo>
                    <a:pt x="7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93" y="60"/>
                    <a:pt x="106" y="46"/>
                    <a:pt x="106" y="30"/>
                  </a:cubicBezTo>
                  <a:cubicBezTo>
                    <a:pt x="106" y="13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97525" y="2994026"/>
              <a:ext cx="30163" cy="17462"/>
            </a:xfrm>
            <a:custGeom>
              <a:avLst/>
              <a:gdLst/>
              <a:ahLst/>
              <a:cxnLst/>
              <a:rect l="l" t="t" r="r" b="b"/>
              <a:pathLst>
                <a:path w="106" h="60" extrusionOk="0">
                  <a:moveTo>
                    <a:pt x="30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92" y="60"/>
                    <a:pt x="106" y="46"/>
                    <a:pt x="106" y="30"/>
                  </a:cubicBezTo>
                  <a:cubicBezTo>
                    <a:pt x="106" y="13"/>
                    <a:pt x="92" y="0"/>
                    <a:pt x="7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53075" y="2876551"/>
              <a:ext cx="65088" cy="100012"/>
            </a:xfrm>
            <a:custGeom>
              <a:avLst/>
              <a:gdLst/>
              <a:ahLst/>
              <a:cxnLst/>
              <a:rect l="l" t="t" r="r" b="b"/>
              <a:pathLst>
                <a:path w="236" h="367" extrusionOk="0">
                  <a:moveTo>
                    <a:pt x="176" y="293"/>
                  </a:moveTo>
                  <a:cubicBezTo>
                    <a:pt x="176" y="337"/>
                    <a:pt x="176" y="337"/>
                    <a:pt x="176" y="337"/>
                  </a:cubicBezTo>
                  <a:cubicBezTo>
                    <a:pt x="176" y="354"/>
                    <a:pt x="189" y="367"/>
                    <a:pt x="206" y="367"/>
                  </a:cubicBezTo>
                  <a:cubicBezTo>
                    <a:pt x="222" y="367"/>
                    <a:pt x="236" y="354"/>
                    <a:pt x="236" y="337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59"/>
                    <a:pt x="220" y="227"/>
                    <a:pt x="196" y="206"/>
                  </a:cubicBezTo>
                  <a:cubicBezTo>
                    <a:pt x="220" y="184"/>
                    <a:pt x="236" y="15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54"/>
                    <a:pt x="13" y="367"/>
                    <a:pt x="30" y="367"/>
                  </a:cubicBezTo>
                  <a:cubicBezTo>
                    <a:pt x="46" y="367"/>
                    <a:pt x="60" y="354"/>
                    <a:pt x="60" y="337"/>
                  </a:cubicBezTo>
                  <a:cubicBezTo>
                    <a:pt x="60" y="236"/>
                    <a:pt x="60" y="236"/>
                    <a:pt x="60" y="236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50" y="236"/>
                    <a:pt x="176" y="262"/>
                    <a:pt x="176" y="293"/>
                  </a:cubicBezTo>
                  <a:close/>
                  <a:moveTo>
                    <a:pt x="60" y="60"/>
                  </a:moveTo>
                  <a:cubicBezTo>
                    <a:pt x="118" y="60"/>
                    <a:pt x="118" y="60"/>
                    <a:pt x="118" y="60"/>
                  </a:cubicBezTo>
                  <a:cubicBezTo>
                    <a:pt x="150" y="60"/>
                    <a:pt x="176" y="86"/>
                    <a:pt x="176" y="118"/>
                  </a:cubicBezTo>
                  <a:cubicBezTo>
                    <a:pt x="176" y="150"/>
                    <a:pt x="150" y="176"/>
                    <a:pt x="118" y="176"/>
                  </a:cubicBezTo>
                  <a:cubicBezTo>
                    <a:pt x="60" y="176"/>
                    <a:pt x="60" y="176"/>
                    <a:pt x="60" y="176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278162" y="1986766"/>
            <a:ext cx="587676" cy="439468"/>
            <a:chOff x="6100763" y="2792413"/>
            <a:chExt cx="560386" cy="419100"/>
          </a:xfrm>
        </p:grpSpPr>
        <p:sp>
          <p:nvSpPr>
            <p:cNvPr id="367" name="Google Shape;367;p37"/>
            <p:cNvSpPr/>
            <p:nvPr/>
          </p:nvSpPr>
          <p:spPr>
            <a:xfrm>
              <a:off x="6100763" y="2792413"/>
              <a:ext cx="357189" cy="314325"/>
            </a:xfrm>
            <a:custGeom>
              <a:avLst/>
              <a:gdLst/>
              <a:ahLst/>
              <a:cxnLst/>
              <a:rect l="l" t="t" r="r" b="b"/>
              <a:pathLst>
                <a:path w="1308" h="1145" extrusionOk="0">
                  <a:moveTo>
                    <a:pt x="300" y="922"/>
                  </a:moveTo>
                  <a:cubicBezTo>
                    <a:pt x="209" y="670"/>
                    <a:pt x="209" y="670"/>
                    <a:pt x="209" y="670"/>
                  </a:cubicBezTo>
                  <a:cubicBezTo>
                    <a:pt x="204" y="659"/>
                    <a:pt x="193" y="651"/>
                    <a:pt x="180" y="651"/>
                  </a:cubicBezTo>
                  <a:cubicBezTo>
                    <a:pt x="60" y="651"/>
                    <a:pt x="60" y="651"/>
                    <a:pt x="60" y="651"/>
                  </a:cubicBezTo>
                  <a:cubicBezTo>
                    <a:pt x="60" y="517"/>
                    <a:pt x="60" y="517"/>
                    <a:pt x="60" y="517"/>
                  </a:cubicBezTo>
                  <a:cubicBezTo>
                    <a:pt x="248" y="517"/>
                    <a:pt x="248" y="517"/>
                    <a:pt x="248" y="517"/>
                  </a:cubicBezTo>
                  <a:cubicBezTo>
                    <a:pt x="276" y="517"/>
                    <a:pt x="302" y="535"/>
                    <a:pt x="311" y="561"/>
                  </a:cubicBezTo>
                  <a:cubicBezTo>
                    <a:pt x="517" y="1125"/>
                    <a:pt x="517" y="1125"/>
                    <a:pt x="517" y="1125"/>
                  </a:cubicBezTo>
                  <a:cubicBezTo>
                    <a:pt x="521" y="1137"/>
                    <a:pt x="533" y="1145"/>
                    <a:pt x="545" y="1145"/>
                  </a:cubicBezTo>
                  <a:cubicBezTo>
                    <a:pt x="545" y="1145"/>
                    <a:pt x="545" y="1145"/>
                    <a:pt x="545" y="1145"/>
                  </a:cubicBezTo>
                  <a:cubicBezTo>
                    <a:pt x="558" y="1145"/>
                    <a:pt x="569" y="1137"/>
                    <a:pt x="573" y="1125"/>
                  </a:cubicBezTo>
                  <a:cubicBezTo>
                    <a:pt x="928" y="105"/>
                    <a:pt x="928" y="105"/>
                    <a:pt x="928" y="105"/>
                  </a:cubicBezTo>
                  <a:cubicBezTo>
                    <a:pt x="938" y="78"/>
                    <a:pt x="963" y="60"/>
                    <a:pt x="992" y="60"/>
                  </a:cubicBezTo>
                  <a:cubicBezTo>
                    <a:pt x="1278" y="60"/>
                    <a:pt x="1278" y="60"/>
                    <a:pt x="1278" y="60"/>
                  </a:cubicBezTo>
                  <a:cubicBezTo>
                    <a:pt x="1294" y="60"/>
                    <a:pt x="1308" y="47"/>
                    <a:pt x="1308" y="30"/>
                  </a:cubicBezTo>
                  <a:cubicBezTo>
                    <a:pt x="1308" y="14"/>
                    <a:pt x="1294" y="0"/>
                    <a:pt x="1278" y="0"/>
                  </a:cubicBezTo>
                  <a:cubicBezTo>
                    <a:pt x="992" y="0"/>
                    <a:pt x="992" y="0"/>
                    <a:pt x="992" y="0"/>
                  </a:cubicBezTo>
                  <a:cubicBezTo>
                    <a:pt x="938" y="0"/>
                    <a:pt x="890" y="34"/>
                    <a:pt x="872" y="85"/>
                  </a:cubicBezTo>
                  <a:cubicBezTo>
                    <a:pt x="545" y="1026"/>
                    <a:pt x="545" y="1026"/>
                    <a:pt x="545" y="1026"/>
                  </a:cubicBezTo>
                  <a:cubicBezTo>
                    <a:pt x="368" y="540"/>
                    <a:pt x="368" y="540"/>
                    <a:pt x="368" y="540"/>
                  </a:cubicBezTo>
                  <a:cubicBezTo>
                    <a:pt x="349" y="490"/>
                    <a:pt x="301" y="457"/>
                    <a:pt x="248" y="457"/>
                  </a:cubicBezTo>
                  <a:cubicBezTo>
                    <a:pt x="30" y="457"/>
                    <a:pt x="30" y="457"/>
                    <a:pt x="30" y="457"/>
                  </a:cubicBezTo>
                  <a:cubicBezTo>
                    <a:pt x="13" y="457"/>
                    <a:pt x="0" y="470"/>
                    <a:pt x="0" y="487"/>
                  </a:cubicBezTo>
                  <a:cubicBezTo>
                    <a:pt x="0" y="681"/>
                    <a:pt x="0" y="681"/>
                    <a:pt x="0" y="681"/>
                  </a:cubicBezTo>
                  <a:cubicBezTo>
                    <a:pt x="0" y="697"/>
                    <a:pt x="13" y="711"/>
                    <a:pt x="30" y="711"/>
                  </a:cubicBezTo>
                  <a:cubicBezTo>
                    <a:pt x="159" y="711"/>
                    <a:pt x="159" y="711"/>
                    <a:pt x="159" y="711"/>
                  </a:cubicBezTo>
                  <a:cubicBezTo>
                    <a:pt x="244" y="942"/>
                    <a:pt x="244" y="942"/>
                    <a:pt x="244" y="942"/>
                  </a:cubicBezTo>
                  <a:cubicBezTo>
                    <a:pt x="249" y="958"/>
                    <a:pt x="267" y="966"/>
                    <a:pt x="282" y="960"/>
                  </a:cubicBezTo>
                  <a:cubicBezTo>
                    <a:pt x="298" y="955"/>
                    <a:pt x="306" y="937"/>
                    <a:pt x="300" y="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178550" y="2792413"/>
              <a:ext cx="482599" cy="419100"/>
            </a:xfrm>
            <a:custGeom>
              <a:avLst/>
              <a:gdLst/>
              <a:ahLst/>
              <a:cxnLst/>
              <a:rect l="l" t="t" r="r" b="b"/>
              <a:pathLst>
                <a:path w="1762" h="1531" extrusionOk="0">
                  <a:moveTo>
                    <a:pt x="1732" y="0"/>
                  </a:moveTo>
                  <a:cubicBezTo>
                    <a:pt x="1132" y="0"/>
                    <a:pt x="1132" y="0"/>
                    <a:pt x="1132" y="0"/>
                  </a:cubicBezTo>
                  <a:cubicBezTo>
                    <a:pt x="1116" y="0"/>
                    <a:pt x="1102" y="14"/>
                    <a:pt x="1102" y="30"/>
                  </a:cubicBezTo>
                  <a:cubicBezTo>
                    <a:pt x="1102" y="47"/>
                    <a:pt x="1116" y="60"/>
                    <a:pt x="1132" y="60"/>
                  </a:cubicBezTo>
                  <a:cubicBezTo>
                    <a:pt x="1702" y="60"/>
                    <a:pt x="1702" y="60"/>
                    <a:pt x="1702" y="60"/>
                  </a:cubicBezTo>
                  <a:cubicBezTo>
                    <a:pt x="1702" y="194"/>
                    <a:pt x="1702" y="194"/>
                    <a:pt x="1702" y="194"/>
                  </a:cubicBezTo>
                  <a:cubicBezTo>
                    <a:pt x="775" y="194"/>
                    <a:pt x="775" y="194"/>
                    <a:pt x="775" y="194"/>
                  </a:cubicBezTo>
                  <a:cubicBezTo>
                    <a:pt x="762" y="194"/>
                    <a:pt x="751" y="202"/>
                    <a:pt x="746" y="214"/>
                  </a:cubicBezTo>
                  <a:cubicBezTo>
                    <a:pt x="325" y="1426"/>
                    <a:pt x="325" y="1426"/>
                    <a:pt x="325" y="1426"/>
                  </a:cubicBezTo>
                  <a:cubicBezTo>
                    <a:pt x="315" y="1453"/>
                    <a:pt x="290" y="1471"/>
                    <a:pt x="262" y="1471"/>
                  </a:cubicBezTo>
                  <a:cubicBezTo>
                    <a:pt x="261" y="1471"/>
                    <a:pt x="261" y="1471"/>
                    <a:pt x="261" y="1471"/>
                  </a:cubicBezTo>
                  <a:cubicBezTo>
                    <a:pt x="233" y="1471"/>
                    <a:pt x="208" y="1453"/>
                    <a:pt x="198" y="1427"/>
                  </a:cubicBezTo>
                  <a:cubicBezTo>
                    <a:pt x="62" y="1054"/>
                    <a:pt x="62" y="1054"/>
                    <a:pt x="62" y="1054"/>
                  </a:cubicBezTo>
                  <a:cubicBezTo>
                    <a:pt x="57" y="1038"/>
                    <a:pt x="39" y="1030"/>
                    <a:pt x="24" y="1036"/>
                  </a:cubicBezTo>
                  <a:cubicBezTo>
                    <a:pt x="8" y="1041"/>
                    <a:pt x="0" y="1059"/>
                    <a:pt x="6" y="1074"/>
                  </a:cubicBezTo>
                  <a:cubicBezTo>
                    <a:pt x="142" y="1448"/>
                    <a:pt x="142" y="1448"/>
                    <a:pt x="142" y="1448"/>
                  </a:cubicBezTo>
                  <a:cubicBezTo>
                    <a:pt x="160" y="1497"/>
                    <a:pt x="208" y="1531"/>
                    <a:pt x="261" y="1531"/>
                  </a:cubicBezTo>
                  <a:cubicBezTo>
                    <a:pt x="262" y="1531"/>
                    <a:pt x="262" y="1531"/>
                    <a:pt x="262" y="1531"/>
                  </a:cubicBezTo>
                  <a:cubicBezTo>
                    <a:pt x="316" y="1531"/>
                    <a:pt x="364" y="1496"/>
                    <a:pt x="381" y="1446"/>
                  </a:cubicBezTo>
                  <a:cubicBezTo>
                    <a:pt x="796" y="254"/>
                    <a:pt x="796" y="254"/>
                    <a:pt x="796" y="254"/>
                  </a:cubicBezTo>
                  <a:cubicBezTo>
                    <a:pt x="1732" y="254"/>
                    <a:pt x="1732" y="254"/>
                    <a:pt x="1732" y="254"/>
                  </a:cubicBezTo>
                  <a:cubicBezTo>
                    <a:pt x="1749" y="254"/>
                    <a:pt x="1762" y="241"/>
                    <a:pt x="1762" y="224"/>
                  </a:cubicBezTo>
                  <a:cubicBezTo>
                    <a:pt x="1762" y="30"/>
                    <a:pt x="1762" y="30"/>
                    <a:pt x="1762" y="30"/>
                  </a:cubicBezTo>
                  <a:cubicBezTo>
                    <a:pt x="1762" y="14"/>
                    <a:pt x="174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405563" y="2908301"/>
              <a:ext cx="239712" cy="303211"/>
            </a:xfrm>
            <a:custGeom>
              <a:avLst/>
              <a:gdLst/>
              <a:ahLst/>
              <a:cxnLst/>
              <a:rect l="l" t="t" r="r" b="b"/>
              <a:pathLst>
                <a:path w="871" h="1111" extrusionOk="0">
                  <a:moveTo>
                    <a:pt x="865" y="15"/>
                  </a:moveTo>
                  <a:cubicBezTo>
                    <a:pt x="860" y="6"/>
                    <a:pt x="850" y="0"/>
                    <a:pt x="839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592" y="0"/>
                    <a:pt x="582" y="6"/>
                    <a:pt x="577" y="1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89" y="6"/>
                    <a:pt x="278" y="0"/>
                    <a:pt x="26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1" y="0"/>
                    <a:pt x="11" y="6"/>
                    <a:pt x="6" y="15"/>
                  </a:cubicBezTo>
                  <a:cubicBezTo>
                    <a:pt x="0" y="24"/>
                    <a:pt x="0" y="35"/>
                    <a:pt x="5" y="45"/>
                  </a:cubicBezTo>
                  <a:cubicBezTo>
                    <a:pt x="116" y="248"/>
                    <a:pt x="116" y="248"/>
                    <a:pt x="116" y="248"/>
                  </a:cubicBezTo>
                  <a:cubicBezTo>
                    <a:pt x="124" y="263"/>
                    <a:pt x="142" y="268"/>
                    <a:pt x="157" y="260"/>
                  </a:cubicBezTo>
                  <a:cubicBezTo>
                    <a:pt x="171" y="253"/>
                    <a:pt x="176" y="234"/>
                    <a:pt x="169" y="22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409" y="353"/>
                    <a:pt x="409" y="353"/>
                    <a:pt x="409" y="353"/>
                  </a:cubicBezTo>
                  <a:cubicBezTo>
                    <a:pt x="414" y="363"/>
                    <a:pt x="424" y="369"/>
                    <a:pt x="435" y="369"/>
                  </a:cubicBezTo>
                  <a:cubicBezTo>
                    <a:pt x="446" y="369"/>
                    <a:pt x="456" y="363"/>
                    <a:pt x="462" y="353"/>
                  </a:cubicBezTo>
                  <a:cubicBezTo>
                    <a:pt x="621" y="60"/>
                    <a:pt x="621" y="60"/>
                    <a:pt x="621" y="60"/>
                  </a:cubicBezTo>
                  <a:cubicBezTo>
                    <a:pt x="789" y="60"/>
                    <a:pt x="789" y="60"/>
                    <a:pt x="789" y="60"/>
                  </a:cubicBezTo>
                  <a:cubicBezTo>
                    <a:pt x="527" y="541"/>
                    <a:pt x="527" y="541"/>
                    <a:pt x="527" y="541"/>
                  </a:cubicBezTo>
                  <a:cubicBezTo>
                    <a:pt x="522" y="550"/>
                    <a:pt x="522" y="561"/>
                    <a:pt x="527" y="570"/>
                  </a:cubicBezTo>
                  <a:cubicBezTo>
                    <a:pt x="789" y="1051"/>
                    <a:pt x="789" y="1051"/>
                    <a:pt x="789" y="1051"/>
                  </a:cubicBezTo>
                  <a:cubicBezTo>
                    <a:pt x="621" y="1051"/>
                    <a:pt x="621" y="1051"/>
                    <a:pt x="621" y="1051"/>
                  </a:cubicBezTo>
                  <a:cubicBezTo>
                    <a:pt x="462" y="758"/>
                    <a:pt x="462" y="758"/>
                    <a:pt x="462" y="758"/>
                  </a:cubicBezTo>
                  <a:cubicBezTo>
                    <a:pt x="456" y="749"/>
                    <a:pt x="446" y="743"/>
                    <a:pt x="435" y="743"/>
                  </a:cubicBezTo>
                  <a:cubicBezTo>
                    <a:pt x="424" y="743"/>
                    <a:pt x="414" y="749"/>
                    <a:pt x="409" y="758"/>
                  </a:cubicBezTo>
                  <a:cubicBezTo>
                    <a:pt x="250" y="1051"/>
                    <a:pt x="250" y="1051"/>
                    <a:pt x="250" y="1051"/>
                  </a:cubicBezTo>
                  <a:cubicBezTo>
                    <a:pt x="82" y="1051"/>
                    <a:pt x="82" y="1051"/>
                    <a:pt x="82" y="1051"/>
                  </a:cubicBezTo>
                  <a:cubicBezTo>
                    <a:pt x="344" y="570"/>
                    <a:pt x="344" y="570"/>
                    <a:pt x="344" y="570"/>
                  </a:cubicBezTo>
                  <a:cubicBezTo>
                    <a:pt x="349" y="561"/>
                    <a:pt x="349" y="550"/>
                    <a:pt x="344" y="541"/>
                  </a:cubicBezTo>
                  <a:cubicBezTo>
                    <a:pt x="236" y="343"/>
                    <a:pt x="236" y="343"/>
                    <a:pt x="236" y="343"/>
                  </a:cubicBezTo>
                  <a:cubicBezTo>
                    <a:pt x="228" y="328"/>
                    <a:pt x="209" y="323"/>
                    <a:pt x="195" y="331"/>
                  </a:cubicBezTo>
                  <a:cubicBezTo>
                    <a:pt x="180" y="339"/>
                    <a:pt x="175" y="357"/>
                    <a:pt x="183" y="372"/>
                  </a:cubicBezTo>
                  <a:cubicBezTo>
                    <a:pt x="283" y="556"/>
                    <a:pt x="283" y="556"/>
                    <a:pt x="283" y="556"/>
                  </a:cubicBezTo>
                  <a:cubicBezTo>
                    <a:pt x="5" y="1067"/>
                    <a:pt x="5" y="1067"/>
                    <a:pt x="5" y="1067"/>
                  </a:cubicBezTo>
                  <a:cubicBezTo>
                    <a:pt x="0" y="1076"/>
                    <a:pt x="0" y="1087"/>
                    <a:pt x="6" y="1096"/>
                  </a:cubicBezTo>
                  <a:cubicBezTo>
                    <a:pt x="11" y="1105"/>
                    <a:pt x="21" y="1111"/>
                    <a:pt x="31" y="1111"/>
                  </a:cubicBezTo>
                  <a:cubicBezTo>
                    <a:pt x="267" y="1111"/>
                    <a:pt x="267" y="1111"/>
                    <a:pt x="267" y="1111"/>
                  </a:cubicBezTo>
                  <a:cubicBezTo>
                    <a:pt x="278" y="1111"/>
                    <a:pt x="289" y="1105"/>
                    <a:pt x="294" y="1095"/>
                  </a:cubicBezTo>
                  <a:cubicBezTo>
                    <a:pt x="435" y="835"/>
                    <a:pt x="435" y="835"/>
                    <a:pt x="435" y="835"/>
                  </a:cubicBezTo>
                  <a:cubicBezTo>
                    <a:pt x="577" y="1095"/>
                    <a:pt x="577" y="1095"/>
                    <a:pt x="577" y="1095"/>
                  </a:cubicBezTo>
                  <a:cubicBezTo>
                    <a:pt x="582" y="1105"/>
                    <a:pt x="592" y="1111"/>
                    <a:pt x="603" y="1111"/>
                  </a:cubicBezTo>
                  <a:cubicBezTo>
                    <a:pt x="839" y="1111"/>
                    <a:pt x="839" y="1111"/>
                    <a:pt x="839" y="1111"/>
                  </a:cubicBezTo>
                  <a:cubicBezTo>
                    <a:pt x="850" y="1111"/>
                    <a:pt x="860" y="1105"/>
                    <a:pt x="865" y="1096"/>
                  </a:cubicBezTo>
                  <a:cubicBezTo>
                    <a:pt x="871" y="1087"/>
                    <a:pt x="871" y="1076"/>
                    <a:pt x="866" y="1067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866" y="45"/>
                    <a:pt x="866" y="45"/>
                    <a:pt x="866" y="45"/>
                  </a:cubicBezTo>
                  <a:cubicBezTo>
                    <a:pt x="871" y="35"/>
                    <a:pt x="871" y="24"/>
                    <a:pt x="86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197600" y="2811463"/>
              <a:ext cx="69850" cy="90487"/>
            </a:xfrm>
            <a:custGeom>
              <a:avLst/>
              <a:gdLst/>
              <a:ahLst/>
              <a:cxnLst/>
              <a:rect l="l" t="t" r="r" b="b"/>
              <a:pathLst>
                <a:path w="254" h="335" extrusionOk="0">
                  <a:moveTo>
                    <a:pt x="30" y="335"/>
                  </a:moveTo>
                  <a:cubicBezTo>
                    <a:pt x="46" y="335"/>
                    <a:pt x="60" y="321"/>
                    <a:pt x="60" y="305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60" y="130"/>
                    <a:pt x="90" y="100"/>
                    <a:pt x="127" y="100"/>
                  </a:cubicBezTo>
                  <a:cubicBezTo>
                    <a:pt x="164" y="100"/>
                    <a:pt x="194" y="130"/>
                    <a:pt x="194" y="167"/>
                  </a:cubicBezTo>
                  <a:cubicBezTo>
                    <a:pt x="194" y="305"/>
                    <a:pt x="194" y="305"/>
                    <a:pt x="194" y="305"/>
                  </a:cubicBezTo>
                  <a:cubicBezTo>
                    <a:pt x="194" y="321"/>
                    <a:pt x="207" y="335"/>
                    <a:pt x="224" y="335"/>
                  </a:cubicBezTo>
                  <a:cubicBezTo>
                    <a:pt x="240" y="335"/>
                    <a:pt x="254" y="321"/>
                    <a:pt x="254" y="305"/>
                  </a:cubicBezTo>
                  <a:cubicBezTo>
                    <a:pt x="254" y="167"/>
                    <a:pt x="254" y="167"/>
                    <a:pt x="254" y="167"/>
                  </a:cubicBezTo>
                  <a:cubicBezTo>
                    <a:pt x="254" y="97"/>
                    <a:pt x="197" y="40"/>
                    <a:pt x="127" y="40"/>
                  </a:cubicBezTo>
                  <a:cubicBezTo>
                    <a:pt x="102" y="40"/>
                    <a:pt x="79" y="47"/>
                    <a:pt x="60" y="5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21"/>
                    <a:pt x="13" y="335"/>
                    <a:pt x="30" y="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ine 1">
            <a:extLst>
              <a:ext uri="{FF2B5EF4-FFF2-40B4-BE49-F238E27FC236}">
                <a16:creationId xmlns:a16="http://schemas.microsoft.com/office/drawing/2014/main" id="{EB839C86-E942-80B5-F8F2-AE99292D8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1"/>
          <a:stretch/>
        </p:blipFill>
        <p:spPr>
          <a:xfrm>
            <a:off x="752553" y="4450790"/>
            <a:ext cx="3784329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58327" y="1756492"/>
            <a:ext cx="4159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Seri</a:t>
            </a:r>
            <a:r>
              <a:rPr lang="ro-RO" sz="4800" dirty="0"/>
              <a:t>i</a:t>
            </a:r>
            <a:r>
              <a:rPr lang="en" sz="4800" dirty="0"/>
              <a:t> Fourier</a:t>
            </a:r>
            <a:endParaRPr sz="48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875200" y="829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>
            <a:off x="1471352" y="661345"/>
            <a:ext cx="7161172" cy="4131510"/>
            <a:chOff x="2524894" y="1292247"/>
            <a:chExt cx="5700208" cy="3685558"/>
          </a:xfrm>
        </p:grpSpPr>
        <p:pic>
          <p:nvPicPr>
            <p:cNvPr id="263" name="Google Shape;26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006086">
              <a:off x="3596656" y="2133476"/>
              <a:ext cx="1772567" cy="39160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33"/>
            <p:cNvGrpSpPr/>
            <p:nvPr/>
          </p:nvGrpSpPr>
          <p:grpSpPr>
            <a:xfrm>
              <a:off x="5863624" y="1936649"/>
              <a:ext cx="1920500" cy="1916029"/>
              <a:chOff x="5863624" y="1936649"/>
              <a:chExt cx="1920500" cy="1916029"/>
            </a:xfrm>
          </p:grpSpPr>
          <p:sp>
            <p:nvSpPr>
              <p:cNvPr id="265" name="Google Shape;265;p33"/>
              <p:cNvSpPr/>
              <p:nvPr/>
            </p:nvSpPr>
            <p:spPr>
              <a:xfrm>
                <a:off x="5863624" y="1936649"/>
                <a:ext cx="1920500" cy="1916029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11" extrusionOk="0">
                    <a:moveTo>
                      <a:pt x="1715" y="856"/>
                    </a:moveTo>
                    <a:lnTo>
                      <a:pt x="1621" y="830"/>
                    </a:lnTo>
                    <a:lnTo>
                      <a:pt x="1621" y="851"/>
                    </a:lnTo>
                    <a:lnTo>
                      <a:pt x="1505" y="851"/>
                    </a:lnTo>
                    <a:lnTo>
                      <a:pt x="1505" y="813"/>
                    </a:lnTo>
                    <a:lnTo>
                      <a:pt x="1496" y="813"/>
                    </a:lnTo>
                    <a:lnTo>
                      <a:pt x="1496" y="851"/>
                    </a:lnTo>
                    <a:lnTo>
                      <a:pt x="1376" y="851"/>
                    </a:lnTo>
                    <a:lnTo>
                      <a:pt x="1376" y="813"/>
                    </a:lnTo>
                    <a:lnTo>
                      <a:pt x="1368" y="813"/>
                    </a:lnTo>
                    <a:lnTo>
                      <a:pt x="1368" y="851"/>
                    </a:lnTo>
                    <a:lnTo>
                      <a:pt x="1248" y="851"/>
                    </a:lnTo>
                    <a:lnTo>
                      <a:pt x="1248" y="813"/>
                    </a:lnTo>
                    <a:lnTo>
                      <a:pt x="1239" y="813"/>
                    </a:lnTo>
                    <a:lnTo>
                      <a:pt x="1239" y="851"/>
                    </a:lnTo>
                    <a:lnTo>
                      <a:pt x="1119" y="851"/>
                    </a:lnTo>
                    <a:lnTo>
                      <a:pt x="1119" y="813"/>
                    </a:lnTo>
                    <a:lnTo>
                      <a:pt x="1110" y="813"/>
                    </a:lnTo>
                    <a:lnTo>
                      <a:pt x="1110" y="851"/>
                    </a:lnTo>
                    <a:lnTo>
                      <a:pt x="990" y="851"/>
                    </a:lnTo>
                    <a:lnTo>
                      <a:pt x="990" y="813"/>
                    </a:lnTo>
                    <a:lnTo>
                      <a:pt x="982" y="813"/>
                    </a:lnTo>
                    <a:lnTo>
                      <a:pt x="982" y="851"/>
                    </a:lnTo>
                    <a:lnTo>
                      <a:pt x="862" y="851"/>
                    </a:lnTo>
                    <a:lnTo>
                      <a:pt x="862" y="813"/>
                    </a:lnTo>
                    <a:lnTo>
                      <a:pt x="862" y="732"/>
                    </a:lnTo>
                    <a:lnTo>
                      <a:pt x="900" y="732"/>
                    </a:lnTo>
                    <a:lnTo>
                      <a:pt x="900" y="723"/>
                    </a:lnTo>
                    <a:lnTo>
                      <a:pt x="862" y="723"/>
                    </a:lnTo>
                    <a:lnTo>
                      <a:pt x="862" y="603"/>
                    </a:lnTo>
                    <a:lnTo>
                      <a:pt x="900" y="603"/>
                    </a:lnTo>
                    <a:lnTo>
                      <a:pt x="900" y="595"/>
                    </a:lnTo>
                    <a:lnTo>
                      <a:pt x="862" y="595"/>
                    </a:lnTo>
                    <a:lnTo>
                      <a:pt x="862" y="475"/>
                    </a:lnTo>
                    <a:lnTo>
                      <a:pt x="900" y="475"/>
                    </a:lnTo>
                    <a:lnTo>
                      <a:pt x="900" y="466"/>
                    </a:lnTo>
                    <a:lnTo>
                      <a:pt x="862" y="466"/>
                    </a:lnTo>
                    <a:lnTo>
                      <a:pt x="862" y="347"/>
                    </a:lnTo>
                    <a:lnTo>
                      <a:pt x="900" y="347"/>
                    </a:lnTo>
                    <a:lnTo>
                      <a:pt x="900" y="338"/>
                    </a:lnTo>
                    <a:lnTo>
                      <a:pt x="862" y="338"/>
                    </a:lnTo>
                    <a:lnTo>
                      <a:pt x="862" y="218"/>
                    </a:lnTo>
                    <a:lnTo>
                      <a:pt x="900" y="218"/>
                    </a:lnTo>
                    <a:lnTo>
                      <a:pt x="900" y="210"/>
                    </a:lnTo>
                    <a:lnTo>
                      <a:pt x="862" y="210"/>
                    </a:lnTo>
                    <a:lnTo>
                      <a:pt x="862" y="94"/>
                    </a:lnTo>
                    <a:lnTo>
                      <a:pt x="879" y="94"/>
                    </a:lnTo>
                    <a:lnTo>
                      <a:pt x="857" y="0"/>
                    </a:lnTo>
                    <a:lnTo>
                      <a:pt x="832" y="94"/>
                    </a:lnTo>
                    <a:lnTo>
                      <a:pt x="853" y="94"/>
                    </a:lnTo>
                    <a:lnTo>
                      <a:pt x="853" y="210"/>
                    </a:lnTo>
                    <a:lnTo>
                      <a:pt x="814" y="210"/>
                    </a:lnTo>
                    <a:lnTo>
                      <a:pt x="814" y="218"/>
                    </a:lnTo>
                    <a:lnTo>
                      <a:pt x="853" y="218"/>
                    </a:lnTo>
                    <a:lnTo>
                      <a:pt x="853" y="338"/>
                    </a:lnTo>
                    <a:lnTo>
                      <a:pt x="814" y="338"/>
                    </a:lnTo>
                    <a:lnTo>
                      <a:pt x="814" y="347"/>
                    </a:lnTo>
                    <a:lnTo>
                      <a:pt x="853" y="347"/>
                    </a:lnTo>
                    <a:lnTo>
                      <a:pt x="853" y="466"/>
                    </a:lnTo>
                    <a:lnTo>
                      <a:pt x="814" y="466"/>
                    </a:lnTo>
                    <a:lnTo>
                      <a:pt x="814" y="475"/>
                    </a:lnTo>
                    <a:lnTo>
                      <a:pt x="853" y="475"/>
                    </a:lnTo>
                    <a:lnTo>
                      <a:pt x="853" y="595"/>
                    </a:lnTo>
                    <a:lnTo>
                      <a:pt x="814" y="595"/>
                    </a:lnTo>
                    <a:lnTo>
                      <a:pt x="814" y="603"/>
                    </a:lnTo>
                    <a:lnTo>
                      <a:pt x="853" y="603"/>
                    </a:lnTo>
                    <a:lnTo>
                      <a:pt x="853" y="723"/>
                    </a:lnTo>
                    <a:lnTo>
                      <a:pt x="814" y="723"/>
                    </a:lnTo>
                    <a:lnTo>
                      <a:pt x="814" y="732"/>
                    </a:lnTo>
                    <a:lnTo>
                      <a:pt x="853" y="732"/>
                    </a:lnTo>
                    <a:lnTo>
                      <a:pt x="853" y="813"/>
                    </a:lnTo>
                    <a:lnTo>
                      <a:pt x="853" y="851"/>
                    </a:lnTo>
                    <a:lnTo>
                      <a:pt x="733" y="851"/>
                    </a:lnTo>
                    <a:lnTo>
                      <a:pt x="733" y="813"/>
                    </a:lnTo>
                    <a:lnTo>
                      <a:pt x="724" y="813"/>
                    </a:lnTo>
                    <a:lnTo>
                      <a:pt x="724" y="851"/>
                    </a:lnTo>
                    <a:lnTo>
                      <a:pt x="604" y="851"/>
                    </a:lnTo>
                    <a:lnTo>
                      <a:pt x="604" y="813"/>
                    </a:lnTo>
                    <a:lnTo>
                      <a:pt x="596" y="813"/>
                    </a:lnTo>
                    <a:lnTo>
                      <a:pt x="596" y="851"/>
                    </a:lnTo>
                    <a:lnTo>
                      <a:pt x="476" y="851"/>
                    </a:lnTo>
                    <a:lnTo>
                      <a:pt x="476" y="813"/>
                    </a:lnTo>
                    <a:lnTo>
                      <a:pt x="467" y="813"/>
                    </a:lnTo>
                    <a:lnTo>
                      <a:pt x="467" y="851"/>
                    </a:lnTo>
                    <a:lnTo>
                      <a:pt x="347" y="851"/>
                    </a:lnTo>
                    <a:lnTo>
                      <a:pt x="347" y="813"/>
                    </a:lnTo>
                    <a:lnTo>
                      <a:pt x="338" y="813"/>
                    </a:lnTo>
                    <a:lnTo>
                      <a:pt x="338" y="851"/>
                    </a:lnTo>
                    <a:lnTo>
                      <a:pt x="218" y="851"/>
                    </a:lnTo>
                    <a:lnTo>
                      <a:pt x="218" y="813"/>
                    </a:lnTo>
                    <a:lnTo>
                      <a:pt x="210" y="813"/>
                    </a:lnTo>
                    <a:lnTo>
                      <a:pt x="210" y="851"/>
                    </a:lnTo>
                    <a:lnTo>
                      <a:pt x="0" y="851"/>
                    </a:lnTo>
                    <a:lnTo>
                      <a:pt x="0" y="860"/>
                    </a:lnTo>
                    <a:lnTo>
                      <a:pt x="210" y="860"/>
                    </a:lnTo>
                    <a:lnTo>
                      <a:pt x="210" y="898"/>
                    </a:lnTo>
                    <a:lnTo>
                      <a:pt x="218" y="898"/>
                    </a:lnTo>
                    <a:lnTo>
                      <a:pt x="218" y="860"/>
                    </a:lnTo>
                    <a:lnTo>
                      <a:pt x="338" y="860"/>
                    </a:lnTo>
                    <a:lnTo>
                      <a:pt x="338" y="898"/>
                    </a:lnTo>
                    <a:lnTo>
                      <a:pt x="347" y="898"/>
                    </a:lnTo>
                    <a:lnTo>
                      <a:pt x="347" y="860"/>
                    </a:lnTo>
                    <a:lnTo>
                      <a:pt x="467" y="860"/>
                    </a:lnTo>
                    <a:lnTo>
                      <a:pt x="467" y="898"/>
                    </a:lnTo>
                    <a:lnTo>
                      <a:pt x="476" y="898"/>
                    </a:lnTo>
                    <a:lnTo>
                      <a:pt x="476" y="860"/>
                    </a:lnTo>
                    <a:lnTo>
                      <a:pt x="596" y="860"/>
                    </a:lnTo>
                    <a:lnTo>
                      <a:pt x="596" y="898"/>
                    </a:lnTo>
                    <a:lnTo>
                      <a:pt x="604" y="898"/>
                    </a:lnTo>
                    <a:lnTo>
                      <a:pt x="604" y="860"/>
                    </a:lnTo>
                    <a:lnTo>
                      <a:pt x="724" y="860"/>
                    </a:lnTo>
                    <a:lnTo>
                      <a:pt x="724" y="898"/>
                    </a:lnTo>
                    <a:lnTo>
                      <a:pt x="733" y="898"/>
                    </a:lnTo>
                    <a:lnTo>
                      <a:pt x="733" y="860"/>
                    </a:lnTo>
                    <a:lnTo>
                      <a:pt x="853" y="860"/>
                    </a:lnTo>
                    <a:lnTo>
                      <a:pt x="853" y="898"/>
                    </a:lnTo>
                    <a:lnTo>
                      <a:pt x="853" y="980"/>
                    </a:lnTo>
                    <a:lnTo>
                      <a:pt x="814" y="980"/>
                    </a:lnTo>
                    <a:lnTo>
                      <a:pt x="814" y="988"/>
                    </a:lnTo>
                    <a:lnTo>
                      <a:pt x="853" y="988"/>
                    </a:lnTo>
                    <a:lnTo>
                      <a:pt x="853" y="1108"/>
                    </a:lnTo>
                    <a:lnTo>
                      <a:pt x="814" y="1108"/>
                    </a:lnTo>
                    <a:lnTo>
                      <a:pt x="814" y="1117"/>
                    </a:lnTo>
                    <a:lnTo>
                      <a:pt x="853" y="1117"/>
                    </a:lnTo>
                    <a:lnTo>
                      <a:pt x="853" y="1236"/>
                    </a:lnTo>
                    <a:lnTo>
                      <a:pt x="814" y="1236"/>
                    </a:lnTo>
                    <a:lnTo>
                      <a:pt x="814" y="1245"/>
                    </a:lnTo>
                    <a:lnTo>
                      <a:pt x="853" y="1245"/>
                    </a:lnTo>
                    <a:lnTo>
                      <a:pt x="853" y="1365"/>
                    </a:lnTo>
                    <a:lnTo>
                      <a:pt x="814" y="1365"/>
                    </a:lnTo>
                    <a:lnTo>
                      <a:pt x="814" y="1373"/>
                    </a:lnTo>
                    <a:lnTo>
                      <a:pt x="853" y="1373"/>
                    </a:lnTo>
                    <a:lnTo>
                      <a:pt x="853" y="1493"/>
                    </a:lnTo>
                    <a:lnTo>
                      <a:pt x="814" y="1493"/>
                    </a:lnTo>
                    <a:lnTo>
                      <a:pt x="814" y="1502"/>
                    </a:lnTo>
                    <a:lnTo>
                      <a:pt x="853" y="1502"/>
                    </a:lnTo>
                    <a:lnTo>
                      <a:pt x="853" y="1711"/>
                    </a:lnTo>
                    <a:lnTo>
                      <a:pt x="862" y="1711"/>
                    </a:lnTo>
                    <a:lnTo>
                      <a:pt x="862" y="1502"/>
                    </a:lnTo>
                    <a:lnTo>
                      <a:pt x="900" y="1502"/>
                    </a:lnTo>
                    <a:lnTo>
                      <a:pt x="900" y="1493"/>
                    </a:lnTo>
                    <a:lnTo>
                      <a:pt x="862" y="1493"/>
                    </a:lnTo>
                    <a:lnTo>
                      <a:pt x="862" y="1373"/>
                    </a:lnTo>
                    <a:lnTo>
                      <a:pt x="900" y="1373"/>
                    </a:lnTo>
                    <a:lnTo>
                      <a:pt x="900" y="1365"/>
                    </a:lnTo>
                    <a:lnTo>
                      <a:pt x="862" y="1365"/>
                    </a:lnTo>
                    <a:lnTo>
                      <a:pt x="862" y="1245"/>
                    </a:lnTo>
                    <a:lnTo>
                      <a:pt x="900" y="1245"/>
                    </a:lnTo>
                    <a:lnTo>
                      <a:pt x="900" y="1236"/>
                    </a:lnTo>
                    <a:lnTo>
                      <a:pt x="862" y="1236"/>
                    </a:lnTo>
                    <a:lnTo>
                      <a:pt x="862" y="1117"/>
                    </a:lnTo>
                    <a:lnTo>
                      <a:pt x="900" y="1117"/>
                    </a:lnTo>
                    <a:lnTo>
                      <a:pt x="900" y="1108"/>
                    </a:lnTo>
                    <a:lnTo>
                      <a:pt x="862" y="1108"/>
                    </a:lnTo>
                    <a:lnTo>
                      <a:pt x="862" y="988"/>
                    </a:lnTo>
                    <a:lnTo>
                      <a:pt x="900" y="988"/>
                    </a:lnTo>
                    <a:lnTo>
                      <a:pt x="900" y="980"/>
                    </a:lnTo>
                    <a:lnTo>
                      <a:pt x="862" y="980"/>
                    </a:lnTo>
                    <a:lnTo>
                      <a:pt x="862" y="898"/>
                    </a:lnTo>
                    <a:lnTo>
                      <a:pt x="862" y="860"/>
                    </a:lnTo>
                    <a:lnTo>
                      <a:pt x="982" y="860"/>
                    </a:lnTo>
                    <a:lnTo>
                      <a:pt x="982" y="898"/>
                    </a:lnTo>
                    <a:lnTo>
                      <a:pt x="990" y="898"/>
                    </a:lnTo>
                    <a:lnTo>
                      <a:pt x="990" y="860"/>
                    </a:lnTo>
                    <a:lnTo>
                      <a:pt x="1110" y="860"/>
                    </a:lnTo>
                    <a:lnTo>
                      <a:pt x="1110" y="898"/>
                    </a:lnTo>
                    <a:lnTo>
                      <a:pt x="1119" y="898"/>
                    </a:lnTo>
                    <a:lnTo>
                      <a:pt x="1119" y="860"/>
                    </a:lnTo>
                    <a:lnTo>
                      <a:pt x="1239" y="860"/>
                    </a:lnTo>
                    <a:lnTo>
                      <a:pt x="1239" y="898"/>
                    </a:lnTo>
                    <a:lnTo>
                      <a:pt x="1248" y="898"/>
                    </a:lnTo>
                    <a:lnTo>
                      <a:pt x="1248" y="860"/>
                    </a:lnTo>
                    <a:lnTo>
                      <a:pt x="1368" y="860"/>
                    </a:lnTo>
                    <a:lnTo>
                      <a:pt x="1368" y="898"/>
                    </a:lnTo>
                    <a:lnTo>
                      <a:pt x="1376" y="898"/>
                    </a:lnTo>
                    <a:lnTo>
                      <a:pt x="1376" y="860"/>
                    </a:lnTo>
                    <a:lnTo>
                      <a:pt x="1496" y="860"/>
                    </a:lnTo>
                    <a:lnTo>
                      <a:pt x="1496" y="898"/>
                    </a:lnTo>
                    <a:lnTo>
                      <a:pt x="1505" y="898"/>
                    </a:lnTo>
                    <a:lnTo>
                      <a:pt x="1505" y="860"/>
                    </a:lnTo>
                    <a:lnTo>
                      <a:pt x="1621" y="860"/>
                    </a:lnTo>
                    <a:lnTo>
                      <a:pt x="1621" y="881"/>
                    </a:lnTo>
                    <a:lnTo>
                      <a:pt x="1715" y="8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6180535" y="2119182"/>
                <a:ext cx="1209410" cy="1619274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38" extrusionOk="0">
                    <a:moveTo>
                      <a:pt x="4" y="338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3" y="307"/>
                      <a:pt x="26" y="36"/>
                      <a:pt x="65" y="36"/>
                    </a:cubicBezTo>
                    <a:cubicBezTo>
                      <a:pt x="105" y="36"/>
                      <a:pt x="128" y="163"/>
                      <a:pt x="128" y="169"/>
                    </a:cubicBezTo>
                    <a:cubicBezTo>
                      <a:pt x="129" y="169"/>
                      <a:pt x="134" y="202"/>
                      <a:pt x="145" y="234"/>
                    </a:cubicBezTo>
                    <a:cubicBezTo>
                      <a:pt x="158" y="276"/>
                      <a:pt x="173" y="299"/>
                      <a:pt x="188" y="299"/>
                    </a:cubicBezTo>
                    <a:cubicBezTo>
                      <a:pt x="196" y="299"/>
                      <a:pt x="213" y="279"/>
                      <a:pt x="232" y="150"/>
                    </a:cubicBezTo>
                    <a:cubicBezTo>
                      <a:pt x="242" y="76"/>
                      <a:pt x="248" y="1"/>
                      <a:pt x="248" y="0"/>
                    </a:cubicBezTo>
                    <a:cubicBezTo>
                      <a:pt x="252" y="1"/>
                      <a:pt x="252" y="1"/>
                      <a:pt x="252" y="1"/>
                    </a:cubicBezTo>
                    <a:cubicBezTo>
                      <a:pt x="250" y="32"/>
                      <a:pt x="227" y="303"/>
                      <a:pt x="188" y="303"/>
                    </a:cubicBezTo>
                    <a:cubicBezTo>
                      <a:pt x="148" y="303"/>
                      <a:pt x="125" y="175"/>
                      <a:pt x="125" y="170"/>
                    </a:cubicBezTo>
                    <a:cubicBezTo>
                      <a:pt x="124" y="169"/>
                      <a:pt x="119" y="136"/>
                      <a:pt x="108" y="104"/>
                    </a:cubicBezTo>
                    <a:cubicBezTo>
                      <a:pt x="95" y="62"/>
                      <a:pt x="80" y="40"/>
                      <a:pt x="65" y="40"/>
                    </a:cubicBezTo>
                    <a:cubicBezTo>
                      <a:pt x="57" y="40"/>
                      <a:pt x="40" y="59"/>
                      <a:pt x="21" y="188"/>
                    </a:cubicBezTo>
                    <a:cubicBezTo>
                      <a:pt x="11" y="262"/>
                      <a:pt x="5" y="337"/>
                      <a:pt x="4" y="3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7" name="Google Shape;267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723142">
              <a:off x="4812028" y="1292247"/>
              <a:ext cx="3413074" cy="3012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529" y="1918408"/>
            <a:ext cx="3864438" cy="21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C3D586DC-B5A9-6DAC-A49C-70C988774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41"/>
          <a:stretch/>
        </p:blipFill>
        <p:spPr>
          <a:xfrm>
            <a:off x="875200" y="4449051"/>
            <a:ext cx="3784329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Formă generală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Google Shape;275;p34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29565" y="1141244"/>
                <a:ext cx="7042100" cy="35325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Considerăm:</a:t>
                </a: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ro-RO" sz="1600" dirty="0"/>
              </a:p>
              <a:p>
                <a:pPr marL="0" indent="0"/>
                <a:r>
                  <a:rPr lang="ro-RO" dirty="0"/>
                  <a:t>continuă, cu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o-R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dirty="0"/>
              </a:p>
              <a:p>
                <a:pPr marL="0" lvl="0" indent="0"/>
                <a:r>
                  <a:rPr lang="ro-RO" sz="1200" dirty="0"/>
                  <a:t>Sau </a:t>
                </a:r>
                <a:r>
                  <a:rPr lang="en-US" sz="1200" dirty="0"/>
                  <a:t>o </a:t>
                </a:r>
                <a:r>
                  <a:rPr lang="ro-RO" sz="1200" dirty="0"/>
                  <a:t>funcție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o-RO" sz="1200" dirty="0"/>
                  <a:t> continuă, cu perioada T = 1.</a:t>
                </a:r>
              </a:p>
              <a:p>
                <a:pPr marL="0" lvl="0" indent="0"/>
                <a:endParaRPr lang="ro-RO" dirty="0"/>
              </a:p>
              <a:p>
                <a:pPr marL="0" lvl="0" indent="0"/>
                <a:r>
                  <a:rPr lang="ro-RO" i="1" dirty="0"/>
                  <a:t>Dezvoltarea</a:t>
                </a:r>
                <a:r>
                  <a:rPr lang="ro-RO" dirty="0"/>
                  <a:t> unei astfel de funcții în serie Fourier este: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5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sz="15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ro-RO" sz="1500" b="1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𝒏𝒕</m:t>
                              </m:r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o-RO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ro-RO" sz="1500" b="1" i="1">
                                  <a:latin typeface="Cambria Math" panose="02040503050406030204" pitchFamily="18" charset="0"/>
                                </a:rPr>
                                <m:t>𝒏𝒕</m:t>
                              </m:r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ro-RO" sz="15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o-RO" sz="1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500" b="1" dirty="0"/>
              </a:p>
              <a:p>
                <a:pPr marL="0" indent="0">
                  <a:lnSpc>
                    <a:spcPct val="200000"/>
                  </a:lnSpc>
                </a:pPr>
                <a:r>
                  <a:rPr lang="ro-RO" dirty="0"/>
                  <a:t>unde: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ro-RO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ro-RO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𝟐</m:t>
                    </m:r>
                    <m:nary>
                      <m:naryPr>
                        <m:limLoc m:val="subSup"/>
                        <m:ctrlP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𝒏𝒕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  <m:r>
                      <a:rPr lang="ro-RO" b="1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o-RO" b="1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ro-RO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ro-RO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ro-RO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ro-RO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𝟐</m:t>
                    </m:r>
                    <m:nary>
                      <m:naryPr>
                        <m:limLoc m:val="subSup"/>
                        <m:ctrlP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o-RO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𝒏𝒕</m:t>
                            </m:r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ro-RO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  <m:r>
                      <a:rPr lang="ro-RO" b="1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o-RO" b="1" i="0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ro-RO" b="1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ro-RO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/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/>
                <a:endParaRPr dirty="0"/>
              </a:p>
            </p:txBody>
          </p:sp>
        </mc:Choice>
        <mc:Fallback xmlns="">
          <p:sp>
            <p:nvSpPr>
              <p:cNvPr id="275" name="Google Shape;275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29565" y="1141244"/>
                <a:ext cx="7042100" cy="3532536"/>
              </a:xfrm>
              <a:prstGeom prst="rect">
                <a:avLst/>
              </a:prstGeom>
              <a:blipFill>
                <a:blip r:embed="rId3"/>
                <a:stretch>
                  <a:fillRect l="-260" b="-86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Google Shape;276;p34"/>
          <p:cNvGrpSpPr/>
          <p:nvPr/>
        </p:nvGrpSpPr>
        <p:grpSpPr>
          <a:xfrm>
            <a:off x="1126884" y="4120434"/>
            <a:ext cx="7700319" cy="1839588"/>
            <a:chOff x="1126884" y="4120434"/>
            <a:chExt cx="7700319" cy="1839588"/>
          </a:xfrm>
        </p:grpSpPr>
        <p:pic>
          <p:nvPicPr>
            <p:cNvPr id="278" name="Google Shape;27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23633">
              <a:off x="1126884" y="4120434"/>
              <a:ext cx="1066655" cy="1839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15212">
              <a:off x="6645373" y="4153529"/>
              <a:ext cx="2181830" cy="8192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34"/>
            <p:cNvSpPr/>
            <p:nvPr/>
          </p:nvSpPr>
          <p:spPr>
            <a:xfrm>
              <a:off x="7153904" y="4452530"/>
              <a:ext cx="1562075" cy="221250"/>
            </a:xfrm>
            <a:custGeom>
              <a:avLst/>
              <a:gdLst/>
              <a:ahLst/>
              <a:cxnLst/>
              <a:rect l="l" t="t" r="r" b="b"/>
              <a:pathLst>
                <a:path w="275" h="39" extrusionOk="0">
                  <a:moveTo>
                    <a:pt x="121" y="0"/>
                  </a:moveTo>
                  <a:cubicBezTo>
                    <a:pt x="119" y="0"/>
                    <a:pt x="118" y="1"/>
                    <a:pt x="116" y="2"/>
                  </a:cubicBezTo>
                  <a:cubicBezTo>
                    <a:pt x="114" y="3"/>
                    <a:pt x="113" y="5"/>
                    <a:pt x="113" y="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8"/>
                    <a:pt x="113" y="8"/>
                    <a:pt x="114" y="8"/>
                  </a:cubicBezTo>
                  <a:cubicBezTo>
                    <a:pt x="115" y="8"/>
                    <a:pt x="115" y="8"/>
                    <a:pt x="116" y="7"/>
                  </a:cubicBezTo>
                  <a:cubicBezTo>
                    <a:pt x="116" y="7"/>
                    <a:pt x="116" y="6"/>
                    <a:pt x="116" y="6"/>
                  </a:cubicBezTo>
                  <a:cubicBezTo>
                    <a:pt x="117" y="5"/>
                    <a:pt x="117" y="5"/>
                    <a:pt x="118" y="4"/>
                  </a:cubicBezTo>
                  <a:cubicBezTo>
                    <a:pt x="119" y="3"/>
                    <a:pt x="120" y="3"/>
                    <a:pt x="121" y="3"/>
                  </a:cubicBezTo>
                  <a:cubicBezTo>
                    <a:pt x="123" y="3"/>
                    <a:pt x="124" y="4"/>
                    <a:pt x="124" y="6"/>
                  </a:cubicBezTo>
                  <a:cubicBezTo>
                    <a:pt x="124" y="8"/>
                    <a:pt x="121" y="11"/>
                    <a:pt x="114" y="14"/>
                  </a:cubicBezTo>
                  <a:cubicBezTo>
                    <a:pt x="112" y="15"/>
                    <a:pt x="111" y="16"/>
                    <a:pt x="111" y="16"/>
                  </a:cubicBezTo>
                  <a:cubicBezTo>
                    <a:pt x="110" y="16"/>
                    <a:pt x="110" y="17"/>
                    <a:pt x="110" y="17"/>
                  </a:cubicBezTo>
                  <a:cubicBezTo>
                    <a:pt x="110" y="18"/>
                    <a:pt x="110" y="19"/>
                    <a:pt x="111" y="19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9"/>
                    <a:pt x="124" y="18"/>
                    <a:pt x="124" y="17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8" y="15"/>
                    <a:pt x="120" y="14"/>
                    <a:pt x="121" y="13"/>
                  </a:cubicBezTo>
                  <a:cubicBezTo>
                    <a:pt x="123" y="12"/>
                    <a:pt x="125" y="11"/>
                    <a:pt x="125" y="10"/>
                  </a:cubicBezTo>
                  <a:cubicBezTo>
                    <a:pt x="127" y="9"/>
                    <a:pt x="127" y="7"/>
                    <a:pt x="127" y="6"/>
                  </a:cubicBezTo>
                  <a:cubicBezTo>
                    <a:pt x="127" y="4"/>
                    <a:pt x="127" y="3"/>
                    <a:pt x="125" y="2"/>
                  </a:cubicBezTo>
                  <a:cubicBezTo>
                    <a:pt x="124" y="1"/>
                    <a:pt x="123" y="0"/>
                    <a:pt x="121" y="0"/>
                  </a:cubicBezTo>
                  <a:moveTo>
                    <a:pt x="235" y="7"/>
                  </a:moveTo>
                  <a:cubicBezTo>
                    <a:pt x="235" y="7"/>
                    <a:pt x="234" y="7"/>
                    <a:pt x="234" y="8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3" y="16"/>
                    <a:pt x="222" y="16"/>
                    <a:pt x="222" y="17"/>
                  </a:cubicBezTo>
                  <a:cubicBezTo>
                    <a:pt x="222" y="18"/>
                    <a:pt x="223" y="19"/>
                    <a:pt x="224" y="19"/>
                  </a:cubicBezTo>
                  <a:cubicBezTo>
                    <a:pt x="231" y="19"/>
                    <a:pt x="231" y="19"/>
                    <a:pt x="231" y="19"/>
                  </a:cubicBezTo>
                  <a:cubicBezTo>
                    <a:pt x="231" y="20"/>
                    <a:pt x="230" y="21"/>
                    <a:pt x="230" y="23"/>
                  </a:cubicBezTo>
                  <a:cubicBezTo>
                    <a:pt x="229" y="25"/>
                    <a:pt x="229" y="26"/>
                    <a:pt x="229" y="26"/>
                  </a:cubicBezTo>
                  <a:cubicBezTo>
                    <a:pt x="229" y="27"/>
                    <a:pt x="230" y="28"/>
                    <a:pt x="231" y="28"/>
                  </a:cubicBezTo>
                  <a:cubicBezTo>
                    <a:pt x="231" y="28"/>
                    <a:pt x="232" y="27"/>
                    <a:pt x="232" y="27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42" y="19"/>
                    <a:pt x="242" y="19"/>
                    <a:pt x="242" y="19"/>
                  </a:cubicBezTo>
                  <a:cubicBezTo>
                    <a:pt x="243" y="19"/>
                    <a:pt x="243" y="18"/>
                    <a:pt x="243" y="17"/>
                  </a:cubicBezTo>
                  <a:cubicBezTo>
                    <a:pt x="243" y="16"/>
                    <a:pt x="243" y="16"/>
                    <a:pt x="242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5" y="15"/>
                    <a:pt x="236" y="13"/>
                    <a:pt x="236" y="12"/>
                  </a:cubicBezTo>
                  <a:cubicBezTo>
                    <a:pt x="237" y="10"/>
                    <a:pt x="237" y="9"/>
                    <a:pt x="237" y="8"/>
                  </a:cubicBezTo>
                  <a:cubicBezTo>
                    <a:pt x="237" y="7"/>
                    <a:pt x="236" y="7"/>
                    <a:pt x="235" y="7"/>
                  </a:cubicBezTo>
                  <a:moveTo>
                    <a:pt x="149" y="7"/>
                  </a:moveTo>
                  <a:cubicBezTo>
                    <a:pt x="149" y="7"/>
                    <a:pt x="148" y="7"/>
                    <a:pt x="148" y="8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7"/>
                  </a:cubicBezTo>
                  <a:cubicBezTo>
                    <a:pt x="137" y="18"/>
                    <a:pt x="137" y="19"/>
                    <a:pt x="138" y="19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20"/>
                    <a:pt x="144" y="21"/>
                    <a:pt x="144" y="23"/>
                  </a:cubicBezTo>
                  <a:cubicBezTo>
                    <a:pt x="143" y="25"/>
                    <a:pt x="143" y="26"/>
                    <a:pt x="143" y="26"/>
                  </a:cubicBezTo>
                  <a:cubicBezTo>
                    <a:pt x="143" y="27"/>
                    <a:pt x="144" y="28"/>
                    <a:pt x="145" y="28"/>
                  </a:cubicBezTo>
                  <a:cubicBezTo>
                    <a:pt x="145" y="28"/>
                    <a:pt x="146" y="27"/>
                    <a:pt x="146" y="2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7" y="19"/>
                    <a:pt x="158" y="18"/>
                    <a:pt x="158" y="17"/>
                  </a:cubicBezTo>
                  <a:cubicBezTo>
                    <a:pt x="158" y="16"/>
                    <a:pt x="157" y="16"/>
                    <a:pt x="156" y="16"/>
                  </a:cubicBezTo>
                  <a:cubicBezTo>
                    <a:pt x="149" y="16"/>
                    <a:pt x="149" y="16"/>
                    <a:pt x="149" y="16"/>
                  </a:cubicBezTo>
                  <a:cubicBezTo>
                    <a:pt x="149" y="15"/>
                    <a:pt x="150" y="13"/>
                    <a:pt x="150" y="12"/>
                  </a:cubicBezTo>
                  <a:cubicBezTo>
                    <a:pt x="151" y="10"/>
                    <a:pt x="151" y="9"/>
                    <a:pt x="151" y="8"/>
                  </a:cubicBezTo>
                  <a:cubicBezTo>
                    <a:pt x="151" y="7"/>
                    <a:pt x="150" y="7"/>
                    <a:pt x="149" y="7"/>
                  </a:cubicBezTo>
                  <a:moveTo>
                    <a:pt x="268" y="9"/>
                  </a:moveTo>
                  <a:cubicBezTo>
                    <a:pt x="265" y="9"/>
                    <a:pt x="262" y="10"/>
                    <a:pt x="259" y="13"/>
                  </a:cubicBezTo>
                  <a:cubicBezTo>
                    <a:pt x="256" y="16"/>
                    <a:pt x="255" y="19"/>
                    <a:pt x="255" y="22"/>
                  </a:cubicBezTo>
                  <a:cubicBezTo>
                    <a:pt x="255" y="24"/>
                    <a:pt x="256" y="26"/>
                    <a:pt x="257" y="28"/>
                  </a:cubicBezTo>
                  <a:cubicBezTo>
                    <a:pt x="259" y="29"/>
                    <a:pt x="261" y="30"/>
                    <a:pt x="263" y="30"/>
                  </a:cubicBezTo>
                  <a:cubicBezTo>
                    <a:pt x="265" y="30"/>
                    <a:pt x="266" y="30"/>
                    <a:pt x="268" y="29"/>
                  </a:cubicBezTo>
                  <a:cubicBezTo>
                    <a:pt x="269" y="29"/>
                    <a:pt x="270" y="28"/>
                    <a:pt x="271" y="27"/>
                  </a:cubicBezTo>
                  <a:cubicBezTo>
                    <a:pt x="272" y="27"/>
                    <a:pt x="272" y="26"/>
                    <a:pt x="272" y="26"/>
                  </a:cubicBezTo>
                  <a:cubicBezTo>
                    <a:pt x="272" y="26"/>
                    <a:pt x="272" y="25"/>
                    <a:pt x="271" y="25"/>
                  </a:cubicBezTo>
                  <a:cubicBezTo>
                    <a:pt x="271" y="25"/>
                    <a:pt x="271" y="24"/>
                    <a:pt x="270" y="24"/>
                  </a:cubicBezTo>
                  <a:cubicBezTo>
                    <a:pt x="270" y="24"/>
                    <a:pt x="269" y="25"/>
                    <a:pt x="268" y="26"/>
                  </a:cubicBezTo>
                  <a:cubicBezTo>
                    <a:pt x="266" y="27"/>
                    <a:pt x="265" y="27"/>
                    <a:pt x="263" y="27"/>
                  </a:cubicBezTo>
                  <a:cubicBezTo>
                    <a:pt x="262" y="27"/>
                    <a:pt x="260" y="27"/>
                    <a:pt x="259" y="26"/>
                  </a:cubicBezTo>
                  <a:cubicBezTo>
                    <a:pt x="258" y="25"/>
                    <a:pt x="258" y="23"/>
                    <a:pt x="258" y="22"/>
                  </a:cubicBezTo>
                  <a:cubicBezTo>
                    <a:pt x="258" y="19"/>
                    <a:pt x="259" y="17"/>
                    <a:pt x="261" y="15"/>
                  </a:cubicBezTo>
                  <a:cubicBezTo>
                    <a:pt x="263" y="13"/>
                    <a:pt x="266" y="12"/>
                    <a:pt x="268" y="12"/>
                  </a:cubicBezTo>
                  <a:cubicBezTo>
                    <a:pt x="270" y="12"/>
                    <a:pt x="271" y="12"/>
                    <a:pt x="272" y="13"/>
                  </a:cubicBezTo>
                  <a:cubicBezTo>
                    <a:pt x="273" y="14"/>
                    <a:pt x="274" y="15"/>
                    <a:pt x="274" y="15"/>
                  </a:cubicBezTo>
                  <a:cubicBezTo>
                    <a:pt x="274" y="15"/>
                    <a:pt x="275" y="15"/>
                    <a:pt x="275" y="14"/>
                  </a:cubicBezTo>
                  <a:cubicBezTo>
                    <a:pt x="275" y="14"/>
                    <a:pt x="275" y="14"/>
                    <a:pt x="275" y="13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74" y="10"/>
                    <a:pt x="271" y="9"/>
                    <a:pt x="268" y="9"/>
                  </a:cubicBezTo>
                  <a:moveTo>
                    <a:pt x="210" y="9"/>
                  </a:moveTo>
                  <a:cubicBezTo>
                    <a:pt x="210" y="9"/>
                    <a:pt x="210" y="9"/>
                    <a:pt x="209" y="9"/>
                  </a:cubicBezTo>
                  <a:cubicBezTo>
                    <a:pt x="201" y="17"/>
                    <a:pt x="201" y="17"/>
                    <a:pt x="201" y="17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9"/>
                    <a:pt x="196" y="9"/>
                    <a:pt x="195" y="9"/>
                  </a:cubicBezTo>
                  <a:cubicBezTo>
                    <a:pt x="195" y="9"/>
                    <a:pt x="195" y="9"/>
                    <a:pt x="194" y="9"/>
                  </a:cubicBezTo>
                  <a:cubicBezTo>
                    <a:pt x="194" y="10"/>
                    <a:pt x="194" y="10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89" y="28"/>
                    <a:pt x="189" y="28"/>
                    <a:pt x="189" y="29"/>
                  </a:cubicBezTo>
                  <a:cubicBezTo>
                    <a:pt x="189" y="29"/>
                    <a:pt x="189" y="29"/>
                    <a:pt x="190" y="30"/>
                  </a:cubicBezTo>
                  <a:cubicBezTo>
                    <a:pt x="190" y="30"/>
                    <a:pt x="190" y="30"/>
                    <a:pt x="191" y="30"/>
                  </a:cubicBezTo>
                  <a:cubicBezTo>
                    <a:pt x="191" y="30"/>
                    <a:pt x="191" y="30"/>
                    <a:pt x="192" y="30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4" y="29"/>
                    <a:pt x="204" y="29"/>
                    <a:pt x="204" y="29"/>
                  </a:cubicBezTo>
                  <a:cubicBezTo>
                    <a:pt x="205" y="30"/>
                    <a:pt x="205" y="30"/>
                    <a:pt x="206" y="30"/>
                  </a:cubicBezTo>
                  <a:cubicBezTo>
                    <a:pt x="206" y="30"/>
                    <a:pt x="206" y="30"/>
                    <a:pt x="207" y="30"/>
                  </a:cubicBezTo>
                  <a:cubicBezTo>
                    <a:pt x="207" y="29"/>
                    <a:pt x="207" y="29"/>
                    <a:pt x="207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2" y="10"/>
                    <a:pt x="212" y="10"/>
                    <a:pt x="211" y="10"/>
                  </a:cubicBezTo>
                  <a:cubicBezTo>
                    <a:pt x="211" y="9"/>
                    <a:pt x="211" y="9"/>
                    <a:pt x="210" y="9"/>
                  </a:cubicBezTo>
                  <a:moveTo>
                    <a:pt x="108" y="9"/>
                  </a:moveTo>
                  <a:cubicBezTo>
                    <a:pt x="108" y="9"/>
                    <a:pt x="107" y="9"/>
                    <a:pt x="107" y="9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9"/>
                    <a:pt x="94" y="9"/>
                    <a:pt x="93" y="9"/>
                  </a:cubicBezTo>
                  <a:cubicBezTo>
                    <a:pt x="93" y="9"/>
                    <a:pt x="92" y="9"/>
                    <a:pt x="92" y="9"/>
                  </a:cubicBezTo>
                  <a:cubicBezTo>
                    <a:pt x="92" y="10"/>
                    <a:pt x="91" y="10"/>
                    <a:pt x="9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8"/>
                    <a:pt x="87" y="28"/>
                    <a:pt x="87" y="29"/>
                  </a:cubicBezTo>
                  <a:cubicBezTo>
                    <a:pt x="87" y="29"/>
                    <a:pt x="87" y="29"/>
                    <a:pt x="87" y="30"/>
                  </a:cubicBezTo>
                  <a:cubicBezTo>
                    <a:pt x="87" y="30"/>
                    <a:pt x="88" y="30"/>
                    <a:pt x="88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9"/>
                    <a:pt x="108" y="9"/>
                    <a:pt x="108" y="9"/>
                  </a:cubicBezTo>
                  <a:moveTo>
                    <a:pt x="80" y="9"/>
                  </a:moveTo>
                  <a:cubicBezTo>
                    <a:pt x="77" y="9"/>
                    <a:pt x="74" y="10"/>
                    <a:pt x="71" y="12"/>
                  </a:cubicBezTo>
                  <a:cubicBezTo>
                    <a:pt x="68" y="14"/>
                    <a:pt x="67" y="17"/>
                    <a:pt x="66" y="20"/>
                  </a:cubicBezTo>
                  <a:cubicBezTo>
                    <a:pt x="66" y="21"/>
                    <a:pt x="65" y="22"/>
                    <a:pt x="65" y="23"/>
                  </a:cubicBezTo>
                  <a:cubicBezTo>
                    <a:pt x="65" y="25"/>
                    <a:pt x="66" y="27"/>
                    <a:pt x="68" y="28"/>
                  </a:cubicBezTo>
                  <a:cubicBezTo>
                    <a:pt x="69" y="29"/>
                    <a:pt x="71" y="30"/>
                    <a:pt x="73" y="30"/>
                  </a:cubicBezTo>
                  <a:cubicBezTo>
                    <a:pt x="75" y="30"/>
                    <a:pt x="78" y="29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30"/>
                    <a:pt x="80" y="30"/>
                    <a:pt x="81" y="30"/>
                  </a:cubicBezTo>
                  <a:cubicBezTo>
                    <a:pt x="82" y="30"/>
                    <a:pt x="82" y="30"/>
                    <a:pt x="83" y="29"/>
                  </a:cubicBezTo>
                  <a:cubicBezTo>
                    <a:pt x="83" y="29"/>
                    <a:pt x="83" y="26"/>
                    <a:pt x="85" y="21"/>
                  </a:cubicBezTo>
                  <a:cubicBezTo>
                    <a:pt x="86" y="15"/>
                    <a:pt x="87" y="13"/>
                    <a:pt x="87" y="13"/>
                  </a:cubicBezTo>
                  <a:cubicBezTo>
                    <a:pt x="87" y="12"/>
                    <a:pt x="87" y="12"/>
                    <a:pt x="86" y="11"/>
                  </a:cubicBezTo>
                  <a:cubicBezTo>
                    <a:pt x="85" y="10"/>
                    <a:pt x="83" y="9"/>
                    <a:pt x="80" y="9"/>
                  </a:cubicBezTo>
                  <a:moveTo>
                    <a:pt x="19" y="9"/>
                  </a:moveTo>
                  <a:cubicBezTo>
                    <a:pt x="18" y="9"/>
                    <a:pt x="18" y="9"/>
                    <a:pt x="18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1" y="27"/>
                    <a:pt x="10" y="27"/>
                    <a:pt x="8" y="27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6" y="26"/>
                    <a:pt x="5" y="25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5" y="30"/>
                    <a:pt x="7" y="30"/>
                    <a:pt x="8" y="30"/>
                  </a:cubicBezTo>
                  <a:cubicBezTo>
                    <a:pt x="10" y="30"/>
                    <a:pt x="11" y="30"/>
                    <a:pt x="13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1" y="34"/>
                    <a:pt x="10" y="35"/>
                  </a:cubicBezTo>
                  <a:cubicBezTo>
                    <a:pt x="9" y="36"/>
                    <a:pt x="7" y="36"/>
                    <a:pt x="6" y="36"/>
                  </a:cubicBezTo>
                  <a:cubicBezTo>
                    <a:pt x="5" y="36"/>
                    <a:pt x="4" y="36"/>
                    <a:pt x="3" y="35"/>
                  </a:cubicBezTo>
                  <a:cubicBezTo>
                    <a:pt x="3" y="34"/>
                    <a:pt x="2" y="33"/>
                    <a:pt x="2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9"/>
                    <a:pt x="5" y="39"/>
                    <a:pt x="6" y="39"/>
                  </a:cubicBezTo>
                  <a:cubicBezTo>
                    <a:pt x="8" y="39"/>
                    <a:pt x="10" y="38"/>
                    <a:pt x="12" y="37"/>
                  </a:cubicBezTo>
                  <a:cubicBezTo>
                    <a:pt x="13" y="36"/>
                    <a:pt x="14" y="34"/>
                    <a:pt x="15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9"/>
                    <a:pt x="19" y="9"/>
                  </a:cubicBezTo>
                  <a:moveTo>
                    <a:pt x="53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4" y="13"/>
                    <a:pt x="34" y="14"/>
                  </a:cubicBezTo>
                  <a:cubicBezTo>
                    <a:pt x="34" y="15"/>
                    <a:pt x="34" y="16"/>
                    <a:pt x="3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6"/>
                    <a:pt x="55" y="15"/>
                    <a:pt x="55" y="14"/>
                  </a:cubicBezTo>
                  <a:cubicBezTo>
                    <a:pt x="55" y="13"/>
                    <a:pt x="54" y="13"/>
                    <a:pt x="53" y="13"/>
                  </a:cubicBezTo>
                  <a:moveTo>
                    <a:pt x="52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2" y="19"/>
                    <a:pt x="32" y="20"/>
                  </a:cubicBezTo>
                  <a:cubicBezTo>
                    <a:pt x="32" y="21"/>
                    <a:pt x="33" y="22"/>
                    <a:pt x="3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1"/>
                    <a:pt x="53" y="20"/>
                  </a:cubicBezTo>
                  <a:cubicBezTo>
                    <a:pt x="53" y="19"/>
                    <a:pt x="53" y="19"/>
                    <a:pt x="52" y="19"/>
                  </a:cubicBezTo>
                  <a:moveTo>
                    <a:pt x="73" y="27"/>
                  </a:moveTo>
                  <a:cubicBezTo>
                    <a:pt x="72" y="27"/>
                    <a:pt x="71" y="27"/>
                    <a:pt x="70" y="26"/>
                  </a:cubicBezTo>
                  <a:cubicBezTo>
                    <a:pt x="69" y="25"/>
                    <a:pt x="68" y="24"/>
                    <a:pt x="68" y="23"/>
                  </a:cubicBezTo>
                  <a:cubicBezTo>
                    <a:pt x="68" y="20"/>
                    <a:pt x="70" y="18"/>
                    <a:pt x="72" y="15"/>
                  </a:cubicBezTo>
                  <a:cubicBezTo>
                    <a:pt x="75" y="13"/>
                    <a:pt x="77" y="12"/>
                    <a:pt x="80" y="12"/>
                  </a:cubicBezTo>
                  <a:cubicBezTo>
                    <a:pt x="81" y="12"/>
                    <a:pt x="83" y="12"/>
                    <a:pt x="84" y="13"/>
                  </a:cubicBezTo>
                  <a:cubicBezTo>
                    <a:pt x="82" y="18"/>
                    <a:pt x="82" y="20"/>
                    <a:pt x="82" y="20"/>
                  </a:cubicBezTo>
                  <a:cubicBezTo>
                    <a:pt x="81" y="22"/>
                    <a:pt x="80" y="24"/>
                    <a:pt x="78" y="25"/>
                  </a:cubicBezTo>
                  <a:cubicBezTo>
                    <a:pt x="77" y="26"/>
                    <a:pt x="75" y="27"/>
                    <a:pt x="73" y="27"/>
                  </a:cubicBezTo>
                  <a:moveTo>
                    <a:pt x="175" y="27"/>
                  </a:moveTo>
                  <a:cubicBezTo>
                    <a:pt x="175" y="27"/>
                    <a:pt x="174" y="27"/>
                    <a:pt x="173" y="26"/>
                  </a:cubicBezTo>
                  <a:cubicBezTo>
                    <a:pt x="173" y="26"/>
                    <a:pt x="172" y="25"/>
                    <a:pt x="172" y="24"/>
                  </a:cubicBezTo>
                  <a:cubicBezTo>
                    <a:pt x="172" y="23"/>
                    <a:pt x="173" y="22"/>
                    <a:pt x="174" y="19"/>
                  </a:cubicBezTo>
                  <a:cubicBezTo>
                    <a:pt x="174" y="17"/>
                    <a:pt x="175" y="15"/>
                    <a:pt x="177" y="14"/>
                  </a:cubicBezTo>
                  <a:cubicBezTo>
                    <a:pt x="179" y="13"/>
                    <a:pt x="180" y="12"/>
                    <a:pt x="182" y="12"/>
                  </a:cubicBezTo>
                  <a:cubicBezTo>
                    <a:pt x="184" y="12"/>
                    <a:pt x="185" y="12"/>
                    <a:pt x="186" y="13"/>
                  </a:cubicBezTo>
                  <a:cubicBezTo>
                    <a:pt x="186" y="14"/>
                    <a:pt x="187" y="15"/>
                    <a:pt x="187" y="16"/>
                  </a:cubicBezTo>
                  <a:cubicBezTo>
                    <a:pt x="187" y="19"/>
                    <a:pt x="186" y="22"/>
                    <a:pt x="183" y="24"/>
                  </a:cubicBezTo>
                  <a:cubicBezTo>
                    <a:pt x="181" y="26"/>
                    <a:pt x="178" y="27"/>
                    <a:pt x="175" y="27"/>
                  </a:cubicBezTo>
                  <a:moveTo>
                    <a:pt x="177" y="0"/>
                  </a:moveTo>
                  <a:cubicBezTo>
                    <a:pt x="176" y="0"/>
                    <a:pt x="175" y="0"/>
                    <a:pt x="175" y="1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70" y="21"/>
                    <a:pt x="170" y="23"/>
                    <a:pt x="170" y="23"/>
                  </a:cubicBezTo>
                  <a:cubicBezTo>
                    <a:pt x="169" y="23"/>
                    <a:pt x="169" y="24"/>
                    <a:pt x="169" y="24"/>
                  </a:cubicBezTo>
                  <a:cubicBezTo>
                    <a:pt x="169" y="26"/>
                    <a:pt x="170" y="27"/>
                    <a:pt x="171" y="28"/>
                  </a:cubicBezTo>
                  <a:cubicBezTo>
                    <a:pt x="172" y="30"/>
                    <a:pt x="174" y="30"/>
                    <a:pt x="175" y="30"/>
                  </a:cubicBezTo>
                  <a:cubicBezTo>
                    <a:pt x="179" y="30"/>
                    <a:pt x="182" y="29"/>
                    <a:pt x="184" y="27"/>
                  </a:cubicBezTo>
                  <a:cubicBezTo>
                    <a:pt x="187" y="25"/>
                    <a:pt x="189" y="22"/>
                    <a:pt x="190" y="19"/>
                  </a:cubicBezTo>
                  <a:cubicBezTo>
                    <a:pt x="190" y="18"/>
                    <a:pt x="190" y="17"/>
                    <a:pt x="190" y="16"/>
                  </a:cubicBezTo>
                  <a:cubicBezTo>
                    <a:pt x="190" y="14"/>
                    <a:pt x="189" y="13"/>
                    <a:pt x="188" y="11"/>
                  </a:cubicBezTo>
                  <a:cubicBezTo>
                    <a:pt x="186" y="10"/>
                    <a:pt x="184" y="9"/>
                    <a:pt x="182" y="9"/>
                  </a:cubicBezTo>
                  <a:cubicBezTo>
                    <a:pt x="180" y="9"/>
                    <a:pt x="178" y="10"/>
                    <a:pt x="176" y="11"/>
                  </a:cubicBezTo>
                  <a:cubicBezTo>
                    <a:pt x="177" y="5"/>
                    <a:pt x="178" y="2"/>
                    <a:pt x="178" y="1"/>
                  </a:cubicBezTo>
                  <a:cubicBezTo>
                    <a:pt x="178" y="1"/>
                    <a:pt x="178" y="0"/>
                    <a:pt x="17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Forma complexă a seriei Fourier</a:t>
            </a:r>
            <a:endParaRPr dirty="0"/>
          </a:p>
        </p:txBody>
      </p:sp>
      <p:sp>
        <p:nvSpPr>
          <p:cNvPr id="960" name="Google Shape;960;p60"/>
          <p:cNvSpPr/>
          <p:nvPr/>
        </p:nvSpPr>
        <p:spPr>
          <a:xfrm>
            <a:off x="5213556" y="1336762"/>
            <a:ext cx="3390450" cy="30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1" name="Google Shape;961;p60"/>
              <p:cNvSpPr txBox="1"/>
              <p:nvPr/>
            </p:nvSpPr>
            <p:spPr>
              <a:xfrm>
                <a:off x="859016" y="1334441"/>
                <a:ext cx="4354540" cy="30194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Pornind de la </a:t>
                </a:r>
                <a:r>
                  <a:rPr lang="ro-RO" i="1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relațiile lui Euler</a:t>
                </a:r>
                <a:r>
                  <a:rPr lang="ro-RO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ro-RO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ro-RO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ro-RO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o-RO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o-RO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o-RO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ro-RO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ro-RO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ro-RO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o-RO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o-RO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o-RO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Seria devine:</a:t>
                </a: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ro-RO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o-RO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o-RO" sz="1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o-RO" sz="1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𝑖𝑛𝑡</m:t>
                                      </m:r>
                                    </m:sup>
                                  </m:sSup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𝑖𝑛𝑡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𝑖𝑛𝑡</m:t>
                                      </m:r>
                                    </m:sup>
                                  </m:sSup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𝑖𝑛𝑡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ro-RO" sz="12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ro-RO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o-RO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1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sz="1200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o-RO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ro-RO" sz="1200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𝑖𝑛𝑡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ro-RO" sz="12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eqArr>
                            <m:eqArr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o-RO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o-RO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o-RO" sz="1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o-RO" sz="1200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𝑖𝑛𝑡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o-RO" sz="1200" b="0" i="1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o-RO" sz="1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ro-RO" sz="12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3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ro-RO" sz="13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=&gt;</m:t>
                      </m:r>
                      <m:r>
                        <a:rPr lang="ro-RO" sz="1300" b="1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ro-RO" sz="13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3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sz="1300" b="1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3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3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o-RO" sz="13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3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3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o-RO" sz="13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3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3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ro-RO" sz="13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ro-RO" sz="1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r>
                                <a:rPr lang="ro-RO" sz="13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𝒊𝒏𝒕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1300" b="1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961" name="Google Shape;961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16" y="1334441"/>
                <a:ext cx="4354540" cy="3019435"/>
              </a:xfrm>
              <a:prstGeom prst="rect">
                <a:avLst/>
              </a:prstGeom>
              <a:blipFill>
                <a:blip r:embed="rId3"/>
                <a:stretch>
                  <a:fillRect l="-420" b="-24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2" name="Google Shape;962;p60"/>
          <p:cNvSpPr txBox="1"/>
          <p:nvPr/>
        </p:nvSpPr>
        <p:spPr>
          <a:xfrm>
            <a:off x="5398206" y="1431020"/>
            <a:ext cx="3147900" cy="47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Notații:</a:t>
            </a:r>
            <a:endParaRPr sz="24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3" name="Google Shape;963;p60"/>
              <p:cNvSpPr txBox="1"/>
              <p:nvPr/>
            </p:nvSpPr>
            <p:spPr>
              <a:xfrm>
                <a:off x="5398206" y="1743378"/>
                <a:ext cx="3205800" cy="1055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o-RO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o-RO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o-RO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o-RO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o-RO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o-RO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o-RO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o-RO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o-RO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ro-RO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ro-RO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963" name="Google Shape;963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06" y="1743378"/>
                <a:ext cx="3205800" cy="1055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4" name="Google Shape;964;p60"/>
          <p:cNvSpPr txBox="1"/>
          <p:nvPr/>
        </p:nvSpPr>
        <p:spPr>
          <a:xfrm>
            <a:off x="5334831" y="3525457"/>
            <a:ext cx="3147900" cy="4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4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Observații:</a:t>
            </a:r>
            <a:endParaRPr sz="24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5" name="Google Shape;965;p60"/>
              <p:cNvSpPr txBox="1"/>
              <p:nvPr/>
            </p:nvSpPr>
            <p:spPr>
              <a:xfrm>
                <a:off x="5398206" y="2729160"/>
                <a:ext cx="3390450" cy="932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ro-RO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</m:sup>
                          </m:sSup>
                          <m:r>
                            <a:rPr lang="ro-RO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ro-RO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o-RO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o-RO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o-RO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 ±1, ±2, …</m:t>
                      </m:r>
                    </m:oMath>
                  </m:oMathPara>
                </a14:m>
                <a:endPara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5" name="Google Shape;965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06" y="2729160"/>
                <a:ext cx="3390450" cy="932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6" name="Google Shape;966;p60"/>
          <p:cNvCxnSpPr/>
          <p:nvPr/>
        </p:nvCxnSpPr>
        <p:spPr>
          <a:xfrm>
            <a:off x="5340306" y="2729160"/>
            <a:ext cx="3205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66;p60">
            <a:extLst>
              <a:ext uri="{FF2B5EF4-FFF2-40B4-BE49-F238E27FC236}">
                <a16:creationId xmlns:a16="http://schemas.microsoft.com/office/drawing/2014/main" id="{21A07D90-BC7F-0F42-A2E4-6C09991523BA}"/>
              </a:ext>
            </a:extLst>
          </p:cNvPr>
          <p:cNvCxnSpPr/>
          <p:nvPr/>
        </p:nvCxnSpPr>
        <p:spPr>
          <a:xfrm>
            <a:off x="5340306" y="3493560"/>
            <a:ext cx="3205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65;p60">
                <a:extLst>
                  <a:ext uri="{FF2B5EF4-FFF2-40B4-BE49-F238E27FC236}">
                    <a16:creationId xmlns:a16="http://schemas.microsoft.com/office/drawing/2014/main" id="{C2B6CD90-5351-0419-70A5-43B0AF2275D4}"/>
                  </a:ext>
                </a:extLst>
              </p:cNvPr>
              <p:cNvSpPr txBox="1"/>
              <p:nvPr/>
            </p:nvSpPr>
            <p:spPr>
              <a:xfrm>
                <a:off x="5398206" y="3878712"/>
                <a:ext cx="3390450" cy="434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o-RO" b="1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o-RO" b="1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o-RO" b="1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Google Shape;965;p60">
                <a:extLst>
                  <a:ext uri="{FF2B5EF4-FFF2-40B4-BE49-F238E27FC236}">
                    <a16:creationId xmlns:a16="http://schemas.microsoft.com/office/drawing/2014/main" id="{C2B6CD90-5351-0419-70A5-43B0AF227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06" y="3878712"/>
                <a:ext cx="3390450" cy="434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9E0E0458-6391-DB48-9AC6-DC2FBF888972}"/>
              </a:ext>
            </a:extLst>
          </p:cNvPr>
          <p:cNvCxnSpPr>
            <a:cxnSpLocks/>
          </p:cNvCxnSpPr>
          <p:nvPr/>
        </p:nvCxnSpPr>
        <p:spPr>
          <a:xfrm flipH="1" flipV="1">
            <a:off x="6199909" y="4280620"/>
            <a:ext cx="616527" cy="467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Google Shape;341;p37">
            <a:extLst>
              <a:ext uri="{FF2B5EF4-FFF2-40B4-BE49-F238E27FC236}">
                <a16:creationId xmlns:a16="http://schemas.microsoft.com/office/drawing/2014/main" id="{DB0BC5F6-6F8A-1B60-15AE-5541C2EE319A}"/>
              </a:ext>
            </a:extLst>
          </p:cNvPr>
          <p:cNvSpPr txBox="1">
            <a:spLocks/>
          </p:cNvSpPr>
          <p:nvPr/>
        </p:nvSpPr>
        <p:spPr>
          <a:xfrm>
            <a:off x="6577806" y="4365304"/>
            <a:ext cx="2449965" cy="538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200" b="1" i="1" dirty="0">
                <a:solidFill>
                  <a:schemeClr val="accent2"/>
                </a:solidFill>
                <a:latin typeface="Archivo" panose="020B0604020202020204" charset="0"/>
                <a:cs typeface="Archivo" panose="020B0604020202020204" charset="0"/>
              </a:rPr>
              <a:t>Funcția are valori reale!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884590" y="2043887"/>
            <a:ext cx="4297010" cy="2268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Seria Fourier </a:t>
            </a:r>
            <a:r>
              <a:rPr lang="ro-RO" sz="4800" dirty="0"/>
              <a:t>pentru funcții </a:t>
            </a:r>
            <a:r>
              <a:rPr lang="fr-FR" sz="4800" dirty="0"/>
              <a:t>complexe</a:t>
            </a: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3749">
            <a:off x="4657988" y="614318"/>
            <a:ext cx="4003526" cy="391486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53" name="Google Shape;253;p32"/>
          <p:cNvGrpSpPr/>
          <p:nvPr/>
        </p:nvGrpSpPr>
        <p:grpSpPr>
          <a:xfrm>
            <a:off x="885160" y="178553"/>
            <a:ext cx="2228810" cy="954146"/>
            <a:chOff x="885160" y="178553"/>
            <a:chExt cx="2228810" cy="954146"/>
          </a:xfrm>
        </p:grpSpPr>
        <p:pic>
          <p:nvPicPr>
            <p:cNvPr id="254" name="Google Shape;25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5212">
              <a:off x="908650" y="246001"/>
              <a:ext cx="2181830" cy="8192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32"/>
            <p:cNvSpPr/>
            <p:nvPr/>
          </p:nvSpPr>
          <p:spPr>
            <a:xfrm rot="-267454">
              <a:off x="1439387" y="597622"/>
              <a:ext cx="1501376" cy="146881"/>
            </a:xfrm>
            <a:custGeom>
              <a:avLst/>
              <a:gdLst/>
              <a:ahLst/>
              <a:cxnLst/>
              <a:rect l="l" t="t" r="r" b="b"/>
              <a:pathLst>
                <a:path w="235" h="23" extrusionOk="0">
                  <a:moveTo>
                    <a:pt x="212" y="14"/>
                  </a:moveTo>
                  <a:cubicBezTo>
                    <a:pt x="198" y="14"/>
                    <a:pt x="198" y="14"/>
                    <a:pt x="198" y="14"/>
                  </a:cubicBezTo>
                  <a:cubicBezTo>
                    <a:pt x="197" y="14"/>
                    <a:pt x="197" y="15"/>
                    <a:pt x="197" y="16"/>
                  </a:cubicBezTo>
                  <a:cubicBezTo>
                    <a:pt x="197" y="16"/>
                    <a:pt x="197" y="17"/>
                    <a:pt x="198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3" y="17"/>
                    <a:pt x="213" y="16"/>
                    <a:pt x="213" y="16"/>
                  </a:cubicBezTo>
                  <a:cubicBezTo>
                    <a:pt x="213" y="15"/>
                    <a:pt x="213" y="14"/>
                    <a:pt x="212" y="14"/>
                  </a:cubicBezTo>
                  <a:moveTo>
                    <a:pt x="213" y="10"/>
                  </a:moveTo>
                  <a:cubicBezTo>
                    <a:pt x="199" y="10"/>
                    <a:pt x="199" y="10"/>
                    <a:pt x="199" y="10"/>
                  </a:cubicBezTo>
                  <a:cubicBezTo>
                    <a:pt x="198" y="10"/>
                    <a:pt x="198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2"/>
                    <a:pt x="214" y="12"/>
                    <a:pt x="214" y="11"/>
                  </a:cubicBezTo>
                  <a:cubicBezTo>
                    <a:pt x="214" y="10"/>
                    <a:pt x="214" y="10"/>
                    <a:pt x="213" y="10"/>
                  </a:cubicBezTo>
                  <a:moveTo>
                    <a:pt x="8" y="7"/>
                  </a:moveTo>
                  <a:cubicBezTo>
                    <a:pt x="7" y="7"/>
                    <a:pt x="6" y="8"/>
                    <a:pt x="5" y="8"/>
                  </a:cubicBezTo>
                  <a:cubicBezTo>
                    <a:pt x="4" y="9"/>
                    <a:pt x="3" y="11"/>
                    <a:pt x="3" y="12"/>
                  </a:cubicBezTo>
                  <a:cubicBezTo>
                    <a:pt x="3" y="14"/>
                    <a:pt x="4" y="15"/>
                    <a:pt x="7" y="15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9" y="18"/>
                    <a:pt x="8" y="19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4" y="21"/>
                    <a:pt x="3" y="21"/>
                    <a:pt x="3" y="20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2" y="18"/>
                    <a:pt x="2" y="18"/>
                    <a:pt x="1" y="18"/>
                  </a:cubicBezTo>
                  <a:cubicBezTo>
                    <a:pt x="1" y="18"/>
                    <a:pt x="0" y="19"/>
                    <a:pt x="0" y="19"/>
                  </a:cubicBezTo>
                  <a:cubicBezTo>
                    <a:pt x="0" y="20"/>
                    <a:pt x="1" y="21"/>
                    <a:pt x="2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6" y="23"/>
                    <a:pt x="8" y="22"/>
                    <a:pt x="9" y="21"/>
                  </a:cubicBezTo>
                  <a:cubicBezTo>
                    <a:pt x="10" y="20"/>
                    <a:pt x="11" y="18"/>
                    <a:pt x="11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9" y="13"/>
                    <a:pt x="8" y="13"/>
                    <a:pt x="7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7" y="10"/>
                    <a:pt x="7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7"/>
                    <a:pt x="8" y="7"/>
                  </a:cubicBezTo>
                  <a:moveTo>
                    <a:pt x="17" y="7"/>
                  </a:moveTo>
                  <a:cubicBezTo>
                    <a:pt x="17" y="7"/>
                    <a:pt x="17" y="7"/>
                    <a:pt x="16" y="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3"/>
                    <a:pt x="15" y="23"/>
                    <a:pt x="15" y="22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7"/>
                    <a:pt x="17" y="7"/>
                  </a:cubicBezTo>
                  <a:moveTo>
                    <a:pt x="29" y="7"/>
                  </a:moveTo>
                  <a:cubicBezTo>
                    <a:pt x="28" y="7"/>
                    <a:pt x="27" y="7"/>
                    <a:pt x="26" y="8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1" y="23"/>
                    <a:pt x="22" y="23"/>
                    <a:pt x="22" y="2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2"/>
                    <a:pt x="25" y="11"/>
                    <a:pt x="26" y="10"/>
                  </a:cubicBezTo>
                  <a:cubicBezTo>
                    <a:pt x="27" y="10"/>
                    <a:pt x="28" y="9"/>
                    <a:pt x="29" y="9"/>
                  </a:cubicBezTo>
                  <a:cubicBezTo>
                    <a:pt x="30" y="9"/>
                    <a:pt x="30" y="10"/>
                    <a:pt x="31" y="10"/>
                  </a:cubicBezTo>
                  <a:cubicBezTo>
                    <a:pt x="31" y="10"/>
                    <a:pt x="31" y="11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1" y="23"/>
                    <a:pt x="31" y="2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1" y="7"/>
                    <a:pt x="30" y="7"/>
                    <a:pt x="29" y="7"/>
                  </a:cubicBezTo>
                  <a:moveTo>
                    <a:pt x="116" y="7"/>
                  </a:moveTo>
                  <a:cubicBezTo>
                    <a:pt x="114" y="7"/>
                    <a:pt x="111" y="8"/>
                    <a:pt x="109" y="10"/>
                  </a:cubicBezTo>
                  <a:cubicBezTo>
                    <a:pt x="107" y="12"/>
                    <a:pt x="106" y="14"/>
                    <a:pt x="106" y="17"/>
                  </a:cubicBezTo>
                  <a:cubicBezTo>
                    <a:pt x="106" y="19"/>
                    <a:pt x="107" y="20"/>
                    <a:pt x="108" y="21"/>
                  </a:cubicBezTo>
                  <a:cubicBezTo>
                    <a:pt x="109" y="22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2"/>
                  </a:cubicBezTo>
                  <a:cubicBezTo>
                    <a:pt x="117" y="22"/>
                    <a:pt x="118" y="21"/>
                    <a:pt x="119" y="21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9"/>
                    <a:pt x="117" y="19"/>
                    <a:pt x="116" y="20"/>
                  </a:cubicBezTo>
                  <a:cubicBezTo>
                    <a:pt x="115" y="20"/>
                    <a:pt x="114" y="21"/>
                    <a:pt x="113" y="21"/>
                  </a:cubicBezTo>
                  <a:cubicBezTo>
                    <a:pt x="111" y="21"/>
                    <a:pt x="110" y="20"/>
                    <a:pt x="110" y="20"/>
                  </a:cubicBezTo>
                  <a:cubicBezTo>
                    <a:pt x="109" y="19"/>
                    <a:pt x="108" y="18"/>
                    <a:pt x="108" y="17"/>
                  </a:cubicBezTo>
                  <a:cubicBezTo>
                    <a:pt x="108" y="15"/>
                    <a:pt x="109" y="13"/>
                    <a:pt x="111" y="12"/>
                  </a:cubicBezTo>
                  <a:cubicBezTo>
                    <a:pt x="113" y="10"/>
                    <a:pt x="114" y="9"/>
                    <a:pt x="116" y="9"/>
                  </a:cubicBezTo>
                  <a:cubicBezTo>
                    <a:pt x="117" y="9"/>
                    <a:pt x="118" y="10"/>
                    <a:pt x="119" y="10"/>
                  </a:cubicBezTo>
                  <a:cubicBezTo>
                    <a:pt x="120" y="11"/>
                    <a:pt x="120" y="11"/>
                    <a:pt x="121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0" y="8"/>
                    <a:pt x="119" y="7"/>
                    <a:pt x="116" y="7"/>
                  </a:cubicBezTo>
                  <a:moveTo>
                    <a:pt x="128" y="21"/>
                  </a:moveTo>
                  <a:cubicBezTo>
                    <a:pt x="127" y="21"/>
                    <a:pt x="126" y="20"/>
                    <a:pt x="125" y="20"/>
                  </a:cubicBezTo>
                  <a:cubicBezTo>
                    <a:pt x="124" y="19"/>
                    <a:pt x="124" y="18"/>
                    <a:pt x="124" y="17"/>
                  </a:cubicBezTo>
                  <a:cubicBezTo>
                    <a:pt x="124" y="15"/>
                    <a:pt x="125" y="13"/>
                    <a:pt x="127" y="12"/>
                  </a:cubicBezTo>
                  <a:cubicBezTo>
                    <a:pt x="128" y="10"/>
                    <a:pt x="130" y="9"/>
                    <a:pt x="132" y="9"/>
                  </a:cubicBezTo>
                  <a:cubicBezTo>
                    <a:pt x="133" y="9"/>
                    <a:pt x="134" y="10"/>
                    <a:pt x="135" y="10"/>
                  </a:cubicBezTo>
                  <a:cubicBezTo>
                    <a:pt x="136" y="11"/>
                    <a:pt x="136" y="12"/>
                    <a:pt x="136" y="13"/>
                  </a:cubicBezTo>
                  <a:cubicBezTo>
                    <a:pt x="136" y="15"/>
                    <a:pt x="135" y="17"/>
                    <a:pt x="134" y="18"/>
                  </a:cubicBezTo>
                  <a:cubicBezTo>
                    <a:pt x="132" y="20"/>
                    <a:pt x="130" y="21"/>
                    <a:pt x="128" y="21"/>
                  </a:cubicBezTo>
                  <a:moveTo>
                    <a:pt x="132" y="7"/>
                  </a:moveTo>
                  <a:cubicBezTo>
                    <a:pt x="129" y="7"/>
                    <a:pt x="127" y="8"/>
                    <a:pt x="125" y="10"/>
                  </a:cubicBezTo>
                  <a:cubicBezTo>
                    <a:pt x="123" y="12"/>
                    <a:pt x="122" y="14"/>
                    <a:pt x="122" y="17"/>
                  </a:cubicBezTo>
                  <a:cubicBezTo>
                    <a:pt x="122" y="19"/>
                    <a:pt x="122" y="20"/>
                    <a:pt x="124" y="21"/>
                  </a:cubicBezTo>
                  <a:cubicBezTo>
                    <a:pt x="125" y="22"/>
                    <a:pt x="126" y="23"/>
                    <a:pt x="128" y="23"/>
                  </a:cubicBezTo>
                  <a:cubicBezTo>
                    <a:pt x="131" y="23"/>
                    <a:pt x="133" y="22"/>
                    <a:pt x="135" y="20"/>
                  </a:cubicBezTo>
                  <a:cubicBezTo>
                    <a:pt x="137" y="18"/>
                    <a:pt x="138" y="16"/>
                    <a:pt x="138" y="13"/>
                  </a:cubicBezTo>
                  <a:cubicBezTo>
                    <a:pt x="138" y="11"/>
                    <a:pt x="138" y="10"/>
                    <a:pt x="136" y="9"/>
                  </a:cubicBezTo>
                  <a:cubicBezTo>
                    <a:pt x="135" y="8"/>
                    <a:pt x="134" y="7"/>
                    <a:pt x="132" y="7"/>
                  </a:cubicBezTo>
                  <a:moveTo>
                    <a:pt x="146" y="7"/>
                  </a:moveTo>
                  <a:cubicBezTo>
                    <a:pt x="145" y="7"/>
                    <a:pt x="144" y="8"/>
                    <a:pt x="143" y="8"/>
                  </a:cubicBezTo>
                  <a:cubicBezTo>
                    <a:pt x="142" y="9"/>
                    <a:pt x="141" y="11"/>
                    <a:pt x="141" y="12"/>
                  </a:cubicBezTo>
                  <a:cubicBezTo>
                    <a:pt x="141" y="14"/>
                    <a:pt x="143" y="15"/>
                    <a:pt x="145" y="15"/>
                  </a:cubicBezTo>
                  <a:cubicBezTo>
                    <a:pt x="146" y="15"/>
                    <a:pt x="147" y="16"/>
                    <a:pt x="147" y="17"/>
                  </a:cubicBezTo>
                  <a:cubicBezTo>
                    <a:pt x="147" y="18"/>
                    <a:pt x="146" y="19"/>
                    <a:pt x="145" y="20"/>
                  </a:cubicBezTo>
                  <a:cubicBezTo>
                    <a:pt x="145" y="20"/>
                    <a:pt x="144" y="21"/>
                    <a:pt x="143" y="21"/>
                  </a:cubicBezTo>
                  <a:cubicBezTo>
                    <a:pt x="142" y="21"/>
                    <a:pt x="141" y="21"/>
                    <a:pt x="141" y="20"/>
                  </a:cubicBezTo>
                  <a:cubicBezTo>
                    <a:pt x="141" y="20"/>
                    <a:pt x="141" y="19"/>
                    <a:pt x="141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8"/>
                    <a:pt x="139" y="19"/>
                    <a:pt x="139" y="19"/>
                  </a:cubicBezTo>
                  <a:cubicBezTo>
                    <a:pt x="139" y="20"/>
                    <a:pt x="139" y="21"/>
                    <a:pt x="140" y="22"/>
                  </a:cubicBezTo>
                  <a:cubicBezTo>
                    <a:pt x="141" y="23"/>
                    <a:pt x="142" y="23"/>
                    <a:pt x="143" y="23"/>
                  </a:cubicBezTo>
                  <a:cubicBezTo>
                    <a:pt x="144" y="23"/>
                    <a:pt x="146" y="22"/>
                    <a:pt x="147" y="21"/>
                  </a:cubicBezTo>
                  <a:cubicBezTo>
                    <a:pt x="148" y="20"/>
                    <a:pt x="149" y="18"/>
                    <a:pt x="149" y="17"/>
                  </a:cubicBezTo>
                  <a:cubicBezTo>
                    <a:pt x="149" y="16"/>
                    <a:pt x="149" y="15"/>
                    <a:pt x="148" y="14"/>
                  </a:cubicBezTo>
                  <a:cubicBezTo>
                    <a:pt x="147" y="13"/>
                    <a:pt x="146" y="13"/>
                    <a:pt x="145" y="13"/>
                  </a:cubicBezTo>
                  <a:cubicBezTo>
                    <a:pt x="144" y="13"/>
                    <a:pt x="144" y="12"/>
                    <a:pt x="144" y="12"/>
                  </a:cubicBezTo>
                  <a:cubicBezTo>
                    <a:pt x="144" y="11"/>
                    <a:pt x="144" y="11"/>
                    <a:pt x="145" y="10"/>
                  </a:cubicBezTo>
                  <a:cubicBezTo>
                    <a:pt x="145" y="10"/>
                    <a:pt x="146" y="9"/>
                    <a:pt x="146" y="9"/>
                  </a:cubicBezTo>
                  <a:cubicBezTo>
                    <a:pt x="147" y="9"/>
                    <a:pt x="147" y="10"/>
                    <a:pt x="147" y="10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50" y="10"/>
                    <a:pt x="150" y="10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8"/>
                    <a:pt x="148" y="7"/>
                    <a:pt x="146" y="7"/>
                  </a:cubicBezTo>
                  <a:moveTo>
                    <a:pt x="91" y="5"/>
                  </a:moveTo>
                  <a:cubicBezTo>
                    <a:pt x="91" y="5"/>
                    <a:pt x="90" y="6"/>
                    <a:pt x="90" y="6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2" y="12"/>
                    <a:pt x="81" y="13"/>
                    <a:pt x="81" y="13"/>
                  </a:cubicBezTo>
                  <a:cubicBezTo>
                    <a:pt x="81" y="14"/>
                    <a:pt x="82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5"/>
                    <a:pt x="87" y="16"/>
                    <a:pt x="87" y="17"/>
                  </a:cubicBezTo>
                  <a:cubicBezTo>
                    <a:pt x="87" y="19"/>
                    <a:pt x="86" y="20"/>
                    <a:pt x="86" y="20"/>
                  </a:cubicBezTo>
                  <a:cubicBezTo>
                    <a:pt x="86" y="21"/>
                    <a:pt x="87" y="21"/>
                    <a:pt x="88" y="21"/>
                  </a:cubicBezTo>
                  <a:cubicBezTo>
                    <a:pt x="88" y="21"/>
                    <a:pt x="89" y="21"/>
                    <a:pt x="89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7" y="13"/>
                    <a:pt x="97" y="12"/>
                    <a:pt x="96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1"/>
                    <a:pt x="91" y="10"/>
                    <a:pt x="92" y="9"/>
                  </a:cubicBezTo>
                  <a:cubicBezTo>
                    <a:pt x="92" y="8"/>
                    <a:pt x="92" y="7"/>
                    <a:pt x="92" y="6"/>
                  </a:cubicBezTo>
                  <a:cubicBezTo>
                    <a:pt x="92" y="6"/>
                    <a:pt x="92" y="5"/>
                    <a:pt x="91" y="5"/>
                  </a:cubicBezTo>
                  <a:moveTo>
                    <a:pt x="234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4" y="21"/>
                    <a:pt x="224" y="21"/>
                    <a:pt x="224" y="22"/>
                  </a:cubicBezTo>
                  <a:cubicBezTo>
                    <a:pt x="224" y="23"/>
                    <a:pt x="224" y="23"/>
                    <a:pt x="225" y="23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4" y="23"/>
                    <a:pt x="235" y="23"/>
                    <a:pt x="235" y="22"/>
                  </a:cubicBezTo>
                  <a:cubicBezTo>
                    <a:pt x="235" y="21"/>
                    <a:pt x="234" y="21"/>
                    <a:pt x="233" y="21"/>
                  </a:cubicBezTo>
                  <a:cubicBezTo>
                    <a:pt x="233" y="21"/>
                    <a:pt x="232" y="21"/>
                    <a:pt x="232" y="21"/>
                  </a:cubicBezTo>
                  <a:cubicBezTo>
                    <a:pt x="231" y="21"/>
                    <a:pt x="231" y="21"/>
                    <a:pt x="231" y="21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moveTo>
                    <a:pt x="19" y="0"/>
                  </a:moveTo>
                  <a:cubicBezTo>
                    <a:pt x="19" y="0"/>
                    <a:pt x="18" y="0"/>
                    <a:pt x="18" y="1"/>
                  </a:cubicBezTo>
                  <a:cubicBezTo>
                    <a:pt x="18" y="1"/>
                    <a:pt x="17" y="2"/>
                    <a:pt x="17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3"/>
                    <a:pt x="19" y="4"/>
                    <a:pt x="19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20" y="0"/>
                    <a:pt x="19" y="0"/>
                  </a:cubicBezTo>
                  <a:moveTo>
                    <a:pt x="44" y="0"/>
                  </a:moveTo>
                  <a:cubicBezTo>
                    <a:pt x="43" y="0"/>
                    <a:pt x="42" y="1"/>
                    <a:pt x="40" y="2"/>
                  </a:cubicBezTo>
                  <a:cubicBezTo>
                    <a:pt x="39" y="2"/>
                    <a:pt x="38" y="4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4"/>
                    <a:pt x="42" y="3"/>
                  </a:cubicBezTo>
                  <a:cubicBezTo>
                    <a:pt x="43" y="3"/>
                    <a:pt x="44" y="2"/>
                    <a:pt x="44" y="2"/>
                  </a:cubicBezTo>
                  <a:cubicBezTo>
                    <a:pt x="46" y="2"/>
                    <a:pt x="47" y="3"/>
                    <a:pt x="47" y="4"/>
                  </a:cubicBezTo>
                  <a:cubicBezTo>
                    <a:pt x="47" y="6"/>
                    <a:pt x="44" y="9"/>
                    <a:pt x="39" y="11"/>
                  </a:cubicBezTo>
                  <a:cubicBezTo>
                    <a:pt x="37" y="12"/>
                    <a:pt x="37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4"/>
                    <a:pt x="47" y="14"/>
                    <a:pt x="47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3" y="11"/>
                    <a:pt x="44" y="10"/>
                  </a:cubicBezTo>
                  <a:cubicBezTo>
                    <a:pt x="46" y="10"/>
                    <a:pt x="47" y="9"/>
                    <a:pt x="48" y="8"/>
                  </a:cubicBezTo>
                  <a:cubicBezTo>
                    <a:pt x="48" y="7"/>
                    <a:pt x="49" y="6"/>
                    <a:pt x="49" y="4"/>
                  </a:cubicBezTo>
                  <a:cubicBezTo>
                    <a:pt x="49" y="3"/>
                    <a:pt x="48" y="2"/>
                    <a:pt x="48" y="1"/>
                  </a:cubicBezTo>
                  <a:cubicBezTo>
                    <a:pt x="47" y="1"/>
                    <a:pt x="46" y="0"/>
                    <a:pt x="44" y="0"/>
                  </a:cubicBezTo>
                  <a:moveTo>
                    <a:pt x="62" y="21"/>
                  </a:moveTo>
                  <a:cubicBezTo>
                    <a:pt x="61" y="21"/>
                    <a:pt x="60" y="20"/>
                    <a:pt x="59" y="19"/>
                  </a:cubicBezTo>
                  <a:cubicBezTo>
                    <a:pt x="59" y="18"/>
                    <a:pt x="58" y="17"/>
                    <a:pt x="58" y="15"/>
                  </a:cubicBezTo>
                  <a:cubicBezTo>
                    <a:pt x="58" y="15"/>
                    <a:pt x="58" y="14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9" y="15"/>
                    <a:pt x="68" y="16"/>
                    <a:pt x="67" y="18"/>
                  </a:cubicBezTo>
                  <a:cubicBezTo>
                    <a:pt x="65" y="20"/>
                    <a:pt x="63" y="21"/>
                    <a:pt x="62" y="21"/>
                  </a:cubicBezTo>
                  <a:moveTo>
                    <a:pt x="59" y="10"/>
                  </a:moveTo>
                  <a:cubicBezTo>
                    <a:pt x="60" y="9"/>
                    <a:pt x="61" y="7"/>
                    <a:pt x="62" y="5"/>
                  </a:cubicBezTo>
                  <a:cubicBezTo>
                    <a:pt x="64" y="3"/>
                    <a:pt x="66" y="2"/>
                    <a:pt x="67" y="2"/>
                  </a:cubicBezTo>
                  <a:cubicBezTo>
                    <a:pt x="69" y="2"/>
                    <a:pt x="69" y="3"/>
                    <a:pt x="70" y="4"/>
                  </a:cubicBezTo>
                  <a:cubicBezTo>
                    <a:pt x="71" y="5"/>
                    <a:pt x="71" y="6"/>
                    <a:pt x="71" y="8"/>
                  </a:cubicBezTo>
                  <a:cubicBezTo>
                    <a:pt x="71" y="9"/>
                    <a:pt x="71" y="10"/>
                    <a:pt x="70" y="10"/>
                  </a:cubicBezTo>
                  <a:cubicBezTo>
                    <a:pt x="59" y="10"/>
                    <a:pt x="59" y="10"/>
                    <a:pt x="59" y="10"/>
                  </a:cubicBezTo>
                  <a:moveTo>
                    <a:pt x="67" y="0"/>
                  </a:moveTo>
                  <a:cubicBezTo>
                    <a:pt x="64" y="0"/>
                    <a:pt x="61" y="2"/>
                    <a:pt x="59" y="6"/>
                  </a:cubicBezTo>
                  <a:cubicBezTo>
                    <a:pt x="57" y="9"/>
                    <a:pt x="56" y="12"/>
                    <a:pt x="56" y="15"/>
                  </a:cubicBezTo>
                  <a:cubicBezTo>
                    <a:pt x="56" y="17"/>
                    <a:pt x="56" y="19"/>
                    <a:pt x="57" y="21"/>
                  </a:cubicBezTo>
                  <a:cubicBezTo>
                    <a:pt x="58" y="22"/>
                    <a:pt x="60" y="23"/>
                    <a:pt x="62" y="23"/>
                  </a:cubicBezTo>
                  <a:cubicBezTo>
                    <a:pt x="65" y="23"/>
                    <a:pt x="68" y="21"/>
                    <a:pt x="70" y="18"/>
                  </a:cubicBezTo>
                  <a:cubicBezTo>
                    <a:pt x="72" y="14"/>
                    <a:pt x="73" y="11"/>
                    <a:pt x="73" y="8"/>
                  </a:cubicBezTo>
                  <a:cubicBezTo>
                    <a:pt x="73" y="6"/>
                    <a:pt x="73" y="4"/>
                    <a:pt x="72" y="3"/>
                  </a:cubicBezTo>
                  <a:cubicBezTo>
                    <a:pt x="71" y="1"/>
                    <a:pt x="69" y="0"/>
                    <a:pt x="67" y="0"/>
                  </a:cubicBezTo>
                  <a:moveTo>
                    <a:pt x="160" y="0"/>
                  </a:moveTo>
                  <a:cubicBezTo>
                    <a:pt x="159" y="0"/>
                    <a:pt x="158" y="1"/>
                    <a:pt x="156" y="2"/>
                  </a:cubicBezTo>
                  <a:cubicBezTo>
                    <a:pt x="155" y="2"/>
                    <a:pt x="154" y="4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6"/>
                    <a:pt x="154" y="6"/>
                    <a:pt x="155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4"/>
                    <a:pt x="157" y="4"/>
                    <a:pt x="158" y="3"/>
                  </a:cubicBezTo>
                  <a:cubicBezTo>
                    <a:pt x="159" y="3"/>
                    <a:pt x="160" y="2"/>
                    <a:pt x="160" y="2"/>
                  </a:cubicBezTo>
                  <a:cubicBezTo>
                    <a:pt x="162" y="2"/>
                    <a:pt x="163" y="3"/>
                    <a:pt x="163" y="4"/>
                  </a:cubicBezTo>
                  <a:cubicBezTo>
                    <a:pt x="163" y="6"/>
                    <a:pt x="160" y="9"/>
                    <a:pt x="155" y="11"/>
                  </a:cubicBezTo>
                  <a:cubicBezTo>
                    <a:pt x="153" y="12"/>
                    <a:pt x="153" y="12"/>
                    <a:pt x="152" y="12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4"/>
                    <a:pt x="152" y="14"/>
                    <a:pt x="153" y="14"/>
                  </a:cubicBezTo>
                  <a:cubicBezTo>
                    <a:pt x="162" y="14"/>
                    <a:pt x="162" y="14"/>
                    <a:pt x="162" y="14"/>
                  </a:cubicBezTo>
                  <a:cubicBezTo>
                    <a:pt x="162" y="14"/>
                    <a:pt x="163" y="14"/>
                    <a:pt x="163" y="13"/>
                  </a:cubicBezTo>
                  <a:cubicBezTo>
                    <a:pt x="163" y="13"/>
                    <a:pt x="162" y="12"/>
                    <a:pt x="162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2"/>
                    <a:pt x="159" y="11"/>
                    <a:pt x="161" y="10"/>
                  </a:cubicBezTo>
                  <a:cubicBezTo>
                    <a:pt x="162" y="10"/>
                    <a:pt x="163" y="9"/>
                    <a:pt x="164" y="8"/>
                  </a:cubicBezTo>
                  <a:cubicBezTo>
                    <a:pt x="165" y="7"/>
                    <a:pt x="165" y="6"/>
                    <a:pt x="165" y="4"/>
                  </a:cubicBezTo>
                  <a:cubicBezTo>
                    <a:pt x="165" y="3"/>
                    <a:pt x="165" y="2"/>
                    <a:pt x="164" y="1"/>
                  </a:cubicBezTo>
                  <a:cubicBezTo>
                    <a:pt x="163" y="1"/>
                    <a:pt x="162" y="0"/>
                    <a:pt x="160" y="0"/>
                  </a:cubicBezTo>
                  <a:moveTo>
                    <a:pt x="178" y="21"/>
                  </a:moveTo>
                  <a:cubicBezTo>
                    <a:pt x="177" y="21"/>
                    <a:pt x="176" y="20"/>
                    <a:pt x="175" y="19"/>
                  </a:cubicBezTo>
                  <a:cubicBezTo>
                    <a:pt x="175" y="18"/>
                    <a:pt x="174" y="17"/>
                    <a:pt x="174" y="15"/>
                  </a:cubicBezTo>
                  <a:cubicBezTo>
                    <a:pt x="174" y="15"/>
                    <a:pt x="174" y="14"/>
                    <a:pt x="175" y="13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5" y="15"/>
                    <a:pt x="184" y="16"/>
                    <a:pt x="183" y="18"/>
                  </a:cubicBezTo>
                  <a:cubicBezTo>
                    <a:pt x="181" y="20"/>
                    <a:pt x="180" y="21"/>
                    <a:pt x="178" y="21"/>
                  </a:cubicBezTo>
                  <a:moveTo>
                    <a:pt x="175" y="10"/>
                  </a:moveTo>
                  <a:cubicBezTo>
                    <a:pt x="176" y="9"/>
                    <a:pt x="177" y="7"/>
                    <a:pt x="178" y="5"/>
                  </a:cubicBezTo>
                  <a:cubicBezTo>
                    <a:pt x="180" y="3"/>
                    <a:pt x="182" y="2"/>
                    <a:pt x="183" y="2"/>
                  </a:cubicBezTo>
                  <a:cubicBezTo>
                    <a:pt x="185" y="2"/>
                    <a:pt x="186" y="3"/>
                    <a:pt x="186" y="4"/>
                  </a:cubicBezTo>
                  <a:cubicBezTo>
                    <a:pt x="187" y="5"/>
                    <a:pt x="187" y="6"/>
                    <a:pt x="187" y="8"/>
                  </a:cubicBezTo>
                  <a:cubicBezTo>
                    <a:pt x="187" y="9"/>
                    <a:pt x="187" y="10"/>
                    <a:pt x="187" y="10"/>
                  </a:cubicBezTo>
                  <a:cubicBezTo>
                    <a:pt x="175" y="10"/>
                    <a:pt x="175" y="10"/>
                    <a:pt x="175" y="10"/>
                  </a:cubicBezTo>
                  <a:moveTo>
                    <a:pt x="183" y="0"/>
                  </a:moveTo>
                  <a:cubicBezTo>
                    <a:pt x="180" y="0"/>
                    <a:pt x="178" y="2"/>
                    <a:pt x="175" y="6"/>
                  </a:cubicBezTo>
                  <a:cubicBezTo>
                    <a:pt x="173" y="9"/>
                    <a:pt x="172" y="12"/>
                    <a:pt x="172" y="15"/>
                  </a:cubicBezTo>
                  <a:cubicBezTo>
                    <a:pt x="172" y="17"/>
                    <a:pt x="173" y="19"/>
                    <a:pt x="173" y="21"/>
                  </a:cubicBezTo>
                  <a:cubicBezTo>
                    <a:pt x="174" y="22"/>
                    <a:pt x="176" y="23"/>
                    <a:pt x="178" y="23"/>
                  </a:cubicBezTo>
                  <a:cubicBezTo>
                    <a:pt x="181" y="23"/>
                    <a:pt x="184" y="21"/>
                    <a:pt x="186" y="18"/>
                  </a:cubicBezTo>
                  <a:cubicBezTo>
                    <a:pt x="188" y="14"/>
                    <a:pt x="189" y="11"/>
                    <a:pt x="189" y="8"/>
                  </a:cubicBezTo>
                  <a:cubicBezTo>
                    <a:pt x="189" y="6"/>
                    <a:pt x="189" y="4"/>
                    <a:pt x="188" y="3"/>
                  </a:cubicBezTo>
                  <a:cubicBezTo>
                    <a:pt x="187" y="1"/>
                    <a:pt x="185" y="0"/>
                    <a:pt x="1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ine 1">
            <a:extLst>
              <a:ext uri="{FF2B5EF4-FFF2-40B4-BE49-F238E27FC236}">
                <a16:creationId xmlns:a16="http://schemas.microsoft.com/office/drawing/2014/main" id="{1E221CFF-5ADA-90C6-2A4D-D7D3F27C2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17" y="873641"/>
            <a:ext cx="2024047" cy="1609483"/>
          </a:xfrm>
          <a:prstGeom prst="rect">
            <a:avLst/>
          </a:prstGeom>
        </p:spPr>
      </p:pic>
      <p:pic>
        <p:nvPicPr>
          <p:cNvPr id="5" name="Google Shape;25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148012">
            <a:off x="5773465" y="1996365"/>
            <a:ext cx="1772568" cy="391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Teach (and learn) the Fourier transform geometrically! | by Peter Barrett  Bryan | Towards Data Science">
            <a:extLst>
              <a:ext uri="{FF2B5EF4-FFF2-40B4-BE49-F238E27FC236}">
                <a16:creationId xmlns:a16="http://schemas.microsoft.com/office/drawing/2014/main" id="{7D1BBBD8-4587-9764-F5FA-DBA725BE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27" y="1569131"/>
            <a:ext cx="2673644" cy="20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0568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Serii</a:t>
            </a:r>
            <a:r>
              <a:rPr lang="fr-FR" sz="2800" dirty="0"/>
              <a:t> Fourier </a:t>
            </a:r>
            <a:r>
              <a:rPr lang="fr-FR" sz="2800" dirty="0" err="1"/>
              <a:t>pentru</a:t>
            </a:r>
            <a:r>
              <a:rPr lang="fr-FR" sz="2800" dirty="0"/>
              <a:t> </a:t>
            </a:r>
            <a:r>
              <a:rPr lang="fr-FR" sz="2800" dirty="0" err="1"/>
              <a:t>funcții</a:t>
            </a:r>
            <a:r>
              <a:rPr lang="fr-FR" sz="2800" dirty="0"/>
              <a:t> </a:t>
            </a:r>
            <a:r>
              <a:rPr lang="fr-FR" sz="2800" dirty="0" err="1"/>
              <a:t>cu</a:t>
            </a:r>
            <a:r>
              <a:rPr lang="fr-FR" sz="2800" dirty="0"/>
              <a:t> </a:t>
            </a:r>
            <a:r>
              <a:rPr lang="fr-FR" sz="2800" dirty="0" err="1"/>
              <a:t>valori</a:t>
            </a:r>
            <a:r>
              <a:rPr lang="fr-FR" sz="2800" dirty="0"/>
              <a:t> complexe</a:t>
            </a:r>
          </a:p>
        </p:txBody>
      </p:sp>
      <p:sp>
        <p:nvSpPr>
          <p:cNvPr id="896" name="Google Shape;896;p57"/>
          <p:cNvSpPr/>
          <p:nvPr/>
        </p:nvSpPr>
        <p:spPr>
          <a:xfrm>
            <a:off x="1373973" y="1297675"/>
            <a:ext cx="6396000" cy="2801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Google Shape;899;p57"/>
              <p:cNvSpPr txBox="1"/>
              <p:nvPr/>
            </p:nvSpPr>
            <p:spPr>
              <a:xfrm>
                <a:off x="1652822" y="1437117"/>
                <a:ext cx="5838301" cy="1886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Acum, considerăm: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o-RO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14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 cu dezvoltarea în serie Fourier complexă: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r>
                                <a:rPr lang="ro-RO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𝒊𝒏𝒕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899" name="Google Shape;899;p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22" y="1437117"/>
                <a:ext cx="5838301" cy="1886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Google Shape;914;p57"/>
              <p:cNvSpPr txBox="1"/>
              <p:nvPr/>
            </p:nvSpPr>
            <p:spPr>
              <a:xfrm>
                <a:off x="1373972" y="3592108"/>
                <a:ext cx="6396000" cy="8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...+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+...</m:t>
                      </m:r>
                    </m:oMath>
                  </m:oMathPara>
                </a14:m>
                <a:endParaRPr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914" name="Google Shape;914;p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72" y="3592108"/>
                <a:ext cx="6396000" cy="894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ăgeată: jos 5">
            <a:extLst>
              <a:ext uri="{FF2B5EF4-FFF2-40B4-BE49-F238E27FC236}">
                <a16:creationId xmlns:a16="http://schemas.microsoft.com/office/drawing/2014/main" id="{1EC83E94-417F-6CC6-9EEF-F3AE120D9807}"/>
              </a:ext>
            </a:extLst>
          </p:cNvPr>
          <p:cNvSpPr/>
          <p:nvPr/>
        </p:nvSpPr>
        <p:spPr>
          <a:xfrm>
            <a:off x="4319972" y="2983197"/>
            <a:ext cx="504000" cy="58479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Google Shape;919;p5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0000" y="425512"/>
                <a:ext cx="77040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Cum determinăm coeficienții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ro-RO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o-RO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19" name="Google Shape;919;p5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425512"/>
                <a:ext cx="7704000" cy="572700"/>
              </a:xfrm>
              <a:prstGeom prst="rect">
                <a:avLst/>
              </a:prstGeom>
              <a:blipFill>
                <a:blip r:embed="rId3"/>
                <a:stretch>
                  <a:fillRect l="-2294" t="-8511" b="-5638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" name="Google Shape;925;p58"/>
          <p:cNvSpPr txBox="1">
            <a:spLocks noGrp="1"/>
          </p:cNvSpPr>
          <p:nvPr>
            <p:ph type="subTitle" idx="4294967295"/>
          </p:nvPr>
        </p:nvSpPr>
        <p:spPr>
          <a:xfrm>
            <a:off x="1137300" y="1544324"/>
            <a:ext cx="3369654" cy="3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highlight>
                  <a:schemeClr val="accent1"/>
                </a:highlight>
              </a:rPr>
              <a:t>Integrăm funcția pe intervalul</a:t>
            </a:r>
            <a:r>
              <a:rPr lang="en-US" dirty="0">
                <a:highlight>
                  <a:schemeClr val="accent1"/>
                </a:highlight>
              </a:rPr>
              <a:t> [0,1]</a:t>
            </a:r>
            <a:r>
              <a:rPr lang="ro-RO" dirty="0">
                <a:highlight>
                  <a:schemeClr val="accent1"/>
                </a:highlight>
              </a:rPr>
              <a:t> </a:t>
            </a:r>
            <a:endParaRPr dirty="0">
              <a:highlight>
                <a:schemeClr val="accent1"/>
              </a:highlight>
            </a:endParaRPr>
          </a:p>
        </p:txBody>
      </p:sp>
      <p:cxnSp>
        <p:nvCxnSpPr>
          <p:cNvPr id="926" name="Google Shape;926;p58"/>
          <p:cNvCxnSpPr>
            <a:cxnSpLocks/>
          </p:cNvCxnSpPr>
          <p:nvPr/>
        </p:nvCxnSpPr>
        <p:spPr>
          <a:xfrm>
            <a:off x="1755080" y="1930423"/>
            <a:ext cx="309900" cy="6336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58"/>
          <p:cNvSpPr txBox="1">
            <a:spLocks noGrp="1"/>
          </p:cNvSpPr>
          <p:nvPr>
            <p:ph type="subTitle" idx="4294967295"/>
          </p:nvPr>
        </p:nvSpPr>
        <p:spPr>
          <a:xfrm>
            <a:off x="6188773" y="1965973"/>
            <a:ext cx="2468054" cy="3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ighlight>
                  <a:schemeClr val="accent1"/>
                </a:highlight>
              </a:rPr>
              <a:t>Integrala</a:t>
            </a:r>
            <a:r>
              <a:rPr lang="en-US" dirty="0">
                <a:highlight>
                  <a:schemeClr val="accent1"/>
                </a:highlight>
              </a:rPr>
              <a:t> </a:t>
            </a:r>
            <a:r>
              <a:rPr lang="en-US" dirty="0" err="1">
                <a:highlight>
                  <a:schemeClr val="accent1"/>
                </a:highlight>
              </a:rPr>
              <a:t>unei</a:t>
            </a:r>
            <a:r>
              <a:rPr lang="en-US" dirty="0">
                <a:highlight>
                  <a:schemeClr val="accent1"/>
                </a:highlight>
              </a:rPr>
              <a:t> </a:t>
            </a:r>
            <a:r>
              <a:rPr lang="en-US" dirty="0" err="1">
                <a:highlight>
                  <a:schemeClr val="accent1"/>
                </a:highlight>
              </a:rPr>
              <a:t>sume</a:t>
            </a:r>
            <a:r>
              <a:rPr lang="en-US" dirty="0">
                <a:highlight>
                  <a:schemeClr val="accent1"/>
                </a:highlight>
              </a:rPr>
              <a:t> infinite</a:t>
            </a:r>
            <a:endParaRPr dirty="0">
              <a:highlight>
                <a:schemeClr val="accent1"/>
              </a:highlight>
            </a:endParaRPr>
          </a:p>
        </p:txBody>
      </p:sp>
      <p:cxnSp>
        <p:nvCxnSpPr>
          <p:cNvPr id="928" name="Google Shape;928;p58"/>
          <p:cNvCxnSpPr>
            <a:cxnSpLocks/>
            <a:stCxn id="927" idx="1"/>
          </p:cNvCxnSpPr>
          <p:nvPr/>
        </p:nvCxnSpPr>
        <p:spPr>
          <a:xfrm rot="10800000" flipV="1">
            <a:off x="5702773" y="2159023"/>
            <a:ext cx="486000" cy="5025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1" name="Google Shape;931;p58"/>
          <p:cNvSpPr txBox="1">
            <a:spLocks noGrp="1"/>
          </p:cNvSpPr>
          <p:nvPr>
            <p:ph type="subTitle" idx="4294967295"/>
          </p:nvPr>
        </p:nvSpPr>
        <p:spPr>
          <a:xfrm>
            <a:off x="801882" y="4098266"/>
            <a:ext cx="2253072" cy="3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ighlight>
                  <a:schemeClr val="accent1"/>
                </a:highlight>
              </a:rPr>
              <a:t>Integrala</a:t>
            </a:r>
            <a:r>
              <a:rPr lang="en-US" dirty="0">
                <a:highlight>
                  <a:schemeClr val="accent1"/>
                </a:highlight>
              </a:rPr>
              <a:t> </a:t>
            </a:r>
            <a:r>
              <a:rPr lang="en-US" dirty="0" err="1">
                <a:highlight>
                  <a:schemeClr val="accent1"/>
                </a:highlight>
              </a:rPr>
              <a:t>comut</a:t>
            </a:r>
            <a:r>
              <a:rPr lang="ro-RO" dirty="0">
                <a:highlight>
                  <a:schemeClr val="accent1"/>
                </a:highlight>
              </a:rPr>
              <a:t>ă cu </a:t>
            </a:r>
            <a:r>
              <a:rPr lang="en-US" dirty="0" err="1">
                <a:highlight>
                  <a:schemeClr val="accent1"/>
                </a:highlight>
              </a:rPr>
              <a:t>suma</a:t>
            </a:r>
            <a:endParaRPr dirty="0">
              <a:highlight>
                <a:schemeClr val="accent1"/>
              </a:highlight>
            </a:endParaRPr>
          </a:p>
        </p:txBody>
      </p:sp>
      <p:cxnSp>
        <p:nvCxnSpPr>
          <p:cNvPr id="932" name="Google Shape;932;p58"/>
          <p:cNvCxnSpPr>
            <a:cxnSpLocks/>
          </p:cNvCxnSpPr>
          <p:nvPr/>
        </p:nvCxnSpPr>
        <p:spPr>
          <a:xfrm rot="10800000" flipH="1">
            <a:off x="2937455" y="4001454"/>
            <a:ext cx="285900" cy="5460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3" name="Google Shape;933;p58"/>
          <p:cNvSpPr txBox="1">
            <a:spLocks noGrp="1"/>
          </p:cNvSpPr>
          <p:nvPr>
            <p:ph type="title" idx="4294967295"/>
          </p:nvPr>
        </p:nvSpPr>
        <p:spPr>
          <a:xfrm>
            <a:off x="1057911" y="1520387"/>
            <a:ext cx="720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934" name="Google Shape;934;p58"/>
          <p:cNvSpPr txBox="1">
            <a:spLocks noGrp="1"/>
          </p:cNvSpPr>
          <p:nvPr>
            <p:ph type="title" idx="4294967295"/>
          </p:nvPr>
        </p:nvSpPr>
        <p:spPr>
          <a:xfrm>
            <a:off x="6188773" y="1668898"/>
            <a:ext cx="720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02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36" name="Google Shape;936;p58"/>
          <p:cNvSpPr txBox="1">
            <a:spLocks noGrp="1"/>
          </p:cNvSpPr>
          <p:nvPr>
            <p:ph type="title" idx="4294967295"/>
          </p:nvPr>
        </p:nvSpPr>
        <p:spPr>
          <a:xfrm>
            <a:off x="2105035" y="4402092"/>
            <a:ext cx="7203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</a:t>
            </a:r>
            <a:r>
              <a:rPr lang="ro-RO" sz="2400" dirty="0">
                <a:solidFill>
                  <a:schemeClr val="accent2"/>
                </a:solidFill>
              </a:rPr>
              <a:t>3</a:t>
            </a:r>
            <a:endParaRPr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907E6C0C-3584-8F17-1B1B-0B57985A6295}"/>
                  </a:ext>
                </a:extLst>
              </p:cNvPr>
              <p:cNvSpPr txBox="1"/>
              <p:nvPr/>
            </p:nvSpPr>
            <p:spPr>
              <a:xfrm>
                <a:off x="1403622" y="2534441"/>
                <a:ext cx="7253205" cy="1084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o-RO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ro-RO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ro-RO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ro-RO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o-RO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o-RO" b="1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...+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o-RO" b="1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ro-RO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ro-RO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o-RO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            =...+</m:t>
                      </m:r>
                      <m:nary>
                        <m:nary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e>
                          </m:nary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e>
                          </m:nary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+...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907E6C0C-3584-8F17-1B1B-0B57985A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2" y="2534441"/>
                <a:ext cx="7253205" cy="1084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coladă dreapta 7">
            <a:extLst>
              <a:ext uri="{FF2B5EF4-FFF2-40B4-BE49-F238E27FC236}">
                <a16:creationId xmlns:a16="http://schemas.microsoft.com/office/drawing/2014/main" id="{D2626B6A-017E-9121-5802-69DBF54512DF}"/>
              </a:ext>
            </a:extLst>
          </p:cNvPr>
          <p:cNvSpPr/>
          <p:nvPr/>
        </p:nvSpPr>
        <p:spPr>
          <a:xfrm rot="5400000">
            <a:off x="3485375" y="3092573"/>
            <a:ext cx="182368" cy="11548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coladă dreapta 8">
            <a:extLst>
              <a:ext uri="{FF2B5EF4-FFF2-40B4-BE49-F238E27FC236}">
                <a16:creationId xmlns:a16="http://schemas.microsoft.com/office/drawing/2014/main" id="{C723C4E3-821E-2D05-7274-44779B78E01C}"/>
              </a:ext>
            </a:extLst>
          </p:cNvPr>
          <p:cNvSpPr/>
          <p:nvPr/>
        </p:nvSpPr>
        <p:spPr>
          <a:xfrm rot="5400000">
            <a:off x="6031316" y="3158848"/>
            <a:ext cx="182367" cy="10222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coladă dreapta 9">
            <a:extLst>
              <a:ext uri="{FF2B5EF4-FFF2-40B4-BE49-F238E27FC236}">
                <a16:creationId xmlns:a16="http://schemas.microsoft.com/office/drawing/2014/main" id="{11E71AEB-FB50-7EAA-C96B-FA121C242D7C}"/>
              </a:ext>
            </a:extLst>
          </p:cNvPr>
          <p:cNvSpPr/>
          <p:nvPr/>
        </p:nvSpPr>
        <p:spPr>
          <a:xfrm rot="5400000">
            <a:off x="7329018" y="3158846"/>
            <a:ext cx="182368" cy="10222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7294FD4F-7738-4FFB-6555-A1CE8E7AEBAE}"/>
              </a:ext>
            </a:extLst>
          </p:cNvPr>
          <p:cNvSpPr txBox="1"/>
          <p:nvPr/>
        </p:nvSpPr>
        <p:spPr>
          <a:xfrm>
            <a:off x="3335474" y="3782292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614609CA-A5B8-BEB5-CC05-07905549A8C0}"/>
              </a:ext>
            </a:extLst>
          </p:cNvPr>
          <p:cNvSpPr txBox="1"/>
          <p:nvPr/>
        </p:nvSpPr>
        <p:spPr>
          <a:xfrm>
            <a:off x="5881414" y="3782292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981D5849-D88A-9AD7-C8BD-6FF91862F2A0}"/>
              </a:ext>
            </a:extLst>
          </p:cNvPr>
          <p:cNvSpPr txBox="1"/>
          <p:nvPr/>
        </p:nvSpPr>
        <p:spPr>
          <a:xfrm>
            <a:off x="7179117" y="3782292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4" name="Acoladă dreapta 13">
            <a:extLst>
              <a:ext uri="{FF2B5EF4-FFF2-40B4-BE49-F238E27FC236}">
                <a16:creationId xmlns:a16="http://schemas.microsoft.com/office/drawing/2014/main" id="{E8A8D6BE-290C-11D0-F8FD-87A69F81D456}"/>
              </a:ext>
            </a:extLst>
          </p:cNvPr>
          <p:cNvSpPr/>
          <p:nvPr/>
        </p:nvSpPr>
        <p:spPr>
          <a:xfrm rot="5400000">
            <a:off x="4750934" y="3158846"/>
            <a:ext cx="182368" cy="10222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C6C740D0-D008-CD1F-F7D9-BCC8069CB057}"/>
                  </a:ext>
                </a:extLst>
              </p:cNvPr>
              <p:cNvSpPr txBox="1"/>
              <p:nvPr/>
            </p:nvSpPr>
            <p:spPr>
              <a:xfrm>
                <a:off x="4633177" y="3790489"/>
                <a:ext cx="482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o-RO" i="1" dirty="0"/>
              </a:p>
            </p:txBody>
          </p:sp>
        </mc:Choice>
        <mc:Fallback xmlns="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C6C740D0-D008-CD1F-F7D9-BCC8069C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177" y="3790489"/>
                <a:ext cx="4821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14;p57">
                <a:extLst>
                  <a:ext uri="{FF2B5EF4-FFF2-40B4-BE49-F238E27FC236}">
                    <a16:creationId xmlns:a16="http://schemas.microsoft.com/office/drawing/2014/main" id="{10EE7C7A-80E8-F3EA-83A3-800FBB8C5C50}"/>
                  </a:ext>
                </a:extLst>
              </p:cNvPr>
              <p:cNvSpPr txBox="1"/>
              <p:nvPr/>
            </p:nvSpPr>
            <p:spPr>
              <a:xfrm>
                <a:off x="801882" y="1096921"/>
                <a:ext cx="6396000" cy="445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ro-RO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...+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p>
                      </m:sSup>
                      <m:r>
                        <a:rPr lang="ro-RO" b="1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+...</m:t>
                      </m:r>
                    </m:oMath>
                  </m:oMathPara>
                </a14:m>
                <a:endParaRPr dirty="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mc:Choice>
        <mc:Fallback xmlns="">
          <p:sp>
            <p:nvSpPr>
              <p:cNvPr id="2" name="Google Shape;914;p57">
                <a:extLst>
                  <a:ext uri="{FF2B5EF4-FFF2-40B4-BE49-F238E27FC236}">
                    <a16:creationId xmlns:a16="http://schemas.microsoft.com/office/drawing/2014/main" id="{10EE7C7A-80E8-F3EA-83A3-800FBB8C5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2" y="1096921"/>
                <a:ext cx="6396000" cy="44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Google Shape;919;p5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Cum determinăm coeficienții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ro-RO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o-RO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19" name="Google Shape;919;p5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  <a:blipFill>
                <a:blip r:embed="rId3"/>
                <a:stretch>
                  <a:fillRect l="-2294" t="-7447" b="-5638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Google Shape;925;p58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772709" y="1158465"/>
                <a:ext cx="3202102" cy="3861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highlight>
                      <a:schemeClr val="accent1"/>
                    </a:highlight>
                  </a:rPr>
                  <a:t>Multiplic</a:t>
                </a:r>
                <a:r>
                  <a:rPr lang="ro-RO" dirty="0" err="1">
                    <a:highlight>
                      <a:schemeClr val="accent1"/>
                    </a:highlight>
                  </a:rPr>
                  <a:t>ăm</a:t>
                </a:r>
                <a:r>
                  <a:rPr lang="ro-RO" dirty="0">
                    <a:highlight>
                      <a:schemeClr val="accent1"/>
                    </a:highlight>
                  </a:rPr>
                  <a:t> funcția  cu</a:t>
                </a:r>
                <a:r>
                  <a:rPr lang="en-US" b="1" kern="10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ro-RO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ro-RO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ro-RO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ro-RO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ro-RO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p>
                    </m:sSup>
                  </m:oMath>
                </a14:m>
                <a:r>
                  <a:rPr lang="ro-RO" dirty="0">
                    <a:highlight>
                      <a:schemeClr val="accent1"/>
                    </a:highlight>
                  </a:rPr>
                  <a:t>  </a:t>
                </a:r>
                <a:endParaRPr dirty="0">
                  <a:highlight>
                    <a:schemeClr val="accent1"/>
                  </a:highlight>
                </a:endParaRPr>
              </a:p>
            </p:txBody>
          </p:sp>
        </mc:Choice>
        <mc:Fallback xmlns="">
          <p:sp>
            <p:nvSpPr>
              <p:cNvPr id="925" name="Google Shape;925;p5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772709" y="1158465"/>
                <a:ext cx="3202102" cy="386100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6" name="Google Shape;926;p58"/>
          <p:cNvCxnSpPr>
            <a:cxnSpLocks/>
          </p:cNvCxnSpPr>
          <p:nvPr/>
        </p:nvCxnSpPr>
        <p:spPr>
          <a:xfrm>
            <a:off x="1522253" y="1561192"/>
            <a:ext cx="309900" cy="6336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58"/>
          <p:cNvSpPr txBox="1">
            <a:spLocks noGrp="1"/>
          </p:cNvSpPr>
          <p:nvPr>
            <p:ph type="subTitle" idx="4294967295"/>
          </p:nvPr>
        </p:nvSpPr>
        <p:spPr>
          <a:xfrm>
            <a:off x="6176491" y="1518144"/>
            <a:ext cx="2371764" cy="3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highlight>
                  <a:schemeClr val="accent1"/>
                </a:highlight>
              </a:rPr>
              <a:t>Integrala unei sume infinite</a:t>
            </a:r>
            <a:endParaRPr dirty="0">
              <a:highlight>
                <a:schemeClr val="accent1"/>
              </a:highlight>
            </a:endParaRPr>
          </a:p>
        </p:txBody>
      </p:sp>
      <p:cxnSp>
        <p:nvCxnSpPr>
          <p:cNvPr id="928" name="Google Shape;928;p58"/>
          <p:cNvCxnSpPr>
            <a:cxnSpLocks/>
            <a:stCxn id="927" idx="1"/>
          </p:cNvCxnSpPr>
          <p:nvPr/>
        </p:nvCxnSpPr>
        <p:spPr>
          <a:xfrm rot="10800000" flipV="1">
            <a:off x="5690491" y="1711194"/>
            <a:ext cx="486000" cy="502500"/>
          </a:xfrm>
          <a:prstGeom prst="curved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1" name="Google Shape;931;p58"/>
          <p:cNvSpPr txBox="1">
            <a:spLocks noGrp="1"/>
          </p:cNvSpPr>
          <p:nvPr>
            <p:ph type="subTitle" idx="4294967295"/>
          </p:nvPr>
        </p:nvSpPr>
        <p:spPr>
          <a:xfrm>
            <a:off x="682105" y="3799294"/>
            <a:ext cx="2342857" cy="3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highlight>
                  <a:schemeClr val="accent1"/>
                </a:highlight>
              </a:rPr>
              <a:t>Integrala comută cu </a:t>
            </a:r>
            <a:r>
              <a:rPr lang="en-US" dirty="0" err="1">
                <a:highlight>
                  <a:schemeClr val="accent1"/>
                </a:highlight>
              </a:rPr>
              <a:t>suma</a:t>
            </a:r>
            <a:endParaRPr dirty="0">
              <a:highlight>
                <a:schemeClr val="accent1"/>
              </a:highlight>
            </a:endParaRPr>
          </a:p>
        </p:txBody>
      </p:sp>
      <p:cxnSp>
        <p:nvCxnSpPr>
          <p:cNvPr id="932" name="Google Shape;932;p58"/>
          <p:cNvCxnSpPr>
            <a:cxnSpLocks/>
          </p:cNvCxnSpPr>
          <p:nvPr/>
        </p:nvCxnSpPr>
        <p:spPr>
          <a:xfrm rot="16200000" flipV="1">
            <a:off x="1630636" y="3248771"/>
            <a:ext cx="750592" cy="452851"/>
          </a:xfrm>
          <a:prstGeom prst="curvedConnector4">
            <a:avLst>
              <a:gd name="adj1" fmla="val 30807"/>
              <a:gd name="adj2" fmla="val 15048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3" name="Google Shape;933;p58"/>
          <p:cNvSpPr txBox="1">
            <a:spLocks noGrp="1"/>
          </p:cNvSpPr>
          <p:nvPr>
            <p:ph type="title" idx="4294967295"/>
          </p:nvPr>
        </p:nvSpPr>
        <p:spPr>
          <a:xfrm>
            <a:off x="825084" y="1151156"/>
            <a:ext cx="720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04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934" name="Google Shape;934;p58"/>
          <p:cNvSpPr txBox="1">
            <a:spLocks noGrp="1"/>
          </p:cNvSpPr>
          <p:nvPr>
            <p:ph type="title" idx="4294967295"/>
          </p:nvPr>
        </p:nvSpPr>
        <p:spPr>
          <a:xfrm>
            <a:off x="6176491" y="1221069"/>
            <a:ext cx="720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05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936" name="Google Shape;936;p58"/>
          <p:cNvSpPr txBox="1">
            <a:spLocks noGrp="1"/>
          </p:cNvSpPr>
          <p:nvPr>
            <p:ph type="title" idx="4294967295"/>
          </p:nvPr>
        </p:nvSpPr>
        <p:spPr>
          <a:xfrm>
            <a:off x="2037041" y="4109600"/>
            <a:ext cx="720300" cy="4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</a:t>
            </a:r>
            <a:r>
              <a:rPr lang="en-US" sz="2400" dirty="0">
                <a:solidFill>
                  <a:schemeClr val="accent2"/>
                </a:solidFill>
              </a:rPr>
              <a:t>6</a:t>
            </a:r>
            <a:endParaRPr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907E6C0C-3584-8F17-1B1B-0B57985A6295}"/>
                  </a:ext>
                </a:extLst>
              </p:cNvPr>
              <p:cNvSpPr txBox="1"/>
              <p:nvPr/>
            </p:nvSpPr>
            <p:spPr>
              <a:xfrm>
                <a:off x="825084" y="2088032"/>
                <a:ext cx="8083785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o-RO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ro-RO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ro-R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 kern="10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  <m:r>
                                <a:rPr lang="ro-RO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p>
                          </m:sSup>
                          <m:r>
                            <a:rPr lang="ro-RO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ro-RO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o-RO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o-RO" b="1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...+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b="1" i="1" kern="100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kern="10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b="1" i="1" kern="10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…+</m:t>
                                          </m:r>
                                          <m:r>
                                            <a:rPr lang="ro-RO" b="1" i="1" kern="10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ro-RO" b="1" i="1" kern="100" smtClean="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o-RO" b="1" i="1" kern="100" smtClean="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o-RO" b="1" i="1" kern="100" smtClean="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ro-RO" b="1" i="1" kern="100" smtClean="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o-RO" b="1" i="1" kern="100" smtClean="0"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ro-RO" b="1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𝒊𝒕</m:t>
                                      </m:r>
                                    </m:sup>
                                  </m:sSup>
                                  <m:r>
                                    <a:rPr lang="ro-RO" b="1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o-RO" b="1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ro-RO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o-RO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907E6C0C-3584-8F17-1B1B-0B57985A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4" y="2088032"/>
                <a:ext cx="8083785" cy="79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coladă dreapta 7">
            <a:extLst>
              <a:ext uri="{FF2B5EF4-FFF2-40B4-BE49-F238E27FC236}">
                <a16:creationId xmlns:a16="http://schemas.microsoft.com/office/drawing/2014/main" id="{D2626B6A-017E-9121-5802-69DBF54512DF}"/>
              </a:ext>
            </a:extLst>
          </p:cNvPr>
          <p:cNvSpPr/>
          <p:nvPr/>
        </p:nvSpPr>
        <p:spPr>
          <a:xfrm rot="5400000">
            <a:off x="2885372" y="2554330"/>
            <a:ext cx="202814" cy="150884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coladă dreapta 8">
            <a:extLst>
              <a:ext uri="{FF2B5EF4-FFF2-40B4-BE49-F238E27FC236}">
                <a16:creationId xmlns:a16="http://schemas.microsoft.com/office/drawing/2014/main" id="{C723C4E3-821E-2D05-7274-44779B78E01C}"/>
              </a:ext>
            </a:extLst>
          </p:cNvPr>
          <p:cNvSpPr/>
          <p:nvPr/>
        </p:nvSpPr>
        <p:spPr>
          <a:xfrm rot="5400000">
            <a:off x="4424506" y="2699631"/>
            <a:ext cx="182369" cy="11977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coladă dreapta 9">
            <a:extLst>
              <a:ext uri="{FF2B5EF4-FFF2-40B4-BE49-F238E27FC236}">
                <a16:creationId xmlns:a16="http://schemas.microsoft.com/office/drawing/2014/main" id="{11E71AEB-FB50-7EAA-C96B-FA121C242D7C}"/>
              </a:ext>
            </a:extLst>
          </p:cNvPr>
          <p:cNvSpPr/>
          <p:nvPr/>
        </p:nvSpPr>
        <p:spPr>
          <a:xfrm rot="5400000">
            <a:off x="5848025" y="2691005"/>
            <a:ext cx="202813" cy="12354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7294FD4F-7738-4FFB-6555-A1CE8E7AEBAE}"/>
              </a:ext>
            </a:extLst>
          </p:cNvPr>
          <p:cNvSpPr txBox="1"/>
          <p:nvPr/>
        </p:nvSpPr>
        <p:spPr>
          <a:xfrm>
            <a:off x="2757341" y="3410161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614609CA-A5B8-BEB5-CC05-07905549A8C0}"/>
              </a:ext>
            </a:extLst>
          </p:cNvPr>
          <p:cNvSpPr txBox="1"/>
          <p:nvPr/>
        </p:nvSpPr>
        <p:spPr>
          <a:xfrm>
            <a:off x="4257166" y="3413061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981D5849-D88A-9AD7-C8BD-6FF91862F2A0}"/>
              </a:ext>
            </a:extLst>
          </p:cNvPr>
          <p:cNvSpPr txBox="1"/>
          <p:nvPr/>
        </p:nvSpPr>
        <p:spPr>
          <a:xfrm>
            <a:off x="5708346" y="3410161"/>
            <a:ext cx="4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/>
              <a:t>0</a:t>
            </a:r>
          </a:p>
        </p:txBody>
      </p:sp>
      <p:sp>
        <p:nvSpPr>
          <p:cNvPr id="14" name="Acoladă dreapta 13">
            <a:extLst>
              <a:ext uri="{FF2B5EF4-FFF2-40B4-BE49-F238E27FC236}">
                <a16:creationId xmlns:a16="http://schemas.microsoft.com/office/drawing/2014/main" id="{E8A8D6BE-290C-11D0-F8FD-87A69F81D456}"/>
              </a:ext>
            </a:extLst>
          </p:cNvPr>
          <p:cNvSpPr/>
          <p:nvPr/>
        </p:nvSpPr>
        <p:spPr>
          <a:xfrm rot="5400000">
            <a:off x="7637135" y="2807847"/>
            <a:ext cx="182368" cy="10222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C6C740D0-D008-CD1F-F7D9-BCC8069CB057}"/>
                  </a:ext>
                </a:extLst>
              </p:cNvPr>
              <p:cNvSpPr txBox="1"/>
              <p:nvPr/>
            </p:nvSpPr>
            <p:spPr>
              <a:xfrm>
                <a:off x="7487234" y="3410160"/>
                <a:ext cx="482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o-RO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o-RO" i="1" dirty="0"/>
              </a:p>
            </p:txBody>
          </p:sp>
        </mc:Choice>
        <mc:Fallback xmlns="">
          <p:sp>
            <p:nvSpPr>
              <p:cNvPr id="15" name="CasetăText 14">
                <a:extLst>
                  <a:ext uri="{FF2B5EF4-FFF2-40B4-BE49-F238E27FC236}">
                    <a16:creationId xmlns:a16="http://schemas.microsoft.com/office/drawing/2014/main" id="{C6C740D0-D008-CD1F-F7D9-BCC8069C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34" y="3410160"/>
                <a:ext cx="4821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8A809D8C-5187-60A4-7C8C-D6AD0BC5846D}"/>
                  </a:ext>
                </a:extLst>
              </p:cNvPr>
              <p:cNvSpPr txBox="1"/>
              <p:nvPr/>
            </p:nvSpPr>
            <p:spPr>
              <a:xfrm>
                <a:off x="1522253" y="2657260"/>
                <a:ext cx="4572000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o-RO" i="1" smtClean="0">
                          <a:latin typeface="Cambria Math" panose="02040503050406030204" pitchFamily="18" charset="0"/>
                        </a:rPr>
                        <m:t>...+</m:t>
                      </m:r>
                      <m:nary>
                        <m:nary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+1)∙2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e>
                          </m:nary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)∙2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</m:e>
                          </m:nary>
                          <m:nary>
                            <m:nary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</m:sup>
                              </m:s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+...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CasetăText 3">
                <a:extLst>
                  <a:ext uri="{FF2B5EF4-FFF2-40B4-BE49-F238E27FC236}">
                    <a16:creationId xmlns:a16="http://schemas.microsoft.com/office/drawing/2014/main" id="{8A809D8C-5187-60A4-7C8C-D6AD0BC5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53" y="2657260"/>
                <a:ext cx="4572000" cy="576248"/>
              </a:xfrm>
              <a:prstGeom prst="rect">
                <a:avLst/>
              </a:prstGeom>
              <a:blipFill>
                <a:blip r:embed="rId7"/>
                <a:stretch>
                  <a:fillRect r="-530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E1E1A600-E83D-9C67-66CF-D2100ED08A04}"/>
                  </a:ext>
                </a:extLst>
              </p:cNvPr>
              <p:cNvSpPr txBox="1"/>
              <p:nvPr/>
            </p:nvSpPr>
            <p:spPr>
              <a:xfrm>
                <a:off x="6116421" y="4084405"/>
                <a:ext cx="1994329" cy="553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sz="16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o-RO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ro-RO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ro-RO" sz="16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</m:sup>
                          </m:sSup>
                          <m:r>
                            <a:rPr lang="ro-RO" sz="16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o-RO" sz="1600" dirty="0"/>
              </a:p>
            </p:txBody>
          </p:sp>
        </mc:Choice>
        <mc:Fallback xmlns="">
          <p:sp>
            <p:nvSpPr>
              <p:cNvPr id="19" name="CasetăText 18">
                <a:extLst>
                  <a:ext uri="{FF2B5EF4-FFF2-40B4-BE49-F238E27FC236}">
                    <a16:creationId xmlns:a16="http://schemas.microsoft.com/office/drawing/2014/main" id="{E1E1A600-E83D-9C67-66CF-D2100ED08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4084405"/>
                <a:ext cx="1994329" cy="553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: curbat 22">
            <a:extLst>
              <a:ext uri="{FF2B5EF4-FFF2-40B4-BE49-F238E27FC236}">
                <a16:creationId xmlns:a16="http://schemas.microsoft.com/office/drawing/2014/main" id="{9AA6BBBE-57F1-ED95-9B86-C3799E044873}"/>
              </a:ext>
            </a:extLst>
          </p:cNvPr>
          <p:cNvCxnSpPr/>
          <p:nvPr/>
        </p:nvCxnSpPr>
        <p:spPr>
          <a:xfrm rot="5400000">
            <a:off x="6897685" y="3577577"/>
            <a:ext cx="468813" cy="293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960;p60">
            <a:extLst>
              <a:ext uri="{FF2B5EF4-FFF2-40B4-BE49-F238E27FC236}">
                <a16:creationId xmlns:a16="http://schemas.microsoft.com/office/drawing/2014/main" id="{9C339CE7-8BE6-B0C8-28AF-682C8B86ABD8}"/>
              </a:ext>
            </a:extLst>
          </p:cNvPr>
          <p:cNvSpPr/>
          <p:nvPr/>
        </p:nvSpPr>
        <p:spPr>
          <a:xfrm>
            <a:off x="3524549" y="3825859"/>
            <a:ext cx="1941515" cy="567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ro-RO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24A56CB-2A47-63A3-2F85-D82B354BAC85}"/>
                  </a:ext>
                </a:extLst>
              </p:cNvPr>
              <p:cNvSpPr txBox="1"/>
              <p:nvPr/>
            </p:nvSpPr>
            <p:spPr>
              <a:xfrm>
                <a:off x="3552367" y="3869694"/>
                <a:ext cx="1885878" cy="479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1200" b="1" kern="100" dirty="0">
                    <a:solidFill>
                      <a:schemeClr val="tx1"/>
                    </a:solidFill>
                    <a:ea typeface="Aptos" panose="020B0004020202020204" pitchFamily="34" charset="0"/>
                    <a:cs typeface="Times New Roman" panose="02020603050405020304" pitchFamily="18" charset="0"/>
                  </a:rPr>
                  <a:t>Obs: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200" b="1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ro-RO" sz="1200" b="1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o-RO" sz="1200" b="1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o-RO" sz="1200" b="1" i="1" kern="100" dirty="0">
                    <a:solidFill>
                      <a:schemeClr val="tx1"/>
                    </a:solidFill>
                    <a:effectLst/>
                    <a:latin typeface="Archivo" panose="020B0604020202020204" charset="0"/>
                    <a:ea typeface="Aptos" panose="020B0004020202020204" pitchFamily="34" charset="0"/>
                    <a:cs typeface="Archivo" panose="020B0604020202020204" charset="0"/>
                  </a:rPr>
                  <a:t> nu mai este neapărat egal cu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o-RO" sz="1200" b="1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o-RO" sz="1200" b="1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200" b="1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ro-RO" sz="1200" b="1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acc>
                  </m:oMath>
                </a14:m>
                <a:endParaRPr lang="en-US" sz="1200" b="1" i="1" kern="100" dirty="0">
                  <a:solidFill>
                    <a:schemeClr val="tx1"/>
                  </a:solidFill>
                  <a:effectLst/>
                  <a:latin typeface="Archivo" panose="020B0604020202020204" charset="0"/>
                  <a:ea typeface="Aptos" panose="020B0004020202020204" pitchFamily="34" charset="0"/>
                  <a:cs typeface="Archivo" panose="020B0604020202020204" charset="0"/>
                </a:endParaRPr>
              </a:p>
            </p:txBody>
          </p:sp>
        </mc:Choice>
        <mc:Fallback xmlns="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24A56CB-2A47-63A3-2F85-D82B354B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367" y="3869694"/>
                <a:ext cx="1885878" cy="479811"/>
              </a:xfrm>
              <a:prstGeom prst="rect">
                <a:avLst/>
              </a:prstGeom>
              <a:blipFill>
                <a:blip r:embed="rId9"/>
                <a:stretch>
                  <a:fillRect l="-324" t="-2532" b="-759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bat 21">
            <a:extLst>
              <a:ext uri="{FF2B5EF4-FFF2-40B4-BE49-F238E27FC236}">
                <a16:creationId xmlns:a16="http://schemas.microsoft.com/office/drawing/2014/main" id="{84731F4A-E1DF-35F0-675B-B12859A844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7172" y="4430155"/>
            <a:ext cx="279472" cy="20926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asetăText 24">
            <a:extLst>
              <a:ext uri="{FF2B5EF4-FFF2-40B4-BE49-F238E27FC236}">
                <a16:creationId xmlns:a16="http://schemas.microsoft.com/office/drawing/2014/main" id="{6D19ED5D-4066-245D-9A04-2C4829D3FA32}"/>
              </a:ext>
            </a:extLst>
          </p:cNvPr>
          <p:cNvSpPr txBox="1"/>
          <p:nvPr/>
        </p:nvSpPr>
        <p:spPr>
          <a:xfrm>
            <a:off x="1544421" y="463997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200" b="1" i="1" dirty="0">
                <a:solidFill>
                  <a:schemeClr val="accent2"/>
                </a:solidFill>
                <a:latin typeface="Archivo" panose="020B0604020202020204" charset="0"/>
                <a:cs typeface="Archivo" panose="020B0604020202020204" charset="0"/>
              </a:rPr>
              <a:t>Funcția are valori complexe!</a:t>
            </a:r>
          </a:p>
        </p:txBody>
      </p:sp>
    </p:spTree>
    <p:extLst>
      <p:ext uri="{BB962C8B-B14F-4D97-AF65-F5344CB8AC3E}">
        <p14:creationId xmlns:p14="http://schemas.microsoft.com/office/powerpoint/2010/main" val="3059576211"/>
      </p:ext>
    </p:extLst>
  </p:cSld>
  <p:clrMapOvr>
    <a:masterClrMapping/>
  </p:clrMapOvr>
</p:sld>
</file>

<file path=ppt/theme/theme1.xml><?xml version="1.0" encoding="utf-8"?>
<a:theme xmlns:a="http://schemas.openxmlformats.org/drawingml/2006/main" name="Calculus: Differentiation - Math - 11th grade by Slidesgo">
  <a:themeElements>
    <a:clrScheme name="Simple Light">
      <a:dk1>
        <a:srgbClr val="333333"/>
      </a:dk1>
      <a:lt1>
        <a:srgbClr val="F8F8F8"/>
      </a:lt1>
      <a:dk2>
        <a:srgbClr val="999999"/>
      </a:dk2>
      <a:lt2>
        <a:srgbClr val="BEC2F2"/>
      </a:lt2>
      <a:accent1>
        <a:srgbClr val="F6F3D8"/>
      </a:accent1>
      <a:accent2>
        <a:srgbClr val="6666B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70008D8FD1184DB03F58051E67F484" ma:contentTypeVersion="4" ma:contentTypeDescription="Create a new document." ma:contentTypeScope="" ma:versionID="641e020eda6fd3ced0cb43e84b060813">
  <xsd:schema xmlns:xsd="http://www.w3.org/2001/XMLSchema" xmlns:xs="http://www.w3.org/2001/XMLSchema" xmlns:p="http://schemas.microsoft.com/office/2006/metadata/properties" xmlns:ns2="704a031f-d834-4fee-9692-7b656e4f7a3d" targetNamespace="http://schemas.microsoft.com/office/2006/metadata/properties" ma:root="true" ma:fieldsID="15845e6b47e8cb0e03257e56f2b575e7" ns2:_="">
    <xsd:import namespace="704a031f-d834-4fee-9692-7b656e4f7a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a031f-d834-4fee-9692-7b656e4f7a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54BE24-132D-48E0-BDA3-BA6C2758EB9E}"/>
</file>

<file path=customXml/itemProps2.xml><?xml version="1.0" encoding="utf-8"?>
<ds:datastoreItem xmlns:ds="http://schemas.openxmlformats.org/officeDocument/2006/customXml" ds:itemID="{2FA19E63-A873-480E-B97D-ADC99B267B69}"/>
</file>

<file path=customXml/itemProps3.xml><?xml version="1.0" encoding="utf-8"?>
<ds:datastoreItem xmlns:ds="http://schemas.openxmlformats.org/officeDocument/2006/customXml" ds:itemID="{FFB4E0E2-422F-45AF-9971-3083514970CD}"/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668</Words>
  <Application>Microsoft Office PowerPoint</Application>
  <PresentationFormat>Expunere pe ecran 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Fonturi utilizate</vt:lpstr>
      </vt:variant>
      <vt:variant>
        <vt:i4>10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25" baseType="lpstr">
      <vt:lpstr>Aptos</vt:lpstr>
      <vt:lpstr>Wingdings</vt:lpstr>
      <vt:lpstr>Cambria Math</vt:lpstr>
      <vt:lpstr>Lato Light</vt:lpstr>
      <vt:lpstr>Nunito Light</vt:lpstr>
      <vt:lpstr>Times New Roman</vt:lpstr>
      <vt:lpstr>DM Sans</vt:lpstr>
      <vt:lpstr>Archivo</vt:lpstr>
      <vt:lpstr>Calibri</vt:lpstr>
      <vt:lpstr>Arial</vt:lpstr>
      <vt:lpstr>Calculus: Differentiation - Math - 11th grade by Slidesgo</vt:lpstr>
      <vt:lpstr>SERII FOURIER PENTRU FUNCȚII CU VALORI COMPLEXE. APLICAȚII</vt:lpstr>
      <vt:lpstr>Conținutul prezentării</vt:lpstr>
      <vt:lpstr>Serii Fourier</vt:lpstr>
      <vt:lpstr>Formă generală</vt:lpstr>
      <vt:lpstr>Forma complexă a seriei Fourier</vt:lpstr>
      <vt:lpstr>Seria Fourier pentru funcții complexe</vt:lpstr>
      <vt:lpstr>Serii Fourier pentru funcții cu valori complexe</vt:lpstr>
      <vt:lpstr>Cum determinăm coeficienții c_n?</vt:lpstr>
      <vt:lpstr>Cum determinăm coeficienții c_n?</vt:lpstr>
      <vt:lpstr>Reprezentarea grafică pentru f :[0,1]→C </vt:lpstr>
      <vt:lpstr>Aproximarea numerică</vt:lpstr>
      <vt:lpstr>Aproximarea numerică</vt:lpstr>
      <vt:lpstr>Aplicații. Implementare</vt:lpstr>
      <vt:lpstr>Bibliografie. Referințe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SERII FOURIER COMPLEXE PENTRU FUNCȚII CU VALORI COMPLEXE</dc:title>
  <dc:creator>Huawei Matebook X</dc:creator>
  <cp:lastModifiedBy>Ceausu Ruxandra</cp:lastModifiedBy>
  <cp:revision>49</cp:revision>
  <dcterms:modified xsi:type="dcterms:W3CDTF">2024-05-10T09:24:54Z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0x0101009E70008D8FD1184DB03F58051E67F484</vt:lpwstr>
  </property>
</Properties>
</file>