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pilogue SemiBold"/>
      <p:regular r:id="rId15"/>
      <p:bold r:id="rId16"/>
      <p:italic r:id="rId17"/>
      <p:boldItalic r:id="rId18"/>
    </p:embeddedFont>
    <p:embeddedFont>
      <p:font typeface="Anaheim"/>
      <p:regular r:id="rId19"/>
      <p:bold r:id="rId20"/>
    </p:embeddedFont>
    <p:embeddedFont>
      <p:font typeface="Epilogue"/>
      <p:regular r:id="rId21"/>
      <p:bold r:id="rId22"/>
      <p:italic r:id="rId23"/>
      <p:boldItalic r:id="rId24"/>
    </p:embeddedFont>
    <p:embeddedFont>
      <p:font typeface="Sen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bold.fntdata"/><Relationship Id="rId22" Type="http://schemas.openxmlformats.org/officeDocument/2006/relationships/font" Target="fonts/Epilogue-bold.fntdata"/><Relationship Id="rId21" Type="http://schemas.openxmlformats.org/officeDocument/2006/relationships/font" Target="fonts/Epilogue-regular.fntdata"/><Relationship Id="rId24" Type="http://schemas.openxmlformats.org/officeDocument/2006/relationships/font" Target="fonts/Epilogue-boldItalic.fntdata"/><Relationship Id="rId23" Type="http://schemas.openxmlformats.org/officeDocument/2006/relationships/font" Target="fonts/Epilog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en-bold.fntdata"/><Relationship Id="rId25" Type="http://schemas.openxmlformats.org/officeDocument/2006/relationships/font" Target="fonts/Se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pilogue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EpilogueSemiBold-italic.fntdata"/><Relationship Id="rId16" Type="http://schemas.openxmlformats.org/officeDocument/2006/relationships/font" Target="fonts/EpilogueSemiBold-bold.fntdata"/><Relationship Id="rId19" Type="http://schemas.openxmlformats.org/officeDocument/2006/relationships/font" Target="fonts/Anaheim-regular.fntdata"/><Relationship Id="rId18" Type="http://schemas.openxmlformats.org/officeDocument/2006/relationships/font" Target="fonts/Epilogue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0a6ecb0d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0a6ecb0d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0ae9bad4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0ae9bad4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30ae9bad4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30ae9bad4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30ae9bad4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30ae9bad4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0ae9bad4a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0ae9bad4a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30ae9bad4a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30ae9bad4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472825" y="846525"/>
            <a:ext cx="3826200" cy="21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59850" y="3004250"/>
            <a:ext cx="3611400" cy="34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12" name="Google Shape;12;p2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Google Shape;14;p2"/>
          <p:cNvGrpSpPr/>
          <p:nvPr/>
        </p:nvGrpSpPr>
        <p:grpSpPr>
          <a:xfrm>
            <a:off x="648097" y="207370"/>
            <a:ext cx="8067609" cy="639143"/>
            <a:chOff x="648097" y="207370"/>
            <a:chExt cx="8067609" cy="639143"/>
          </a:xfrm>
        </p:grpSpPr>
        <p:sp>
          <p:nvSpPr>
            <p:cNvPr id="15" name="Google Shape;15;p2"/>
            <p:cNvSpPr/>
            <p:nvPr/>
          </p:nvSpPr>
          <p:spPr>
            <a:xfrm>
              <a:off x="7546002" y="207370"/>
              <a:ext cx="1169704" cy="259153"/>
            </a:xfrm>
            <a:custGeom>
              <a:rect b="b" l="l" r="r" t="t"/>
              <a:pathLst>
                <a:path extrusionOk="0" h="14629" w="66029">
                  <a:moveTo>
                    <a:pt x="37058" y="1"/>
                  </a:moveTo>
                  <a:cubicBezTo>
                    <a:pt x="33732" y="1"/>
                    <a:pt x="30668" y="1730"/>
                    <a:pt x="28967" y="4993"/>
                  </a:cubicBezTo>
                  <a:cubicBezTo>
                    <a:pt x="27124" y="4540"/>
                    <a:pt x="25500" y="4345"/>
                    <a:pt x="24072" y="4345"/>
                  </a:cubicBezTo>
                  <a:cubicBezTo>
                    <a:pt x="14972" y="4345"/>
                    <a:pt x="13772" y="12282"/>
                    <a:pt x="13772" y="12282"/>
                  </a:cubicBezTo>
                  <a:cubicBezTo>
                    <a:pt x="13772" y="12282"/>
                    <a:pt x="11197" y="10955"/>
                    <a:pt x="7944" y="10955"/>
                  </a:cubicBezTo>
                  <a:cubicBezTo>
                    <a:pt x="5409" y="10955"/>
                    <a:pt x="2461" y="11761"/>
                    <a:pt x="0" y="14629"/>
                  </a:cubicBezTo>
                  <a:lnTo>
                    <a:pt x="66028" y="14629"/>
                  </a:lnTo>
                  <a:cubicBezTo>
                    <a:pt x="62528" y="9614"/>
                    <a:pt x="58088" y="7201"/>
                    <a:pt x="53853" y="7201"/>
                  </a:cubicBezTo>
                  <a:cubicBezTo>
                    <a:pt x="52038" y="7201"/>
                    <a:pt x="50260" y="7644"/>
                    <a:pt x="48610" y="8516"/>
                  </a:cubicBezTo>
                  <a:cubicBezTo>
                    <a:pt x="45794" y="2711"/>
                    <a:pt x="41221" y="1"/>
                    <a:pt x="370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48097" y="705697"/>
              <a:ext cx="634658" cy="140817"/>
            </a:xfrm>
            <a:custGeom>
              <a:rect b="b" l="l" r="r" t="t"/>
              <a:pathLst>
                <a:path extrusionOk="0" h="7949" w="35826">
                  <a:moveTo>
                    <a:pt x="20104" y="1"/>
                  </a:moveTo>
                  <a:cubicBezTo>
                    <a:pt x="18294" y="1"/>
                    <a:pt x="16624" y="941"/>
                    <a:pt x="15689" y="2701"/>
                  </a:cubicBezTo>
                  <a:cubicBezTo>
                    <a:pt x="14697" y="2459"/>
                    <a:pt x="13823" y="2354"/>
                    <a:pt x="13054" y="2354"/>
                  </a:cubicBezTo>
                  <a:cubicBezTo>
                    <a:pt x="8123" y="2354"/>
                    <a:pt x="7476" y="6654"/>
                    <a:pt x="7476" y="6654"/>
                  </a:cubicBezTo>
                  <a:cubicBezTo>
                    <a:pt x="7476" y="6654"/>
                    <a:pt x="6090" y="5961"/>
                    <a:pt x="4338" y="5961"/>
                  </a:cubicBezTo>
                  <a:cubicBezTo>
                    <a:pt x="2953" y="5961"/>
                    <a:pt x="1338" y="6395"/>
                    <a:pt x="0" y="7949"/>
                  </a:cubicBezTo>
                  <a:lnTo>
                    <a:pt x="35826" y="7949"/>
                  </a:lnTo>
                  <a:cubicBezTo>
                    <a:pt x="33918" y="5219"/>
                    <a:pt x="31495" y="3919"/>
                    <a:pt x="29194" y="3919"/>
                  </a:cubicBezTo>
                  <a:cubicBezTo>
                    <a:pt x="28217" y="3919"/>
                    <a:pt x="27262" y="4153"/>
                    <a:pt x="26378" y="4613"/>
                  </a:cubicBezTo>
                  <a:cubicBezTo>
                    <a:pt x="24834" y="1460"/>
                    <a:pt x="22360" y="1"/>
                    <a:pt x="201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6500550" y="4236322"/>
            <a:ext cx="2643454" cy="954184"/>
            <a:chOff x="2552426" y="2179373"/>
            <a:chExt cx="1988157" cy="717701"/>
          </a:xfrm>
        </p:grpSpPr>
        <p:sp>
          <p:nvSpPr>
            <p:cNvPr id="18" name="Google Shape;18;p2"/>
            <p:cNvSpPr/>
            <p:nvPr/>
          </p:nvSpPr>
          <p:spPr>
            <a:xfrm>
              <a:off x="3896686" y="2472381"/>
              <a:ext cx="146571" cy="141088"/>
            </a:xfrm>
            <a:custGeom>
              <a:rect b="b" l="l" r="r" t="t"/>
              <a:pathLst>
                <a:path extrusionOk="0" h="7281" w="7564">
                  <a:moveTo>
                    <a:pt x="0" y="1"/>
                  </a:moveTo>
                  <a:lnTo>
                    <a:pt x="0" y="7281"/>
                  </a:lnTo>
                  <a:lnTo>
                    <a:pt x="7563" y="7281"/>
                  </a:lnTo>
                  <a:lnTo>
                    <a:pt x="7563" y="1"/>
                  </a:lnTo>
                  <a:close/>
                </a:path>
              </a:pathLst>
            </a:custGeom>
            <a:solidFill>
              <a:srgbClr val="DADE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43243" y="2179373"/>
              <a:ext cx="1000015" cy="702919"/>
            </a:xfrm>
            <a:custGeom>
              <a:rect b="b" l="l" r="r" t="t"/>
              <a:pathLst>
                <a:path extrusionOk="0" h="36275" w="51607">
                  <a:moveTo>
                    <a:pt x="1" y="1"/>
                  </a:moveTo>
                  <a:lnTo>
                    <a:pt x="1" y="36274"/>
                  </a:lnTo>
                  <a:lnTo>
                    <a:pt x="51606" y="36274"/>
                  </a:lnTo>
                  <a:lnTo>
                    <a:pt x="51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78335" y="2179373"/>
              <a:ext cx="114211" cy="702919"/>
            </a:xfrm>
            <a:custGeom>
              <a:rect b="b" l="l" r="r" t="t"/>
              <a:pathLst>
                <a:path extrusionOk="0" h="36275" w="5894">
                  <a:moveTo>
                    <a:pt x="0" y="1"/>
                  </a:moveTo>
                  <a:lnTo>
                    <a:pt x="0" y="36274"/>
                  </a:lnTo>
                  <a:lnTo>
                    <a:pt x="5893" y="36274"/>
                  </a:lnTo>
                  <a:lnTo>
                    <a:pt x="58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172850" y="2179374"/>
              <a:ext cx="192283" cy="139812"/>
            </a:xfrm>
            <a:custGeom>
              <a:rect b="b" l="l" r="r" t="t"/>
              <a:pathLst>
                <a:path extrusionOk="0" h="12486" w="9923">
                  <a:moveTo>
                    <a:pt x="1" y="1"/>
                  </a:moveTo>
                  <a:lnTo>
                    <a:pt x="1" y="12486"/>
                  </a:lnTo>
                  <a:lnTo>
                    <a:pt x="9922" y="12486"/>
                  </a:lnTo>
                  <a:lnTo>
                    <a:pt x="9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52426" y="2613478"/>
              <a:ext cx="760761" cy="283569"/>
            </a:xfrm>
            <a:custGeom>
              <a:rect b="b" l="l" r="r" t="t"/>
              <a:pathLst>
                <a:path extrusionOk="0" h="21154" w="39260">
                  <a:moveTo>
                    <a:pt x="1" y="1"/>
                  </a:moveTo>
                  <a:lnTo>
                    <a:pt x="1" y="21153"/>
                  </a:lnTo>
                  <a:lnTo>
                    <a:pt x="39260" y="21153"/>
                  </a:lnTo>
                  <a:lnTo>
                    <a:pt x="392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102201" y="2613466"/>
              <a:ext cx="86025" cy="283569"/>
            </a:xfrm>
            <a:custGeom>
              <a:rect b="b" l="l" r="r" t="t"/>
              <a:pathLst>
                <a:path extrusionOk="0" h="21154" w="4440">
                  <a:moveTo>
                    <a:pt x="1" y="1"/>
                  </a:moveTo>
                  <a:lnTo>
                    <a:pt x="1" y="21153"/>
                  </a:lnTo>
                  <a:lnTo>
                    <a:pt x="4440" y="21153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688480" y="2613478"/>
              <a:ext cx="146571" cy="97602"/>
            </a:xfrm>
            <a:custGeom>
              <a:rect b="b" l="l" r="r" t="t"/>
              <a:pathLst>
                <a:path extrusionOk="0" h="7281" w="7564">
                  <a:moveTo>
                    <a:pt x="1" y="1"/>
                  </a:moveTo>
                  <a:lnTo>
                    <a:pt x="1" y="7281"/>
                  </a:lnTo>
                  <a:lnTo>
                    <a:pt x="7564" y="7281"/>
                  </a:lnTo>
                  <a:lnTo>
                    <a:pt x="7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3490374" y="2179375"/>
              <a:ext cx="10750" cy="702895"/>
            </a:xfrm>
            <a:custGeom>
              <a:rect b="b" l="l" r="r" t="t"/>
              <a:pathLst>
                <a:path extrusionOk="0" h="30985" w="385">
                  <a:moveTo>
                    <a:pt x="1" y="0"/>
                  </a:moveTo>
                  <a:lnTo>
                    <a:pt x="1" y="30984"/>
                  </a:lnTo>
                  <a:lnTo>
                    <a:pt x="385" y="30984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2963252" y="2613484"/>
              <a:ext cx="10750" cy="283590"/>
            </a:xfrm>
            <a:custGeom>
              <a:rect b="b" l="l" r="r" t="t"/>
              <a:pathLst>
                <a:path extrusionOk="0" h="30985" w="385">
                  <a:moveTo>
                    <a:pt x="1" y="0"/>
                  </a:moveTo>
                  <a:lnTo>
                    <a:pt x="1" y="30984"/>
                  </a:lnTo>
                  <a:lnTo>
                    <a:pt x="385" y="30984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47752" y="2354535"/>
              <a:ext cx="592832" cy="542494"/>
            </a:xfrm>
            <a:custGeom>
              <a:rect b="b" l="l" r="r" t="t"/>
              <a:pathLst>
                <a:path extrusionOk="0" h="21154" w="39332">
                  <a:moveTo>
                    <a:pt x="0" y="1"/>
                  </a:moveTo>
                  <a:lnTo>
                    <a:pt x="0" y="21153"/>
                  </a:lnTo>
                  <a:lnTo>
                    <a:pt x="39331" y="21153"/>
                  </a:lnTo>
                  <a:lnTo>
                    <a:pt x="393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28181" y="2354542"/>
              <a:ext cx="87315" cy="542494"/>
            </a:xfrm>
            <a:custGeom>
              <a:rect b="b" l="l" r="r" t="t"/>
              <a:pathLst>
                <a:path extrusionOk="0" h="21154" w="4506">
                  <a:moveTo>
                    <a:pt x="0" y="1"/>
                  </a:moveTo>
                  <a:lnTo>
                    <a:pt x="0" y="21153"/>
                  </a:lnTo>
                  <a:lnTo>
                    <a:pt x="4506" y="21153"/>
                  </a:lnTo>
                  <a:lnTo>
                    <a:pt x="4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4188410" y="2354537"/>
              <a:ext cx="10750" cy="542470"/>
            </a:xfrm>
            <a:custGeom>
              <a:rect b="b" l="l" r="r" t="t"/>
              <a:pathLst>
                <a:path extrusionOk="0" h="30985" w="385">
                  <a:moveTo>
                    <a:pt x="1" y="0"/>
                  </a:moveTo>
                  <a:lnTo>
                    <a:pt x="1" y="30984"/>
                  </a:lnTo>
                  <a:lnTo>
                    <a:pt x="385" y="30984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hasCustomPrompt="1" type="title"/>
          </p:nvPr>
        </p:nvSpPr>
        <p:spPr>
          <a:xfrm>
            <a:off x="836600" y="1242238"/>
            <a:ext cx="4362000" cy="11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4" name="Google Shape;164;p11"/>
          <p:cNvSpPr txBox="1"/>
          <p:nvPr>
            <p:ph idx="1" type="subTitle"/>
          </p:nvPr>
        </p:nvSpPr>
        <p:spPr>
          <a:xfrm>
            <a:off x="836600" y="2417513"/>
            <a:ext cx="4362000" cy="347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65" name="Google Shape;165;p11"/>
          <p:cNvGrpSpPr/>
          <p:nvPr/>
        </p:nvGrpSpPr>
        <p:grpSpPr>
          <a:xfrm>
            <a:off x="954473" y="267375"/>
            <a:ext cx="7852539" cy="1065766"/>
            <a:chOff x="954473" y="267375"/>
            <a:chExt cx="7852539" cy="1065766"/>
          </a:xfrm>
        </p:grpSpPr>
        <p:sp>
          <p:nvSpPr>
            <p:cNvPr id="166" name="Google Shape;166;p11"/>
            <p:cNvSpPr/>
            <p:nvPr/>
          </p:nvSpPr>
          <p:spPr>
            <a:xfrm>
              <a:off x="954473" y="267375"/>
              <a:ext cx="846157" cy="164402"/>
            </a:xfrm>
            <a:custGeom>
              <a:rect b="b" l="l" r="r" t="t"/>
              <a:pathLst>
                <a:path extrusionOk="0" h="4855" w="27366">
                  <a:moveTo>
                    <a:pt x="17971" y="0"/>
                  </a:moveTo>
                  <a:cubicBezTo>
                    <a:pt x="15346" y="0"/>
                    <a:pt x="13066" y="1062"/>
                    <a:pt x="11306" y="2196"/>
                  </a:cubicBezTo>
                  <a:cubicBezTo>
                    <a:pt x="10351" y="1287"/>
                    <a:pt x="9173" y="848"/>
                    <a:pt x="7858" y="848"/>
                  </a:cubicBezTo>
                  <a:cubicBezTo>
                    <a:pt x="5513" y="848"/>
                    <a:pt x="2732" y="2243"/>
                    <a:pt x="0" y="4854"/>
                  </a:cubicBezTo>
                  <a:lnTo>
                    <a:pt x="27366" y="4854"/>
                  </a:lnTo>
                  <a:cubicBezTo>
                    <a:pt x="23982" y="1215"/>
                    <a:pt x="20779" y="0"/>
                    <a:pt x="1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 flipH="1">
              <a:off x="7673747" y="1081675"/>
              <a:ext cx="1133266" cy="251467"/>
            </a:xfrm>
            <a:custGeom>
              <a:rect b="b" l="l" r="r" t="t"/>
              <a:pathLst>
                <a:path extrusionOk="0" h="7949" w="35826">
                  <a:moveTo>
                    <a:pt x="20104" y="1"/>
                  </a:moveTo>
                  <a:cubicBezTo>
                    <a:pt x="18294" y="1"/>
                    <a:pt x="16624" y="941"/>
                    <a:pt x="15689" y="2701"/>
                  </a:cubicBezTo>
                  <a:cubicBezTo>
                    <a:pt x="14697" y="2459"/>
                    <a:pt x="13823" y="2354"/>
                    <a:pt x="13054" y="2354"/>
                  </a:cubicBezTo>
                  <a:cubicBezTo>
                    <a:pt x="8123" y="2354"/>
                    <a:pt x="7476" y="6654"/>
                    <a:pt x="7476" y="6654"/>
                  </a:cubicBezTo>
                  <a:cubicBezTo>
                    <a:pt x="7476" y="6654"/>
                    <a:pt x="6090" y="5961"/>
                    <a:pt x="4338" y="5961"/>
                  </a:cubicBezTo>
                  <a:cubicBezTo>
                    <a:pt x="2953" y="5961"/>
                    <a:pt x="1338" y="6395"/>
                    <a:pt x="0" y="7949"/>
                  </a:cubicBezTo>
                  <a:lnTo>
                    <a:pt x="35826" y="7949"/>
                  </a:lnTo>
                  <a:cubicBezTo>
                    <a:pt x="33918" y="5219"/>
                    <a:pt x="31495" y="3919"/>
                    <a:pt x="29194" y="3919"/>
                  </a:cubicBezTo>
                  <a:cubicBezTo>
                    <a:pt x="28217" y="3919"/>
                    <a:pt x="27262" y="4153"/>
                    <a:pt x="26378" y="4613"/>
                  </a:cubicBezTo>
                  <a:cubicBezTo>
                    <a:pt x="24834" y="1460"/>
                    <a:pt x="22360" y="1"/>
                    <a:pt x="201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1"/>
          <p:cNvSpPr/>
          <p:nvPr/>
        </p:nvSpPr>
        <p:spPr>
          <a:xfrm rot="201484">
            <a:off x="7169152" y="2204013"/>
            <a:ext cx="1990032" cy="2995203"/>
          </a:xfrm>
          <a:custGeom>
            <a:rect b="b" l="l" r="r" t="t"/>
            <a:pathLst>
              <a:path extrusionOk="0" h="90553" w="60164">
                <a:moveTo>
                  <a:pt x="60099" y="1"/>
                </a:moveTo>
                <a:cubicBezTo>
                  <a:pt x="59792" y="65"/>
                  <a:pt x="59481" y="124"/>
                  <a:pt x="59234" y="248"/>
                </a:cubicBezTo>
                <a:lnTo>
                  <a:pt x="59298" y="495"/>
                </a:lnTo>
                <a:cubicBezTo>
                  <a:pt x="59605" y="435"/>
                  <a:pt x="59852" y="371"/>
                  <a:pt x="60163" y="312"/>
                </a:cubicBezTo>
                <a:lnTo>
                  <a:pt x="60099" y="1"/>
                </a:lnTo>
                <a:close/>
                <a:moveTo>
                  <a:pt x="58310" y="435"/>
                </a:moveTo>
                <a:cubicBezTo>
                  <a:pt x="57999" y="495"/>
                  <a:pt x="57692" y="618"/>
                  <a:pt x="57445" y="682"/>
                </a:cubicBezTo>
                <a:lnTo>
                  <a:pt x="57505" y="989"/>
                </a:lnTo>
                <a:cubicBezTo>
                  <a:pt x="57816" y="865"/>
                  <a:pt x="58122" y="806"/>
                  <a:pt x="58369" y="742"/>
                </a:cubicBezTo>
                <a:lnTo>
                  <a:pt x="58310" y="435"/>
                </a:lnTo>
                <a:close/>
                <a:moveTo>
                  <a:pt x="56516" y="930"/>
                </a:moveTo>
                <a:cubicBezTo>
                  <a:pt x="56210" y="989"/>
                  <a:pt x="55963" y="1112"/>
                  <a:pt x="55652" y="1177"/>
                </a:cubicBezTo>
                <a:lnTo>
                  <a:pt x="55716" y="1483"/>
                </a:lnTo>
                <a:cubicBezTo>
                  <a:pt x="56022" y="1359"/>
                  <a:pt x="56333" y="1300"/>
                  <a:pt x="56640" y="1236"/>
                </a:cubicBezTo>
                <a:lnTo>
                  <a:pt x="56516" y="930"/>
                </a:lnTo>
                <a:close/>
                <a:moveTo>
                  <a:pt x="54787" y="1424"/>
                </a:moveTo>
                <a:cubicBezTo>
                  <a:pt x="54480" y="1547"/>
                  <a:pt x="54169" y="1607"/>
                  <a:pt x="53863" y="1730"/>
                </a:cubicBezTo>
                <a:lnTo>
                  <a:pt x="53986" y="2041"/>
                </a:lnTo>
                <a:cubicBezTo>
                  <a:pt x="54293" y="1918"/>
                  <a:pt x="54540" y="1854"/>
                  <a:pt x="54851" y="1730"/>
                </a:cubicBezTo>
                <a:lnTo>
                  <a:pt x="54787" y="1424"/>
                </a:lnTo>
                <a:close/>
                <a:moveTo>
                  <a:pt x="52998" y="2041"/>
                </a:moveTo>
                <a:cubicBezTo>
                  <a:pt x="52751" y="2101"/>
                  <a:pt x="52440" y="2224"/>
                  <a:pt x="52133" y="2348"/>
                </a:cubicBezTo>
                <a:lnTo>
                  <a:pt x="52257" y="2595"/>
                </a:lnTo>
                <a:cubicBezTo>
                  <a:pt x="52563" y="2536"/>
                  <a:pt x="52810" y="2412"/>
                  <a:pt x="53121" y="2288"/>
                </a:cubicBezTo>
                <a:lnTo>
                  <a:pt x="52998" y="2041"/>
                </a:lnTo>
                <a:close/>
                <a:moveTo>
                  <a:pt x="51268" y="2659"/>
                </a:moveTo>
                <a:cubicBezTo>
                  <a:pt x="51021" y="2783"/>
                  <a:pt x="50710" y="2906"/>
                  <a:pt x="50404" y="2965"/>
                </a:cubicBezTo>
                <a:lnTo>
                  <a:pt x="50527" y="3277"/>
                </a:lnTo>
                <a:cubicBezTo>
                  <a:pt x="50834" y="3153"/>
                  <a:pt x="51081" y="3030"/>
                  <a:pt x="51392" y="2965"/>
                </a:cubicBezTo>
                <a:lnTo>
                  <a:pt x="51268" y="2659"/>
                </a:lnTo>
                <a:close/>
                <a:moveTo>
                  <a:pt x="49598" y="3336"/>
                </a:moveTo>
                <a:cubicBezTo>
                  <a:pt x="49292" y="3460"/>
                  <a:pt x="48981" y="3583"/>
                  <a:pt x="48733" y="3707"/>
                </a:cubicBezTo>
                <a:lnTo>
                  <a:pt x="48857" y="3954"/>
                </a:lnTo>
                <a:cubicBezTo>
                  <a:pt x="49104" y="3830"/>
                  <a:pt x="49415" y="3771"/>
                  <a:pt x="49662" y="3647"/>
                </a:cubicBezTo>
                <a:lnTo>
                  <a:pt x="49598" y="3336"/>
                </a:lnTo>
                <a:close/>
                <a:moveTo>
                  <a:pt x="47869" y="4077"/>
                </a:moveTo>
                <a:cubicBezTo>
                  <a:pt x="47562" y="4201"/>
                  <a:pt x="47315" y="4324"/>
                  <a:pt x="47004" y="4448"/>
                </a:cubicBezTo>
                <a:lnTo>
                  <a:pt x="47192" y="4759"/>
                </a:lnTo>
                <a:cubicBezTo>
                  <a:pt x="47439" y="4636"/>
                  <a:pt x="47745" y="4448"/>
                  <a:pt x="47992" y="4324"/>
                </a:cubicBezTo>
                <a:lnTo>
                  <a:pt x="47869" y="4077"/>
                </a:lnTo>
                <a:close/>
                <a:moveTo>
                  <a:pt x="46203" y="4883"/>
                </a:moveTo>
                <a:cubicBezTo>
                  <a:pt x="45892" y="5006"/>
                  <a:pt x="45645" y="5130"/>
                  <a:pt x="45339" y="5253"/>
                </a:cubicBezTo>
                <a:lnTo>
                  <a:pt x="45522" y="5560"/>
                </a:lnTo>
                <a:cubicBezTo>
                  <a:pt x="45769" y="5377"/>
                  <a:pt x="46080" y="5253"/>
                  <a:pt x="46327" y="5130"/>
                </a:cubicBezTo>
                <a:lnTo>
                  <a:pt x="46203" y="4883"/>
                </a:lnTo>
                <a:close/>
                <a:moveTo>
                  <a:pt x="44533" y="5683"/>
                </a:moveTo>
                <a:cubicBezTo>
                  <a:pt x="44286" y="5807"/>
                  <a:pt x="43980" y="5995"/>
                  <a:pt x="43733" y="6118"/>
                </a:cubicBezTo>
                <a:lnTo>
                  <a:pt x="43856" y="6365"/>
                </a:lnTo>
                <a:cubicBezTo>
                  <a:pt x="44163" y="6242"/>
                  <a:pt x="44410" y="6118"/>
                  <a:pt x="44657" y="5930"/>
                </a:cubicBezTo>
                <a:lnTo>
                  <a:pt x="44533" y="5683"/>
                </a:lnTo>
                <a:close/>
                <a:moveTo>
                  <a:pt x="42927" y="6548"/>
                </a:moveTo>
                <a:cubicBezTo>
                  <a:pt x="42680" y="6736"/>
                  <a:pt x="42374" y="6859"/>
                  <a:pt x="42127" y="7042"/>
                </a:cubicBezTo>
                <a:lnTo>
                  <a:pt x="42250" y="7289"/>
                </a:lnTo>
                <a:cubicBezTo>
                  <a:pt x="42557" y="7166"/>
                  <a:pt x="42804" y="6983"/>
                  <a:pt x="43051" y="6859"/>
                </a:cubicBezTo>
                <a:lnTo>
                  <a:pt x="42927" y="6548"/>
                </a:lnTo>
                <a:close/>
                <a:moveTo>
                  <a:pt x="41321" y="7477"/>
                </a:moveTo>
                <a:cubicBezTo>
                  <a:pt x="41074" y="7660"/>
                  <a:pt x="40768" y="7783"/>
                  <a:pt x="40521" y="7971"/>
                </a:cubicBezTo>
                <a:lnTo>
                  <a:pt x="40704" y="8218"/>
                </a:lnTo>
                <a:cubicBezTo>
                  <a:pt x="40951" y="8095"/>
                  <a:pt x="41198" y="7907"/>
                  <a:pt x="41509" y="7783"/>
                </a:cubicBezTo>
                <a:lnTo>
                  <a:pt x="41321" y="7477"/>
                </a:lnTo>
                <a:close/>
                <a:moveTo>
                  <a:pt x="39780" y="8465"/>
                </a:moveTo>
                <a:cubicBezTo>
                  <a:pt x="39468" y="8648"/>
                  <a:pt x="39221" y="8772"/>
                  <a:pt x="38974" y="8959"/>
                </a:cubicBezTo>
                <a:lnTo>
                  <a:pt x="39162" y="9206"/>
                </a:lnTo>
                <a:cubicBezTo>
                  <a:pt x="39409" y="9083"/>
                  <a:pt x="39656" y="8895"/>
                  <a:pt x="39903" y="8712"/>
                </a:cubicBezTo>
                <a:lnTo>
                  <a:pt x="39780" y="8465"/>
                </a:lnTo>
                <a:close/>
                <a:moveTo>
                  <a:pt x="38233" y="9454"/>
                </a:moveTo>
                <a:cubicBezTo>
                  <a:pt x="37986" y="9636"/>
                  <a:pt x="37679" y="9824"/>
                  <a:pt x="37432" y="10007"/>
                </a:cubicBezTo>
                <a:lnTo>
                  <a:pt x="37615" y="10254"/>
                </a:lnTo>
                <a:lnTo>
                  <a:pt x="38356" y="9701"/>
                </a:lnTo>
                <a:lnTo>
                  <a:pt x="38233" y="9454"/>
                </a:lnTo>
                <a:close/>
                <a:moveTo>
                  <a:pt x="36691" y="10501"/>
                </a:moveTo>
                <a:lnTo>
                  <a:pt x="35950" y="11059"/>
                </a:lnTo>
                <a:lnTo>
                  <a:pt x="36133" y="11307"/>
                </a:lnTo>
                <a:lnTo>
                  <a:pt x="36874" y="10748"/>
                </a:lnTo>
                <a:lnTo>
                  <a:pt x="36691" y="10501"/>
                </a:lnTo>
                <a:close/>
                <a:moveTo>
                  <a:pt x="35209" y="11613"/>
                </a:moveTo>
                <a:lnTo>
                  <a:pt x="34467" y="12171"/>
                </a:lnTo>
                <a:lnTo>
                  <a:pt x="34715" y="12418"/>
                </a:lnTo>
                <a:cubicBezTo>
                  <a:pt x="34897" y="12231"/>
                  <a:pt x="35144" y="12048"/>
                  <a:pt x="35392" y="11860"/>
                </a:cubicBezTo>
                <a:lnTo>
                  <a:pt x="35209" y="11613"/>
                </a:lnTo>
                <a:close/>
                <a:moveTo>
                  <a:pt x="33786" y="12789"/>
                </a:moveTo>
                <a:lnTo>
                  <a:pt x="33044" y="13342"/>
                </a:lnTo>
                <a:lnTo>
                  <a:pt x="33232" y="13589"/>
                </a:lnTo>
                <a:cubicBezTo>
                  <a:pt x="33479" y="13407"/>
                  <a:pt x="33726" y="13219"/>
                  <a:pt x="33973" y="12972"/>
                </a:cubicBezTo>
                <a:lnTo>
                  <a:pt x="33786" y="12789"/>
                </a:lnTo>
                <a:close/>
                <a:moveTo>
                  <a:pt x="32367" y="13960"/>
                </a:moveTo>
                <a:cubicBezTo>
                  <a:pt x="32120" y="14148"/>
                  <a:pt x="31873" y="14331"/>
                  <a:pt x="31685" y="14518"/>
                </a:cubicBezTo>
                <a:lnTo>
                  <a:pt x="31873" y="14766"/>
                </a:lnTo>
                <a:cubicBezTo>
                  <a:pt x="32120" y="14578"/>
                  <a:pt x="32303" y="14331"/>
                  <a:pt x="32550" y="14148"/>
                </a:cubicBezTo>
                <a:lnTo>
                  <a:pt x="32367" y="13960"/>
                </a:lnTo>
                <a:close/>
                <a:moveTo>
                  <a:pt x="30944" y="15136"/>
                </a:moveTo>
                <a:cubicBezTo>
                  <a:pt x="30761" y="15319"/>
                  <a:pt x="30514" y="15566"/>
                  <a:pt x="30267" y="15754"/>
                </a:cubicBezTo>
                <a:lnTo>
                  <a:pt x="30514" y="16001"/>
                </a:lnTo>
                <a:cubicBezTo>
                  <a:pt x="30697" y="15754"/>
                  <a:pt x="30944" y="15566"/>
                  <a:pt x="31191" y="15383"/>
                </a:cubicBezTo>
                <a:lnTo>
                  <a:pt x="30944" y="15136"/>
                </a:lnTo>
                <a:close/>
                <a:moveTo>
                  <a:pt x="29650" y="16372"/>
                </a:moveTo>
                <a:cubicBezTo>
                  <a:pt x="29402" y="16619"/>
                  <a:pt x="29155" y="16801"/>
                  <a:pt x="28968" y="16989"/>
                </a:cubicBezTo>
                <a:lnTo>
                  <a:pt x="29155" y="17236"/>
                </a:lnTo>
                <a:cubicBezTo>
                  <a:pt x="29402" y="17049"/>
                  <a:pt x="29585" y="16801"/>
                  <a:pt x="29832" y="16619"/>
                </a:cubicBezTo>
                <a:lnTo>
                  <a:pt x="29650" y="16372"/>
                </a:lnTo>
                <a:close/>
                <a:moveTo>
                  <a:pt x="28291" y="17666"/>
                </a:moveTo>
                <a:lnTo>
                  <a:pt x="27673" y="18284"/>
                </a:lnTo>
                <a:lnTo>
                  <a:pt x="27856" y="18531"/>
                </a:lnTo>
                <a:lnTo>
                  <a:pt x="28538" y="17854"/>
                </a:lnTo>
                <a:lnTo>
                  <a:pt x="28291" y="17666"/>
                </a:lnTo>
                <a:close/>
                <a:moveTo>
                  <a:pt x="26991" y="18966"/>
                </a:moveTo>
                <a:cubicBezTo>
                  <a:pt x="26808" y="19213"/>
                  <a:pt x="26561" y="19396"/>
                  <a:pt x="26373" y="19643"/>
                </a:cubicBezTo>
                <a:lnTo>
                  <a:pt x="26561" y="19831"/>
                </a:lnTo>
                <a:cubicBezTo>
                  <a:pt x="26808" y="19643"/>
                  <a:pt x="26991" y="19396"/>
                  <a:pt x="27238" y="19213"/>
                </a:cubicBezTo>
                <a:lnTo>
                  <a:pt x="26991" y="18966"/>
                </a:lnTo>
                <a:close/>
                <a:moveTo>
                  <a:pt x="25756" y="20325"/>
                </a:moveTo>
                <a:cubicBezTo>
                  <a:pt x="25509" y="20572"/>
                  <a:pt x="25326" y="20755"/>
                  <a:pt x="25138" y="21002"/>
                </a:cubicBezTo>
                <a:lnTo>
                  <a:pt x="25326" y="21189"/>
                </a:lnTo>
                <a:cubicBezTo>
                  <a:pt x="25573" y="21002"/>
                  <a:pt x="25756" y="20755"/>
                  <a:pt x="25943" y="20508"/>
                </a:cubicBezTo>
                <a:lnTo>
                  <a:pt x="25756" y="20325"/>
                </a:lnTo>
                <a:close/>
                <a:moveTo>
                  <a:pt x="24520" y="21684"/>
                </a:moveTo>
                <a:cubicBezTo>
                  <a:pt x="24337" y="21931"/>
                  <a:pt x="24090" y="22178"/>
                  <a:pt x="23903" y="22425"/>
                </a:cubicBezTo>
                <a:lnTo>
                  <a:pt x="24150" y="22608"/>
                </a:lnTo>
                <a:cubicBezTo>
                  <a:pt x="24337" y="22361"/>
                  <a:pt x="24520" y="22113"/>
                  <a:pt x="24767" y="21866"/>
                </a:cubicBezTo>
                <a:lnTo>
                  <a:pt x="24520" y="21684"/>
                </a:lnTo>
                <a:close/>
                <a:moveTo>
                  <a:pt x="23285" y="23102"/>
                </a:moveTo>
                <a:cubicBezTo>
                  <a:pt x="23102" y="23349"/>
                  <a:pt x="22914" y="23596"/>
                  <a:pt x="22731" y="23784"/>
                </a:cubicBezTo>
                <a:lnTo>
                  <a:pt x="22979" y="24031"/>
                </a:lnTo>
                <a:lnTo>
                  <a:pt x="23532" y="23290"/>
                </a:lnTo>
                <a:lnTo>
                  <a:pt x="23285" y="23102"/>
                </a:lnTo>
                <a:close/>
                <a:moveTo>
                  <a:pt x="22173" y="24525"/>
                </a:moveTo>
                <a:cubicBezTo>
                  <a:pt x="21926" y="24772"/>
                  <a:pt x="21743" y="25019"/>
                  <a:pt x="21555" y="25266"/>
                </a:cubicBezTo>
                <a:lnTo>
                  <a:pt x="21802" y="25449"/>
                </a:lnTo>
                <a:lnTo>
                  <a:pt x="22361" y="24708"/>
                </a:lnTo>
                <a:lnTo>
                  <a:pt x="22173" y="24525"/>
                </a:lnTo>
                <a:close/>
                <a:moveTo>
                  <a:pt x="21002" y="26007"/>
                </a:moveTo>
                <a:lnTo>
                  <a:pt x="20444" y="26749"/>
                </a:lnTo>
                <a:lnTo>
                  <a:pt x="20691" y="26931"/>
                </a:lnTo>
                <a:lnTo>
                  <a:pt x="21249" y="26190"/>
                </a:lnTo>
                <a:lnTo>
                  <a:pt x="21002" y="26007"/>
                </a:lnTo>
                <a:close/>
                <a:moveTo>
                  <a:pt x="19890" y="27490"/>
                </a:moveTo>
                <a:cubicBezTo>
                  <a:pt x="19767" y="27737"/>
                  <a:pt x="19579" y="27984"/>
                  <a:pt x="19396" y="28231"/>
                </a:cubicBezTo>
                <a:lnTo>
                  <a:pt x="19643" y="28414"/>
                </a:lnTo>
                <a:cubicBezTo>
                  <a:pt x="19826" y="28167"/>
                  <a:pt x="20014" y="27920"/>
                  <a:pt x="20137" y="27673"/>
                </a:cubicBezTo>
                <a:lnTo>
                  <a:pt x="19890" y="27490"/>
                </a:lnTo>
                <a:close/>
                <a:moveTo>
                  <a:pt x="18838" y="28972"/>
                </a:moveTo>
                <a:cubicBezTo>
                  <a:pt x="18655" y="29219"/>
                  <a:pt x="18531" y="29466"/>
                  <a:pt x="18343" y="29713"/>
                </a:cubicBezTo>
                <a:lnTo>
                  <a:pt x="18591" y="29896"/>
                </a:lnTo>
                <a:cubicBezTo>
                  <a:pt x="18778" y="29649"/>
                  <a:pt x="18902" y="29402"/>
                  <a:pt x="19085" y="29155"/>
                </a:cubicBezTo>
                <a:lnTo>
                  <a:pt x="18838" y="28972"/>
                </a:lnTo>
                <a:close/>
                <a:moveTo>
                  <a:pt x="17790" y="30514"/>
                </a:moveTo>
                <a:cubicBezTo>
                  <a:pt x="17666" y="30761"/>
                  <a:pt x="17479" y="31008"/>
                  <a:pt x="17296" y="31255"/>
                </a:cubicBezTo>
                <a:lnTo>
                  <a:pt x="17543" y="31443"/>
                </a:lnTo>
                <a:cubicBezTo>
                  <a:pt x="17726" y="31196"/>
                  <a:pt x="17914" y="30949"/>
                  <a:pt x="18096" y="30637"/>
                </a:cubicBezTo>
                <a:lnTo>
                  <a:pt x="17790" y="30514"/>
                </a:lnTo>
                <a:close/>
                <a:moveTo>
                  <a:pt x="16802" y="32061"/>
                </a:moveTo>
                <a:cubicBezTo>
                  <a:pt x="16678" y="32308"/>
                  <a:pt x="16490" y="32555"/>
                  <a:pt x="16308" y="32802"/>
                </a:cubicBezTo>
                <a:lnTo>
                  <a:pt x="16614" y="32985"/>
                </a:lnTo>
                <a:cubicBezTo>
                  <a:pt x="16737" y="32738"/>
                  <a:pt x="16925" y="32490"/>
                  <a:pt x="17049" y="32184"/>
                </a:cubicBezTo>
                <a:lnTo>
                  <a:pt x="16802" y="32061"/>
                </a:lnTo>
                <a:close/>
                <a:moveTo>
                  <a:pt x="15813" y="33602"/>
                </a:moveTo>
                <a:cubicBezTo>
                  <a:pt x="15690" y="33849"/>
                  <a:pt x="15502" y="34161"/>
                  <a:pt x="15379" y="34408"/>
                </a:cubicBezTo>
                <a:lnTo>
                  <a:pt x="15626" y="34531"/>
                </a:lnTo>
                <a:cubicBezTo>
                  <a:pt x="15813" y="34284"/>
                  <a:pt x="15937" y="34037"/>
                  <a:pt x="16120" y="33790"/>
                </a:cubicBezTo>
                <a:lnTo>
                  <a:pt x="15813" y="33602"/>
                </a:lnTo>
                <a:close/>
                <a:moveTo>
                  <a:pt x="14884" y="35208"/>
                </a:moveTo>
                <a:cubicBezTo>
                  <a:pt x="14761" y="35455"/>
                  <a:pt x="14578" y="35702"/>
                  <a:pt x="14455" y="36014"/>
                </a:cubicBezTo>
                <a:lnTo>
                  <a:pt x="14702" y="36137"/>
                </a:lnTo>
                <a:cubicBezTo>
                  <a:pt x="14884" y="35890"/>
                  <a:pt x="15008" y="35643"/>
                  <a:pt x="15196" y="35332"/>
                </a:cubicBezTo>
                <a:lnTo>
                  <a:pt x="14884" y="35208"/>
                </a:lnTo>
                <a:close/>
                <a:moveTo>
                  <a:pt x="14020" y="36814"/>
                </a:moveTo>
                <a:cubicBezTo>
                  <a:pt x="13837" y="37061"/>
                  <a:pt x="13713" y="37308"/>
                  <a:pt x="13526" y="37620"/>
                </a:cubicBezTo>
                <a:lnTo>
                  <a:pt x="13837" y="37743"/>
                </a:lnTo>
                <a:cubicBezTo>
                  <a:pt x="13960" y="37496"/>
                  <a:pt x="14084" y="37185"/>
                  <a:pt x="14267" y="36938"/>
                </a:cubicBezTo>
                <a:lnTo>
                  <a:pt x="14020" y="36814"/>
                </a:lnTo>
                <a:close/>
                <a:moveTo>
                  <a:pt x="13096" y="38420"/>
                </a:moveTo>
                <a:cubicBezTo>
                  <a:pt x="12972" y="38667"/>
                  <a:pt x="12849" y="38979"/>
                  <a:pt x="12661" y="39226"/>
                </a:cubicBezTo>
                <a:lnTo>
                  <a:pt x="12972" y="39349"/>
                </a:lnTo>
                <a:cubicBezTo>
                  <a:pt x="13096" y="39102"/>
                  <a:pt x="13219" y="38855"/>
                  <a:pt x="13402" y="38544"/>
                </a:cubicBezTo>
                <a:lnTo>
                  <a:pt x="13096" y="38420"/>
                </a:lnTo>
                <a:close/>
                <a:moveTo>
                  <a:pt x="12290" y="40026"/>
                </a:moveTo>
                <a:cubicBezTo>
                  <a:pt x="12107" y="40337"/>
                  <a:pt x="11984" y="40585"/>
                  <a:pt x="11860" y="40891"/>
                </a:cubicBezTo>
                <a:lnTo>
                  <a:pt x="12107" y="41014"/>
                </a:lnTo>
                <a:cubicBezTo>
                  <a:pt x="12290" y="40767"/>
                  <a:pt x="12414" y="40461"/>
                  <a:pt x="12537" y="40214"/>
                </a:cubicBezTo>
                <a:lnTo>
                  <a:pt x="12290" y="40026"/>
                </a:lnTo>
                <a:close/>
                <a:moveTo>
                  <a:pt x="11425" y="41696"/>
                </a:moveTo>
                <a:cubicBezTo>
                  <a:pt x="11302" y="42003"/>
                  <a:pt x="11178" y="42250"/>
                  <a:pt x="11055" y="42561"/>
                </a:cubicBezTo>
                <a:lnTo>
                  <a:pt x="11302" y="42685"/>
                </a:lnTo>
                <a:cubicBezTo>
                  <a:pt x="11490" y="42373"/>
                  <a:pt x="11613" y="42126"/>
                  <a:pt x="11737" y="41820"/>
                </a:cubicBezTo>
                <a:lnTo>
                  <a:pt x="11425" y="41696"/>
                </a:lnTo>
                <a:close/>
                <a:moveTo>
                  <a:pt x="10684" y="43362"/>
                </a:moveTo>
                <a:cubicBezTo>
                  <a:pt x="10561" y="43673"/>
                  <a:pt x="10437" y="43920"/>
                  <a:pt x="10254" y="44226"/>
                </a:cubicBezTo>
                <a:lnTo>
                  <a:pt x="10561" y="44350"/>
                </a:lnTo>
                <a:cubicBezTo>
                  <a:pt x="10684" y="44044"/>
                  <a:pt x="10808" y="43796"/>
                  <a:pt x="10931" y="43485"/>
                </a:cubicBezTo>
                <a:lnTo>
                  <a:pt x="10684" y="43362"/>
                </a:lnTo>
                <a:close/>
                <a:moveTo>
                  <a:pt x="9884" y="45032"/>
                </a:moveTo>
                <a:cubicBezTo>
                  <a:pt x="9760" y="45338"/>
                  <a:pt x="9637" y="45650"/>
                  <a:pt x="9513" y="45897"/>
                </a:cubicBezTo>
                <a:lnTo>
                  <a:pt x="9819" y="46020"/>
                </a:lnTo>
                <a:cubicBezTo>
                  <a:pt x="9943" y="45773"/>
                  <a:pt x="10067" y="45462"/>
                  <a:pt x="10190" y="45155"/>
                </a:cubicBezTo>
                <a:lnTo>
                  <a:pt x="9884" y="45032"/>
                </a:lnTo>
                <a:close/>
                <a:moveTo>
                  <a:pt x="9202" y="46761"/>
                </a:moveTo>
                <a:cubicBezTo>
                  <a:pt x="9078" y="47008"/>
                  <a:pt x="8955" y="47315"/>
                  <a:pt x="8831" y="47626"/>
                </a:cubicBezTo>
                <a:lnTo>
                  <a:pt x="9078" y="47750"/>
                </a:lnTo>
                <a:cubicBezTo>
                  <a:pt x="9202" y="47438"/>
                  <a:pt x="9325" y="47132"/>
                  <a:pt x="9449" y="46885"/>
                </a:cubicBezTo>
                <a:lnTo>
                  <a:pt x="9202" y="46761"/>
                </a:lnTo>
                <a:close/>
                <a:moveTo>
                  <a:pt x="8461" y="48427"/>
                </a:moveTo>
                <a:cubicBezTo>
                  <a:pt x="8337" y="48738"/>
                  <a:pt x="8278" y="49044"/>
                  <a:pt x="8154" y="49291"/>
                </a:cubicBezTo>
                <a:lnTo>
                  <a:pt x="8401" y="49415"/>
                </a:lnTo>
                <a:cubicBezTo>
                  <a:pt x="8525" y="49168"/>
                  <a:pt x="8648" y="48861"/>
                  <a:pt x="8772" y="48550"/>
                </a:cubicBezTo>
                <a:lnTo>
                  <a:pt x="8461" y="48427"/>
                </a:lnTo>
                <a:close/>
                <a:moveTo>
                  <a:pt x="7784" y="50156"/>
                </a:moveTo>
                <a:cubicBezTo>
                  <a:pt x="7719" y="50467"/>
                  <a:pt x="7596" y="50774"/>
                  <a:pt x="7472" y="51021"/>
                </a:cubicBezTo>
                <a:lnTo>
                  <a:pt x="7784" y="51144"/>
                </a:lnTo>
                <a:cubicBezTo>
                  <a:pt x="7907" y="50838"/>
                  <a:pt x="7966" y="50591"/>
                  <a:pt x="8090" y="50280"/>
                </a:cubicBezTo>
                <a:lnTo>
                  <a:pt x="7784" y="50156"/>
                </a:lnTo>
                <a:close/>
                <a:moveTo>
                  <a:pt x="7166" y="51886"/>
                </a:moveTo>
                <a:cubicBezTo>
                  <a:pt x="7042" y="52197"/>
                  <a:pt x="6978" y="52503"/>
                  <a:pt x="6855" y="52750"/>
                </a:cubicBezTo>
                <a:lnTo>
                  <a:pt x="7166" y="52874"/>
                </a:lnTo>
                <a:cubicBezTo>
                  <a:pt x="7225" y="52568"/>
                  <a:pt x="7349" y="52320"/>
                  <a:pt x="7472" y="52009"/>
                </a:cubicBezTo>
                <a:lnTo>
                  <a:pt x="7166" y="51886"/>
                </a:lnTo>
                <a:close/>
                <a:moveTo>
                  <a:pt x="6548" y="53615"/>
                </a:moveTo>
                <a:cubicBezTo>
                  <a:pt x="6484" y="53926"/>
                  <a:pt x="6360" y="54233"/>
                  <a:pt x="6237" y="54544"/>
                </a:cubicBezTo>
                <a:lnTo>
                  <a:pt x="6548" y="54603"/>
                </a:lnTo>
                <a:cubicBezTo>
                  <a:pt x="6672" y="54297"/>
                  <a:pt x="6731" y="54050"/>
                  <a:pt x="6855" y="53739"/>
                </a:cubicBezTo>
                <a:lnTo>
                  <a:pt x="6548" y="53615"/>
                </a:lnTo>
                <a:close/>
                <a:moveTo>
                  <a:pt x="5990" y="55409"/>
                </a:moveTo>
                <a:cubicBezTo>
                  <a:pt x="5866" y="55656"/>
                  <a:pt x="5807" y="55962"/>
                  <a:pt x="5683" y="56274"/>
                </a:cubicBezTo>
                <a:lnTo>
                  <a:pt x="5990" y="56333"/>
                </a:lnTo>
                <a:cubicBezTo>
                  <a:pt x="6054" y="56086"/>
                  <a:pt x="6178" y="55779"/>
                  <a:pt x="6237" y="55468"/>
                </a:cubicBezTo>
                <a:lnTo>
                  <a:pt x="5990" y="55409"/>
                </a:lnTo>
                <a:close/>
                <a:moveTo>
                  <a:pt x="5436" y="57138"/>
                </a:moveTo>
                <a:cubicBezTo>
                  <a:pt x="5313" y="57445"/>
                  <a:pt x="5249" y="57756"/>
                  <a:pt x="5125" y="58003"/>
                </a:cubicBezTo>
                <a:lnTo>
                  <a:pt x="5436" y="58127"/>
                </a:lnTo>
                <a:cubicBezTo>
                  <a:pt x="5560" y="57815"/>
                  <a:pt x="5619" y="57509"/>
                  <a:pt x="5683" y="57262"/>
                </a:cubicBezTo>
                <a:lnTo>
                  <a:pt x="5436" y="57138"/>
                </a:lnTo>
                <a:close/>
                <a:moveTo>
                  <a:pt x="4878" y="58927"/>
                </a:moveTo>
                <a:cubicBezTo>
                  <a:pt x="4819" y="59174"/>
                  <a:pt x="4695" y="59486"/>
                  <a:pt x="4631" y="59792"/>
                </a:cubicBezTo>
                <a:lnTo>
                  <a:pt x="4942" y="59856"/>
                </a:lnTo>
                <a:cubicBezTo>
                  <a:pt x="5002" y="59545"/>
                  <a:pt x="5125" y="59298"/>
                  <a:pt x="5189" y="58991"/>
                </a:cubicBezTo>
                <a:lnTo>
                  <a:pt x="4878" y="58927"/>
                </a:lnTo>
                <a:close/>
                <a:moveTo>
                  <a:pt x="4384" y="60657"/>
                </a:moveTo>
                <a:cubicBezTo>
                  <a:pt x="4325" y="60968"/>
                  <a:pt x="4260" y="61274"/>
                  <a:pt x="4137" y="61586"/>
                </a:cubicBezTo>
                <a:lnTo>
                  <a:pt x="4448" y="61645"/>
                </a:lnTo>
                <a:cubicBezTo>
                  <a:pt x="4507" y="61339"/>
                  <a:pt x="4631" y="61027"/>
                  <a:pt x="4695" y="60721"/>
                </a:cubicBezTo>
                <a:lnTo>
                  <a:pt x="4384" y="60657"/>
                </a:lnTo>
                <a:close/>
                <a:moveTo>
                  <a:pt x="3890" y="62450"/>
                </a:moveTo>
                <a:cubicBezTo>
                  <a:pt x="3830" y="62757"/>
                  <a:pt x="3766" y="63004"/>
                  <a:pt x="3707" y="63315"/>
                </a:cubicBezTo>
                <a:lnTo>
                  <a:pt x="4013" y="63374"/>
                </a:lnTo>
                <a:cubicBezTo>
                  <a:pt x="4077" y="63127"/>
                  <a:pt x="4137" y="62821"/>
                  <a:pt x="4201" y="62510"/>
                </a:cubicBezTo>
                <a:lnTo>
                  <a:pt x="3890" y="62450"/>
                </a:lnTo>
                <a:close/>
                <a:moveTo>
                  <a:pt x="3460" y="64239"/>
                </a:moveTo>
                <a:cubicBezTo>
                  <a:pt x="3396" y="64551"/>
                  <a:pt x="3336" y="64798"/>
                  <a:pt x="3272" y="65104"/>
                </a:cubicBezTo>
                <a:lnTo>
                  <a:pt x="3583" y="65168"/>
                </a:lnTo>
                <a:cubicBezTo>
                  <a:pt x="3643" y="64921"/>
                  <a:pt x="3707" y="64610"/>
                  <a:pt x="3766" y="64303"/>
                </a:cubicBezTo>
                <a:lnTo>
                  <a:pt x="3460" y="64239"/>
                </a:lnTo>
                <a:close/>
                <a:moveTo>
                  <a:pt x="3089" y="66033"/>
                </a:moveTo>
                <a:cubicBezTo>
                  <a:pt x="2966" y="66339"/>
                  <a:pt x="2901" y="66586"/>
                  <a:pt x="2842" y="66898"/>
                </a:cubicBezTo>
                <a:lnTo>
                  <a:pt x="3148" y="66957"/>
                </a:lnTo>
                <a:cubicBezTo>
                  <a:pt x="3213" y="66651"/>
                  <a:pt x="3272" y="66404"/>
                  <a:pt x="3336" y="66092"/>
                </a:cubicBezTo>
                <a:lnTo>
                  <a:pt x="3089" y="66033"/>
                </a:lnTo>
                <a:close/>
                <a:moveTo>
                  <a:pt x="2654" y="67822"/>
                </a:moveTo>
                <a:cubicBezTo>
                  <a:pt x="2595" y="68133"/>
                  <a:pt x="2531" y="68380"/>
                  <a:pt x="2471" y="68687"/>
                </a:cubicBezTo>
                <a:lnTo>
                  <a:pt x="2778" y="68751"/>
                </a:lnTo>
                <a:cubicBezTo>
                  <a:pt x="2842" y="68439"/>
                  <a:pt x="2901" y="68192"/>
                  <a:pt x="2966" y="67886"/>
                </a:cubicBezTo>
                <a:lnTo>
                  <a:pt x="2654" y="67822"/>
                </a:lnTo>
                <a:close/>
                <a:moveTo>
                  <a:pt x="2284" y="69615"/>
                </a:moveTo>
                <a:lnTo>
                  <a:pt x="2101" y="70540"/>
                </a:lnTo>
                <a:lnTo>
                  <a:pt x="2407" y="70540"/>
                </a:lnTo>
                <a:cubicBezTo>
                  <a:pt x="2471" y="70292"/>
                  <a:pt x="2531" y="69986"/>
                  <a:pt x="2595" y="69675"/>
                </a:cubicBezTo>
                <a:lnTo>
                  <a:pt x="2284" y="69615"/>
                </a:lnTo>
                <a:close/>
                <a:moveTo>
                  <a:pt x="1977" y="71404"/>
                </a:moveTo>
                <a:lnTo>
                  <a:pt x="1790" y="72333"/>
                </a:lnTo>
                <a:lnTo>
                  <a:pt x="2101" y="72393"/>
                </a:lnTo>
                <a:lnTo>
                  <a:pt x="2284" y="71469"/>
                </a:lnTo>
                <a:lnTo>
                  <a:pt x="1977" y="71404"/>
                </a:lnTo>
                <a:close/>
                <a:moveTo>
                  <a:pt x="1666" y="73257"/>
                </a:moveTo>
                <a:cubicBezTo>
                  <a:pt x="1607" y="73504"/>
                  <a:pt x="1542" y="73816"/>
                  <a:pt x="1483" y="74122"/>
                </a:cubicBezTo>
                <a:lnTo>
                  <a:pt x="1790" y="74186"/>
                </a:lnTo>
                <a:lnTo>
                  <a:pt x="1977" y="73257"/>
                </a:lnTo>
                <a:close/>
                <a:moveTo>
                  <a:pt x="1360" y="75051"/>
                </a:moveTo>
                <a:cubicBezTo>
                  <a:pt x="1295" y="75357"/>
                  <a:pt x="1295" y="75669"/>
                  <a:pt x="1236" y="75975"/>
                </a:cubicBezTo>
                <a:lnTo>
                  <a:pt x="1542" y="75975"/>
                </a:lnTo>
                <a:cubicBezTo>
                  <a:pt x="1607" y="75669"/>
                  <a:pt x="1607" y="75422"/>
                  <a:pt x="1666" y="75110"/>
                </a:cubicBezTo>
                <a:lnTo>
                  <a:pt x="1360" y="75051"/>
                </a:lnTo>
                <a:close/>
                <a:moveTo>
                  <a:pt x="1113" y="76840"/>
                </a:moveTo>
                <a:cubicBezTo>
                  <a:pt x="1048" y="77151"/>
                  <a:pt x="1048" y="77458"/>
                  <a:pt x="989" y="77769"/>
                </a:cubicBezTo>
                <a:lnTo>
                  <a:pt x="1295" y="77828"/>
                </a:lnTo>
                <a:cubicBezTo>
                  <a:pt x="1295" y="77522"/>
                  <a:pt x="1360" y="77210"/>
                  <a:pt x="1419" y="76904"/>
                </a:cubicBezTo>
                <a:lnTo>
                  <a:pt x="1113" y="76840"/>
                </a:lnTo>
                <a:close/>
                <a:moveTo>
                  <a:pt x="866" y="78693"/>
                </a:moveTo>
                <a:cubicBezTo>
                  <a:pt x="801" y="79004"/>
                  <a:pt x="801" y="79311"/>
                  <a:pt x="742" y="79622"/>
                </a:cubicBezTo>
                <a:lnTo>
                  <a:pt x="1048" y="79622"/>
                </a:lnTo>
                <a:cubicBezTo>
                  <a:pt x="1113" y="79311"/>
                  <a:pt x="1113" y="79004"/>
                  <a:pt x="1172" y="78757"/>
                </a:cubicBezTo>
                <a:lnTo>
                  <a:pt x="866" y="78693"/>
                </a:lnTo>
                <a:close/>
                <a:moveTo>
                  <a:pt x="678" y="80546"/>
                </a:moveTo>
                <a:cubicBezTo>
                  <a:pt x="618" y="80857"/>
                  <a:pt x="618" y="81104"/>
                  <a:pt x="554" y="81411"/>
                </a:cubicBezTo>
                <a:lnTo>
                  <a:pt x="866" y="81475"/>
                </a:lnTo>
                <a:cubicBezTo>
                  <a:pt x="925" y="81164"/>
                  <a:pt x="925" y="80857"/>
                  <a:pt x="989" y="80546"/>
                </a:cubicBezTo>
                <a:close/>
                <a:moveTo>
                  <a:pt x="495" y="82340"/>
                </a:moveTo>
                <a:cubicBezTo>
                  <a:pt x="431" y="82646"/>
                  <a:pt x="431" y="82957"/>
                  <a:pt x="371" y="83264"/>
                </a:cubicBezTo>
                <a:lnTo>
                  <a:pt x="678" y="83264"/>
                </a:lnTo>
                <a:cubicBezTo>
                  <a:pt x="742" y="83017"/>
                  <a:pt x="742" y="82710"/>
                  <a:pt x="801" y="82399"/>
                </a:cubicBezTo>
                <a:lnTo>
                  <a:pt x="495" y="82340"/>
                </a:lnTo>
                <a:close/>
                <a:moveTo>
                  <a:pt x="307" y="84193"/>
                </a:moveTo>
                <a:cubicBezTo>
                  <a:pt x="307" y="84499"/>
                  <a:pt x="307" y="84810"/>
                  <a:pt x="248" y="85117"/>
                </a:cubicBezTo>
                <a:lnTo>
                  <a:pt x="554" y="85117"/>
                </a:lnTo>
                <a:cubicBezTo>
                  <a:pt x="554" y="84810"/>
                  <a:pt x="618" y="84499"/>
                  <a:pt x="618" y="84193"/>
                </a:cubicBezTo>
                <a:close/>
                <a:moveTo>
                  <a:pt x="184" y="86046"/>
                </a:moveTo>
                <a:cubicBezTo>
                  <a:pt x="184" y="86352"/>
                  <a:pt x="184" y="86663"/>
                  <a:pt x="124" y="86970"/>
                </a:cubicBezTo>
                <a:lnTo>
                  <a:pt x="431" y="86970"/>
                </a:lnTo>
                <a:cubicBezTo>
                  <a:pt x="495" y="86663"/>
                  <a:pt x="495" y="86352"/>
                  <a:pt x="495" y="86046"/>
                </a:cubicBezTo>
                <a:close/>
                <a:moveTo>
                  <a:pt x="124" y="87835"/>
                </a:moveTo>
                <a:cubicBezTo>
                  <a:pt x="60" y="88146"/>
                  <a:pt x="60" y="88452"/>
                  <a:pt x="60" y="88764"/>
                </a:cubicBezTo>
                <a:lnTo>
                  <a:pt x="371" y="88823"/>
                </a:lnTo>
                <a:lnTo>
                  <a:pt x="371" y="87899"/>
                </a:lnTo>
                <a:lnTo>
                  <a:pt x="124" y="87835"/>
                </a:lnTo>
                <a:close/>
                <a:moveTo>
                  <a:pt x="1" y="89688"/>
                </a:moveTo>
                <a:lnTo>
                  <a:pt x="1" y="90493"/>
                </a:lnTo>
                <a:lnTo>
                  <a:pt x="307" y="90552"/>
                </a:lnTo>
                <a:lnTo>
                  <a:pt x="307" y="896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11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170" name="Google Shape;170;p11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1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11"/>
          <p:cNvGrpSpPr/>
          <p:nvPr/>
        </p:nvGrpSpPr>
        <p:grpSpPr>
          <a:xfrm>
            <a:off x="8668798" y="2179925"/>
            <a:ext cx="234211" cy="347388"/>
            <a:chOff x="1631585" y="1521070"/>
            <a:chExt cx="162647" cy="241259"/>
          </a:xfrm>
        </p:grpSpPr>
        <p:sp>
          <p:nvSpPr>
            <p:cNvPr id="173" name="Google Shape;173;p11"/>
            <p:cNvSpPr/>
            <p:nvPr/>
          </p:nvSpPr>
          <p:spPr>
            <a:xfrm>
              <a:off x="1631585" y="1521070"/>
              <a:ext cx="162647" cy="241259"/>
            </a:xfrm>
            <a:custGeom>
              <a:rect b="b" l="l" r="r" t="t"/>
              <a:pathLst>
                <a:path extrusionOk="0" h="11549" w="7784">
                  <a:moveTo>
                    <a:pt x="3894" y="0"/>
                  </a:moveTo>
                  <a:cubicBezTo>
                    <a:pt x="1730" y="0"/>
                    <a:pt x="1" y="1789"/>
                    <a:pt x="1" y="3953"/>
                  </a:cubicBezTo>
                  <a:cubicBezTo>
                    <a:pt x="1" y="6671"/>
                    <a:pt x="3336" y="11548"/>
                    <a:pt x="3894" y="11548"/>
                  </a:cubicBezTo>
                  <a:cubicBezTo>
                    <a:pt x="4448" y="11548"/>
                    <a:pt x="7783" y="6607"/>
                    <a:pt x="7783" y="3953"/>
                  </a:cubicBezTo>
                  <a:cubicBezTo>
                    <a:pt x="7783" y="1789"/>
                    <a:pt x="6054" y="0"/>
                    <a:pt x="3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671638" y="1563587"/>
              <a:ext cx="81282" cy="81367"/>
            </a:xfrm>
            <a:custGeom>
              <a:rect b="b" l="l" r="r" t="t"/>
              <a:pathLst>
                <a:path extrusionOk="0" h="3895" w="3890">
                  <a:moveTo>
                    <a:pt x="1977" y="1"/>
                  </a:moveTo>
                  <a:cubicBezTo>
                    <a:pt x="866" y="1"/>
                    <a:pt x="1" y="866"/>
                    <a:pt x="1" y="1918"/>
                  </a:cubicBezTo>
                  <a:cubicBezTo>
                    <a:pt x="1" y="3030"/>
                    <a:pt x="866" y="3895"/>
                    <a:pt x="1977" y="3895"/>
                  </a:cubicBezTo>
                  <a:cubicBezTo>
                    <a:pt x="3025" y="3895"/>
                    <a:pt x="3890" y="3030"/>
                    <a:pt x="3890" y="1918"/>
                  </a:cubicBezTo>
                  <a:cubicBezTo>
                    <a:pt x="3890" y="866"/>
                    <a:pt x="3025" y="1"/>
                    <a:pt x="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13"/>
          <p:cNvSpPr txBox="1"/>
          <p:nvPr>
            <p:ph hasCustomPrompt="1" idx="2" type="title"/>
          </p:nvPr>
        </p:nvSpPr>
        <p:spPr>
          <a:xfrm>
            <a:off x="836750" y="1492631"/>
            <a:ext cx="734700" cy="447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/>
          <p:nvPr>
            <p:ph hasCustomPrompt="1" idx="3" type="title"/>
          </p:nvPr>
        </p:nvSpPr>
        <p:spPr>
          <a:xfrm>
            <a:off x="836750" y="2564004"/>
            <a:ext cx="734700" cy="447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/>
          <p:nvPr>
            <p:ph hasCustomPrompt="1" idx="4" type="title"/>
          </p:nvPr>
        </p:nvSpPr>
        <p:spPr>
          <a:xfrm>
            <a:off x="4287299" y="1492631"/>
            <a:ext cx="734700" cy="447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/>
          <p:nvPr>
            <p:ph hasCustomPrompt="1" idx="5" type="title"/>
          </p:nvPr>
        </p:nvSpPr>
        <p:spPr>
          <a:xfrm>
            <a:off x="836746" y="3635377"/>
            <a:ext cx="734700" cy="447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/>
          <p:nvPr>
            <p:ph hasCustomPrompt="1" idx="6" type="title"/>
          </p:nvPr>
        </p:nvSpPr>
        <p:spPr>
          <a:xfrm>
            <a:off x="4287299" y="2564004"/>
            <a:ext cx="734700" cy="447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/>
          <p:nvPr>
            <p:ph hasCustomPrompt="1" idx="7" type="title"/>
          </p:nvPr>
        </p:nvSpPr>
        <p:spPr>
          <a:xfrm>
            <a:off x="4287299" y="3635377"/>
            <a:ext cx="734700" cy="447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/>
          <p:nvPr>
            <p:ph idx="1" type="subTitle"/>
          </p:nvPr>
        </p:nvSpPr>
        <p:spPr>
          <a:xfrm>
            <a:off x="1647650" y="1492631"/>
            <a:ext cx="2305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8" type="subTitle"/>
          </p:nvPr>
        </p:nvSpPr>
        <p:spPr>
          <a:xfrm>
            <a:off x="5098211" y="1492331"/>
            <a:ext cx="2305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186" name="Google Shape;186;p13"/>
          <p:cNvSpPr txBox="1"/>
          <p:nvPr>
            <p:ph idx="9" type="subTitle"/>
          </p:nvPr>
        </p:nvSpPr>
        <p:spPr>
          <a:xfrm>
            <a:off x="5098211" y="2563704"/>
            <a:ext cx="2305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187" name="Google Shape;187;p13"/>
          <p:cNvSpPr txBox="1"/>
          <p:nvPr>
            <p:ph idx="13" type="subTitle"/>
          </p:nvPr>
        </p:nvSpPr>
        <p:spPr>
          <a:xfrm>
            <a:off x="1647650" y="2563554"/>
            <a:ext cx="2305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14" type="subTitle"/>
          </p:nvPr>
        </p:nvSpPr>
        <p:spPr>
          <a:xfrm>
            <a:off x="1647650" y="3635077"/>
            <a:ext cx="2305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15" type="subTitle"/>
          </p:nvPr>
        </p:nvSpPr>
        <p:spPr>
          <a:xfrm>
            <a:off x="5098211" y="3635077"/>
            <a:ext cx="2305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grpSp>
        <p:nvGrpSpPr>
          <p:cNvPr id="190" name="Google Shape;190;p13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191" name="Google Shape;191;p13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13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3" name="Google Shape;193;p13"/>
          <p:cNvSpPr/>
          <p:nvPr/>
        </p:nvSpPr>
        <p:spPr>
          <a:xfrm flipH="1">
            <a:off x="6884926" y="233476"/>
            <a:ext cx="1192473" cy="211544"/>
          </a:xfrm>
          <a:custGeom>
            <a:rect b="b" l="l" r="r" t="t"/>
            <a:pathLst>
              <a:path extrusionOk="0" h="4855" w="27366">
                <a:moveTo>
                  <a:pt x="17971" y="0"/>
                </a:moveTo>
                <a:cubicBezTo>
                  <a:pt x="15346" y="0"/>
                  <a:pt x="13066" y="1062"/>
                  <a:pt x="11306" y="2196"/>
                </a:cubicBezTo>
                <a:cubicBezTo>
                  <a:pt x="10351" y="1287"/>
                  <a:pt x="9173" y="848"/>
                  <a:pt x="7858" y="848"/>
                </a:cubicBezTo>
                <a:cubicBezTo>
                  <a:pt x="5513" y="848"/>
                  <a:pt x="2732" y="2243"/>
                  <a:pt x="0" y="4854"/>
                </a:cubicBezTo>
                <a:lnTo>
                  <a:pt x="27366" y="4854"/>
                </a:lnTo>
                <a:cubicBezTo>
                  <a:pt x="23982" y="1215"/>
                  <a:pt x="20779" y="0"/>
                  <a:pt x="179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3"/>
          <p:cNvGrpSpPr/>
          <p:nvPr/>
        </p:nvGrpSpPr>
        <p:grpSpPr>
          <a:xfrm>
            <a:off x="7288012" y="-323476"/>
            <a:ext cx="2540086" cy="5508682"/>
            <a:chOff x="7288012" y="-323476"/>
            <a:chExt cx="2540086" cy="5508682"/>
          </a:xfrm>
        </p:grpSpPr>
        <p:sp>
          <p:nvSpPr>
            <p:cNvPr id="195" name="Google Shape;195;p13"/>
            <p:cNvSpPr/>
            <p:nvPr/>
          </p:nvSpPr>
          <p:spPr>
            <a:xfrm rot="-4973965">
              <a:off x="8089793" y="213450"/>
              <a:ext cx="2088145" cy="1139083"/>
            </a:xfrm>
            <a:custGeom>
              <a:rect b="b" l="l" r="r" t="t"/>
              <a:pathLst>
                <a:path extrusionOk="0" h="28474" w="52198">
                  <a:moveTo>
                    <a:pt x="32614" y="1"/>
                  </a:moveTo>
                  <a:cubicBezTo>
                    <a:pt x="32308" y="1"/>
                    <a:pt x="31997" y="60"/>
                    <a:pt x="31690" y="60"/>
                  </a:cubicBezTo>
                  <a:lnTo>
                    <a:pt x="31690" y="371"/>
                  </a:lnTo>
                  <a:cubicBezTo>
                    <a:pt x="31997" y="371"/>
                    <a:pt x="32308" y="307"/>
                    <a:pt x="32614" y="307"/>
                  </a:cubicBezTo>
                  <a:lnTo>
                    <a:pt x="32614" y="1"/>
                  </a:lnTo>
                  <a:close/>
                  <a:moveTo>
                    <a:pt x="33543" y="1"/>
                  </a:moveTo>
                  <a:lnTo>
                    <a:pt x="33543" y="307"/>
                  </a:lnTo>
                  <a:cubicBezTo>
                    <a:pt x="33850" y="371"/>
                    <a:pt x="34161" y="371"/>
                    <a:pt x="34408" y="371"/>
                  </a:cubicBezTo>
                  <a:lnTo>
                    <a:pt x="34467" y="60"/>
                  </a:lnTo>
                  <a:cubicBezTo>
                    <a:pt x="34161" y="60"/>
                    <a:pt x="33850" y="60"/>
                    <a:pt x="33543" y="1"/>
                  </a:cubicBezTo>
                  <a:close/>
                  <a:moveTo>
                    <a:pt x="30761" y="60"/>
                  </a:moveTo>
                  <a:cubicBezTo>
                    <a:pt x="30455" y="60"/>
                    <a:pt x="30144" y="124"/>
                    <a:pt x="29837" y="124"/>
                  </a:cubicBezTo>
                  <a:lnTo>
                    <a:pt x="29837" y="431"/>
                  </a:lnTo>
                  <a:cubicBezTo>
                    <a:pt x="30144" y="431"/>
                    <a:pt x="30455" y="371"/>
                    <a:pt x="30761" y="371"/>
                  </a:cubicBezTo>
                  <a:lnTo>
                    <a:pt x="30761" y="60"/>
                  </a:lnTo>
                  <a:close/>
                  <a:moveTo>
                    <a:pt x="35396" y="60"/>
                  </a:moveTo>
                  <a:lnTo>
                    <a:pt x="35332" y="371"/>
                  </a:lnTo>
                  <a:cubicBezTo>
                    <a:pt x="35643" y="431"/>
                    <a:pt x="35950" y="431"/>
                    <a:pt x="36261" y="431"/>
                  </a:cubicBezTo>
                  <a:lnTo>
                    <a:pt x="36261" y="124"/>
                  </a:lnTo>
                  <a:cubicBezTo>
                    <a:pt x="36014" y="124"/>
                    <a:pt x="35703" y="124"/>
                    <a:pt x="35396" y="60"/>
                  </a:cubicBezTo>
                  <a:close/>
                  <a:moveTo>
                    <a:pt x="28908" y="184"/>
                  </a:moveTo>
                  <a:cubicBezTo>
                    <a:pt x="28602" y="248"/>
                    <a:pt x="28291" y="248"/>
                    <a:pt x="27984" y="307"/>
                  </a:cubicBezTo>
                  <a:lnTo>
                    <a:pt x="28044" y="554"/>
                  </a:lnTo>
                  <a:cubicBezTo>
                    <a:pt x="28291" y="554"/>
                    <a:pt x="28602" y="554"/>
                    <a:pt x="28908" y="495"/>
                  </a:cubicBezTo>
                  <a:lnTo>
                    <a:pt x="28908" y="184"/>
                  </a:lnTo>
                  <a:close/>
                  <a:moveTo>
                    <a:pt x="37185" y="248"/>
                  </a:moveTo>
                  <a:lnTo>
                    <a:pt x="37185" y="495"/>
                  </a:lnTo>
                  <a:cubicBezTo>
                    <a:pt x="37497" y="554"/>
                    <a:pt x="37803" y="554"/>
                    <a:pt x="38114" y="618"/>
                  </a:cubicBezTo>
                  <a:lnTo>
                    <a:pt x="38114" y="307"/>
                  </a:lnTo>
                  <a:cubicBezTo>
                    <a:pt x="37803" y="248"/>
                    <a:pt x="37497" y="248"/>
                    <a:pt x="37185" y="248"/>
                  </a:cubicBezTo>
                  <a:close/>
                  <a:moveTo>
                    <a:pt x="27055" y="371"/>
                  </a:moveTo>
                  <a:cubicBezTo>
                    <a:pt x="26749" y="431"/>
                    <a:pt x="26438" y="495"/>
                    <a:pt x="26131" y="495"/>
                  </a:cubicBezTo>
                  <a:lnTo>
                    <a:pt x="26190" y="801"/>
                  </a:lnTo>
                  <a:cubicBezTo>
                    <a:pt x="26502" y="742"/>
                    <a:pt x="26808" y="742"/>
                    <a:pt x="27119" y="678"/>
                  </a:cubicBezTo>
                  <a:lnTo>
                    <a:pt x="27055" y="371"/>
                  </a:lnTo>
                  <a:close/>
                  <a:moveTo>
                    <a:pt x="39038" y="431"/>
                  </a:moveTo>
                  <a:lnTo>
                    <a:pt x="38979" y="742"/>
                  </a:lnTo>
                  <a:cubicBezTo>
                    <a:pt x="39285" y="742"/>
                    <a:pt x="39597" y="801"/>
                    <a:pt x="39903" y="865"/>
                  </a:cubicBezTo>
                  <a:lnTo>
                    <a:pt x="39967" y="554"/>
                  </a:lnTo>
                  <a:cubicBezTo>
                    <a:pt x="39656" y="495"/>
                    <a:pt x="39350" y="431"/>
                    <a:pt x="39038" y="431"/>
                  </a:cubicBezTo>
                  <a:close/>
                  <a:moveTo>
                    <a:pt x="25266" y="678"/>
                  </a:moveTo>
                  <a:cubicBezTo>
                    <a:pt x="24955" y="678"/>
                    <a:pt x="24649" y="742"/>
                    <a:pt x="24337" y="801"/>
                  </a:cubicBezTo>
                  <a:lnTo>
                    <a:pt x="24402" y="1112"/>
                  </a:lnTo>
                  <a:cubicBezTo>
                    <a:pt x="24708" y="1048"/>
                    <a:pt x="24955" y="989"/>
                    <a:pt x="25266" y="925"/>
                  </a:cubicBezTo>
                  <a:lnTo>
                    <a:pt x="25266" y="678"/>
                  </a:lnTo>
                  <a:close/>
                  <a:moveTo>
                    <a:pt x="40891" y="678"/>
                  </a:moveTo>
                  <a:lnTo>
                    <a:pt x="40832" y="989"/>
                  </a:lnTo>
                  <a:cubicBezTo>
                    <a:pt x="41138" y="1048"/>
                    <a:pt x="41450" y="1112"/>
                    <a:pt x="41697" y="1172"/>
                  </a:cubicBezTo>
                  <a:lnTo>
                    <a:pt x="41756" y="865"/>
                  </a:lnTo>
                  <a:cubicBezTo>
                    <a:pt x="41450" y="801"/>
                    <a:pt x="41203" y="742"/>
                    <a:pt x="40891" y="678"/>
                  </a:cubicBezTo>
                  <a:close/>
                  <a:moveTo>
                    <a:pt x="23413" y="989"/>
                  </a:moveTo>
                  <a:cubicBezTo>
                    <a:pt x="23102" y="1048"/>
                    <a:pt x="22796" y="1112"/>
                    <a:pt x="22549" y="1172"/>
                  </a:cubicBezTo>
                  <a:lnTo>
                    <a:pt x="22608" y="1483"/>
                  </a:lnTo>
                  <a:cubicBezTo>
                    <a:pt x="22855" y="1419"/>
                    <a:pt x="23166" y="1360"/>
                    <a:pt x="23473" y="1295"/>
                  </a:cubicBezTo>
                  <a:lnTo>
                    <a:pt x="23413" y="989"/>
                  </a:lnTo>
                  <a:close/>
                  <a:moveTo>
                    <a:pt x="42685" y="1048"/>
                  </a:moveTo>
                  <a:lnTo>
                    <a:pt x="42621" y="1360"/>
                  </a:lnTo>
                  <a:cubicBezTo>
                    <a:pt x="42932" y="1419"/>
                    <a:pt x="43239" y="1483"/>
                    <a:pt x="43486" y="1542"/>
                  </a:cubicBezTo>
                  <a:lnTo>
                    <a:pt x="43609" y="1236"/>
                  </a:lnTo>
                  <a:lnTo>
                    <a:pt x="42685" y="1048"/>
                  </a:lnTo>
                  <a:close/>
                  <a:moveTo>
                    <a:pt x="21620" y="1419"/>
                  </a:moveTo>
                  <a:cubicBezTo>
                    <a:pt x="21313" y="1483"/>
                    <a:pt x="21002" y="1607"/>
                    <a:pt x="20755" y="1666"/>
                  </a:cubicBezTo>
                  <a:lnTo>
                    <a:pt x="20819" y="1977"/>
                  </a:lnTo>
                  <a:cubicBezTo>
                    <a:pt x="21125" y="1854"/>
                    <a:pt x="21373" y="1789"/>
                    <a:pt x="21684" y="1730"/>
                  </a:cubicBezTo>
                  <a:lnTo>
                    <a:pt x="21620" y="1419"/>
                  </a:lnTo>
                  <a:close/>
                  <a:moveTo>
                    <a:pt x="44474" y="1483"/>
                  </a:moveTo>
                  <a:lnTo>
                    <a:pt x="44415" y="1789"/>
                  </a:lnTo>
                  <a:cubicBezTo>
                    <a:pt x="44721" y="1854"/>
                    <a:pt x="44968" y="1913"/>
                    <a:pt x="45279" y="2037"/>
                  </a:cubicBezTo>
                  <a:lnTo>
                    <a:pt x="45339" y="1730"/>
                  </a:lnTo>
                  <a:cubicBezTo>
                    <a:pt x="45092" y="1666"/>
                    <a:pt x="44785" y="1542"/>
                    <a:pt x="44474" y="1483"/>
                  </a:cubicBezTo>
                  <a:close/>
                  <a:moveTo>
                    <a:pt x="19831" y="1913"/>
                  </a:moveTo>
                  <a:cubicBezTo>
                    <a:pt x="19519" y="2037"/>
                    <a:pt x="19272" y="2101"/>
                    <a:pt x="18966" y="2224"/>
                  </a:cubicBezTo>
                  <a:lnTo>
                    <a:pt x="19090" y="2531"/>
                  </a:lnTo>
                  <a:cubicBezTo>
                    <a:pt x="19337" y="2407"/>
                    <a:pt x="19643" y="2284"/>
                    <a:pt x="19954" y="2224"/>
                  </a:cubicBezTo>
                  <a:lnTo>
                    <a:pt x="19831" y="1913"/>
                  </a:lnTo>
                  <a:close/>
                  <a:moveTo>
                    <a:pt x="46268" y="1977"/>
                  </a:moveTo>
                  <a:lnTo>
                    <a:pt x="46144" y="2284"/>
                  </a:lnTo>
                  <a:cubicBezTo>
                    <a:pt x="46450" y="2407"/>
                    <a:pt x="46762" y="2471"/>
                    <a:pt x="47009" y="2595"/>
                  </a:cubicBezTo>
                  <a:lnTo>
                    <a:pt x="47132" y="2284"/>
                  </a:lnTo>
                  <a:cubicBezTo>
                    <a:pt x="46821" y="2160"/>
                    <a:pt x="46574" y="2101"/>
                    <a:pt x="46268" y="1977"/>
                  </a:cubicBezTo>
                  <a:close/>
                  <a:moveTo>
                    <a:pt x="18101" y="2531"/>
                  </a:moveTo>
                  <a:cubicBezTo>
                    <a:pt x="17790" y="2654"/>
                    <a:pt x="17543" y="2718"/>
                    <a:pt x="17237" y="2842"/>
                  </a:cubicBezTo>
                  <a:lnTo>
                    <a:pt x="17360" y="3148"/>
                  </a:lnTo>
                  <a:cubicBezTo>
                    <a:pt x="17607" y="3025"/>
                    <a:pt x="17914" y="2901"/>
                    <a:pt x="18225" y="2778"/>
                  </a:cubicBezTo>
                  <a:lnTo>
                    <a:pt x="18101" y="2531"/>
                  </a:lnTo>
                  <a:close/>
                  <a:moveTo>
                    <a:pt x="47997" y="2595"/>
                  </a:moveTo>
                  <a:lnTo>
                    <a:pt x="47874" y="2901"/>
                  </a:lnTo>
                  <a:cubicBezTo>
                    <a:pt x="48180" y="2966"/>
                    <a:pt x="48491" y="3089"/>
                    <a:pt x="48738" y="3213"/>
                  </a:cubicBezTo>
                  <a:lnTo>
                    <a:pt x="48862" y="2966"/>
                  </a:lnTo>
                  <a:cubicBezTo>
                    <a:pt x="48551" y="2842"/>
                    <a:pt x="48304" y="2718"/>
                    <a:pt x="47997" y="2595"/>
                  </a:cubicBezTo>
                  <a:close/>
                  <a:moveTo>
                    <a:pt x="16372" y="3213"/>
                  </a:moveTo>
                  <a:cubicBezTo>
                    <a:pt x="16125" y="3336"/>
                    <a:pt x="15813" y="3460"/>
                    <a:pt x="15566" y="3583"/>
                  </a:cubicBezTo>
                  <a:lnTo>
                    <a:pt x="15690" y="3890"/>
                  </a:lnTo>
                  <a:cubicBezTo>
                    <a:pt x="15937" y="3766"/>
                    <a:pt x="16248" y="3643"/>
                    <a:pt x="16495" y="3519"/>
                  </a:cubicBezTo>
                  <a:lnTo>
                    <a:pt x="16372" y="3213"/>
                  </a:lnTo>
                  <a:close/>
                  <a:moveTo>
                    <a:pt x="49727" y="3272"/>
                  </a:moveTo>
                  <a:lnTo>
                    <a:pt x="49603" y="3583"/>
                  </a:lnTo>
                  <a:cubicBezTo>
                    <a:pt x="49850" y="3707"/>
                    <a:pt x="50157" y="3830"/>
                    <a:pt x="50404" y="3954"/>
                  </a:cubicBezTo>
                  <a:lnTo>
                    <a:pt x="50527" y="3643"/>
                  </a:lnTo>
                  <a:cubicBezTo>
                    <a:pt x="50280" y="3519"/>
                    <a:pt x="49974" y="3395"/>
                    <a:pt x="49727" y="3272"/>
                  </a:cubicBezTo>
                  <a:close/>
                  <a:moveTo>
                    <a:pt x="14702" y="4013"/>
                  </a:moveTo>
                  <a:cubicBezTo>
                    <a:pt x="14454" y="4137"/>
                    <a:pt x="14148" y="4324"/>
                    <a:pt x="13901" y="4448"/>
                  </a:cubicBezTo>
                  <a:lnTo>
                    <a:pt x="14025" y="4754"/>
                  </a:lnTo>
                  <a:cubicBezTo>
                    <a:pt x="14331" y="4572"/>
                    <a:pt x="14578" y="4448"/>
                    <a:pt x="14825" y="4260"/>
                  </a:cubicBezTo>
                  <a:lnTo>
                    <a:pt x="14702" y="4013"/>
                  </a:lnTo>
                  <a:close/>
                  <a:moveTo>
                    <a:pt x="51392" y="4077"/>
                  </a:moveTo>
                  <a:lnTo>
                    <a:pt x="51268" y="4324"/>
                  </a:lnTo>
                  <a:cubicBezTo>
                    <a:pt x="51515" y="4507"/>
                    <a:pt x="51763" y="4631"/>
                    <a:pt x="52074" y="4754"/>
                  </a:cubicBezTo>
                  <a:lnTo>
                    <a:pt x="52197" y="4507"/>
                  </a:lnTo>
                  <a:cubicBezTo>
                    <a:pt x="51950" y="4384"/>
                    <a:pt x="51639" y="4201"/>
                    <a:pt x="51392" y="4077"/>
                  </a:cubicBezTo>
                  <a:close/>
                  <a:moveTo>
                    <a:pt x="13096" y="4942"/>
                  </a:moveTo>
                  <a:cubicBezTo>
                    <a:pt x="12849" y="5125"/>
                    <a:pt x="12601" y="5248"/>
                    <a:pt x="12354" y="5436"/>
                  </a:cubicBezTo>
                  <a:lnTo>
                    <a:pt x="12478" y="5683"/>
                  </a:lnTo>
                  <a:cubicBezTo>
                    <a:pt x="12725" y="5496"/>
                    <a:pt x="13036" y="5372"/>
                    <a:pt x="13283" y="5189"/>
                  </a:cubicBezTo>
                  <a:lnTo>
                    <a:pt x="13096" y="4942"/>
                  </a:lnTo>
                  <a:close/>
                  <a:moveTo>
                    <a:pt x="11554" y="5990"/>
                  </a:moveTo>
                  <a:cubicBezTo>
                    <a:pt x="11307" y="6177"/>
                    <a:pt x="11060" y="6360"/>
                    <a:pt x="10872" y="6548"/>
                  </a:cubicBezTo>
                  <a:lnTo>
                    <a:pt x="11060" y="6795"/>
                  </a:lnTo>
                  <a:cubicBezTo>
                    <a:pt x="11307" y="6607"/>
                    <a:pt x="11490" y="6425"/>
                    <a:pt x="11737" y="6237"/>
                  </a:cubicBezTo>
                  <a:lnTo>
                    <a:pt x="11554" y="5990"/>
                  </a:lnTo>
                  <a:close/>
                  <a:moveTo>
                    <a:pt x="10131" y="7166"/>
                  </a:moveTo>
                  <a:cubicBezTo>
                    <a:pt x="9884" y="7349"/>
                    <a:pt x="9701" y="7536"/>
                    <a:pt x="9454" y="7783"/>
                  </a:cubicBezTo>
                  <a:lnTo>
                    <a:pt x="9637" y="7966"/>
                  </a:lnTo>
                  <a:cubicBezTo>
                    <a:pt x="9884" y="7783"/>
                    <a:pt x="10131" y="7596"/>
                    <a:pt x="10318" y="7349"/>
                  </a:cubicBezTo>
                  <a:lnTo>
                    <a:pt x="10131" y="7166"/>
                  </a:lnTo>
                  <a:close/>
                  <a:moveTo>
                    <a:pt x="8772" y="8401"/>
                  </a:moveTo>
                  <a:cubicBezTo>
                    <a:pt x="8525" y="8584"/>
                    <a:pt x="8342" y="8831"/>
                    <a:pt x="8095" y="9019"/>
                  </a:cubicBezTo>
                  <a:lnTo>
                    <a:pt x="8342" y="9266"/>
                  </a:lnTo>
                  <a:cubicBezTo>
                    <a:pt x="8525" y="9019"/>
                    <a:pt x="8772" y="8831"/>
                    <a:pt x="8960" y="8584"/>
                  </a:cubicBezTo>
                  <a:lnTo>
                    <a:pt x="8772" y="8401"/>
                  </a:lnTo>
                  <a:close/>
                  <a:moveTo>
                    <a:pt x="7477" y="9696"/>
                  </a:moveTo>
                  <a:cubicBezTo>
                    <a:pt x="7289" y="9943"/>
                    <a:pt x="7107" y="10190"/>
                    <a:pt x="6859" y="10437"/>
                  </a:cubicBezTo>
                  <a:lnTo>
                    <a:pt x="7107" y="10625"/>
                  </a:lnTo>
                  <a:cubicBezTo>
                    <a:pt x="7289" y="10378"/>
                    <a:pt x="7536" y="10131"/>
                    <a:pt x="7724" y="9943"/>
                  </a:cubicBezTo>
                  <a:lnTo>
                    <a:pt x="7477" y="9696"/>
                  </a:lnTo>
                  <a:close/>
                  <a:moveTo>
                    <a:pt x="6301" y="11119"/>
                  </a:moveTo>
                  <a:lnTo>
                    <a:pt x="5748" y="11860"/>
                  </a:lnTo>
                  <a:lnTo>
                    <a:pt x="5995" y="12043"/>
                  </a:lnTo>
                  <a:lnTo>
                    <a:pt x="6548" y="11302"/>
                  </a:lnTo>
                  <a:lnTo>
                    <a:pt x="6301" y="11119"/>
                  </a:lnTo>
                  <a:close/>
                  <a:moveTo>
                    <a:pt x="5189" y="12661"/>
                  </a:moveTo>
                  <a:cubicBezTo>
                    <a:pt x="5066" y="12908"/>
                    <a:pt x="4883" y="13155"/>
                    <a:pt x="4695" y="13402"/>
                  </a:cubicBezTo>
                  <a:lnTo>
                    <a:pt x="4942" y="13590"/>
                  </a:lnTo>
                  <a:cubicBezTo>
                    <a:pt x="5130" y="13343"/>
                    <a:pt x="5313" y="13095"/>
                    <a:pt x="5436" y="12784"/>
                  </a:cubicBezTo>
                  <a:lnTo>
                    <a:pt x="5189" y="12661"/>
                  </a:lnTo>
                  <a:close/>
                  <a:moveTo>
                    <a:pt x="4201" y="14207"/>
                  </a:moveTo>
                  <a:cubicBezTo>
                    <a:pt x="4077" y="14454"/>
                    <a:pt x="3954" y="14761"/>
                    <a:pt x="3771" y="15008"/>
                  </a:cubicBezTo>
                  <a:lnTo>
                    <a:pt x="4077" y="15196"/>
                  </a:lnTo>
                  <a:cubicBezTo>
                    <a:pt x="4201" y="14884"/>
                    <a:pt x="4324" y="14637"/>
                    <a:pt x="4512" y="14390"/>
                  </a:cubicBezTo>
                  <a:lnTo>
                    <a:pt x="4201" y="14207"/>
                  </a:lnTo>
                  <a:close/>
                  <a:moveTo>
                    <a:pt x="3336" y="15813"/>
                  </a:moveTo>
                  <a:cubicBezTo>
                    <a:pt x="3213" y="16120"/>
                    <a:pt x="3089" y="16367"/>
                    <a:pt x="2966" y="16678"/>
                  </a:cubicBezTo>
                  <a:lnTo>
                    <a:pt x="3213" y="16802"/>
                  </a:lnTo>
                  <a:cubicBezTo>
                    <a:pt x="3336" y="16554"/>
                    <a:pt x="3524" y="16243"/>
                    <a:pt x="3648" y="15996"/>
                  </a:cubicBezTo>
                  <a:lnTo>
                    <a:pt x="3336" y="15813"/>
                  </a:lnTo>
                  <a:close/>
                  <a:moveTo>
                    <a:pt x="2595" y="17543"/>
                  </a:moveTo>
                  <a:cubicBezTo>
                    <a:pt x="2471" y="17790"/>
                    <a:pt x="2348" y="18096"/>
                    <a:pt x="2224" y="18408"/>
                  </a:cubicBezTo>
                  <a:lnTo>
                    <a:pt x="2536" y="18467"/>
                  </a:lnTo>
                  <a:cubicBezTo>
                    <a:pt x="2659" y="18220"/>
                    <a:pt x="2783" y="17913"/>
                    <a:pt x="2842" y="17666"/>
                  </a:cubicBezTo>
                  <a:lnTo>
                    <a:pt x="2595" y="17543"/>
                  </a:lnTo>
                  <a:close/>
                  <a:moveTo>
                    <a:pt x="1918" y="19272"/>
                  </a:moveTo>
                  <a:cubicBezTo>
                    <a:pt x="1854" y="19519"/>
                    <a:pt x="1730" y="19826"/>
                    <a:pt x="1607" y="20137"/>
                  </a:cubicBezTo>
                  <a:lnTo>
                    <a:pt x="1918" y="20196"/>
                  </a:lnTo>
                  <a:cubicBezTo>
                    <a:pt x="2042" y="19949"/>
                    <a:pt x="2101" y="19643"/>
                    <a:pt x="2224" y="19332"/>
                  </a:cubicBezTo>
                  <a:lnTo>
                    <a:pt x="1918" y="19272"/>
                  </a:lnTo>
                  <a:close/>
                  <a:moveTo>
                    <a:pt x="1360" y="21002"/>
                  </a:moveTo>
                  <a:cubicBezTo>
                    <a:pt x="1300" y="21308"/>
                    <a:pt x="1177" y="21619"/>
                    <a:pt x="1113" y="21926"/>
                  </a:cubicBezTo>
                  <a:lnTo>
                    <a:pt x="1424" y="21990"/>
                  </a:lnTo>
                  <a:cubicBezTo>
                    <a:pt x="1483" y="21679"/>
                    <a:pt x="1607" y="21372"/>
                    <a:pt x="1671" y="21061"/>
                  </a:cubicBezTo>
                  <a:lnTo>
                    <a:pt x="1360" y="21002"/>
                  </a:lnTo>
                  <a:close/>
                  <a:moveTo>
                    <a:pt x="930" y="22791"/>
                  </a:moveTo>
                  <a:cubicBezTo>
                    <a:pt x="865" y="23102"/>
                    <a:pt x="806" y="23408"/>
                    <a:pt x="683" y="23720"/>
                  </a:cubicBezTo>
                  <a:lnTo>
                    <a:pt x="989" y="23779"/>
                  </a:lnTo>
                  <a:cubicBezTo>
                    <a:pt x="1053" y="23472"/>
                    <a:pt x="1113" y="23161"/>
                    <a:pt x="1236" y="22855"/>
                  </a:cubicBezTo>
                  <a:lnTo>
                    <a:pt x="930" y="22791"/>
                  </a:lnTo>
                  <a:close/>
                  <a:moveTo>
                    <a:pt x="559" y="24584"/>
                  </a:moveTo>
                  <a:lnTo>
                    <a:pt x="371" y="25508"/>
                  </a:lnTo>
                  <a:lnTo>
                    <a:pt x="683" y="25573"/>
                  </a:lnTo>
                  <a:lnTo>
                    <a:pt x="865" y="24644"/>
                  </a:lnTo>
                  <a:lnTo>
                    <a:pt x="559" y="24584"/>
                  </a:lnTo>
                  <a:close/>
                  <a:moveTo>
                    <a:pt x="248" y="26437"/>
                  </a:moveTo>
                  <a:cubicBezTo>
                    <a:pt x="188" y="26744"/>
                    <a:pt x="188" y="27055"/>
                    <a:pt x="124" y="27361"/>
                  </a:cubicBezTo>
                  <a:lnTo>
                    <a:pt x="436" y="27361"/>
                  </a:lnTo>
                  <a:cubicBezTo>
                    <a:pt x="495" y="27055"/>
                    <a:pt x="495" y="26744"/>
                    <a:pt x="559" y="26497"/>
                  </a:cubicBezTo>
                  <a:lnTo>
                    <a:pt x="248" y="26437"/>
                  </a:lnTo>
                  <a:close/>
                  <a:moveTo>
                    <a:pt x="65" y="28290"/>
                  </a:moveTo>
                  <a:lnTo>
                    <a:pt x="1" y="28414"/>
                  </a:lnTo>
                  <a:lnTo>
                    <a:pt x="312" y="28473"/>
                  </a:lnTo>
                  <a:lnTo>
                    <a:pt x="371" y="282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288012" y="4046175"/>
              <a:ext cx="2088050" cy="1139031"/>
            </a:xfrm>
            <a:custGeom>
              <a:rect b="b" l="l" r="r" t="t"/>
              <a:pathLst>
                <a:path extrusionOk="0" h="28474" w="52198">
                  <a:moveTo>
                    <a:pt x="32614" y="1"/>
                  </a:moveTo>
                  <a:cubicBezTo>
                    <a:pt x="32308" y="1"/>
                    <a:pt x="31997" y="60"/>
                    <a:pt x="31690" y="60"/>
                  </a:cubicBezTo>
                  <a:lnTo>
                    <a:pt x="31690" y="371"/>
                  </a:lnTo>
                  <a:cubicBezTo>
                    <a:pt x="31997" y="371"/>
                    <a:pt x="32308" y="307"/>
                    <a:pt x="32614" y="307"/>
                  </a:cubicBezTo>
                  <a:lnTo>
                    <a:pt x="32614" y="1"/>
                  </a:lnTo>
                  <a:close/>
                  <a:moveTo>
                    <a:pt x="33543" y="1"/>
                  </a:moveTo>
                  <a:lnTo>
                    <a:pt x="33543" y="307"/>
                  </a:lnTo>
                  <a:cubicBezTo>
                    <a:pt x="33850" y="371"/>
                    <a:pt x="34161" y="371"/>
                    <a:pt x="34408" y="371"/>
                  </a:cubicBezTo>
                  <a:lnTo>
                    <a:pt x="34467" y="60"/>
                  </a:lnTo>
                  <a:cubicBezTo>
                    <a:pt x="34161" y="60"/>
                    <a:pt x="33850" y="60"/>
                    <a:pt x="33543" y="1"/>
                  </a:cubicBezTo>
                  <a:close/>
                  <a:moveTo>
                    <a:pt x="30761" y="60"/>
                  </a:moveTo>
                  <a:cubicBezTo>
                    <a:pt x="30455" y="60"/>
                    <a:pt x="30144" y="124"/>
                    <a:pt x="29837" y="124"/>
                  </a:cubicBezTo>
                  <a:lnTo>
                    <a:pt x="29837" y="431"/>
                  </a:lnTo>
                  <a:cubicBezTo>
                    <a:pt x="30144" y="431"/>
                    <a:pt x="30455" y="371"/>
                    <a:pt x="30761" y="371"/>
                  </a:cubicBezTo>
                  <a:lnTo>
                    <a:pt x="30761" y="60"/>
                  </a:lnTo>
                  <a:close/>
                  <a:moveTo>
                    <a:pt x="35396" y="60"/>
                  </a:moveTo>
                  <a:lnTo>
                    <a:pt x="35332" y="371"/>
                  </a:lnTo>
                  <a:cubicBezTo>
                    <a:pt x="35643" y="431"/>
                    <a:pt x="35950" y="431"/>
                    <a:pt x="36261" y="431"/>
                  </a:cubicBezTo>
                  <a:lnTo>
                    <a:pt x="36261" y="124"/>
                  </a:lnTo>
                  <a:cubicBezTo>
                    <a:pt x="36014" y="124"/>
                    <a:pt x="35703" y="124"/>
                    <a:pt x="35396" y="60"/>
                  </a:cubicBezTo>
                  <a:close/>
                  <a:moveTo>
                    <a:pt x="28908" y="184"/>
                  </a:moveTo>
                  <a:cubicBezTo>
                    <a:pt x="28602" y="248"/>
                    <a:pt x="28291" y="248"/>
                    <a:pt x="27984" y="307"/>
                  </a:cubicBezTo>
                  <a:lnTo>
                    <a:pt x="28044" y="554"/>
                  </a:lnTo>
                  <a:cubicBezTo>
                    <a:pt x="28291" y="554"/>
                    <a:pt x="28602" y="554"/>
                    <a:pt x="28908" y="495"/>
                  </a:cubicBezTo>
                  <a:lnTo>
                    <a:pt x="28908" y="184"/>
                  </a:lnTo>
                  <a:close/>
                  <a:moveTo>
                    <a:pt x="37185" y="248"/>
                  </a:moveTo>
                  <a:lnTo>
                    <a:pt x="37185" y="495"/>
                  </a:lnTo>
                  <a:cubicBezTo>
                    <a:pt x="37497" y="554"/>
                    <a:pt x="37803" y="554"/>
                    <a:pt x="38114" y="618"/>
                  </a:cubicBezTo>
                  <a:lnTo>
                    <a:pt x="38114" y="307"/>
                  </a:lnTo>
                  <a:cubicBezTo>
                    <a:pt x="37803" y="248"/>
                    <a:pt x="37497" y="248"/>
                    <a:pt x="37185" y="248"/>
                  </a:cubicBezTo>
                  <a:close/>
                  <a:moveTo>
                    <a:pt x="27055" y="371"/>
                  </a:moveTo>
                  <a:cubicBezTo>
                    <a:pt x="26749" y="431"/>
                    <a:pt x="26438" y="495"/>
                    <a:pt x="26131" y="495"/>
                  </a:cubicBezTo>
                  <a:lnTo>
                    <a:pt x="26190" y="801"/>
                  </a:lnTo>
                  <a:cubicBezTo>
                    <a:pt x="26502" y="742"/>
                    <a:pt x="26808" y="742"/>
                    <a:pt x="27119" y="678"/>
                  </a:cubicBezTo>
                  <a:lnTo>
                    <a:pt x="27055" y="371"/>
                  </a:lnTo>
                  <a:close/>
                  <a:moveTo>
                    <a:pt x="39038" y="431"/>
                  </a:moveTo>
                  <a:lnTo>
                    <a:pt x="38979" y="742"/>
                  </a:lnTo>
                  <a:cubicBezTo>
                    <a:pt x="39285" y="742"/>
                    <a:pt x="39597" y="801"/>
                    <a:pt x="39903" y="865"/>
                  </a:cubicBezTo>
                  <a:lnTo>
                    <a:pt x="39967" y="554"/>
                  </a:lnTo>
                  <a:cubicBezTo>
                    <a:pt x="39656" y="495"/>
                    <a:pt x="39350" y="431"/>
                    <a:pt x="39038" y="431"/>
                  </a:cubicBezTo>
                  <a:close/>
                  <a:moveTo>
                    <a:pt x="25266" y="678"/>
                  </a:moveTo>
                  <a:cubicBezTo>
                    <a:pt x="24955" y="678"/>
                    <a:pt x="24649" y="742"/>
                    <a:pt x="24337" y="801"/>
                  </a:cubicBezTo>
                  <a:lnTo>
                    <a:pt x="24402" y="1112"/>
                  </a:lnTo>
                  <a:cubicBezTo>
                    <a:pt x="24708" y="1048"/>
                    <a:pt x="24955" y="989"/>
                    <a:pt x="25266" y="925"/>
                  </a:cubicBezTo>
                  <a:lnTo>
                    <a:pt x="25266" y="678"/>
                  </a:lnTo>
                  <a:close/>
                  <a:moveTo>
                    <a:pt x="40891" y="678"/>
                  </a:moveTo>
                  <a:lnTo>
                    <a:pt x="40832" y="989"/>
                  </a:lnTo>
                  <a:cubicBezTo>
                    <a:pt x="41138" y="1048"/>
                    <a:pt x="41450" y="1112"/>
                    <a:pt x="41697" y="1172"/>
                  </a:cubicBezTo>
                  <a:lnTo>
                    <a:pt x="41756" y="865"/>
                  </a:lnTo>
                  <a:cubicBezTo>
                    <a:pt x="41450" y="801"/>
                    <a:pt x="41203" y="742"/>
                    <a:pt x="40891" y="678"/>
                  </a:cubicBezTo>
                  <a:close/>
                  <a:moveTo>
                    <a:pt x="23413" y="989"/>
                  </a:moveTo>
                  <a:cubicBezTo>
                    <a:pt x="23102" y="1048"/>
                    <a:pt x="22796" y="1112"/>
                    <a:pt x="22549" y="1172"/>
                  </a:cubicBezTo>
                  <a:lnTo>
                    <a:pt x="22608" y="1483"/>
                  </a:lnTo>
                  <a:cubicBezTo>
                    <a:pt x="22855" y="1419"/>
                    <a:pt x="23166" y="1360"/>
                    <a:pt x="23473" y="1295"/>
                  </a:cubicBezTo>
                  <a:lnTo>
                    <a:pt x="23413" y="989"/>
                  </a:lnTo>
                  <a:close/>
                  <a:moveTo>
                    <a:pt x="42685" y="1048"/>
                  </a:moveTo>
                  <a:lnTo>
                    <a:pt x="42621" y="1360"/>
                  </a:lnTo>
                  <a:cubicBezTo>
                    <a:pt x="42932" y="1419"/>
                    <a:pt x="43239" y="1483"/>
                    <a:pt x="43486" y="1542"/>
                  </a:cubicBezTo>
                  <a:lnTo>
                    <a:pt x="43609" y="1236"/>
                  </a:lnTo>
                  <a:lnTo>
                    <a:pt x="42685" y="1048"/>
                  </a:lnTo>
                  <a:close/>
                  <a:moveTo>
                    <a:pt x="21620" y="1419"/>
                  </a:moveTo>
                  <a:cubicBezTo>
                    <a:pt x="21313" y="1483"/>
                    <a:pt x="21002" y="1607"/>
                    <a:pt x="20755" y="1666"/>
                  </a:cubicBezTo>
                  <a:lnTo>
                    <a:pt x="20819" y="1977"/>
                  </a:lnTo>
                  <a:cubicBezTo>
                    <a:pt x="21125" y="1854"/>
                    <a:pt x="21373" y="1789"/>
                    <a:pt x="21684" y="1730"/>
                  </a:cubicBezTo>
                  <a:lnTo>
                    <a:pt x="21620" y="1419"/>
                  </a:lnTo>
                  <a:close/>
                  <a:moveTo>
                    <a:pt x="44474" y="1483"/>
                  </a:moveTo>
                  <a:lnTo>
                    <a:pt x="44415" y="1789"/>
                  </a:lnTo>
                  <a:cubicBezTo>
                    <a:pt x="44721" y="1854"/>
                    <a:pt x="44968" y="1913"/>
                    <a:pt x="45279" y="2037"/>
                  </a:cubicBezTo>
                  <a:lnTo>
                    <a:pt x="45339" y="1730"/>
                  </a:lnTo>
                  <a:cubicBezTo>
                    <a:pt x="45092" y="1666"/>
                    <a:pt x="44785" y="1542"/>
                    <a:pt x="44474" y="1483"/>
                  </a:cubicBezTo>
                  <a:close/>
                  <a:moveTo>
                    <a:pt x="19831" y="1913"/>
                  </a:moveTo>
                  <a:cubicBezTo>
                    <a:pt x="19519" y="2037"/>
                    <a:pt x="19272" y="2101"/>
                    <a:pt x="18966" y="2224"/>
                  </a:cubicBezTo>
                  <a:lnTo>
                    <a:pt x="19090" y="2531"/>
                  </a:lnTo>
                  <a:cubicBezTo>
                    <a:pt x="19337" y="2407"/>
                    <a:pt x="19643" y="2284"/>
                    <a:pt x="19954" y="2224"/>
                  </a:cubicBezTo>
                  <a:lnTo>
                    <a:pt x="19831" y="1913"/>
                  </a:lnTo>
                  <a:close/>
                  <a:moveTo>
                    <a:pt x="46268" y="1977"/>
                  </a:moveTo>
                  <a:lnTo>
                    <a:pt x="46144" y="2284"/>
                  </a:lnTo>
                  <a:cubicBezTo>
                    <a:pt x="46450" y="2407"/>
                    <a:pt x="46762" y="2471"/>
                    <a:pt x="47009" y="2595"/>
                  </a:cubicBezTo>
                  <a:lnTo>
                    <a:pt x="47132" y="2284"/>
                  </a:lnTo>
                  <a:cubicBezTo>
                    <a:pt x="46821" y="2160"/>
                    <a:pt x="46574" y="2101"/>
                    <a:pt x="46268" y="1977"/>
                  </a:cubicBezTo>
                  <a:close/>
                  <a:moveTo>
                    <a:pt x="18101" y="2531"/>
                  </a:moveTo>
                  <a:cubicBezTo>
                    <a:pt x="17790" y="2654"/>
                    <a:pt x="17543" y="2718"/>
                    <a:pt x="17237" y="2842"/>
                  </a:cubicBezTo>
                  <a:lnTo>
                    <a:pt x="17360" y="3148"/>
                  </a:lnTo>
                  <a:cubicBezTo>
                    <a:pt x="17607" y="3025"/>
                    <a:pt x="17914" y="2901"/>
                    <a:pt x="18225" y="2778"/>
                  </a:cubicBezTo>
                  <a:lnTo>
                    <a:pt x="18101" y="2531"/>
                  </a:lnTo>
                  <a:close/>
                  <a:moveTo>
                    <a:pt x="47997" y="2595"/>
                  </a:moveTo>
                  <a:lnTo>
                    <a:pt x="47874" y="2901"/>
                  </a:lnTo>
                  <a:cubicBezTo>
                    <a:pt x="48180" y="2966"/>
                    <a:pt x="48491" y="3089"/>
                    <a:pt x="48738" y="3213"/>
                  </a:cubicBezTo>
                  <a:lnTo>
                    <a:pt x="48862" y="2966"/>
                  </a:lnTo>
                  <a:cubicBezTo>
                    <a:pt x="48551" y="2842"/>
                    <a:pt x="48304" y="2718"/>
                    <a:pt x="47997" y="2595"/>
                  </a:cubicBezTo>
                  <a:close/>
                  <a:moveTo>
                    <a:pt x="16372" y="3213"/>
                  </a:moveTo>
                  <a:cubicBezTo>
                    <a:pt x="16125" y="3336"/>
                    <a:pt x="15813" y="3460"/>
                    <a:pt x="15566" y="3583"/>
                  </a:cubicBezTo>
                  <a:lnTo>
                    <a:pt x="15690" y="3890"/>
                  </a:lnTo>
                  <a:cubicBezTo>
                    <a:pt x="15937" y="3766"/>
                    <a:pt x="16248" y="3643"/>
                    <a:pt x="16495" y="3519"/>
                  </a:cubicBezTo>
                  <a:lnTo>
                    <a:pt x="16372" y="3213"/>
                  </a:lnTo>
                  <a:close/>
                  <a:moveTo>
                    <a:pt x="49727" y="3272"/>
                  </a:moveTo>
                  <a:lnTo>
                    <a:pt x="49603" y="3583"/>
                  </a:lnTo>
                  <a:cubicBezTo>
                    <a:pt x="49850" y="3707"/>
                    <a:pt x="50157" y="3830"/>
                    <a:pt x="50404" y="3954"/>
                  </a:cubicBezTo>
                  <a:lnTo>
                    <a:pt x="50527" y="3643"/>
                  </a:lnTo>
                  <a:cubicBezTo>
                    <a:pt x="50280" y="3519"/>
                    <a:pt x="49974" y="3395"/>
                    <a:pt x="49727" y="3272"/>
                  </a:cubicBezTo>
                  <a:close/>
                  <a:moveTo>
                    <a:pt x="14702" y="4013"/>
                  </a:moveTo>
                  <a:cubicBezTo>
                    <a:pt x="14454" y="4137"/>
                    <a:pt x="14148" y="4324"/>
                    <a:pt x="13901" y="4448"/>
                  </a:cubicBezTo>
                  <a:lnTo>
                    <a:pt x="14025" y="4754"/>
                  </a:lnTo>
                  <a:cubicBezTo>
                    <a:pt x="14331" y="4572"/>
                    <a:pt x="14578" y="4448"/>
                    <a:pt x="14825" y="4260"/>
                  </a:cubicBezTo>
                  <a:lnTo>
                    <a:pt x="14702" y="4013"/>
                  </a:lnTo>
                  <a:close/>
                  <a:moveTo>
                    <a:pt x="51392" y="4077"/>
                  </a:moveTo>
                  <a:lnTo>
                    <a:pt x="51268" y="4324"/>
                  </a:lnTo>
                  <a:cubicBezTo>
                    <a:pt x="51515" y="4507"/>
                    <a:pt x="51763" y="4631"/>
                    <a:pt x="52074" y="4754"/>
                  </a:cubicBezTo>
                  <a:lnTo>
                    <a:pt x="52197" y="4507"/>
                  </a:lnTo>
                  <a:cubicBezTo>
                    <a:pt x="51950" y="4384"/>
                    <a:pt x="51639" y="4201"/>
                    <a:pt x="51392" y="4077"/>
                  </a:cubicBezTo>
                  <a:close/>
                  <a:moveTo>
                    <a:pt x="13096" y="4942"/>
                  </a:moveTo>
                  <a:cubicBezTo>
                    <a:pt x="12849" y="5125"/>
                    <a:pt x="12601" y="5248"/>
                    <a:pt x="12354" y="5436"/>
                  </a:cubicBezTo>
                  <a:lnTo>
                    <a:pt x="12478" y="5683"/>
                  </a:lnTo>
                  <a:cubicBezTo>
                    <a:pt x="12725" y="5496"/>
                    <a:pt x="13036" y="5372"/>
                    <a:pt x="13283" y="5189"/>
                  </a:cubicBezTo>
                  <a:lnTo>
                    <a:pt x="13096" y="4942"/>
                  </a:lnTo>
                  <a:close/>
                  <a:moveTo>
                    <a:pt x="11554" y="5990"/>
                  </a:moveTo>
                  <a:cubicBezTo>
                    <a:pt x="11307" y="6177"/>
                    <a:pt x="11060" y="6360"/>
                    <a:pt x="10872" y="6548"/>
                  </a:cubicBezTo>
                  <a:lnTo>
                    <a:pt x="11060" y="6795"/>
                  </a:lnTo>
                  <a:cubicBezTo>
                    <a:pt x="11307" y="6607"/>
                    <a:pt x="11490" y="6425"/>
                    <a:pt x="11737" y="6237"/>
                  </a:cubicBezTo>
                  <a:lnTo>
                    <a:pt x="11554" y="5990"/>
                  </a:lnTo>
                  <a:close/>
                  <a:moveTo>
                    <a:pt x="10131" y="7166"/>
                  </a:moveTo>
                  <a:cubicBezTo>
                    <a:pt x="9884" y="7349"/>
                    <a:pt x="9701" y="7536"/>
                    <a:pt x="9454" y="7783"/>
                  </a:cubicBezTo>
                  <a:lnTo>
                    <a:pt x="9637" y="7966"/>
                  </a:lnTo>
                  <a:cubicBezTo>
                    <a:pt x="9884" y="7783"/>
                    <a:pt x="10131" y="7596"/>
                    <a:pt x="10318" y="7349"/>
                  </a:cubicBezTo>
                  <a:lnTo>
                    <a:pt x="10131" y="7166"/>
                  </a:lnTo>
                  <a:close/>
                  <a:moveTo>
                    <a:pt x="8772" y="8401"/>
                  </a:moveTo>
                  <a:cubicBezTo>
                    <a:pt x="8525" y="8584"/>
                    <a:pt x="8342" y="8831"/>
                    <a:pt x="8095" y="9019"/>
                  </a:cubicBezTo>
                  <a:lnTo>
                    <a:pt x="8342" y="9266"/>
                  </a:lnTo>
                  <a:cubicBezTo>
                    <a:pt x="8525" y="9019"/>
                    <a:pt x="8772" y="8831"/>
                    <a:pt x="8960" y="8584"/>
                  </a:cubicBezTo>
                  <a:lnTo>
                    <a:pt x="8772" y="8401"/>
                  </a:lnTo>
                  <a:close/>
                  <a:moveTo>
                    <a:pt x="7477" y="9696"/>
                  </a:moveTo>
                  <a:cubicBezTo>
                    <a:pt x="7289" y="9943"/>
                    <a:pt x="7107" y="10190"/>
                    <a:pt x="6859" y="10437"/>
                  </a:cubicBezTo>
                  <a:lnTo>
                    <a:pt x="7107" y="10625"/>
                  </a:lnTo>
                  <a:cubicBezTo>
                    <a:pt x="7289" y="10378"/>
                    <a:pt x="7536" y="10131"/>
                    <a:pt x="7724" y="9943"/>
                  </a:cubicBezTo>
                  <a:lnTo>
                    <a:pt x="7477" y="9696"/>
                  </a:lnTo>
                  <a:close/>
                  <a:moveTo>
                    <a:pt x="6301" y="11119"/>
                  </a:moveTo>
                  <a:lnTo>
                    <a:pt x="5748" y="11860"/>
                  </a:lnTo>
                  <a:lnTo>
                    <a:pt x="5995" y="12043"/>
                  </a:lnTo>
                  <a:lnTo>
                    <a:pt x="6548" y="11302"/>
                  </a:lnTo>
                  <a:lnTo>
                    <a:pt x="6301" y="11119"/>
                  </a:lnTo>
                  <a:close/>
                  <a:moveTo>
                    <a:pt x="5189" y="12661"/>
                  </a:moveTo>
                  <a:cubicBezTo>
                    <a:pt x="5066" y="12908"/>
                    <a:pt x="4883" y="13155"/>
                    <a:pt x="4695" y="13402"/>
                  </a:cubicBezTo>
                  <a:lnTo>
                    <a:pt x="4942" y="13590"/>
                  </a:lnTo>
                  <a:cubicBezTo>
                    <a:pt x="5130" y="13343"/>
                    <a:pt x="5313" y="13095"/>
                    <a:pt x="5436" y="12784"/>
                  </a:cubicBezTo>
                  <a:lnTo>
                    <a:pt x="5189" y="12661"/>
                  </a:lnTo>
                  <a:close/>
                  <a:moveTo>
                    <a:pt x="4201" y="14207"/>
                  </a:moveTo>
                  <a:cubicBezTo>
                    <a:pt x="4077" y="14454"/>
                    <a:pt x="3954" y="14761"/>
                    <a:pt x="3771" y="15008"/>
                  </a:cubicBezTo>
                  <a:lnTo>
                    <a:pt x="4077" y="15196"/>
                  </a:lnTo>
                  <a:cubicBezTo>
                    <a:pt x="4201" y="14884"/>
                    <a:pt x="4324" y="14637"/>
                    <a:pt x="4512" y="14390"/>
                  </a:cubicBezTo>
                  <a:lnTo>
                    <a:pt x="4201" y="14207"/>
                  </a:lnTo>
                  <a:close/>
                  <a:moveTo>
                    <a:pt x="3336" y="15813"/>
                  </a:moveTo>
                  <a:cubicBezTo>
                    <a:pt x="3213" y="16120"/>
                    <a:pt x="3089" y="16367"/>
                    <a:pt x="2966" y="16678"/>
                  </a:cubicBezTo>
                  <a:lnTo>
                    <a:pt x="3213" y="16802"/>
                  </a:lnTo>
                  <a:cubicBezTo>
                    <a:pt x="3336" y="16554"/>
                    <a:pt x="3524" y="16243"/>
                    <a:pt x="3648" y="15996"/>
                  </a:cubicBezTo>
                  <a:lnTo>
                    <a:pt x="3336" y="15813"/>
                  </a:lnTo>
                  <a:close/>
                  <a:moveTo>
                    <a:pt x="2595" y="17543"/>
                  </a:moveTo>
                  <a:cubicBezTo>
                    <a:pt x="2471" y="17790"/>
                    <a:pt x="2348" y="18096"/>
                    <a:pt x="2224" y="18408"/>
                  </a:cubicBezTo>
                  <a:lnTo>
                    <a:pt x="2536" y="18467"/>
                  </a:lnTo>
                  <a:cubicBezTo>
                    <a:pt x="2659" y="18220"/>
                    <a:pt x="2783" y="17913"/>
                    <a:pt x="2842" y="17666"/>
                  </a:cubicBezTo>
                  <a:lnTo>
                    <a:pt x="2595" y="17543"/>
                  </a:lnTo>
                  <a:close/>
                  <a:moveTo>
                    <a:pt x="1918" y="19272"/>
                  </a:moveTo>
                  <a:cubicBezTo>
                    <a:pt x="1854" y="19519"/>
                    <a:pt x="1730" y="19826"/>
                    <a:pt x="1607" y="20137"/>
                  </a:cubicBezTo>
                  <a:lnTo>
                    <a:pt x="1918" y="20196"/>
                  </a:lnTo>
                  <a:cubicBezTo>
                    <a:pt x="2042" y="19949"/>
                    <a:pt x="2101" y="19643"/>
                    <a:pt x="2224" y="19332"/>
                  </a:cubicBezTo>
                  <a:lnTo>
                    <a:pt x="1918" y="19272"/>
                  </a:lnTo>
                  <a:close/>
                  <a:moveTo>
                    <a:pt x="1360" y="21002"/>
                  </a:moveTo>
                  <a:cubicBezTo>
                    <a:pt x="1300" y="21308"/>
                    <a:pt x="1177" y="21619"/>
                    <a:pt x="1113" y="21926"/>
                  </a:cubicBezTo>
                  <a:lnTo>
                    <a:pt x="1424" y="21990"/>
                  </a:lnTo>
                  <a:cubicBezTo>
                    <a:pt x="1483" y="21679"/>
                    <a:pt x="1607" y="21372"/>
                    <a:pt x="1671" y="21061"/>
                  </a:cubicBezTo>
                  <a:lnTo>
                    <a:pt x="1360" y="21002"/>
                  </a:lnTo>
                  <a:close/>
                  <a:moveTo>
                    <a:pt x="930" y="22791"/>
                  </a:moveTo>
                  <a:cubicBezTo>
                    <a:pt x="865" y="23102"/>
                    <a:pt x="806" y="23408"/>
                    <a:pt x="683" y="23720"/>
                  </a:cubicBezTo>
                  <a:lnTo>
                    <a:pt x="989" y="23779"/>
                  </a:lnTo>
                  <a:cubicBezTo>
                    <a:pt x="1053" y="23472"/>
                    <a:pt x="1113" y="23161"/>
                    <a:pt x="1236" y="22855"/>
                  </a:cubicBezTo>
                  <a:lnTo>
                    <a:pt x="930" y="22791"/>
                  </a:lnTo>
                  <a:close/>
                  <a:moveTo>
                    <a:pt x="559" y="24584"/>
                  </a:moveTo>
                  <a:lnTo>
                    <a:pt x="371" y="25508"/>
                  </a:lnTo>
                  <a:lnTo>
                    <a:pt x="683" y="25573"/>
                  </a:lnTo>
                  <a:lnTo>
                    <a:pt x="865" y="24644"/>
                  </a:lnTo>
                  <a:lnTo>
                    <a:pt x="559" y="24584"/>
                  </a:lnTo>
                  <a:close/>
                  <a:moveTo>
                    <a:pt x="248" y="26437"/>
                  </a:moveTo>
                  <a:cubicBezTo>
                    <a:pt x="188" y="26744"/>
                    <a:pt x="188" y="27055"/>
                    <a:pt x="124" y="27361"/>
                  </a:cubicBezTo>
                  <a:lnTo>
                    <a:pt x="436" y="27361"/>
                  </a:lnTo>
                  <a:cubicBezTo>
                    <a:pt x="495" y="27055"/>
                    <a:pt x="495" y="26744"/>
                    <a:pt x="559" y="26497"/>
                  </a:cubicBezTo>
                  <a:lnTo>
                    <a:pt x="248" y="26437"/>
                  </a:lnTo>
                  <a:close/>
                  <a:moveTo>
                    <a:pt x="65" y="28290"/>
                  </a:moveTo>
                  <a:lnTo>
                    <a:pt x="1" y="28414"/>
                  </a:lnTo>
                  <a:lnTo>
                    <a:pt x="312" y="28473"/>
                  </a:lnTo>
                  <a:lnTo>
                    <a:pt x="371" y="282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13"/>
          <p:cNvGrpSpPr/>
          <p:nvPr/>
        </p:nvGrpSpPr>
        <p:grpSpPr>
          <a:xfrm>
            <a:off x="8489667" y="539507"/>
            <a:ext cx="220599" cy="327299"/>
            <a:chOff x="130442" y="4409282"/>
            <a:chExt cx="220599" cy="327299"/>
          </a:xfrm>
        </p:grpSpPr>
        <p:sp>
          <p:nvSpPr>
            <p:cNvPr id="198" name="Google Shape;198;p13"/>
            <p:cNvSpPr/>
            <p:nvPr/>
          </p:nvSpPr>
          <p:spPr>
            <a:xfrm>
              <a:off x="130442" y="4409282"/>
              <a:ext cx="220599" cy="327299"/>
            </a:xfrm>
            <a:custGeom>
              <a:rect b="b" l="l" r="r" t="t"/>
              <a:pathLst>
                <a:path extrusionOk="0" h="11549" w="7784">
                  <a:moveTo>
                    <a:pt x="3894" y="0"/>
                  </a:moveTo>
                  <a:cubicBezTo>
                    <a:pt x="1730" y="0"/>
                    <a:pt x="1" y="1789"/>
                    <a:pt x="1" y="3953"/>
                  </a:cubicBezTo>
                  <a:cubicBezTo>
                    <a:pt x="1" y="6671"/>
                    <a:pt x="3336" y="11548"/>
                    <a:pt x="3894" y="11548"/>
                  </a:cubicBezTo>
                  <a:cubicBezTo>
                    <a:pt x="4448" y="11548"/>
                    <a:pt x="7783" y="6607"/>
                    <a:pt x="7783" y="3953"/>
                  </a:cubicBezTo>
                  <a:cubicBezTo>
                    <a:pt x="7783" y="1789"/>
                    <a:pt x="6054" y="0"/>
                    <a:pt x="3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84774" y="4466957"/>
              <a:ext cx="110243" cy="110384"/>
            </a:xfrm>
            <a:custGeom>
              <a:rect b="b" l="l" r="r" t="t"/>
              <a:pathLst>
                <a:path extrusionOk="0" h="3895" w="3890">
                  <a:moveTo>
                    <a:pt x="1977" y="1"/>
                  </a:moveTo>
                  <a:cubicBezTo>
                    <a:pt x="866" y="1"/>
                    <a:pt x="1" y="866"/>
                    <a:pt x="1" y="1918"/>
                  </a:cubicBezTo>
                  <a:cubicBezTo>
                    <a:pt x="1" y="3030"/>
                    <a:pt x="866" y="3895"/>
                    <a:pt x="1977" y="3895"/>
                  </a:cubicBezTo>
                  <a:cubicBezTo>
                    <a:pt x="3025" y="3895"/>
                    <a:pt x="3890" y="3030"/>
                    <a:pt x="3890" y="1918"/>
                  </a:cubicBezTo>
                  <a:cubicBezTo>
                    <a:pt x="3890" y="866"/>
                    <a:pt x="3025" y="1"/>
                    <a:pt x="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1055075" y="3106950"/>
            <a:ext cx="4377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2" name="Google Shape;202;p14"/>
          <p:cNvSpPr txBox="1"/>
          <p:nvPr>
            <p:ph idx="1" type="subTitle"/>
          </p:nvPr>
        </p:nvSpPr>
        <p:spPr>
          <a:xfrm>
            <a:off x="1055075" y="1374750"/>
            <a:ext cx="4377300" cy="17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3" name="Google Shape;203;p14"/>
          <p:cNvSpPr/>
          <p:nvPr/>
        </p:nvSpPr>
        <p:spPr>
          <a:xfrm>
            <a:off x="7946298" y="267375"/>
            <a:ext cx="846157" cy="164402"/>
          </a:xfrm>
          <a:custGeom>
            <a:rect b="b" l="l" r="r" t="t"/>
            <a:pathLst>
              <a:path extrusionOk="0" h="4855" w="27366">
                <a:moveTo>
                  <a:pt x="17971" y="0"/>
                </a:moveTo>
                <a:cubicBezTo>
                  <a:pt x="15346" y="0"/>
                  <a:pt x="13066" y="1062"/>
                  <a:pt x="11306" y="2196"/>
                </a:cubicBezTo>
                <a:cubicBezTo>
                  <a:pt x="10351" y="1287"/>
                  <a:pt x="9173" y="848"/>
                  <a:pt x="7858" y="848"/>
                </a:cubicBezTo>
                <a:cubicBezTo>
                  <a:pt x="5513" y="848"/>
                  <a:pt x="2732" y="2243"/>
                  <a:pt x="0" y="4854"/>
                </a:cubicBezTo>
                <a:lnTo>
                  <a:pt x="27366" y="4854"/>
                </a:lnTo>
                <a:cubicBezTo>
                  <a:pt x="23982" y="1215"/>
                  <a:pt x="20779" y="0"/>
                  <a:pt x="179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14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205" name="Google Shape;205;p14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4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207" name="Google Shape;207;p14"/>
          <p:cNvSpPr/>
          <p:nvPr/>
        </p:nvSpPr>
        <p:spPr>
          <a:xfrm rot="-8999998">
            <a:off x="20203" y="-1011357"/>
            <a:ext cx="1700834" cy="2559930"/>
          </a:xfrm>
          <a:custGeom>
            <a:rect b="b" l="l" r="r" t="t"/>
            <a:pathLst>
              <a:path extrusionOk="0" h="90553" w="60164">
                <a:moveTo>
                  <a:pt x="60099" y="1"/>
                </a:moveTo>
                <a:cubicBezTo>
                  <a:pt x="59792" y="65"/>
                  <a:pt x="59481" y="124"/>
                  <a:pt x="59234" y="248"/>
                </a:cubicBezTo>
                <a:lnTo>
                  <a:pt x="59298" y="495"/>
                </a:lnTo>
                <a:cubicBezTo>
                  <a:pt x="59605" y="435"/>
                  <a:pt x="59852" y="371"/>
                  <a:pt x="60163" y="312"/>
                </a:cubicBezTo>
                <a:lnTo>
                  <a:pt x="60099" y="1"/>
                </a:lnTo>
                <a:close/>
                <a:moveTo>
                  <a:pt x="58310" y="435"/>
                </a:moveTo>
                <a:cubicBezTo>
                  <a:pt x="57999" y="495"/>
                  <a:pt x="57692" y="618"/>
                  <a:pt x="57445" y="682"/>
                </a:cubicBezTo>
                <a:lnTo>
                  <a:pt x="57505" y="989"/>
                </a:lnTo>
                <a:cubicBezTo>
                  <a:pt x="57816" y="865"/>
                  <a:pt x="58122" y="806"/>
                  <a:pt x="58369" y="742"/>
                </a:cubicBezTo>
                <a:lnTo>
                  <a:pt x="58310" y="435"/>
                </a:lnTo>
                <a:close/>
                <a:moveTo>
                  <a:pt x="56516" y="930"/>
                </a:moveTo>
                <a:cubicBezTo>
                  <a:pt x="56210" y="989"/>
                  <a:pt x="55963" y="1112"/>
                  <a:pt x="55652" y="1177"/>
                </a:cubicBezTo>
                <a:lnTo>
                  <a:pt x="55716" y="1483"/>
                </a:lnTo>
                <a:cubicBezTo>
                  <a:pt x="56022" y="1359"/>
                  <a:pt x="56333" y="1300"/>
                  <a:pt x="56640" y="1236"/>
                </a:cubicBezTo>
                <a:lnTo>
                  <a:pt x="56516" y="930"/>
                </a:lnTo>
                <a:close/>
                <a:moveTo>
                  <a:pt x="54787" y="1424"/>
                </a:moveTo>
                <a:cubicBezTo>
                  <a:pt x="54480" y="1547"/>
                  <a:pt x="54169" y="1607"/>
                  <a:pt x="53863" y="1730"/>
                </a:cubicBezTo>
                <a:lnTo>
                  <a:pt x="53986" y="2041"/>
                </a:lnTo>
                <a:cubicBezTo>
                  <a:pt x="54293" y="1918"/>
                  <a:pt x="54540" y="1854"/>
                  <a:pt x="54851" y="1730"/>
                </a:cubicBezTo>
                <a:lnTo>
                  <a:pt x="54787" y="1424"/>
                </a:lnTo>
                <a:close/>
                <a:moveTo>
                  <a:pt x="52998" y="2041"/>
                </a:moveTo>
                <a:cubicBezTo>
                  <a:pt x="52751" y="2101"/>
                  <a:pt x="52440" y="2224"/>
                  <a:pt x="52133" y="2348"/>
                </a:cubicBezTo>
                <a:lnTo>
                  <a:pt x="52257" y="2595"/>
                </a:lnTo>
                <a:cubicBezTo>
                  <a:pt x="52563" y="2536"/>
                  <a:pt x="52810" y="2412"/>
                  <a:pt x="53121" y="2288"/>
                </a:cubicBezTo>
                <a:lnTo>
                  <a:pt x="52998" y="2041"/>
                </a:lnTo>
                <a:close/>
                <a:moveTo>
                  <a:pt x="51268" y="2659"/>
                </a:moveTo>
                <a:cubicBezTo>
                  <a:pt x="51021" y="2783"/>
                  <a:pt x="50710" y="2906"/>
                  <a:pt x="50404" y="2965"/>
                </a:cubicBezTo>
                <a:lnTo>
                  <a:pt x="50527" y="3277"/>
                </a:lnTo>
                <a:cubicBezTo>
                  <a:pt x="50834" y="3153"/>
                  <a:pt x="51081" y="3030"/>
                  <a:pt x="51392" y="2965"/>
                </a:cubicBezTo>
                <a:lnTo>
                  <a:pt x="51268" y="2659"/>
                </a:lnTo>
                <a:close/>
                <a:moveTo>
                  <a:pt x="49598" y="3336"/>
                </a:moveTo>
                <a:cubicBezTo>
                  <a:pt x="49292" y="3460"/>
                  <a:pt x="48981" y="3583"/>
                  <a:pt x="48733" y="3707"/>
                </a:cubicBezTo>
                <a:lnTo>
                  <a:pt x="48857" y="3954"/>
                </a:lnTo>
                <a:cubicBezTo>
                  <a:pt x="49104" y="3830"/>
                  <a:pt x="49415" y="3771"/>
                  <a:pt x="49662" y="3647"/>
                </a:cubicBezTo>
                <a:lnTo>
                  <a:pt x="49598" y="3336"/>
                </a:lnTo>
                <a:close/>
                <a:moveTo>
                  <a:pt x="47869" y="4077"/>
                </a:moveTo>
                <a:cubicBezTo>
                  <a:pt x="47562" y="4201"/>
                  <a:pt x="47315" y="4324"/>
                  <a:pt x="47004" y="4448"/>
                </a:cubicBezTo>
                <a:lnTo>
                  <a:pt x="47192" y="4759"/>
                </a:lnTo>
                <a:cubicBezTo>
                  <a:pt x="47439" y="4636"/>
                  <a:pt x="47745" y="4448"/>
                  <a:pt x="47992" y="4324"/>
                </a:cubicBezTo>
                <a:lnTo>
                  <a:pt x="47869" y="4077"/>
                </a:lnTo>
                <a:close/>
                <a:moveTo>
                  <a:pt x="46203" y="4883"/>
                </a:moveTo>
                <a:cubicBezTo>
                  <a:pt x="45892" y="5006"/>
                  <a:pt x="45645" y="5130"/>
                  <a:pt x="45339" y="5253"/>
                </a:cubicBezTo>
                <a:lnTo>
                  <a:pt x="45522" y="5560"/>
                </a:lnTo>
                <a:cubicBezTo>
                  <a:pt x="45769" y="5377"/>
                  <a:pt x="46080" y="5253"/>
                  <a:pt x="46327" y="5130"/>
                </a:cubicBezTo>
                <a:lnTo>
                  <a:pt x="46203" y="4883"/>
                </a:lnTo>
                <a:close/>
                <a:moveTo>
                  <a:pt x="44533" y="5683"/>
                </a:moveTo>
                <a:cubicBezTo>
                  <a:pt x="44286" y="5807"/>
                  <a:pt x="43980" y="5995"/>
                  <a:pt x="43733" y="6118"/>
                </a:cubicBezTo>
                <a:lnTo>
                  <a:pt x="43856" y="6365"/>
                </a:lnTo>
                <a:cubicBezTo>
                  <a:pt x="44163" y="6242"/>
                  <a:pt x="44410" y="6118"/>
                  <a:pt x="44657" y="5930"/>
                </a:cubicBezTo>
                <a:lnTo>
                  <a:pt x="44533" y="5683"/>
                </a:lnTo>
                <a:close/>
                <a:moveTo>
                  <a:pt x="42927" y="6548"/>
                </a:moveTo>
                <a:cubicBezTo>
                  <a:pt x="42680" y="6736"/>
                  <a:pt x="42374" y="6859"/>
                  <a:pt x="42127" y="7042"/>
                </a:cubicBezTo>
                <a:lnTo>
                  <a:pt x="42250" y="7289"/>
                </a:lnTo>
                <a:cubicBezTo>
                  <a:pt x="42557" y="7166"/>
                  <a:pt x="42804" y="6983"/>
                  <a:pt x="43051" y="6859"/>
                </a:cubicBezTo>
                <a:lnTo>
                  <a:pt x="42927" y="6548"/>
                </a:lnTo>
                <a:close/>
                <a:moveTo>
                  <a:pt x="41321" y="7477"/>
                </a:moveTo>
                <a:cubicBezTo>
                  <a:pt x="41074" y="7660"/>
                  <a:pt x="40768" y="7783"/>
                  <a:pt x="40521" y="7971"/>
                </a:cubicBezTo>
                <a:lnTo>
                  <a:pt x="40704" y="8218"/>
                </a:lnTo>
                <a:cubicBezTo>
                  <a:pt x="40951" y="8095"/>
                  <a:pt x="41198" y="7907"/>
                  <a:pt x="41509" y="7783"/>
                </a:cubicBezTo>
                <a:lnTo>
                  <a:pt x="41321" y="7477"/>
                </a:lnTo>
                <a:close/>
                <a:moveTo>
                  <a:pt x="39780" y="8465"/>
                </a:moveTo>
                <a:cubicBezTo>
                  <a:pt x="39468" y="8648"/>
                  <a:pt x="39221" y="8772"/>
                  <a:pt x="38974" y="8959"/>
                </a:cubicBezTo>
                <a:lnTo>
                  <a:pt x="39162" y="9206"/>
                </a:lnTo>
                <a:cubicBezTo>
                  <a:pt x="39409" y="9083"/>
                  <a:pt x="39656" y="8895"/>
                  <a:pt x="39903" y="8712"/>
                </a:cubicBezTo>
                <a:lnTo>
                  <a:pt x="39780" y="8465"/>
                </a:lnTo>
                <a:close/>
                <a:moveTo>
                  <a:pt x="38233" y="9454"/>
                </a:moveTo>
                <a:cubicBezTo>
                  <a:pt x="37986" y="9636"/>
                  <a:pt x="37679" y="9824"/>
                  <a:pt x="37432" y="10007"/>
                </a:cubicBezTo>
                <a:lnTo>
                  <a:pt x="37615" y="10254"/>
                </a:lnTo>
                <a:lnTo>
                  <a:pt x="38356" y="9701"/>
                </a:lnTo>
                <a:lnTo>
                  <a:pt x="38233" y="9454"/>
                </a:lnTo>
                <a:close/>
                <a:moveTo>
                  <a:pt x="36691" y="10501"/>
                </a:moveTo>
                <a:lnTo>
                  <a:pt x="35950" y="11059"/>
                </a:lnTo>
                <a:lnTo>
                  <a:pt x="36133" y="11307"/>
                </a:lnTo>
                <a:lnTo>
                  <a:pt x="36874" y="10748"/>
                </a:lnTo>
                <a:lnTo>
                  <a:pt x="36691" y="10501"/>
                </a:lnTo>
                <a:close/>
                <a:moveTo>
                  <a:pt x="35209" y="11613"/>
                </a:moveTo>
                <a:lnTo>
                  <a:pt x="34467" y="12171"/>
                </a:lnTo>
                <a:lnTo>
                  <a:pt x="34715" y="12418"/>
                </a:lnTo>
                <a:cubicBezTo>
                  <a:pt x="34897" y="12231"/>
                  <a:pt x="35144" y="12048"/>
                  <a:pt x="35392" y="11860"/>
                </a:cubicBezTo>
                <a:lnTo>
                  <a:pt x="35209" y="11613"/>
                </a:lnTo>
                <a:close/>
                <a:moveTo>
                  <a:pt x="33786" y="12789"/>
                </a:moveTo>
                <a:lnTo>
                  <a:pt x="33044" y="13342"/>
                </a:lnTo>
                <a:lnTo>
                  <a:pt x="33232" y="13589"/>
                </a:lnTo>
                <a:cubicBezTo>
                  <a:pt x="33479" y="13407"/>
                  <a:pt x="33726" y="13219"/>
                  <a:pt x="33973" y="12972"/>
                </a:cubicBezTo>
                <a:lnTo>
                  <a:pt x="33786" y="12789"/>
                </a:lnTo>
                <a:close/>
                <a:moveTo>
                  <a:pt x="32367" y="13960"/>
                </a:moveTo>
                <a:cubicBezTo>
                  <a:pt x="32120" y="14148"/>
                  <a:pt x="31873" y="14331"/>
                  <a:pt x="31685" y="14518"/>
                </a:cubicBezTo>
                <a:lnTo>
                  <a:pt x="31873" y="14766"/>
                </a:lnTo>
                <a:cubicBezTo>
                  <a:pt x="32120" y="14578"/>
                  <a:pt x="32303" y="14331"/>
                  <a:pt x="32550" y="14148"/>
                </a:cubicBezTo>
                <a:lnTo>
                  <a:pt x="32367" y="13960"/>
                </a:lnTo>
                <a:close/>
                <a:moveTo>
                  <a:pt x="30944" y="15136"/>
                </a:moveTo>
                <a:cubicBezTo>
                  <a:pt x="30761" y="15319"/>
                  <a:pt x="30514" y="15566"/>
                  <a:pt x="30267" y="15754"/>
                </a:cubicBezTo>
                <a:lnTo>
                  <a:pt x="30514" y="16001"/>
                </a:lnTo>
                <a:cubicBezTo>
                  <a:pt x="30697" y="15754"/>
                  <a:pt x="30944" y="15566"/>
                  <a:pt x="31191" y="15383"/>
                </a:cubicBezTo>
                <a:lnTo>
                  <a:pt x="30944" y="15136"/>
                </a:lnTo>
                <a:close/>
                <a:moveTo>
                  <a:pt x="29650" y="16372"/>
                </a:moveTo>
                <a:cubicBezTo>
                  <a:pt x="29402" y="16619"/>
                  <a:pt x="29155" y="16801"/>
                  <a:pt x="28968" y="16989"/>
                </a:cubicBezTo>
                <a:lnTo>
                  <a:pt x="29155" y="17236"/>
                </a:lnTo>
                <a:cubicBezTo>
                  <a:pt x="29402" y="17049"/>
                  <a:pt x="29585" y="16801"/>
                  <a:pt x="29832" y="16619"/>
                </a:cubicBezTo>
                <a:lnTo>
                  <a:pt x="29650" y="16372"/>
                </a:lnTo>
                <a:close/>
                <a:moveTo>
                  <a:pt x="28291" y="17666"/>
                </a:moveTo>
                <a:lnTo>
                  <a:pt x="27673" y="18284"/>
                </a:lnTo>
                <a:lnTo>
                  <a:pt x="27856" y="18531"/>
                </a:lnTo>
                <a:lnTo>
                  <a:pt x="28538" y="17854"/>
                </a:lnTo>
                <a:lnTo>
                  <a:pt x="28291" y="17666"/>
                </a:lnTo>
                <a:close/>
                <a:moveTo>
                  <a:pt x="26991" y="18966"/>
                </a:moveTo>
                <a:cubicBezTo>
                  <a:pt x="26808" y="19213"/>
                  <a:pt x="26561" y="19396"/>
                  <a:pt x="26373" y="19643"/>
                </a:cubicBezTo>
                <a:lnTo>
                  <a:pt x="26561" y="19831"/>
                </a:lnTo>
                <a:cubicBezTo>
                  <a:pt x="26808" y="19643"/>
                  <a:pt x="26991" y="19396"/>
                  <a:pt x="27238" y="19213"/>
                </a:cubicBezTo>
                <a:lnTo>
                  <a:pt x="26991" y="18966"/>
                </a:lnTo>
                <a:close/>
                <a:moveTo>
                  <a:pt x="25756" y="20325"/>
                </a:moveTo>
                <a:cubicBezTo>
                  <a:pt x="25509" y="20572"/>
                  <a:pt x="25326" y="20755"/>
                  <a:pt x="25138" y="21002"/>
                </a:cubicBezTo>
                <a:lnTo>
                  <a:pt x="25326" y="21189"/>
                </a:lnTo>
                <a:cubicBezTo>
                  <a:pt x="25573" y="21002"/>
                  <a:pt x="25756" y="20755"/>
                  <a:pt x="25943" y="20508"/>
                </a:cubicBezTo>
                <a:lnTo>
                  <a:pt x="25756" y="20325"/>
                </a:lnTo>
                <a:close/>
                <a:moveTo>
                  <a:pt x="24520" y="21684"/>
                </a:moveTo>
                <a:cubicBezTo>
                  <a:pt x="24337" y="21931"/>
                  <a:pt x="24090" y="22178"/>
                  <a:pt x="23903" y="22425"/>
                </a:cubicBezTo>
                <a:lnTo>
                  <a:pt x="24150" y="22608"/>
                </a:lnTo>
                <a:cubicBezTo>
                  <a:pt x="24337" y="22361"/>
                  <a:pt x="24520" y="22113"/>
                  <a:pt x="24767" y="21866"/>
                </a:cubicBezTo>
                <a:lnTo>
                  <a:pt x="24520" y="21684"/>
                </a:lnTo>
                <a:close/>
                <a:moveTo>
                  <a:pt x="23285" y="23102"/>
                </a:moveTo>
                <a:cubicBezTo>
                  <a:pt x="23102" y="23349"/>
                  <a:pt x="22914" y="23596"/>
                  <a:pt x="22731" y="23784"/>
                </a:cubicBezTo>
                <a:lnTo>
                  <a:pt x="22979" y="24031"/>
                </a:lnTo>
                <a:lnTo>
                  <a:pt x="23532" y="23290"/>
                </a:lnTo>
                <a:lnTo>
                  <a:pt x="23285" y="23102"/>
                </a:lnTo>
                <a:close/>
                <a:moveTo>
                  <a:pt x="22173" y="24525"/>
                </a:moveTo>
                <a:cubicBezTo>
                  <a:pt x="21926" y="24772"/>
                  <a:pt x="21743" y="25019"/>
                  <a:pt x="21555" y="25266"/>
                </a:cubicBezTo>
                <a:lnTo>
                  <a:pt x="21802" y="25449"/>
                </a:lnTo>
                <a:lnTo>
                  <a:pt x="22361" y="24708"/>
                </a:lnTo>
                <a:lnTo>
                  <a:pt x="22173" y="24525"/>
                </a:lnTo>
                <a:close/>
                <a:moveTo>
                  <a:pt x="21002" y="26007"/>
                </a:moveTo>
                <a:lnTo>
                  <a:pt x="20444" y="26749"/>
                </a:lnTo>
                <a:lnTo>
                  <a:pt x="20691" y="26931"/>
                </a:lnTo>
                <a:lnTo>
                  <a:pt x="21249" y="26190"/>
                </a:lnTo>
                <a:lnTo>
                  <a:pt x="21002" y="26007"/>
                </a:lnTo>
                <a:close/>
                <a:moveTo>
                  <a:pt x="19890" y="27490"/>
                </a:moveTo>
                <a:cubicBezTo>
                  <a:pt x="19767" y="27737"/>
                  <a:pt x="19579" y="27984"/>
                  <a:pt x="19396" y="28231"/>
                </a:cubicBezTo>
                <a:lnTo>
                  <a:pt x="19643" y="28414"/>
                </a:lnTo>
                <a:cubicBezTo>
                  <a:pt x="19826" y="28167"/>
                  <a:pt x="20014" y="27920"/>
                  <a:pt x="20137" y="27673"/>
                </a:cubicBezTo>
                <a:lnTo>
                  <a:pt x="19890" y="27490"/>
                </a:lnTo>
                <a:close/>
                <a:moveTo>
                  <a:pt x="18838" y="28972"/>
                </a:moveTo>
                <a:cubicBezTo>
                  <a:pt x="18655" y="29219"/>
                  <a:pt x="18531" y="29466"/>
                  <a:pt x="18343" y="29713"/>
                </a:cubicBezTo>
                <a:lnTo>
                  <a:pt x="18591" y="29896"/>
                </a:lnTo>
                <a:cubicBezTo>
                  <a:pt x="18778" y="29649"/>
                  <a:pt x="18902" y="29402"/>
                  <a:pt x="19085" y="29155"/>
                </a:cubicBezTo>
                <a:lnTo>
                  <a:pt x="18838" y="28972"/>
                </a:lnTo>
                <a:close/>
                <a:moveTo>
                  <a:pt x="17790" y="30514"/>
                </a:moveTo>
                <a:cubicBezTo>
                  <a:pt x="17666" y="30761"/>
                  <a:pt x="17479" y="31008"/>
                  <a:pt x="17296" y="31255"/>
                </a:cubicBezTo>
                <a:lnTo>
                  <a:pt x="17543" y="31443"/>
                </a:lnTo>
                <a:cubicBezTo>
                  <a:pt x="17726" y="31196"/>
                  <a:pt x="17914" y="30949"/>
                  <a:pt x="18096" y="30637"/>
                </a:cubicBezTo>
                <a:lnTo>
                  <a:pt x="17790" y="30514"/>
                </a:lnTo>
                <a:close/>
                <a:moveTo>
                  <a:pt x="16802" y="32061"/>
                </a:moveTo>
                <a:cubicBezTo>
                  <a:pt x="16678" y="32308"/>
                  <a:pt x="16490" y="32555"/>
                  <a:pt x="16308" y="32802"/>
                </a:cubicBezTo>
                <a:lnTo>
                  <a:pt x="16614" y="32985"/>
                </a:lnTo>
                <a:cubicBezTo>
                  <a:pt x="16737" y="32738"/>
                  <a:pt x="16925" y="32490"/>
                  <a:pt x="17049" y="32184"/>
                </a:cubicBezTo>
                <a:lnTo>
                  <a:pt x="16802" y="32061"/>
                </a:lnTo>
                <a:close/>
                <a:moveTo>
                  <a:pt x="15813" y="33602"/>
                </a:moveTo>
                <a:cubicBezTo>
                  <a:pt x="15690" y="33849"/>
                  <a:pt x="15502" y="34161"/>
                  <a:pt x="15379" y="34408"/>
                </a:cubicBezTo>
                <a:lnTo>
                  <a:pt x="15626" y="34531"/>
                </a:lnTo>
                <a:cubicBezTo>
                  <a:pt x="15813" y="34284"/>
                  <a:pt x="15937" y="34037"/>
                  <a:pt x="16120" y="33790"/>
                </a:cubicBezTo>
                <a:lnTo>
                  <a:pt x="15813" y="33602"/>
                </a:lnTo>
                <a:close/>
                <a:moveTo>
                  <a:pt x="14884" y="35208"/>
                </a:moveTo>
                <a:cubicBezTo>
                  <a:pt x="14761" y="35455"/>
                  <a:pt x="14578" y="35702"/>
                  <a:pt x="14455" y="36014"/>
                </a:cubicBezTo>
                <a:lnTo>
                  <a:pt x="14702" y="36137"/>
                </a:lnTo>
                <a:cubicBezTo>
                  <a:pt x="14884" y="35890"/>
                  <a:pt x="15008" y="35643"/>
                  <a:pt x="15196" y="35332"/>
                </a:cubicBezTo>
                <a:lnTo>
                  <a:pt x="14884" y="35208"/>
                </a:lnTo>
                <a:close/>
                <a:moveTo>
                  <a:pt x="14020" y="36814"/>
                </a:moveTo>
                <a:cubicBezTo>
                  <a:pt x="13837" y="37061"/>
                  <a:pt x="13713" y="37308"/>
                  <a:pt x="13526" y="37620"/>
                </a:cubicBezTo>
                <a:lnTo>
                  <a:pt x="13837" y="37743"/>
                </a:lnTo>
                <a:cubicBezTo>
                  <a:pt x="13960" y="37496"/>
                  <a:pt x="14084" y="37185"/>
                  <a:pt x="14267" y="36938"/>
                </a:cubicBezTo>
                <a:lnTo>
                  <a:pt x="14020" y="36814"/>
                </a:lnTo>
                <a:close/>
                <a:moveTo>
                  <a:pt x="13096" y="38420"/>
                </a:moveTo>
                <a:cubicBezTo>
                  <a:pt x="12972" y="38667"/>
                  <a:pt x="12849" y="38979"/>
                  <a:pt x="12661" y="39226"/>
                </a:cubicBezTo>
                <a:lnTo>
                  <a:pt x="12972" y="39349"/>
                </a:lnTo>
                <a:cubicBezTo>
                  <a:pt x="13096" y="39102"/>
                  <a:pt x="13219" y="38855"/>
                  <a:pt x="13402" y="38544"/>
                </a:cubicBezTo>
                <a:lnTo>
                  <a:pt x="13096" y="38420"/>
                </a:lnTo>
                <a:close/>
                <a:moveTo>
                  <a:pt x="12290" y="40026"/>
                </a:moveTo>
                <a:cubicBezTo>
                  <a:pt x="12107" y="40337"/>
                  <a:pt x="11984" y="40585"/>
                  <a:pt x="11860" y="40891"/>
                </a:cubicBezTo>
                <a:lnTo>
                  <a:pt x="12107" y="41014"/>
                </a:lnTo>
                <a:cubicBezTo>
                  <a:pt x="12290" y="40767"/>
                  <a:pt x="12414" y="40461"/>
                  <a:pt x="12537" y="40214"/>
                </a:cubicBezTo>
                <a:lnTo>
                  <a:pt x="12290" y="40026"/>
                </a:lnTo>
                <a:close/>
                <a:moveTo>
                  <a:pt x="11425" y="41696"/>
                </a:moveTo>
                <a:cubicBezTo>
                  <a:pt x="11302" y="42003"/>
                  <a:pt x="11178" y="42250"/>
                  <a:pt x="11055" y="42561"/>
                </a:cubicBezTo>
                <a:lnTo>
                  <a:pt x="11302" y="42685"/>
                </a:lnTo>
                <a:cubicBezTo>
                  <a:pt x="11490" y="42373"/>
                  <a:pt x="11613" y="42126"/>
                  <a:pt x="11737" y="41820"/>
                </a:cubicBezTo>
                <a:lnTo>
                  <a:pt x="11425" y="41696"/>
                </a:lnTo>
                <a:close/>
                <a:moveTo>
                  <a:pt x="10684" y="43362"/>
                </a:moveTo>
                <a:cubicBezTo>
                  <a:pt x="10561" y="43673"/>
                  <a:pt x="10437" y="43920"/>
                  <a:pt x="10254" y="44226"/>
                </a:cubicBezTo>
                <a:lnTo>
                  <a:pt x="10561" y="44350"/>
                </a:lnTo>
                <a:cubicBezTo>
                  <a:pt x="10684" y="44044"/>
                  <a:pt x="10808" y="43796"/>
                  <a:pt x="10931" y="43485"/>
                </a:cubicBezTo>
                <a:lnTo>
                  <a:pt x="10684" y="43362"/>
                </a:lnTo>
                <a:close/>
                <a:moveTo>
                  <a:pt x="9884" y="45032"/>
                </a:moveTo>
                <a:cubicBezTo>
                  <a:pt x="9760" y="45338"/>
                  <a:pt x="9637" y="45650"/>
                  <a:pt x="9513" y="45897"/>
                </a:cubicBezTo>
                <a:lnTo>
                  <a:pt x="9819" y="46020"/>
                </a:lnTo>
                <a:cubicBezTo>
                  <a:pt x="9943" y="45773"/>
                  <a:pt x="10067" y="45462"/>
                  <a:pt x="10190" y="45155"/>
                </a:cubicBezTo>
                <a:lnTo>
                  <a:pt x="9884" y="45032"/>
                </a:lnTo>
                <a:close/>
                <a:moveTo>
                  <a:pt x="9202" y="46761"/>
                </a:moveTo>
                <a:cubicBezTo>
                  <a:pt x="9078" y="47008"/>
                  <a:pt x="8955" y="47315"/>
                  <a:pt x="8831" y="47626"/>
                </a:cubicBezTo>
                <a:lnTo>
                  <a:pt x="9078" y="47750"/>
                </a:lnTo>
                <a:cubicBezTo>
                  <a:pt x="9202" y="47438"/>
                  <a:pt x="9325" y="47132"/>
                  <a:pt x="9449" y="46885"/>
                </a:cubicBezTo>
                <a:lnTo>
                  <a:pt x="9202" y="46761"/>
                </a:lnTo>
                <a:close/>
                <a:moveTo>
                  <a:pt x="8461" y="48427"/>
                </a:moveTo>
                <a:cubicBezTo>
                  <a:pt x="8337" y="48738"/>
                  <a:pt x="8278" y="49044"/>
                  <a:pt x="8154" y="49291"/>
                </a:cubicBezTo>
                <a:lnTo>
                  <a:pt x="8401" y="49415"/>
                </a:lnTo>
                <a:cubicBezTo>
                  <a:pt x="8525" y="49168"/>
                  <a:pt x="8648" y="48861"/>
                  <a:pt x="8772" y="48550"/>
                </a:cubicBezTo>
                <a:lnTo>
                  <a:pt x="8461" y="48427"/>
                </a:lnTo>
                <a:close/>
                <a:moveTo>
                  <a:pt x="7784" y="50156"/>
                </a:moveTo>
                <a:cubicBezTo>
                  <a:pt x="7719" y="50467"/>
                  <a:pt x="7596" y="50774"/>
                  <a:pt x="7472" y="51021"/>
                </a:cubicBezTo>
                <a:lnTo>
                  <a:pt x="7784" y="51144"/>
                </a:lnTo>
                <a:cubicBezTo>
                  <a:pt x="7907" y="50838"/>
                  <a:pt x="7966" y="50591"/>
                  <a:pt x="8090" y="50280"/>
                </a:cubicBezTo>
                <a:lnTo>
                  <a:pt x="7784" y="50156"/>
                </a:lnTo>
                <a:close/>
                <a:moveTo>
                  <a:pt x="7166" y="51886"/>
                </a:moveTo>
                <a:cubicBezTo>
                  <a:pt x="7042" y="52197"/>
                  <a:pt x="6978" y="52503"/>
                  <a:pt x="6855" y="52750"/>
                </a:cubicBezTo>
                <a:lnTo>
                  <a:pt x="7166" y="52874"/>
                </a:lnTo>
                <a:cubicBezTo>
                  <a:pt x="7225" y="52568"/>
                  <a:pt x="7349" y="52320"/>
                  <a:pt x="7472" y="52009"/>
                </a:cubicBezTo>
                <a:lnTo>
                  <a:pt x="7166" y="51886"/>
                </a:lnTo>
                <a:close/>
                <a:moveTo>
                  <a:pt x="6548" y="53615"/>
                </a:moveTo>
                <a:cubicBezTo>
                  <a:pt x="6484" y="53926"/>
                  <a:pt x="6360" y="54233"/>
                  <a:pt x="6237" y="54544"/>
                </a:cubicBezTo>
                <a:lnTo>
                  <a:pt x="6548" y="54603"/>
                </a:lnTo>
                <a:cubicBezTo>
                  <a:pt x="6672" y="54297"/>
                  <a:pt x="6731" y="54050"/>
                  <a:pt x="6855" y="53739"/>
                </a:cubicBezTo>
                <a:lnTo>
                  <a:pt x="6548" y="53615"/>
                </a:lnTo>
                <a:close/>
                <a:moveTo>
                  <a:pt x="5990" y="55409"/>
                </a:moveTo>
                <a:cubicBezTo>
                  <a:pt x="5866" y="55656"/>
                  <a:pt x="5807" y="55962"/>
                  <a:pt x="5683" y="56274"/>
                </a:cubicBezTo>
                <a:lnTo>
                  <a:pt x="5990" y="56333"/>
                </a:lnTo>
                <a:cubicBezTo>
                  <a:pt x="6054" y="56086"/>
                  <a:pt x="6178" y="55779"/>
                  <a:pt x="6237" y="55468"/>
                </a:cubicBezTo>
                <a:lnTo>
                  <a:pt x="5990" y="55409"/>
                </a:lnTo>
                <a:close/>
                <a:moveTo>
                  <a:pt x="5436" y="57138"/>
                </a:moveTo>
                <a:cubicBezTo>
                  <a:pt x="5313" y="57445"/>
                  <a:pt x="5249" y="57756"/>
                  <a:pt x="5125" y="58003"/>
                </a:cubicBezTo>
                <a:lnTo>
                  <a:pt x="5436" y="58127"/>
                </a:lnTo>
                <a:cubicBezTo>
                  <a:pt x="5560" y="57815"/>
                  <a:pt x="5619" y="57509"/>
                  <a:pt x="5683" y="57262"/>
                </a:cubicBezTo>
                <a:lnTo>
                  <a:pt x="5436" y="57138"/>
                </a:lnTo>
                <a:close/>
                <a:moveTo>
                  <a:pt x="4878" y="58927"/>
                </a:moveTo>
                <a:cubicBezTo>
                  <a:pt x="4819" y="59174"/>
                  <a:pt x="4695" y="59486"/>
                  <a:pt x="4631" y="59792"/>
                </a:cubicBezTo>
                <a:lnTo>
                  <a:pt x="4942" y="59856"/>
                </a:lnTo>
                <a:cubicBezTo>
                  <a:pt x="5002" y="59545"/>
                  <a:pt x="5125" y="59298"/>
                  <a:pt x="5189" y="58991"/>
                </a:cubicBezTo>
                <a:lnTo>
                  <a:pt x="4878" y="58927"/>
                </a:lnTo>
                <a:close/>
                <a:moveTo>
                  <a:pt x="4384" y="60657"/>
                </a:moveTo>
                <a:cubicBezTo>
                  <a:pt x="4325" y="60968"/>
                  <a:pt x="4260" y="61274"/>
                  <a:pt x="4137" y="61586"/>
                </a:cubicBezTo>
                <a:lnTo>
                  <a:pt x="4448" y="61645"/>
                </a:lnTo>
                <a:cubicBezTo>
                  <a:pt x="4507" y="61339"/>
                  <a:pt x="4631" y="61027"/>
                  <a:pt x="4695" y="60721"/>
                </a:cubicBezTo>
                <a:lnTo>
                  <a:pt x="4384" y="60657"/>
                </a:lnTo>
                <a:close/>
                <a:moveTo>
                  <a:pt x="3890" y="62450"/>
                </a:moveTo>
                <a:cubicBezTo>
                  <a:pt x="3830" y="62757"/>
                  <a:pt x="3766" y="63004"/>
                  <a:pt x="3707" y="63315"/>
                </a:cubicBezTo>
                <a:lnTo>
                  <a:pt x="4013" y="63374"/>
                </a:lnTo>
                <a:cubicBezTo>
                  <a:pt x="4077" y="63127"/>
                  <a:pt x="4137" y="62821"/>
                  <a:pt x="4201" y="62510"/>
                </a:cubicBezTo>
                <a:lnTo>
                  <a:pt x="3890" y="62450"/>
                </a:lnTo>
                <a:close/>
                <a:moveTo>
                  <a:pt x="3460" y="64239"/>
                </a:moveTo>
                <a:cubicBezTo>
                  <a:pt x="3396" y="64551"/>
                  <a:pt x="3336" y="64798"/>
                  <a:pt x="3272" y="65104"/>
                </a:cubicBezTo>
                <a:lnTo>
                  <a:pt x="3583" y="65168"/>
                </a:lnTo>
                <a:cubicBezTo>
                  <a:pt x="3643" y="64921"/>
                  <a:pt x="3707" y="64610"/>
                  <a:pt x="3766" y="64303"/>
                </a:cubicBezTo>
                <a:lnTo>
                  <a:pt x="3460" y="64239"/>
                </a:lnTo>
                <a:close/>
                <a:moveTo>
                  <a:pt x="3089" y="66033"/>
                </a:moveTo>
                <a:cubicBezTo>
                  <a:pt x="2966" y="66339"/>
                  <a:pt x="2901" y="66586"/>
                  <a:pt x="2842" y="66898"/>
                </a:cubicBezTo>
                <a:lnTo>
                  <a:pt x="3148" y="66957"/>
                </a:lnTo>
                <a:cubicBezTo>
                  <a:pt x="3213" y="66651"/>
                  <a:pt x="3272" y="66404"/>
                  <a:pt x="3336" y="66092"/>
                </a:cubicBezTo>
                <a:lnTo>
                  <a:pt x="3089" y="66033"/>
                </a:lnTo>
                <a:close/>
                <a:moveTo>
                  <a:pt x="2654" y="67822"/>
                </a:moveTo>
                <a:cubicBezTo>
                  <a:pt x="2595" y="68133"/>
                  <a:pt x="2531" y="68380"/>
                  <a:pt x="2471" y="68687"/>
                </a:cubicBezTo>
                <a:lnTo>
                  <a:pt x="2778" y="68751"/>
                </a:lnTo>
                <a:cubicBezTo>
                  <a:pt x="2842" y="68439"/>
                  <a:pt x="2901" y="68192"/>
                  <a:pt x="2966" y="67886"/>
                </a:cubicBezTo>
                <a:lnTo>
                  <a:pt x="2654" y="67822"/>
                </a:lnTo>
                <a:close/>
                <a:moveTo>
                  <a:pt x="2284" y="69615"/>
                </a:moveTo>
                <a:lnTo>
                  <a:pt x="2101" y="70540"/>
                </a:lnTo>
                <a:lnTo>
                  <a:pt x="2407" y="70540"/>
                </a:lnTo>
                <a:cubicBezTo>
                  <a:pt x="2471" y="70292"/>
                  <a:pt x="2531" y="69986"/>
                  <a:pt x="2595" y="69675"/>
                </a:cubicBezTo>
                <a:lnTo>
                  <a:pt x="2284" y="69615"/>
                </a:lnTo>
                <a:close/>
                <a:moveTo>
                  <a:pt x="1977" y="71404"/>
                </a:moveTo>
                <a:lnTo>
                  <a:pt x="1790" y="72333"/>
                </a:lnTo>
                <a:lnTo>
                  <a:pt x="2101" y="72393"/>
                </a:lnTo>
                <a:lnTo>
                  <a:pt x="2284" y="71469"/>
                </a:lnTo>
                <a:lnTo>
                  <a:pt x="1977" y="71404"/>
                </a:lnTo>
                <a:close/>
                <a:moveTo>
                  <a:pt x="1666" y="73257"/>
                </a:moveTo>
                <a:cubicBezTo>
                  <a:pt x="1607" y="73504"/>
                  <a:pt x="1542" y="73816"/>
                  <a:pt x="1483" y="74122"/>
                </a:cubicBezTo>
                <a:lnTo>
                  <a:pt x="1790" y="74186"/>
                </a:lnTo>
                <a:lnTo>
                  <a:pt x="1977" y="73257"/>
                </a:lnTo>
                <a:close/>
                <a:moveTo>
                  <a:pt x="1360" y="75051"/>
                </a:moveTo>
                <a:cubicBezTo>
                  <a:pt x="1295" y="75357"/>
                  <a:pt x="1295" y="75669"/>
                  <a:pt x="1236" y="75975"/>
                </a:cubicBezTo>
                <a:lnTo>
                  <a:pt x="1542" y="75975"/>
                </a:lnTo>
                <a:cubicBezTo>
                  <a:pt x="1607" y="75669"/>
                  <a:pt x="1607" y="75422"/>
                  <a:pt x="1666" y="75110"/>
                </a:cubicBezTo>
                <a:lnTo>
                  <a:pt x="1360" y="75051"/>
                </a:lnTo>
                <a:close/>
                <a:moveTo>
                  <a:pt x="1113" y="76840"/>
                </a:moveTo>
                <a:cubicBezTo>
                  <a:pt x="1048" y="77151"/>
                  <a:pt x="1048" y="77458"/>
                  <a:pt x="989" y="77769"/>
                </a:cubicBezTo>
                <a:lnTo>
                  <a:pt x="1295" y="77828"/>
                </a:lnTo>
                <a:cubicBezTo>
                  <a:pt x="1295" y="77522"/>
                  <a:pt x="1360" y="77210"/>
                  <a:pt x="1419" y="76904"/>
                </a:cubicBezTo>
                <a:lnTo>
                  <a:pt x="1113" y="76840"/>
                </a:lnTo>
                <a:close/>
                <a:moveTo>
                  <a:pt x="866" y="78693"/>
                </a:moveTo>
                <a:cubicBezTo>
                  <a:pt x="801" y="79004"/>
                  <a:pt x="801" y="79311"/>
                  <a:pt x="742" y="79622"/>
                </a:cubicBezTo>
                <a:lnTo>
                  <a:pt x="1048" y="79622"/>
                </a:lnTo>
                <a:cubicBezTo>
                  <a:pt x="1113" y="79311"/>
                  <a:pt x="1113" y="79004"/>
                  <a:pt x="1172" y="78757"/>
                </a:cubicBezTo>
                <a:lnTo>
                  <a:pt x="866" y="78693"/>
                </a:lnTo>
                <a:close/>
                <a:moveTo>
                  <a:pt x="678" y="80546"/>
                </a:moveTo>
                <a:cubicBezTo>
                  <a:pt x="618" y="80857"/>
                  <a:pt x="618" y="81104"/>
                  <a:pt x="554" y="81411"/>
                </a:cubicBezTo>
                <a:lnTo>
                  <a:pt x="866" y="81475"/>
                </a:lnTo>
                <a:cubicBezTo>
                  <a:pt x="925" y="81164"/>
                  <a:pt x="925" y="80857"/>
                  <a:pt x="989" y="80546"/>
                </a:cubicBezTo>
                <a:close/>
                <a:moveTo>
                  <a:pt x="495" y="82340"/>
                </a:moveTo>
                <a:cubicBezTo>
                  <a:pt x="431" y="82646"/>
                  <a:pt x="431" y="82957"/>
                  <a:pt x="371" y="83264"/>
                </a:cubicBezTo>
                <a:lnTo>
                  <a:pt x="678" y="83264"/>
                </a:lnTo>
                <a:cubicBezTo>
                  <a:pt x="742" y="83017"/>
                  <a:pt x="742" y="82710"/>
                  <a:pt x="801" y="82399"/>
                </a:cubicBezTo>
                <a:lnTo>
                  <a:pt x="495" y="82340"/>
                </a:lnTo>
                <a:close/>
                <a:moveTo>
                  <a:pt x="307" y="84193"/>
                </a:moveTo>
                <a:cubicBezTo>
                  <a:pt x="307" y="84499"/>
                  <a:pt x="307" y="84810"/>
                  <a:pt x="248" y="85117"/>
                </a:cubicBezTo>
                <a:lnTo>
                  <a:pt x="554" y="85117"/>
                </a:lnTo>
                <a:cubicBezTo>
                  <a:pt x="554" y="84810"/>
                  <a:pt x="618" y="84499"/>
                  <a:pt x="618" y="84193"/>
                </a:cubicBezTo>
                <a:close/>
                <a:moveTo>
                  <a:pt x="184" y="86046"/>
                </a:moveTo>
                <a:cubicBezTo>
                  <a:pt x="184" y="86352"/>
                  <a:pt x="184" y="86663"/>
                  <a:pt x="124" y="86970"/>
                </a:cubicBezTo>
                <a:lnTo>
                  <a:pt x="431" y="86970"/>
                </a:lnTo>
                <a:cubicBezTo>
                  <a:pt x="495" y="86663"/>
                  <a:pt x="495" y="86352"/>
                  <a:pt x="495" y="86046"/>
                </a:cubicBezTo>
                <a:close/>
                <a:moveTo>
                  <a:pt x="124" y="87835"/>
                </a:moveTo>
                <a:cubicBezTo>
                  <a:pt x="60" y="88146"/>
                  <a:pt x="60" y="88452"/>
                  <a:pt x="60" y="88764"/>
                </a:cubicBezTo>
                <a:lnTo>
                  <a:pt x="371" y="88823"/>
                </a:lnTo>
                <a:lnTo>
                  <a:pt x="371" y="87899"/>
                </a:lnTo>
                <a:lnTo>
                  <a:pt x="124" y="87835"/>
                </a:lnTo>
                <a:close/>
                <a:moveTo>
                  <a:pt x="1" y="89688"/>
                </a:moveTo>
                <a:lnTo>
                  <a:pt x="1" y="90493"/>
                </a:lnTo>
                <a:lnTo>
                  <a:pt x="307" y="90552"/>
                </a:lnTo>
                <a:lnTo>
                  <a:pt x="307" y="896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14"/>
          <p:cNvGrpSpPr/>
          <p:nvPr/>
        </p:nvGrpSpPr>
        <p:grpSpPr>
          <a:xfrm>
            <a:off x="131921" y="844063"/>
            <a:ext cx="224257" cy="332698"/>
            <a:chOff x="8797846" y="2025763"/>
            <a:chExt cx="224257" cy="332698"/>
          </a:xfrm>
        </p:grpSpPr>
        <p:sp>
          <p:nvSpPr>
            <p:cNvPr id="209" name="Google Shape;209;p14"/>
            <p:cNvSpPr/>
            <p:nvPr/>
          </p:nvSpPr>
          <p:spPr>
            <a:xfrm flipH="1">
              <a:off x="8797846" y="2025763"/>
              <a:ext cx="224257" cy="332698"/>
            </a:xfrm>
            <a:custGeom>
              <a:rect b="b" l="l" r="r" t="t"/>
              <a:pathLst>
                <a:path extrusionOk="0" h="11549" w="7784">
                  <a:moveTo>
                    <a:pt x="3894" y="0"/>
                  </a:moveTo>
                  <a:cubicBezTo>
                    <a:pt x="1730" y="0"/>
                    <a:pt x="1" y="1789"/>
                    <a:pt x="1" y="3953"/>
                  </a:cubicBezTo>
                  <a:cubicBezTo>
                    <a:pt x="1" y="6671"/>
                    <a:pt x="3336" y="11548"/>
                    <a:pt x="3894" y="11548"/>
                  </a:cubicBezTo>
                  <a:cubicBezTo>
                    <a:pt x="4448" y="11548"/>
                    <a:pt x="7783" y="6607"/>
                    <a:pt x="7783" y="3953"/>
                  </a:cubicBezTo>
                  <a:cubicBezTo>
                    <a:pt x="7783" y="1789"/>
                    <a:pt x="6054" y="0"/>
                    <a:pt x="3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 flipH="1">
              <a:off x="8854803" y="2084387"/>
              <a:ext cx="112071" cy="112205"/>
            </a:xfrm>
            <a:custGeom>
              <a:rect b="b" l="l" r="r" t="t"/>
              <a:pathLst>
                <a:path extrusionOk="0" h="3895" w="3890">
                  <a:moveTo>
                    <a:pt x="1977" y="1"/>
                  </a:moveTo>
                  <a:cubicBezTo>
                    <a:pt x="866" y="1"/>
                    <a:pt x="1" y="866"/>
                    <a:pt x="1" y="1918"/>
                  </a:cubicBezTo>
                  <a:cubicBezTo>
                    <a:pt x="1" y="3030"/>
                    <a:pt x="866" y="3895"/>
                    <a:pt x="1977" y="3895"/>
                  </a:cubicBezTo>
                  <a:cubicBezTo>
                    <a:pt x="3025" y="3895"/>
                    <a:pt x="3890" y="3030"/>
                    <a:pt x="3890" y="1918"/>
                  </a:cubicBezTo>
                  <a:cubicBezTo>
                    <a:pt x="3890" y="866"/>
                    <a:pt x="3025" y="1"/>
                    <a:pt x="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AND_BODY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3" name="Google Shape;213;p15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214" name="Google Shape;214;p15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5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6" name="Google Shape;216;p15"/>
          <p:cNvSpPr/>
          <p:nvPr/>
        </p:nvSpPr>
        <p:spPr>
          <a:xfrm flipH="1">
            <a:off x="901546" y="143050"/>
            <a:ext cx="832679" cy="147726"/>
          </a:xfrm>
          <a:custGeom>
            <a:rect b="b" l="l" r="r" t="t"/>
            <a:pathLst>
              <a:path extrusionOk="0" h="4855" w="27366">
                <a:moveTo>
                  <a:pt x="17971" y="0"/>
                </a:moveTo>
                <a:cubicBezTo>
                  <a:pt x="15346" y="0"/>
                  <a:pt x="13066" y="1062"/>
                  <a:pt x="11306" y="2196"/>
                </a:cubicBezTo>
                <a:cubicBezTo>
                  <a:pt x="10351" y="1287"/>
                  <a:pt x="9173" y="848"/>
                  <a:pt x="7858" y="848"/>
                </a:cubicBezTo>
                <a:cubicBezTo>
                  <a:pt x="5513" y="848"/>
                  <a:pt x="2732" y="2243"/>
                  <a:pt x="0" y="4854"/>
                </a:cubicBezTo>
                <a:lnTo>
                  <a:pt x="27366" y="4854"/>
                </a:lnTo>
                <a:cubicBezTo>
                  <a:pt x="23982" y="1215"/>
                  <a:pt x="20779" y="0"/>
                  <a:pt x="179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 rot="-4973965">
            <a:off x="8089793" y="213450"/>
            <a:ext cx="2088145" cy="1139083"/>
          </a:xfrm>
          <a:custGeom>
            <a:rect b="b" l="l" r="r" t="t"/>
            <a:pathLst>
              <a:path extrusionOk="0" h="28474" w="52198">
                <a:moveTo>
                  <a:pt x="32614" y="1"/>
                </a:moveTo>
                <a:cubicBezTo>
                  <a:pt x="32308" y="1"/>
                  <a:pt x="31997" y="60"/>
                  <a:pt x="31690" y="60"/>
                </a:cubicBezTo>
                <a:lnTo>
                  <a:pt x="31690" y="371"/>
                </a:lnTo>
                <a:cubicBezTo>
                  <a:pt x="31997" y="371"/>
                  <a:pt x="32308" y="307"/>
                  <a:pt x="32614" y="307"/>
                </a:cubicBezTo>
                <a:lnTo>
                  <a:pt x="32614" y="1"/>
                </a:lnTo>
                <a:close/>
                <a:moveTo>
                  <a:pt x="33543" y="1"/>
                </a:moveTo>
                <a:lnTo>
                  <a:pt x="33543" y="307"/>
                </a:lnTo>
                <a:cubicBezTo>
                  <a:pt x="33850" y="371"/>
                  <a:pt x="34161" y="371"/>
                  <a:pt x="34408" y="371"/>
                </a:cubicBezTo>
                <a:lnTo>
                  <a:pt x="34467" y="60"/>
                </a:lnTo>
                <a:cubicBezTo>
                  <a:pt x="34161" y="60"/>
                  <a:pt x="33850" y="60"/>
                  <a:pt x="33543" y="1"/>
                </a:cubicBezTo>
                <a:close/>
                <a:moveTo>
                  <a:pt x="30761" y="60"/>
                </a:moveTo>
                <a:cubicBezTo>
                  <a:pt x="30455" y="60"/>
                  <a:pt x="30144" y="124"/>
                  <a:pt x="29837" y="124"/>
                </a:cubicBezTo>
                <a:lnTo>
                  <a:pt x="29837" y="431"/>
                </a:lnTo>
                <a:cubicBezTo>
                  <a:pt x="30144" y="431"/>
                  <a:pt x="30455" y="371"/>
                  <a:pt x="30761" y="371"/>
                </a:cubicBezTo>
                <a:lnTo>
                  <a:pt x="30761" y="60"/>
                </a:lnTo>
                <a:close/>
                <a:moveTo>
                  <a:pt x="35396" y="60"/>
                </a:moveTo>
                <a:lnTo>
                  <a:pt x="35332" y="371"/>
                </a:lnTo>
                <a:cubicBezTo>
                  <a:pt x="35643" y="431"/>
                  <a:pt x="35950" y="431"/>
                  <a:pt x="36261" y="431"/>
                </a:cubicBezTo>
                <a:lnTo>
                  <a:pt x="36261" y="124"/>
                </a:lnTo>
                <a:cubicBezTo>
                  <a:pt x="36014" y="124"/>
                  <a:pt x="35703" y="124"/>
                  <a:pt x="35396" y="60"/>
                </a:cubicBezTo>
                <a:close/>
                <a:moveTo>
                  <a:pt x="28908" y="184"/>
                </a:moveTo>
                <a:cubicBezTo>
                  <a:pt x="28602" y="248"/>
                  <a:pt x="28291" y="248"/>
                  <a:pt x="27984" y="307"/>
                </a:cubicBezTo>
                <a:lnTo>
                  <a:pt x="28044" y="554"/>
                </a:lnTo>
                <a:cubicBezTo>
                  <a:pt x="28291" y="554"/>
                  <a:pt x="28602" y="554"/>
                  <a:pt x="28908" y="495"/>
                </a:cubicBezTo>
                <a:lnTo>
                  <a:pt x="28908" y="184"/>
                </a:lnTo>
                <a:close/>
                <a:moveTo>
                  <a:pt x="37185" y="248"/>
                </a:moveTo>
                <a:lnTo>
                  <a:pt x="37185" y="495"/>
                </a:lnTo>
                <a:cubicBezTo>
                  <a:pt x="37497" y="554"/>
                  <a:pt x="37803" y="554"/>
                  <a:pt x="38114" y="618"/>
                </a:cubicBezTo>
                <a:lnTo>
                  <a:pt x="38114" y="307"/>
                </a:lnTo>
                <a:cubicBezTo>
                  <a:pt x="37803" y="248"/>
                  <a:pt x="37497" y="248"/>
                  <a:pt x="37185" y="248"/>
                </a:cubicBezTo>
                <a:close/>
                <a:moveTo>
                  <a:pt x="27055" y="371"/>
                </a:moveTo>
                <a:cubicBezTo>
                  <a:pt x="26749" y="431"/>
                  <a:pt x="26438" y="495"/>
                  <a:pt x="26131" y="495"/>
                </a:cubicBezTo>
                <a:lnTo>
                  <a:pt x="26190" y="801"/>
                </a:lnTo>
                <a:cubicBezTo>
                  <a:pt x="26502" y="742"/>
                  <a:pt x="26808" y="742"/>
                  <a:pt x="27119" y="678"/>
                </a:cubicBezTo>
                <a:lnTo>
                  <a:pt x="27055" y="371"/>
                </a:lnTo>
                <a:close/>
                <a:moveTo>
                  <a:pt x="39038" y="431"/>
                </a:moveTo>
                <a:lnTo>
                  <a:pt x="38979" y="742"/>
                </a:lnTo>
                <a:cubicBezTo>
                  <a:pt x="39285" y="742"/>
                  <a:pt x="39597" y="801"/>
                  <a:pt x="39903" y="865"/>
                </a:cubicBezTo>
                <a:lnTo>
                  <a:pt x="39967" y="554"/>
                </a:lnTo>
                <a:cubicBezTo>
                  <a:pt x="39656" y="495"/>
                  <a:pt x="39350" y="431"/>
                  <a:pt x="39038" y="431"/>
                </a:cubicBezTo>
                <a:close/>
                <a:moveTo>
                  <a:pt x="25266" y="678"/>
                </a:moveTo>
                <a:cubicBezTo>
                  <a:pt x="24955" y="678"/>
                  <a:pt x="24649" y="742"/>
                  <a:pt x="24337" y="801"/>
                </a:cubicBezTo>
                <a:lnTo>
                  <a:pt x="24402" y="1112"/>
                </a:lnTo>
                <a:cubicBezTo>
                  <a:pt x="24708" y="1048"/>
                  <a:pt x="24955" y="989"/>
                  <a:pt x="25266" y="925"/>
                </a:cubicBezTo>
                <a:lnTo>
                  <a:pt x="25266" y="678"/>
                </a:lnTo>
                <a:close/>
                <a:moveTo>
                  <a:pt x="40891" y="678"/>
                </a:moveTo>
                <a:lnTo>
                  <a:pt x="40832" y="989"/>
                </a:lnTo>
                <a:cubicBezTo>
                  <a:pt x="41138" y="1048"/>
                  <a:pt x="41450" y="1112"/>
                  <a:pt x="41697" y="1172"/>
                </a:cubicBezTo>
                <a:lnTo>
                  <a:pt x="41756" y="865"/>
                </a:lnTo>
                <a:cubicBezTo>
                  <a:pt x="41450" y="801"/>
                  <a:pt x="41203" y="742"/>
                  <a:pt x="40891" y="678"/>
                </a:cubicBezTo>
                <a:close/>
                <a:moveTo>
                  <a:pt x="23413" y="989"/>
                </a:moveTo>
                <a:cubicBezTo>
                  <a:pt x="23102" y="1048"/>
                  <a:pt x="22796" y="1112"/>
                  <a:pt x="22549" y="1172"/>
                </a:cubicBezTo>
                <a:lnTo>
                  <a:pt x="22608" y="1483"/>
                </a:lnTo>
                <a:cubicBezTo>
                  <a:pt x="22855" y="1419"/>
                  <a:pt x="23166" y="1360"/>
                  <a:pt x="23473" y="1295"/>
                </a:cubicBezTo>
                <a:lnTo>
                  <a:pt x="23413" y="989"/>
                </a:lnTo>
                <a:close/>
                <a:moveTo>
                  <a:pt x="42685" y="1048"/>
                </a:moveTo>
                <a:lnTo>
                  <a:pt x="42621" y="1360"/>
                </a:lnTo>
                <a:cubicBezTo>
                  <a:pt x="42932" y="1419"/>
                  <a:pt x="43239" y="1483"/>
                  <a:pt x="43486" y="1542"/>
                </a:cubicBezTo>
                <a:lnTo>
                  <a:pt x="43609" y="1236"/>
                </a:lnTo>
                <a:lnTo>
                  <a:pt x="42685" y="1048"/>
                </a:lnTo>
                <a:close/>
                <a:moveTo>
                  <a:pt x="21620" y="1419"/>
                </a:moveTo>
                <a:cubicBezTo>
                  <a:pt x="21313" y="1483"/>
                  <a:pt x="21002" y="1607"/>
                  <a:pt x="20755" y="1666"/>
                </a:cubicBezTo>
                <a:lnTo>
                  <a:pt x="20819" y="1977"/>
                </a:lnTo>
                <a:cubicBezTo>
                  <a:pt x="21125" y="1854"/>
                  <a:pt x="21373" y="1789"/>
                  <a:pt x="21684" y="1730"/>
                </a:cubicBezTo>
                <a:lnTo>
                  <a:pt x="21620" y="1419"/>
                </a:lnTo>
                <a:close/>
                <a:moveTo>
                  <a:pt x="44474" y="1483"/>
                </a:moveTo>
                <a:lnTo>
                  <a:pt x="44415" y="1789"/>
                </a:lnTo>
                <a:cubicBezTo>
                  <a:pt x="44721" y="1854"/>
                  <a:pt x="44968" y="1913"/>
                  <a:pt x="45279" y="2037"/>
                </a:cubicBezTo>
                <a:lnTo>
                  <a:pt x="45339" y="1730"/>
                </a:lnTo>
                <a:cubicBezTo>
                  <a:pt x="45092" y="1666"/>
                  <a:pt x="44785" y="1542"/>
                  <a:pt x="44474" y="1483"/>
                </a:cubicBezTo>
                <a:close/>
                <a:moveTo>
                  <a:pt x="19831" y="1913"/>
                </a:moveTo>
                <a:cubicBezTo>
                  <a:pt x="19519" y="2037"/>
                  <a:pt x="19272" y="2101"/>
                  <a:pt x="18966" y="2224"/>
                </a:cubicBezTo>
                <a:lnTo>
                  <a:pt x="19090" y="2531"/>
                </a:lnTo>
                <a:cubicBezTo>
                  <a:pt x="19337" y="2407"/>
                  <a:pt x="19643" y="2284"/>
                  <a:pt x="19954" y="2224"/>
                </a:cubicBezTo>
                <a:lnTo>
                  <a:pt x="19831" y="1913"/>
                </a:lnTo>
                <a:close/>
                <a:moveTo>
                  <a:pt x="46268" y="1977"/>
                </a:moveTo>
                <a:lnTo>
                  <a:pt x="46144" y="2284"/>
                </a:lnTo>
                <a:cubicBezTo>
                  <a:pt x="46450" y="2407"/>
                  <a:pt x="46762" y="2471"/>
                  <a:pt x="47009" y="2595"/>
                </a:cubicBezTo>
                <a:lnTo>
                  <a:pt x="47132" y="2284"/>
                </a:lnTo>
                <a:cubicBezTo>
                  <a:pt x="46821" y="2160"/>
                  <a:pt x="46574" y="2101"/>
                  <a:pt x="46268" y="1977"/>
                </a:cubicBezTo>
                <a:close/>
                <a:moveTo>
                  <a:pt x="18101" y="2531"/>
                </a:moveTo>
                <a:cubicBezTo>
                  <a:pt x="17790" y="2654"/>
                  <a:pt x="17543" y="2718"/>
                  <a:pt x="17237" y="2842"/>
                </a:cubicBezTo>
                <a:lnTo>
                  <a:pt x="17360" y="3148"/>
                </a:lnTo>
                <a:cubicBezTo>
                  <a:pt x="17607" y="3025"/>
                  <a:pt x="17914" y="2901"/>
                  <a:pt x="18225" y="2778"/>
                </a:cubicBezTo>
                <a:lnTo>
                  <a:pt x="18101" y="2531"/>
                </a:lnTo>
                <a:close/>
                <a:moveTo>
                  <a:pt x="47997" y="2595"/>
                </a:moveTo>
                <a:lnTo>
                  <a:pt x="47874" y="2901"/>
                </a:lnTo>
                <a:cubicBezTo>
                  <a:pt x="48180" y="2966"/>
                  <a:pt x="48491" y="3089"/>
                  <a:pt x="48738" y="3213"/>
                </a:cubicBezTo>
                <a:lnTo>
                  <a:pt x="48862" y="2966"/>
                </a:lnTo>
                <a:cubicBezTo>
                  <a:pt x="48551" y="2842"/>
                  <a:pt x="48304" y="2718"/>
                  <a:pt x="47997" y="2595"/>
                </a:cubicBezTo>
                <a:close/>
                <a:moveTo>
                  <a:pt x="16372" y="3213"/>
                </a:moveTo>
                <a:cubicBezTo>
                  <a:pt x="16125" y="3336"/>
                  <a:pt x="15813" y="3460"/>
                  <a:pt x="15566" y="3583"/>
                </a:cubicBezTo>
                <a:lnTo>
                  <a:pt x="15690" y="3890"/>
                </a:lnTo>
                <a:cubicBezTo>
                  <a:pt x="15937" y="3766"/>
                  <a:pt x="16248" y="3643"/>
                  <a:pt x="16495" y="3519"/>
                </a:cubicBezTo>
                <a:lnTo>
                  <a:pt x="16372" y="3213"/>
                </a:lnTo>
                <a:close/>
                <a:moveTo>
                  <a:pt x="49727" y="3272"/>
                </a:moveTo>
                <a:lnTo>
                  <a:pt x="49603" y="3583"/>
                </a:lnTo>
                <a:cubicBezTo>
                  <a:pt x="49850" y="3707"/>
                  <a:pt x="50157" y="3830"/>
                  <a:pt x="50404" y="3954"/>
                </a:cubicBezTo>
                <a:lnTo>
                  <a:pt x="50527" y="3643"/>
                </a:lnTo>
                <a:cubicBezTo>
                  <a:pt x="50280" y="3519"/>
                  <a:pt x="49974" y="3395"/>
                  <a:pt x="49727" y="3272"/>
                </a:cubicBezTo>
                <a:close/>
                <a:moveTo>
                  <a:pt x="14702" y="4013"/>
                </a:moveTo>
                <a:cubicBezTo>
                  <a:pt x="14454" y="4137"/>
                  <a:pt x="14148" y="4324"/>
                  <a:pt x="13901" y="4448"/>
                </a:cubicBezTo>
                <a:lnTo>
                  <a:pt x="14025" y="4754"/>
                </a:lnTo>
                <a:cubicBezTo>
                  <a:pt x="14331" y="4572"/>
                  <a:pt x="14578" y="4448"/>
                  <a:pt x="14825" y="4260"/>
                </a:cubicBezTo>
                <a:lnTo>
                  <a:pt x="14702" y="4013"/>
                </a:lnTo>
                <a:close/>
                <a:moveTo>
                  <a:pt x="51392" y="4077"/>
                </a:moveTo>
                <a:lnTo>
                  <a:pt x="51268" y="4324"/>
                </a:lnTo>
                <a:cubicBezTo>
                  <a:pt x="51515" y="4507"/>
                  <a:pt x="51763" y="4631"/>
                  <a:pt x="52074" y="4754"/>
                </a:cubicBezTo>
                <a:lnTo>
                  <a:pt x="52197" y="4507"/>
                </a:lnTo>
                <a:cubicBezTo>
                  <a:pt x="51950" y="4384"/>
                  <a:pt x="51639" y="4201"/>
                  <a:pt x="51392" y="4077"/>
                </a:cubicBezTo>
                <a:close/>
                <a:moveTo>
                  <a:pt x="13096" y="4942"/>
                </a:moveTo>
                <a:cubicBezTo>
                  <a:pt x="12849" y="5125"/>
                  <a:pt x="12601" y="5248"/>
                  <a:pt x="12354" y="5436"/>
                </a:cubicBezTo>
                <a:lnTo>
                  <a:pt x="12478" y="5683"/>
                </a:lnTo>
                <a:cubicBezTo>
                  <a:pt x="12725" y="5496"/>
                  <a:pt x="13036" y="5372"/>
                  <a:pt x="13283" y="5189"/>
                </a:cubicBezTo>
                <a:lnTo>
                  <a:pt x="13096" y="4942"/>
                </a:lnTo>
                <a:close/>
                <a:moveTo>
                  <a:pt x="11554" y="5990"/>
                </a:moveTo>
                <a:cubicBezTo>
                  <a:pt x="11307" y="6177"/>
                  <a:pt x="11060" y="6360"/>
                  <a:pt x="10872" y="6548"/>
                </a:cubicBezTo>
                <a:lnTo>
                  <a:pt x="11060" y="6795"/>
                </a:lnTo>
                <a:cubicBezTo>
                  <a:pt x="11307" y="6607"/>
                  <a:pt x="11490" y="6425"/>
                  <a:pt x="11737" y="6237"/>
                </a:cubicBezTo>
                <a:lnTo>
                  <a:pt x="11554" y="5990"/>
                </a:lnTo>
                <a:close/>
                <a:moveTo>
                  <a:pt x="10131" y="7166"/>
                </a:moveTo>
                <a:cubicBezTo>
                  <a:pt x="9884" y="7349"/>
                  <a:pt x="9701" y="7536"/>
                  <a:pt x="9454" y="7783"/>
                </a:cubicBezTo>
                <a:lnTo>
                  <a:pt x="9637" y="7966"/>
                </a:lnTo>
                <a:cubicBezTo>
                  <a:pt x="9884" y="7783"/>
                  <a:pt x="10131" y="7596"/>
                  <a:pt x="10318" y="7349"/>
                </a:cubicBezTo>
                <a:lnTo>
                  <a:pt x="10131" y="7166"/>
                </a:lnTo>
                <a:close/>
                <a:moveTo>
                  <a:pt x="8772" y="8401"/>
                </a:moveTo>
                <a:cubicBezTo>
                  <a:pt x="8525" y="8584"/>
                  <a:pt x="8342" y="8831"/>
                  <a:pt x="8095" y="9019"/>
                </a:cubicBezTo>
                <a:lnTo>
                  <a:pt x="8342" y="9266"/>
                </a:lnTo>
                <a:cubicBezTo>
                  <a:pt x="8525" y="9019"/>
                  <a:pt x="8772" y="8831"/>
                  <a:pt x="8960" y="8584"/>
                </a:cubicBezTo>
                <a:lnTo>
                  <a:pt x="8772" y="8401"/>
                </a:lnTo>
                <a:close/>
                <a:moveTo>
                  <a:pt x="7477" y="9696"/>
                </a:moveTo>
                <a:cubicBezTo>
                  <a:pt x="7289" y="9943"/>
                  <a:pt x="7107" y="10190"/>
                  <a:pt x="6859" y="10437"/>
                </a:cubicBezTo>
                <a:lnTo>
                  <a:pt x="7107" y="10625"/>
                </a:lnTo>
                <a:cubicBezTo>
                  <a:pt x="7289" y="10378"/>
                  <a:pt x="7536" y="10131"/>
                  <a:pt x="7724" y="9943"/>
                </a:cubicBezTo>
                <a:lnTo>
                  <a:pt x="7477" y="9696"/>
                </a:lnTo>
                <a:close/>
                <a:moveTo>
                  <a:pt x="6301" y="11119"/>
                </a:moveTo>
                <a:lnTo>
                  <a:pt x="5748" y="11860"/>
                </a:lnTo>
                <a:lnTo>
                  <a:pt x="5995" y="12043"/>
                </a:lnTo>
                <a:lnTo>
                  <a:pt x="6548" y="11302"/>
                </a:lnTo>
                <a:lnTo>
                  <a:pt x="6301" y="11119"/>
                </a:lnTo>
                <a:close/>
                <a:moveTo>
                  <a:pt x="5189" y="12661"/>
                </a:moveTo>
                <a:cubicBezTo>
                  <a:pt x="5066" y="12908"/>
                  <a:pt x="4883" y="13155"/>
                  <a:pt x="4695" y="13402"/>
                </a:cubicBezTo>
                <a:lnTo>
                  <a:pt x="4942" y="13590"/>
                </a:lnTo>
                <a:cubicBezTo>
                  <a:pt x="5130" y="13343"/>
                  <a:pt x="5313" y="13095"/>
                  <a:pt x="5436" y="12784"/>
                </a:cubicBezTo>
                <a:lnTo>
                  <a:pt x="5189" y="12661"/>
                </a:lnTo>
                <a:close/>
                <a:moveTo>
                  <a:pt x="4201" y="14207"/>
                </a:moveTo>
                <a:cubicBezTo>
                  <a:pt x="4077" y="14454"/>
                  <a:pt x="3954" y="14761"/>
                  <a:pt x="3771" y="15008"/>
                </a:cubicBezTo>
                <a:lnTo>
                  <a:pt x="4077" y="15196"/>
                </a:lnTo>
                <a:cubicBezTo>
                  <a:pt x="4201" y="14884"/>
                  <a:pt x="4324" y="14637"/>
                  <a:pt x="4512" y="14390"/>
                </a:cubicBezTo>
                <a:lnTo>
                  <a:pt x="4201" y="14207"/>
                </a:lnTo>
                <a:close/>
                <a:moveTo>
                  <a:pt x="3336" y="15813"/>
                </a:moveTo>
                <a:cubicBezTo>
                  <a:pt x="3213" y="16120"/>
                  <a:pt x="3089" y="16367"/>
                  <a:pt x="2966" y="16678"/>
                </a:cubicBezTo>
                <a:lnTo>
                  <a:pt x="3213" y="16802"/>
                </a:lnTo>
                <a:cubicBezTo>
                  <a:pt x="3336" y="16554"/>
                  <a:pt x="3524" y="16243"/>
                  <a:pt x="3648" y="15996"/>
                </a:cubicBezTo>
                <a:lnTo>
                  <a:pt x="3336" y="15813"/>
                </a:lnTo>
                <a:close/>
                <a:moveTo>
                  <a:pt x="2595" y="17543"/>
                </a:moveTo>
                <a:cubicBezTo>
                  <a:pt x="2471" y="17790"/>
                  <a:pt x="2348" y="18096"/>
                  <a:pt x="2224" y="18408"/>
                </a:cubicBezTo>
                <a:lnTo>
                  <a:pt x="2536" y="18467"/>
                </a:lnTo>
                <a:cubicBezTo>
                  <a:pt x="2659" y="18220"/>
                  <a:pt x="2783" y="17913"/>
                  <a:pt x="2842" y="17666"/>
                </a:cubicBezTo>
                <a:lnTo>
                  <a:pt x="2595" y="17543"/>
                </a:lnTo>
                <a:close/>
                <a:moveTo>
                  <a:pt x="1918" y="19272"/>
                </a:moveTo>
                <a:cubicBezTo>
                  <a:pt x="1854" y="19519"/>
                  <a:pt x="1730" y="19826"/>
                  <a:pt x="1607" y="20137"/>
                </a:cubicBezTo>
                <a:lnTo>
                  <a:pt x="1918" y="20196"/>
                </a:lnTo>
                <a:cubicBezTo>
                  <a:pt x="2042" y="19949"/>
                  <a:pt x="2101" y="19643"/>
                  <a:pt x="2224" y="19332"/>
                </a:cubicBezTo>
                <a:lnTo>
                  <a:pt x="1918" y="19272"/>
                </a:lnTo>
                <a:close/>
                <a:moveTo>
                  <a:pt x="1360" y="21002"/>
                </a:moveTo>
                <a:cubicBezTo>
                  <a:pt x="1300" y="21308"/>
                  <a:pt x="1177" y="21619"/>
                  <a:pt x="1113" y="21926"/>
                </a:cubicBezTo>
                <a:lnTo>
                  <a:pt x="1424" y="21990"/>
                </a:lnTo>
                <a:cubicBezTo>
                  <a:pt x="1483" y="21679"/>
                  <a:pt x="1607" y="21372"/>
                  <a:pt x="1671" y="21061"/>
                </a:cubicBezTo>
                <a:lnTo>
                  <a:pt x="1360" y="21002"/>
                </a:lnTo>
                <a:close/>
                <a:moveTo>
                  <a:pt x="930" y="22791"/>
                </a:moveTo>
                <a:cubicBezTo>
                  <a:pt x="865" y="23102"/>
                  <a:pt x="806" y="23408"/>
                  <a:pt x="683" y="23720"/>
                </a:cubicBezTo>
                <a:lnTo>
                  <a:pt x="989" y="23779"/>
                </a:lnTo>
                <a:cubicBezTo>
                  <a:pt x="1053" y="23472"/>
                  <a:pt x="1113" y="23161"/>
                  <a:pt x="1236" y="22855"/>
                </a:cubicBezTo>
                <a:lnTo>
                  <a:pt x="930" y="22791"/>
                </a:lnTo>
                <a:close/>
                <a:moveTo>
                  <a:pt x="559" y="24584"/>
                </a:moveTo>
                <a:lnTo>
                  <a:pt x="371" y="25508"/>
                </a:lnTo>
                <a:lnTo>
                  <a:pt x="683" y="25573"/>
                </a:lnTo>
                <a:lnTo>
                  <a:pt x="865" y="24644"/>
                </a:lnTo>
                <a:lnTo>
                  <a:pt x="559" y="24584"/>
                </a:lnTo>
                <a:close/>
                <a:moveTo>
                  <a:pt x="248" y="26437"/>
                </a:moveTo>
                <a:cubicBezTo>
                  <a:pt x="188" y="26744"/>
                  <a:pt x="188" y="27055"/>
                  <a:pt x="124" y="27361"/>
                </a:cubicBezTo>
                <a:lnTo>
                  <a:pt x="436" y="27361"/>
                </a:lnTo>
                <a:cubicBezTo>
                  <a:pt x="495" y="27055"/>
                  <a:pt x="495" y="26744"/>
                  <a:pt x="559" y="26497"/>
                </a:cubicBezTo>
                <a:lnTo>
                  <a:pt x="248" y="26437"/>
                </a:lnTo>
                <a:close/>
                <a:moveTo>
                  <a:pt x="65" y="28290"/>
                </a:moveTo>
                <a:lnTo>
                  <a:pt x="1" y="28414"/>
                </a:lnTo>
                <a:lnTo>
                  <a:pt x="312" y="28473"/>
                </a:lnTo>
                <a:lnTo>
                  <a:pt x="371" y="282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15"/>
          <p:cNvGrpSpPr/>
          <p:nvPr/>
        </p:nvGrpSpPr>
        <p:grpSpPr>
          <a:xfrm>
            <a:off x="8489667" y="539507"/>
            <a:ext cx="220599" cy="327299"/>
            <a:chOff x="130442" y="4409282"/>
            <a:chExt cx="220599" cy="327299"/>
          </a:xfrm>
        </p:grpSpPr>
        <p:sp>
          <p:nvSpPr>
            <p:cNvPr id="219" name="Google Shape;219;p15"/>
            <p:cNvSpPr/>
            <p:nvPr/>
          </p:nvSpPr>
          <p:spPr>
            <a:xfrm>
              <a:off x="130442" y="4409282"/>
              <a:ext cx="220599" cy="327299"/>
            </a:xfrm>
            <a:custGeom>
              <a:rect b="b" l="l" r="r" t="t"/>
              <a:pathLst>
                <a:path extrusionOk="0" h="11549" w="7784">
                  <a:moveTo>
                    <a:pt x="3894" y="0"/>
                  </a:moveTo>
                  <a:cubicBezTo>
                    <a:pt x="1730" y="0"/>
                    <a:pt x="1" y="1789"/>
                    <a:pt x="1" y="3953"/>
                  </a:cubicBezTo>
                  <a:cubicBezTo>
                    <a:pt x="1" y="6671"/>
                    <a:pt x="3336" y="11548"/>
                    <a:pt x="3894" y="11548"/>
                  </a:cubicBezTo>
                  <a:cubicBezTo>
                    <a:pt x="4448" y="11548"/>
                    <a:pt x="7783" y="6607"/>
                    <a:pt x="7783" y="3953"/>
                  </a:cubicBezTo>
                  <a:cubicBezTo>
                    <a:pt x="7783" y="1789"/>
                    <a:pt x="6054" y="0"/>
                    <a:pt x="3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184774" y="4466957"/>
              <a:ext cx="110243" cy="110384"/>
            </a:xfrm>
            <a:custGeom>
              <a:rect b="b" l="l" r="r" t="t"/>
              <a:pathLst>
                <a:path extrusionOk="0" h="3895" w="3890">
                  <a:moveTo>
                    <a:pt x="1977" y="1"/>
                  </a:moveTo>
                  <a:cubicBezTo>
                    <a:pt x="866" y="1"/>
                    <a:pt x="1" y="866"/>
                    <a:pt x="1" y="1918"/>
                  </a:cubicBezTo>
                  <a:cubicBezTo>
                    <a:pt x="1" y="3030"/>
                    <a:pt x="866" y="3895"/>
                    <a:pt x="1977" y="3895"/>
                  </a:cubicBezTo>
                  <a:cubicBezTo>
                    <a:pt x="3025" y="3895"/>
                    <a:pt x="3890" y="3030"/>
                    <a:pt x="3890" y="1918"/>
                  </a:cubicBezTo>
                  <a:cubicBezTo>
                    <a:pt x="3890" y="866"/>
                    <a:pt x="3025" y="1"/>
                    <a:pt x="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15"/>
          <p:cNvSpPr/>
          <p:nvPr/>
        </p:nvSpPr>
        <p:spPr>
          <a:xfrm>
            <a:off x="7171149" y="240500"/>
            <a:ext cx="923250" cy="204513"/>
          </a:xfrm>
          <a:custGeom>
            <a:rect b="b" l="l" r="r" t="t"/>
            <a:pathLst>
              <a:path extrusionOk="0" h="14629" w="66029">
                <a:moveTo>
                  <a:pt x="37058" y="1"/>
                </a:moveTo>
                <a:cubicBezTo>
                  <a:pt x="33732" y="1"/>
                  <a:pt x="30668" y="1730"/>
                  <a:pt x="28967" y="4993"/>
                </a:cubicBezTo>
                <a:cubicBezTo>
                  <a:pt x="27124" y="4540"/>
                  <a:pt x="25500" y="4345"/>
                  <a:pt x="24072" y="4345"/>
                </a:cubicBezTo>
                <a:cubicBezTo>
                  <a:pt x="14972" y="4345"/>
                  <a:pt x="13772" y="12282"/>
                  <a:pt x="13772" y="12282"/>
                </a:cubicBezTo>
                <a:cubicBezTo>
                  <a:pt x="13772" y="12282"/>
                  <a:pt x="11197" y="10955"/>
                  <a:pt x="7944" y="10955"/>
                </a:cubicBezTo>
                <a:cubicBezTo>
                  <a:pt x="5409" y="10955"/>
                  <a:pt x="2461" y="11761"/>
                  <a:pt x="0" y="14629"/>
                </a:cubicBezTo>
                <a:lnTo>
                  <a:pt x="66028" y="14629"/>
                </a:lnTo>
                <a:cubicBezTo>
                  <a:pt x="62528" y="9614"/>
                  <a:pt x="58088" y="7201"/>
                  <a:pt x="53853" y="7201"/>
                </a:cubicBezTo>
                <a:cubicBezTo>
                  <a:pt x="52038" y="7201"/>
                  <a:pt x="50260" y="7644"/>
                  <a:pt x="48610" y="8516"/>
                </a:cubicBezTo>
                <a:cubicBezTo>
                  <a:pt x="45794" y="2711"/>
                  <a:pt x="41221" y="1"/>
                  <a:pt x="370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AND_BODY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4" name="Google Shape;224;p16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225" name="Google Shape;225;p16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16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7" name="Google Shape;227;p16"/>
          <p:cNvSpPr/>
          <p:nvPr/>
        </p:nvSpPr>
        <p:spPr>
          <a:xfrm>
            <a:off x="7343999" y="173600"/>
            <a:ext cx="923250" cy="204513"/>
          </a:xfrm>
          <a:custGeom>
            <a:rect b="b" l="l" r="r" t="t"/>
            <a:pathLst>
              <a:path extrusionOk="0" h="14629" w="66029">
                <a:moveTo>
                  <a:pt x="37058" y="1"/>
                </a:moveTo>
                <a:cubicBezTo>
                  <a:pt x="33732" y="1"/>
                  <a:pt x="30668" y="1730"/>
                  <a:pt x="28967" y="4993"/>
                </a:cubicBezTo>
                <a:cubicBezTo>
                  <a:pt x="27124" y="4540"/>
                  <a:pt x="25500" y="4345"/>
                  <a:pt x="24072" y="4345"/>
                </a:cubicBezTo>
                <a:cubicBezTo>
                  <a:pt x="14972" y="4345"/>
                  <a:pt x="13772" y="12282"/>
                  <a:pt x="13772" y="12282"/>
                </a:cubicBezTo>
                <a:cubicBezTo>
                  <a:pt x="13772" y="12282"/>
                  <a:pt x="11197" y="10955"/>
                  <a:pt x="7944" y="10955"/>
                </a:cubicBezTo>
                <a:cubicBezTo>
                  <a:pt x="5409" y="10955"/>
                  <a:pt x="2461" y="11761"/>
                  <a:pt x="0" y="14629"/>
                </a:cubicBezTo>
                <a:lnTo>
                  <a:pt x="66028" y="14629"/>
                </a:lnTo>
                <a:cubicBezTo>
                  <a:pt x="62528" y="9614"/>
                  <a:pt x="58088" y="7201"/>
                  <a:pt x="53853" y="7201"/>
                </a:cubicBezTo>
                <a:cubicBezTo>
                  <a:pt x="52038" y="7201"/>
                  <a:pt x="50260" y="7644"/>
                  <a:pt x="48610" y="8516"/>
                </a:cubicBezTo>
                <a:cubicBezTo>
                  <a:pt x="45794" y="2711"/>
                  <a:pt x="41221" y="1"/>
                  <a:pt x="370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16"/>
          <p:cNvGrpSpPr/>
          <p:nvPr/>
        </p:nvGrpSpPr>
        <p:grpSpPr>
          <a:xfrm>
            <a:off x="8486865" y="4422536"/>
            <a:ext cx="605064" cy="523831"/>
            <a:chOff x="2406185" y="1537794"/>
            <a:chExt cx="1048820" cy="798036"/>
          </a:xfrm>
        </p:grpSpPr>
        <p:sp>
          <p:nvSpPr>
            <p:cNvPr id="229" name="Google Shape;229;p16"/>
            <p:cNvSpPr/>
            <p:nvPr/>
          </p:nvSpPr>
          <p:spPr>
            <a:xfrm>
              <a:off x="2406185" y="1686014"/>
              <a:ext cx="921623" cy="649814"/>
            </a:xfrm>
            <a:custGeom>
              <a:rect b="b" l="l" r="r" t="t"/>
              <a:pathLst>
                <a:path extrusionOk="0" h="21894" w="31052">
                  <a:moveTo>
                    <a:pt x="1" y="0"/>
                  </a:moveTo>
                  <a:lnTo>
                    <a:pt x="1" y="21894"/>
                  </a:lnTo>
                  <a:lnTo>
                    <a:pt x="31051" y="21894"/>
                  </a:lnTo>
                  <a:lnTo>
                    <a:pt x="310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327767" y="1539634"/>
              <a:ext cx="125428" cy="796196"/>
            </a:xfrm>
            <a:custGeom>
              <a:rect b="b" l="l" r="r" t="t"/>
              <a:pathLst>
                <a:path extrusionOk="0" h="26826" w="4226">
                  <a:moveTo>
                    <a:pt x="4226" y="0"/>
                  </a:moveTo>
                  <a:lnTo>
                    <a:pt x="0" y="4932"/>
                  </a:lnTo>
                  <a:lnTo>
                    <a:pt x="0" y="26826"/>
                  </a:lnTo>
                  <a:lnTo>
                    <a:pt x="4226" y="20230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2406185" y="1539634"/>
              <a:ext cx="1047021" cy="146411"/>
            </a:xfrm>
            <a:custGeom>
              <a:rect b="b" l="l" r="r" t="t"/>
              <a:pathLst>
                <a:path extrusionOk="0" h="4933" w="35277">
                  <a:moveTo>
                    <a:pt x="4933" y="0"/>
                  </a:moveTo>
                  <a:lnTo>
                    <a:pt x="1" y="4932"/>
                  </a:lnTo>
                  <a:lnTo>
                    <a:pt x="31051" y="4932"/>
                  </a:lnTo>
                  <a:lnTo>
                    <a:pt x="352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865982" y="1539634"/>
              <a:ext cx="216634" cy="387621"/>
            </a:xfrm>
            <a:custGeom>
              <a:rect b="b" l="l" r="r" t="t"/>
              <a:pathLst>
                <a:path extrusionOk="0" h="13060" w="7299">
                  <a:moveTo>
                    <a:pt x="4354" y="0"/>
                  </a:moveTo>
                  <a:lnTo>
                    <a:pt x="1" y="4932"/>
                  </a:lnTo>
                  <a:lnTo>
                    <a:pt x="1" y="13060"/>
                  </a:lnTo>
                  <a:lnTo>
                    <a:pt x="2884" y="12998"/>
                  </a:lnTo>
                  <a:cubicBezTo>
                    <a:pt x="2884" y="12998"/>
                    <a:pt x="2690" y="5250"/>
                    <a:pt x="2884" y="4932"/>
                  </a:cubicBezTo>
                  <a:lnTo>
                    <a:pt x="7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406185" y="1682215"/>
              <a:ext cx="925422" cy="653613"/>
            </a:xfrm>
            <a:custGeom>
              <a:rect b="b" l="l" r="r" t="t"/>
              <a:pathLst>
                <a:path extrusionOk="0" h="22022" w="31180">
                  <a:moveTo>
                    <a:pt x="1" y="0"/>
                  </a:moveTo>
                  <a:lnTo>
                    <a:pt x="1" y="190"/>
                  </a:lnTo>
                  <a:lnTo>
                    <a:pt x="30985" y="190"/>
                  </a:lnTo>
                  <a:lnTo>
                    <a:pt x="30985" y="22022"/>
                  </a:lnTo>
                  <a:lnTo>
                    <a:pt x="31179" y="22022"/>
                  </a:lnTo>
                  <a:lnTo>
                    <a:pt x="31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325779" y="1537794"/>
              <a:ext cx="129227" cy="150062"/>
            </a:xfrm>
            <a:custGeom>
              <a:rect b="b" l="l" r="r" t="t"/>
              <a:pathLst>
                <a:path extrusionOk="0" h="5056" w="4354">
                  <a:moveTo>
                    <a:pt x="4226" y="1"/>
                  </a:moveTo>
                  <a:lnTo>
                    <a:pt x="1" y="4928"/>
                  </a:lnTo>
                  <a:lnTo>
                    <a:pt x="195" y="5056"/>
                  </a:lnTo>
                  <a:lnTo>
                    <a:pt x="4354" y="129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16"/>
          <p:cNvGrpSpPr/>
          <p:nvPr/>
        </p:nvGrpSpPr>
        <p:grpSpPr>
          <a:xfrm>
            <a:off x="8183390" y="4669064"/>
            <a:ext cx="456656" cy="395427"/>
            <a:chOff x="2406185" y="1537794"/>
            <a:chExt cx="1048820" cy="798036"/>
          </a:xfrm>
        </p:grpSpPr>
        <p:sp>
          <p:nvSpPr>
            <p:cNvPr id="236" name="Google Shape;236;p16"/>
            <p:cNvSpPr/>
            <p:nvPr/>
          </p:nvSpPr>
          <p:spPr>
            <a:xfrm>
              <a:off x="2406185" y="1686014"/>
              <a:ext cx="921623" cy="649814"/>
            </a:xfrm>
            <a:custGeom>
              <a:rect b="b" l="l" r="r" t="t"/>
              <a:pathLst>
                <a:path extrusionOk="0" h="21894" w="31052">
                  <a:moveTo>
                    <a:pt x="1" y="0"/>
                  </a:moveTo>
                  <a:lnTo>
                    <a:pt x="1" y="21894"/>
                  </a:lnTo>
                  <a:lnTo>
                    <a:pt x="31051" y="21894"/>
                  </a:lnTo>
                  <a:lnTo>
                    <a:pt x="310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327767" y="1539634"/>
              <a:ext cx="125428" cy="796196"/>
            </a:xfrm>
            <a:custGeom>
              <a:rect b="b" l="l" r="r" t="t"/>
              <a:pathLst>
                <a:path extrusionOk="0" h="26826" w="4226">
                  <a:moveTo>
                    <a:pt x="4226" y="0"/>
                  </a:moveTo>
                  <a:lnTo>
                    <a:pt x="0" y="4932"/>
                  </a:lnTo>
                  <a:lnTo>
                    <a:pt x="0" y="26826"/>
                  </a:lnTo>
                  <a:lnTo>
                    <a:pt x="4226" y="20230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406185" y="1539634"/>
              <a:ext cx="1047021" cy="146411"/>
            </a:xfrm>
            <a:custGeom>
              <a:rect b="b" l="l" r="r" t="t"/>
              <a:pathLst>
                <a:path extrusionOk="0" h="4933" w="35277">
                  <a:moveTo>
                    <a:pt x="4933" y="0"/>
                  </a:moveTo>
                  <a:lnTo>
                    <a:pt x="1" y="4932"/>
                  </a:lnTo>
                  <a:lnTo>
                    <a:pt x="31051" y="4932"/>
                  </a:lnTo>
                  <a:lnTo>
                    <a:pt x="35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865982" y="1539634"/>
              <a:ext cx="216634" cy="387621"/>
            </a:xfrm>
            <a:custGeom>
              <a:rect b="b" l="l" r="r" t="t"/>
              <a:pathLst>
                <a:path extrusionOk="0" h="13060" w="7299">
                  <a:moveTo>
                    <a:pt x="4354" y="0"/>
                  </a:moveTo>
                  <a:lnTo>
                    <a:pt x="1" y="4932"/>
                  </a:lnTo>
                  <a:lnTo>
                    <a:pt x="1" y="13060"/>
                  </a:lnTo>
                  <a:lnTo>
                    <a:pt x="2884" y="12998"/>
                  </a:lnTo>
                  <a:cubicBezTo>
                    <a:pt x="2884" y="12998"/>
                    <a:pt x="2690" y="5250"/>
                    <a:pt x="2884" y="4932"/>
                  </a:cubicBezTo>
                  <a:lnTo>
                    <a:pt x="7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2406185" y="1682215"/>
              <a:ext cx="925422" cy="653613"/>
            </a:xfrm>
            <a:custGeom>
              <a:rect b="b" l="l" r="r" t="t"/>
              <a:pathLst>
                <a:path extrusionOk="0" h="22022" w="31180">
                  <a:moveTo>
                    <a:pt x="1" y="0"/>
                  </a:moveTo>
                  <a:lnTo>
                    <a:pt x="1" y="190"/>
                  </a:lnTo>
                  <a:lnTo>
                    <a:pt x="30985" y="190"/>
                  </a:lnTo>
                  <a:lnTo>
                    <a:pt x="30985" y="22022"/>
                  </a:lnTo>
                  <a:lnTo>
                    <a:pt x="31179" y="22022"/>
                  </a:lnTo>
                  <a:lnTo>
                    <a:pt x="31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325779" y="1537794"/>
              <a:ext cx="129227" cy="150062"/>
            </a:xfrm>
            <a:custGeom>
              <a:rect b="b" l="l" r="r" t="t"/>
              <a:pathLst>
                <a:path extrusionOk="0" h="5056" w="4354">
                  <a:moveTo>
                    <a:pt x="4226" y="1"/>
                  </a:moveTo>
                  <a:lnTo>
                    <a:pt x="1" y="4928"/>
                  </a:lnTo>
                  <a:lnTo>
                    <a:pt x="195" y="5056"/>
                  </a:lnTo>
                  <a:lnTo>
                    <a:pt x="4354" y="129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AND_BODY_1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17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245" name="Google Shape;245;p17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17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7" name="Google Shape;247;p17"/>
          <p:cNvGrpSpPr/>
          <p:nvPr/>
        </p:nvGrpSpPr>
        <p:grpSpPr>
          <a:xfrm>
            <a:off x="127767" y="4062657"/>
            <a:ext cx="220599" cy="327299"/>
            <a:chOff x="130442" y="4409282"/>
            <a:chExt cx="220599" cy="327299"/>
          </a:xfrm>
        </p:grpSpPr>
        <p:sp>
          <p:nvSpPr>
            <p:cNvPr id="248" name="Google Shape;248;p17"/>
            <p:cNvSpPr/>
            <p:nvPr/>
          </p:nvSpPr>
          <p:spPr>
            <a:xfrm>
              <a:off x="130442" y="4409282"/>
              <a:ext cx="220599" cy="327299"/>
            </a:xfrm>
            <a:custGeom>
              <a:rect b="b" l="l" r="r" t="t"/>
              <a:pathLst>
                <a:path extrusionOk="0" h="11549" w="7784">
                  <a:moveTo>
                    <a:pt x="3894" y="0"/>
                  </a:moveTo>
                  <a:cubicBezTo>
                    <a:pt x="1730" y="0"/>
                    <a:pt x="1" y="1789"/>
                    <a:pt x="1" y="3953"/>
                  </a:cubicBezTo>
                  <a:cubicBezTo>
                    <a:pt x="1" y="6671"/>
                    <a:pt x="3336" y="11548"/>
                    <a:pt x="3894" y="11548"/>
                  </a:cubicBezTo>
                  <a:cubicBezTo>
                    <a:pt x="4448" y="11548"/>
                    <a:pt x="7783" y="6607"/>
                    <a:pt x="7783" y="3953"/>
                  </a:cubicBezTo>
                  <a:cubicBezTo>
                    <a:pt x="7783" y="1789"/>
                    <a:pt x="6054" y="0"/>
                    <a:pt x="3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184774" y="4466957"/>
              <a:ext cx="110243" cy="110384"/>
            </a:xfrm>
            <a:custGeom>
              <a:rect b="b" l="l" r="r" t="t"/>
              <a:pathLst>
                <a:path extrusionOk="0" h="3895" w="3890">
                  <a:moveTo>
                    <a:pt x="1977" y="1"/>
                  </a:moveTo>
                  <a:cubicBezTo>
                    <a:pt x="866" y="1"/>
                    <a:pt x="1" y="866"/>
                    <a:pt x="1" y="1918"/>
                  </a:cubicBezTo>
                  <a:cubicBezTo>
                    <a:pt x="1" y="3030"/>
                    <a:pt x="866" y="3895"/>
                    <a:pt x="1977" y="3895"/>
                  </a:cubicBezTo>
                  <a:cubicBezTo>
                    <a:pt x="3025" y="3895"/>
                    <a:pt x="3890" y="3030"/>
                    <a:pt x="3890" y="1918"/>
                  </a:cubicBezTo>
                  <a:cubicBezTo>
                    <a:pt x="3890" y="866"/>
                    <a:pt x="3025" y="1"/>
                    <a:pt x="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7"/>
          <p:cNvSpPr/>
          <p:nvPr/>
        </p:nvSpPr>
        <p:spPr>
          <a:xfrm flipH="1">
            <a:off x="6914671" y="224800"/>
            <a:ext cx="832679" cy="147726"/>
          </a:xfrm>
          <a:custGeom>
            <a:rect b="b" l="l" r="r" t="t"/>
            <a:pathLst>
              <a:path extrusionOk="0" h="4855" w="27366">
                <a:moveTo>
                  <a:pt x="17971" y="0"/>
                </a:moveTo>
                <a:cubicBezTo>
                  <a:pt x="15346" y="0"/>
                  <a:pt x="13066" y="1062"/>
                  <a:pt x="11306" y="2196"/>
                </a:cubicBezTo>
                <a:cubicBezTo>
                  <a:pt x="10351" y="1287"/>
                  <a:pt x="9173" y="848"/>
                  <a:pt x="7858" y="848"/>
                </a:cubicBezTo>
                <a:cubicBezTo>
                  <a:pt x="5513" y="848"/>
                  <a:pt x="2732" y="2243"/>
                  <a:pt x="0" y="4854"/>
                </a:cubicBezTo>
                <a:lnTo>
                  <a:pt x="27366" y="4854"/>
                </a:lnTo>
                <a:cubicBezTo>
                  <a:pt x="23982" y="1215"/>
                  <a:pt x="20779" y="0"/>
                  <a:pt x="179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/>
          <p:nvPr>
            <p:ph type="title"/>
          </p:nvPr>
        </p:nvSpPr>
        <p:spPr>
          <a:xfrm>
            <a:off x="4825350" y="1446875"/>
            <a:ext cx="3295200" cy="14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18"/>
          <p:cNvSpPr txBox="1"/>
          <p:nvPr>
            <p:ph idx="1" type="subTitle"/>
          </p:nvPr>
        </p:nvSpPr>
        <p:spPr>
          <a:xfrm>
            <a:off x="4825350" y="2941525"/>
            <a:ext cx="32952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4" name="Google Shape;254;p18"/>
          <p:cNvSpPr/>
          <p:nvPr>
            <p:ph idx="2" type="pic"/>
          </p:nvPr>
        </p:nvSpPr>
        <p:spPr>
          <a:xfrm>
            <a:off x="965825" y="834300"/>
            <a:ext cx="3400800" cy="347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55" name="Google Shape;255;p18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256" name="Google Shape;256;p18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8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8" name="Google Shape;258;p18"/>
          <p:cNvSpPr/>
          <p:nvPr/>
        </p:nvSpPr>
        <p:spPr>
          <a:xfrm flipH="1">
            <a:off x="1446295" y="281334"/>
            <a:ext cx="775552" cy="137591"/>
          </a:xfrm>
          <a:custGeom>
            <a:rect b="b" l="l" r="r" t="t"/>
            <a:pathLst>
              <a:path extrusionOk="0" h="4855" w="27366">
                <a:moveTo>
                  <a:pt x="17971" y="0"/>
                </a:moveTo>
                <a:cubicBezTo>
                  <a:pt x="15346" y="0"/>
                  <a:pt x="13066" y="1062"/>
                  <a:pt x="11306" y="2196"/>
                </a:cubicBezTo>
                <a:cubicBezTo>
                  <a:pt x="10351" y="1287"/>
                  <a:pt x="9173" y="848"/>
                  <a:pt x="7858" y="848"/>
                </a:cubicBezTo>
                <a:cubicBezTo>
                  <a:pt x="5513" y="848"/>
                  <a:pt x="2732" y="2243"/>
                  <a:pt x="0" y="4854"/>
                </a:cubicBezTo>
                <a:lnTo>
                  <a:pt x="27366" y="4854"/>
                </a:lnTo>
                <a:cubicBezTo>
                  <a:pt x="23982" y="1215"/>
                  <a:pt x="20779" y="0"/>
                  <a:pt x="179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18"/>
          <p:cNvGrpSpPr/>
          <p:nvPr/>
        </p:nvGrpSpPr>
        <p:grpSpPr>
          <a:xfrm>
            <a:off x="7457883" y="4374954"/>
            <a:ext cx="1499017" cy="801826"/>
            <a:chOff x="2701496" y="2179373"/>
            <a:chExt cx="1341762" cy="717710"/>
          </a:xfrm>
        </p:grpSpPr>
        <p:sp>
          <p:nvSpPr>
            <p:cNvPr id="260" name="Google Shape;260;p18"/>
            <p:cNvSpPr/>
            <p:nvPr/>
          </p:nvSpPr>
          <p:spPr>
            <a:xfrm>
              <a:off x="3896686" y="2472381"/>
              <a:ext cx="146571" cy="141088"/>
            </a:xfrm>
            <a:custGeom>
              <a:rect b="b" l="l" r="r" t="t"/>
              <a:pathLst>
                <a:path extrusionOk="0" h="7281" w="7564">
                  <a:moveTo>
                    <a:pt x="0" y="1"/>
                  </a:moveTo>
                  <a:lnTo>
                    <a:pt x="0" y="7281"/>
                  </a:lnTo>
                  <a:lnTo>
                    <a:pt x="7563" y="7281"/>
                  </a:lnTo>
                  <a:lnTo>
                    <a:pt x="7563" y="1"/>
                  </a:lnTo>
                  <a:close/>
                </a:path>
              </a:pathLst>
            </a:custGeom>
            <a:solidFill>
              <a:srgbClr val="DADE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043243" y="2179373"/>
              <a:ext cx="1000015" cy="702919"/>
            </a:xfrm>
            <a:custGeom>
              <a:rect b="b" l="l" r="r" t="t"/>
              <a:pathLst>
                <a:path extrusionOk="0" h="36275" w="51607">
                  <a:moveTo>
                    <a:pt x="1" y="1"/>
                  </a:moveTo>
                  <a:lnTo>
                    <a:pt x="1" y="36274"/>
                  </a:lnTo>
                  <a:lnTo>
                    <a:pt x="51606" y="36274"/>
                  </a:lnTo>
                  <a:lnTo>
                    <a:pt x="51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678335" y="2179373"/>
              <a:ext cx="114211" cy="702919"/>
            </a:xfrm>
            <a:custGeom>
              <a:rect b="b" l="l" r="r" t="t"/>
              <a:pathLst>
                <a:path extrusionOk="0" h="36275" w="5894">
                  <a:moveTo>
                    <a:pt x="0" y="1"/>
                  </a:moveTo>
                  <a:lnTo>
                    <a:pt x="0" y="36274"/>
                  </a:lnTo>
                  <a:lnTo>
                    <a:pt x="5893" y="36274"/>
                  </a:lnTo>
                  <a:lnTo>
                    <a:pt x="58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3172850" y="2179374"/>
              <a:ext cx="192283" cy="139812"/>
            </a:xfrm>
            <a:custGeom>
              <a:rect b="b" l="l" r="r" t="t"/>
              <a:pathLst>
                <a:path extrusionOk="0" h="12486" w="9923">
                  <a:moveTo>
                    <a:pt x="1" y="1"/>
                  </a:moveTo>
                  <a:lnTo>
                    <a:pt x="1" y="12486"/>
                  </a:lnTo>
                  <a:lnTo>
                    <a:pt x="9922" y="12486"/>
                  </a:lnTo>
                  <a:lnTo>
                    <a:pt x="9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2701496" y="2487143"/>
              <a:ext cx="760761" cy="409912"/>
            </a:xfrm>
            <a:custGeom>
              <a:rect b="b" l="l" r="r" t="t"/>
              <a:pathLst>
                <a:path extrusionOk="0" h="21154" w="39260">
                  <a:moveTo>
                    <a:pt x="1" y="1"/>
                  </a:moveTo>
                  <a:lnTo>
                    <a:pt x="1" y="21153"/>
                  </a:lnTo>
                  <a:lnTo>
                    <a:pt x="39260" y="21153"/>
                  </a:lnTo>
                  <a:lnTo>
                    <a:pt x="392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3251275" y="2487125"/>
              <a:ext cx="86025" cy="409912"/>
            </a:xfrm>
            <a:custGeom>
              <a:rect b="b" l="l" r="r" t="t"/>
              <a:pathLst>
                <a:path extrusionOk="0" h="21154" w="4440">
                  <a:moveTo>
                    <a:pt x="1" y="1"/>
                  </a:moveTo>
                  <a:lnTo>
                    <a:pt x="1" y="21153"/>
                  </a:lnTo>
                  <a:lnTo>
                    <a:pt x="4440" y="21153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2837551" y="2487143"/>
              <a:ext cx="146571" cy="141088"/>
            </a:xfrm>
            <a:custGeom>
              <a:rect b="b" l="l" r="r" t="t"/>
              <a:pathLst>
                <a:path extrusionOk="0" h="7281" w="7564">
                  <a:moveTo>
                    <a:pt x="1" y="1"/>
                  </a:moveTo>
                  <a:lnTo>
                    <a:pt x="1" y="7281"/>
                  </a:lnTo>
                  <a:lnTo>
                    <a:pt x="7564" y="7281"/>
                  </a:lnTo>
                  <a:lnTo>
                    <a:pt x="7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 flipH="1">
              <a:off x="3490374" y="2179375"/>
              <a:ext cx="10750" cy="702895"/>
            </a:xfrm>
            <a:custGeom>
              <a:rect b="b" l="l" r="r" t="t"/>
              <a:pathLst>
                <a:path extrusionOk="0" h="30985" w="385">
                  <a:moveTo>
                    <a:pt x="1" y="0"/>
                  </a:moveTo>
                  <a:lnTo>
                    <a:pt x="1" y="30984"/>
                  </a:lnTo>
                  <a:lnTo>
                    <a:pt x="385" y="30984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 flipH="1">
              <a:off x="3112325" y="2487152"/>
              <a:ext cx="10750" cy="409932"/>
            </a:xfrm>
            <a:custGeom>
              <a:rect b="b" l="l" r="r" t="t"/>
              <a:pathLst>
                <a:path extrusionOk="0" h="30985" w="385">
                  <a:moveTo>
                    <a:pt x="1" y="0"/>
                  </a:moveTo>
                  <a:lnTo>
                    <a:pt x="1" y="30984"/>
                  </a:lnTo>
                  <a:lnTo>
                    <a:pt x="385" y="30984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19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271" name="Google Shape;271;p19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19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273" name="Google Shape;273;p19"/>
          <p:cNvSpPr txBox="1"/>
          <p:nvPr>
            <p:ph type="title"/>
          </p:nvPr>
        </p:nvSpPr>
        <p:spPr>
          <a:xfrm>
            <a:off x="4532725" y="1614313"/>
            <a:ext cx="3597900" cy="7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19"/>
          <p:cNvSpPr txBox="1"/>
          <p:nvPr>
            <p:ph idx="1" type="subTitle"/>
          </p:nvPr>
        </p:nvSpPr>
        <p:spPr>
          <a:xfrm>
            <a:off x="4532725" y="2315238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75" name="Google Shape;275;p19"/>
          <p:cNvGrpSpPr/>
          <p:nvPr/>
        </p:nvGrpSpPr>
        <p:grpSpPr>
          <a:xfrm>
            <a:off x="8297270" y="3151205"/>
            <a:ext cx="721967" cy="1992286"/>
            <a:chOff x="2690806" y="441879"/>
            <a:chExt cx="998295" cy="2754820"/>
          </a:xfrm>
        </p:grpSpPr>
        <p:sp>
          <p:nvSpPr>
            <p:cNvPr id="276" name="Google Shape;276;p19"/>
            <p:cNvSpPr/>
            <p:nvPr/>
          </p:nvSpPr>
          <p:spPr>
            <a:xfrm rot="5400000">
              <a:off x="3142864" y="1123089"/>
              <a:ext cx="369783" cy="323530"/>
            </a:xfrm>
            <a:custGeom>
              <a:rect b="b" l="l" r="r" t="t"/>
              <a:pathLst>
                <a:path extrusionOk="0" h="8107" w="9266">
                  <a:moveTo>
                    <a:pt x="1917" y="0"/>
                  </a:moveTo>
                  <a:lnTo>
                    <a:pt x="0" y="1236"/>
                  </a:lnTo>
                  <a:cubicBezTo>
                    <a:pt x="2812" y="7652"/>
                    <a:pt x="7621" y="8107"/>
                    <a:pt x="8929" y="8107"/>
                  </a:cubicBezTo>
                  <a:cubicBezTo>
                    <a:pt x="9145" y="8107"/>
                    <a:pt x="9265" y="8094"/>
                    <a:pt x="9265" y="809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 rot="5400000">
              <a:off x="3005864" y="505472"/>
              <a:ext cx="665577" cy="538392"/>
            </a:xfrm>
            <a:custGeom>
              <a:rect b="b" l="l" r="r" t="t"/>
              <a:pathLst>
                <a:path extrusionOk="0" h="13491" w="16678">
                  <a:moveTo>
                    <a:pt x="16678" y="0"/>
                  </a:moveTo>
                  <a:lnTo>
                    <a:pt x="5065" y="1112"/>
                  </a:lnTo>
                  <a:cubicBezTo>
                    <a:pt x="5065" y="1112"/>
                    <a:pt x="3025" y="8030"/>
                    <a:pt x="0" y="13466"/>
                  </a:cubicBezTo>
                  <a:cubicBezTo>
                    <a:pt x="0" y="13466"/>
                    <a:pt x="122" y="13490"/>
                    <a:pt x="329" y="13490"/>
                  </a:cubicBezTo>
                  <a:cubicBezTo>
                    <a:pt x="1053" y="13490"/>
                    <a:pt x="2814" y="13191"/>
                    <a:pt x="4013" y="10501"/>
                  </a:cubicBezTo>
                  <a:lnTo>
                    <a:pt x="6854" y="2659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 rot="5400000">
              <a:off x="2431994" y="964370"/>
              <a:ext cx="1560303" cy="840731"/>
            </a:xfrm>
            <a:custGeom>
              <a:rect b="b" l="l" r="r" t="t"/>
              <a:pathLst>
                <a:path extrusionOk="0" h="21067" w="39098">
                  <a:moveTo>
                    <a:pt x="15319" y="1"/>
                  </a:moveTo>
                  <a:lnTo>
                    <a:pt x="3459" y="4572"/>
                  </a:lnTo>
                  <a:lnTo>
                    <a:pt x="0" y="18719"/>
                  </a:lnTo>
                  <a:cubicBezTo>
                    <a:pt x="122" y="18738"/>
                    <a:pt x="243" y="18748"/>
                    <a:pt x="362" y="18748"/>
                  </a:cubicBezTo>
                  <a:cubicBezTo>
                    <a:pt x="4406" y="18748"/>
                    <a:pt x="6854" y="7907"/>
                    <a:pt x="6854" y="7907"/>
                  </a:cubicBezTo>
                  <a:lnTo>
                    <a:pt x="15813" y="6672"/>
                  </a:lnTo>
                  <a:lnTo>
                    <a:pt x="21678" y="11677"/>
                  </a:lnTo>
                  <a:lnTo>
                    <a:pt x="19578" y="15813"/>
                  </a:lnTo>
                  <a:cubicBezTo>
                    <a:pt x="10377" y="16678"/>
                    <a:pt x="12290" y="21066"/>
                    <a:pt x="12290" y="21066"/>
                  </a:cubicBezTo>
                  <a:lnTo>
                    <a:pt x="22360" y="19337"/>
                  </a:lnTo>
                  <a:lnTo>
                    <a:pt x="27178" y="12295"/>
                  </a:lnTo>
                  <a:lnTo>
                    <a:pt x="39097" y="12295"/>
                  </a:lnTo>
                  <a:lnTo>
                    <a:pt x="39097" y="3153"/>
                  </a:lnTo>
                  <a:lnTo>
                    <a:pt x="24396" y="3336"/>
                  </a:lnTo>
                  <a:lnTo>
                    <a:pt x="15319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 rot="5400000">
              <a:off x="2692004" y="714212"/>
              <a:ext cx="379640" cy="382034"/>
            </a:xfrm>
            <a:custGeom>
              <a:rect b="b" l="l" r="r" t="t"/>
              <a:pathLst>
                <a:path extrusionOk="0" h="9573" w="9513">
                  <a:moveTo>
                    <a:pt x="4759" y="1"/>
                  </a:moveTo>
                  <a:cubicBezTo>
                    <a:pt x="2100" y="1"/>
                    <a:pt x="0" y="2160"/>
                    <a:pt x="0" y="4818"/>
                  </a:cubicBezTo>
                  <a:cubicBezTo>
                    <a:pt x="0" y="7413"/>
                    <a:pt x="2100" y="9572"/>
                    <a:pt x="4759" y="9572"/>
                  </a:cubicBezTo>
                  <a:cubicBezTo>
                    <a:pt x="7412" y="9572"/>
                    <a:pt x="9513" y="7413"/>
                    <a:pt x="9513" y="4818"/>
                  </a:cubicBezTo>
                  <a:cubicBezTo>
                    <a:pt x="9513" y="2160"/>
                    <a:pt x="7412" y="1"/>
                    <a:pt x="4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 rot="5400000">
              <a:off x="2741309" y="763518"/>
              <a:ext cx="281069" cy="283423"/>
            </a:xfrm>
            <a:custGeom>
              <a:rect b="b" l="l" r="r" t="t"/>
              <a:pathLst>
                <a:path extrusionOk="0" h="7102" w="7043">
                  <a:moveTo>
                    <a:pt x="3524" y="1"/>
                  </a:moveTo>
                  <a:cubicBezTo>
                    <a:pt x="1547" y="1"/>
                    <a:pt x="1" y="1607"/>
                    <a:pt x="1" y="3583"/>
                  </a:cubicBezTo>
                  <a:cubicBezTo>
                    <a:pt x="1" y="5496"/>
                    <a:pt x="1547" y="7102"/>
                    <a:pt x="3524" y="7102"/>
                  </a:cubicBezTo>
                  <a:cubicBezTo>
                    <a:pt x="5436" y="7102"/>
                    <a:pt x="7042" y="5496"/>
                    <a:pt x="7042" y="3583"/>
                  </a:cubicBezTo>
                  <a:cubicBezTo>
                    <a:pt x="7042" y="1607"/>
                    <a:pt x="5436" y="1"/>
                    <a:pt x="3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 rot="5400000">
              <a:off x="2954264" y="537678"/>
              <a:ext cx="724760" cy="631736"/>
            </a:xfrm>
            <a:custGeom>
              <a:rect b="b" l="l" r="r" t="t"/>
              <a:pathLst>
                <a:path extrusionOk="0" h="15830" w="18161">
                  <a:moveTo>
                    <a:pt x="18161" y="1"/>
                  </a:moveTo>
                  <a:lnTo>
                    <a:pt x="5066" y="2659"/>
                  </a:lnTo>
                  <a:lnTo>
                    <a:pt x="1" y="15813"/>
                  </a:lnTo>
                  <a:cubicBezTo>
                    <a:pt x="1" y="15813"/>
                    <a:pt x="105" y="15830"/>
                    <a:pt x="286" y="15830"/>
                  </a:cubicBezTo>
                  <a:cubicBezTo>
                    <a:pt x="1474" y="15830"/>
                    <a:pt x="5980" y="15130"/>
                    <a:pt x="6301" y="4572"/>
                  </a:cubicBezTo>
                  <a:cubicBezTo>
                    <a:pt x="6301" y="4572"/>
                    <a:pt x="14949" y="3707"/>
                    <a:pt x="18161" y="1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 rot="5400000">
              <a:off x="2723450" y="2282724"/>
              <a:ext cx="1241270" cy="586680"/>
            </a:xfrm>
            <a:custGeom>
              <a:rect b="b" l="l" r="r" t="t"/>
              <a:pathLst>
                <a:path extrusionOk="0" h="14701" w="64423">
                  <a:moveTo>
                    <a:pt x="0" y="0"/>
                  </a:moveTo>
                  <a:lnTo>
                    <a:pt x="0" y="14701"/>
                  </a:lnTo>
                  <a:lnTo>
                    <a:pt x="64422" y="14701"/>
                  </a:lnTo>
                  <a:lnTo>
                    <a:pt x="64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 rot="5400000">
              <a:off x="3141929" y="1686733"/>
              <a:ext cx="401749" cy="692595"/>
            </a:xfrm>
            <a:custGeom>
              <a:rect b="b" l="l" r="r" t="t"/>
              <a:pathLst>
                <a:path extrusionOk="0" h="17355" w="10067">
                  <a:moveTo>
                    <a:pt x="9449" y="1"/>
                  </a:moveTo>
                  <a:lnTo>
                    <a:pt x="742" y="1295"/>
                  </a:lnTo>
                  <a:lnTo>
                    <a:pt x="1" y="16431"/>
                  </a:lnTo>
                  <a:lnTo>
                    <a:pt x="10067" y="17355"/>
                  </a:lnTo>
                  <a:lnTo>
                    <a:pt x="94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 rot="5400000">
              <a:off x="3111039" y="674782"/>
              <a:ext cx="463486" cy="441377"/>
            </a:xfrm>
            <a:custGeom>
              <a:rect b="b" l="l" r="r" t="t"/>
              <a:pathLst>
                <a:path extrusionOk="0" h="11060" w="11614">
                  <a:moveTo>
                    <a:pt x="11613" y="0"/>
                  </a:moveTo>
                  <a:lnTo>
                    <a:pt x="1977" y="2412"/>
                  </a:lnTo>
                  <a:lnTo>
                    <a:pt x="1" y="11059"/>
                  </a:lnTo>
                  <a:lnTo>
                    <a:pt x="2407" y="2842"/>
                  </a:lnTo>
                  <a:lnTo>
                    <a:pt x="116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 rot="5400000">
              <a:off x="2765951" y="835092"/>
              <a:ext cx="236691" cy="130617"/>
            </a:xfrm>
            <a:custGeom>
              <a:rect b="b" l="l" r="r" t="t"/>
              <a:pathLst>
                <a:path extrusionOk="0" h="3273" w="5931">
                  <a:moveTo>
                    <a:pt x="4013" y="742"/>
                  </a:moveTo>
                  <a:cubicBezTo>
                    <a:pt x="4201" y="742"/>
                    <a:pt x="4384" y="801"/>
                    <a:pt x="4507" y="925"/>
                  </a:cubicBezTo>
                  <a:cubicBezTo>
                    <a:pt x="4631" y="1049"/>
                    <a:pt x="4695" y="1172"/>
                    <a:pt x="4754" y="1419"/>
                  </a:cubicBezTo>
                  <a:lnTo>
                    <a:pt x="3336" y="1419"/>
                  </a:lnTo>
                  <a:cubicBezTo>
                    <a:pt x="3460" y="1172"/>
                    <a:pt x="3519" y="1049"/>
                    <a:pt x="3642" y="925"/>
                  </a:cubicBezTo>
                  <a:cubicBezTo>
                    <a:pt x="3707" y="801"/>
                    <a:pt x="3830" y="742"/>
                    <a:pt x="4013" y="742"/>
                  </a:cubicBezTo>
                  <a:close/>
                  <a:moveTo>
                    <a:pt x="2595" y="1854"/>
                  </a:moveTo>
                  <a:cubicBezTo>
                    <a:pt x="2531" y="2037"/>
                    <a:pt x="2407" y="2225"/>
                    <a:pt x="2348" y="2284"/>
                  </a:cubicBezTo>
                  <a:cubicBezTo>
                    <a:pt x="2224" y="2407"/>
                    <a:pt x="2101" y="2472"/>
                    <a:pt x="1913" y="2472"/>
                  </a:cubicBezTo>
                  <a:cubicBezTo>
                    <a:pt x="1666" y="2472"/>
                    <a:pt x="1542" y="2407"/>
                    <a:pt x="1419" y="2284"/>
                  </a:cubicBezTo>
                  <a:cubicBezTo>
                    <a:pt x="1295" y="2160"/>
                    <a:pt x="1236" y="2037"/>
                    <a:pt x="1236" y="1854"/>
                  </a:cubicBezTo>
                  <a:close/>
                  <a:moveTo>
                    <a:pt x="4013" y="1"/>
                  </a:moveTo>
                  <a:cubicBezTo>
                    <a:pt x="3707" y="1"/>
                    <a:pt x="3460" y="60"/>
                    <a:pt x="3272" y="184"/>
                  </a:cubicBezTo>
                  <a:cubicBezTo>
                    <a:pt x="3148" y="307"/>
                    <a:pt x="3025" y="495"/>
                    <a:pt x="2901" y="678"/>
                  </a:cubicBezTo>
                  <a:cubicBezTo>
                    <a:pt x="2842" y="866"/>
                    <a:pt x="2778" y="1113"/>
                    <a:pt x="2718" y="1419"/>
                  </a:cubicBezTo>
                  <a:lnTo>
                    <a:pt x="1236" y="1419"/>
                  </a:lnTo>
                  <a:cubicBezTo>
                    <a:pt x="1295" y="1236"/>
                    <a:pt x="1359" y="1113"/>
                    <a:pt x="1483" y="1049"/>
                  </a:cubicBezTo>
                  <a:cubicBezTo>
                    <a:pt x="1542" y="925"/>
                    <a:pt x="1666" y="866"/>
                    <a:pt x="1854" y="866"/>
                  </a:cubicBezTo>
                  <a:lnTo>
                    <a:pt x="1854" y="60"/>
                  </a:lnTo>
                  <a:cubicBezTo>
                    <a:pt x="1483" y="60"/>
                    <a:pt x="1172" y="184"/>
                    <a:pt x="925" y="431"/>
                  </a:cubicBezTo>
                  <a:cubicBezTo>
                    <a:pt x="742" y="678"/>
                    <a:pt x="618" y="989"/>
                    <a:pt x="554" y="1419"/>
                  </a:cubicBezTo>
                  <a:lnTo>
                    <a:pt x="1" y="1419"/>
                  </a:lnTo>
                  <a:lnTo>
                    <a:pt x="1" y="1854"/>
                  </a:lnTo>
                  <a:lnTo>
                    <a:pt x="554" y="1854"/>
                  </a:lnTo>
                  <a:cubicBezTo>
                    <a:pt x="618" y="2284"/>
                    <a:pt x="742" y="2595"/>
                    <a:pt x="989" y="2902"/>
                  </a:cubicBezTo>
                  <a:cubicBezTo>
                    <a:pt x="1236" y="3149"/>
                    <a:pt x="1542" y="3272"/>
                    <a:pt x="1913" y="3272"/>
                  </a:cubicBezTo>
                  <a:cubicBezTo>
                    <a:pt x="2224" y="3272"/>
                    <a:pt x="2471" y="3213"/>
                    <a:pt x="2654" y="3089"/>
                  </a:cubicBezTo>
                  <a:cubicBezTo>
                    <a:pt x="2842" y="2966"/>
                    <a:pt x="2965" y="2778"/>
                    <a:pt x="3025" y="2595"/>
                  </a:cubicBezTo>
                  <a:cubicBezTo>
                    <a:pt x="3089" y="2407"/>
                    <a:pt x="3148" y="2160"/>
                    <a:pt x="3272" y="1854"/>
                  </a:cubicBezTo>
                  <a:lnTo>
                    <a:pt x="4754" y="1854"/>
                  </a:lnTo>
                  <a:cubicBezTo>
                    <a:pt x="4695" y="2037"/>
                    <a:pt x="4631" y="2160"/>
                    <a:pt x="4507" y="2284"/>
                  </a:cubicBezTo>
                  <a:cubicBezTo>
                    <a:pt x="4384" y="2348"/>
                    <a:pt x="4260" y="2407"/>
                    <a:pt x="4077" y="2472"/>
                  </a:cubicBezTo>
                  <a:lnTo>
                    <a:pt x="4077" y="3272"/>
                  </a:lnTo>
                  <a:cubicBezTo>
                    <a:pt x="4448" y="3272"/>
                    <a:pt x="4754" y="3149"/>
                    <a:pt x="5001" y="2902"/>
                  </a:cubicBezTo>
                  <a:cubicBezTo>
                    <a:pt x="5189" y="2595"/>
                    <a:pt x="5313" y="2284"/>
                    <a:pt x="5372" y="1854"/>
                  </a:cubicBezTo>
                  <a:lnTo>
                    <a:pt x="5930" y="1854"/>
                  </a:lnTo>
                  <a:lnTo>
                    <a:pt x="5930" y="1419"/>
                  </a:lnTo>
                  <a:lnTo>
                    <a:pt x="5372" y="1419"/>
                  </a:lnTo>
                  <a:cubicBezTo>
                    <a:pt x="5372" y="1113"/>
                    <a:pt x="5248" y="866"/>
                    <a:pt x="5125" y="619"/>
                  </a:cubicBezTo>
                  <a:cubicBezTo>
                    <a:pt x="5001" y="431"/>
                    <a:pt x="4818" y="248"/>
                    <a:pt x="4631" y="124"/>
                  </a:cubicBezTo>
                  <a:cubicBezTo>
                    <a:pt x="4448" y="60"/>
                    <a:pt x="4201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9"/>
          <p:cNvGrpSpPr/>
          <p:nvPr/>
        </p:nvGrpSpPr>
        <p:grpSpPr>
          <a:xfrm>
            <a:off x="581926" y="168249"/>
            <a:ext cx="8118372" cy="371251"/>
            <a:chOff x="581926" y="168249"/>
            <a:chExt cx="8118372" cy="371251"/>
          </a:xfrm>
        </p:grpSpPr>
        <p:sp>
          <p:nvSpPr>
            <p:cNvPr id="287" name="Google Shape;287;p19"/>
            <p:cNvSpPr/>
            <p:nvPr/>
          </p:nvSpPr>
          <p:spPr>
            <a:xfrm>
              <a:off x="581926" y="168249"/>
              <a:ext cx="1356327" cy="263529"/>
            </a:xfrm>
            <a:custGeom>
              <a:rect b="b" l="l" r="r" t="t"/>
              <a:pathLst>
                <a:path extrusionOk="0" h="4855" w="27366">
                  <a:moveTo>
                    <a:pt x="17971" y="0"/>
                  </a:moveTo>
                  <a:cubicBezTo>
                    <a:pt x="15346" y="0"/>
                    <a:pt x="13066" y="1062"/>
                    <a:pt x="11306" y="2196"/>
                  </a:cubicBezTo>
                  <a:cubicBezTo>
                    <a:pt x="10351" y="1287"/>
                    <a:pt x="9173" y="848"/>
                    <a:pt x="7858" y="848"/>
                  </a:cubicBezTo>
                  <a:cubicBezTo>
                    <a:pt x="5513" y="848"/>
                    <a:pt x="2732" y="2243"/>
                    <a:pt x="0" y="4854"/>
                  </a:cubicBezTo>
                  <a:lnTo>
                    <a:pt x="27366" y="4854"/>
                  </a:lnTo>
                  <a:cubicBezTo>
                    <a:pt x="23982" y="1215"/>
                    <a:pt x="20779" y="0"/>
                    <a:pt x="1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 flipH="1">
              <a:off x="7915920" y="387101"/>
              <a:ext cx="784378" cy="152398"/>
            </a:xfrm>
            <a:custGeom>
              <a:rect b="b" l="l" r="r" t="t"/>
              <a:pathLst>
                <a:path extrusionOk="0" h="4855" w="27366">
                  <a:moveTo>
                    <a:pt x="17971" y="0"/>
                  </a:moveTo>
                  <a:cubicBezTo>
                    <a:pt x="15346" y="0"/>
                    <a:pt x="13066" y="1062"/>
                    <a:pt x="11306" y="2196"/>
                  </a:cubicBezTo>
                  <a:cubicBezTo>
                    <a:pt x="10351" y="1287"/>
                    <a:pt x="9173" y="848"/>
                    <a:pt x="7858" y="848"/>
                  </a:cubicBezTo>
                  <a:cubicBezTo>
                    <a:pt x="5513" y="848"/>
                    <a:pt x="2732" y="2243"/>
                    <a:pt x="0" y="4854"/>
                  </a:cubicBezTo>
                  <a:lnTo>
                    <a:pt x="27366" y="4854"/>
                  </a:lnTo>
                  <a:cubicBezTo>
                    <a:pt x="23982" y="1215"/>
                    <a:pt x="20779" y="0"/>
                    <a:pt x="1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type="title"/>
          </p:nvPr>
        </p:nvSpPr>
        <p:spPr>
          <a:xfrm>
            <a:off x="867325" y="1802650"/>
            <a:ext cx="35934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20"/>
          <p:cNvSpPr txBox="1"/>
          <p:nvPr>
            <p:ph idx="1" type="subTitle"/>
          </p:nvPr>
        </p:nvSpPr>
        <p:spPr>
          <a:xfrm>
            <a:off x="867500" y="2501925"/>
            <a:ext cx="35934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2" name="Google Shape;292;p20"/>
          <p:cNvSpPr/>
          <p:nvPr/>
        </p:nvSpPr>
        <p:spPr>
          <a:xfrm flipH="1">
            <a:off x="1251453" y="148411"/>
            <a:ext cx="1262598" cy="280163"/>
          </a:xfrm>
          <a:custGeom>
            <a:rect b="b" l="l" r="r" t="t"/>
            <a:pathLst>
              <a:path extrusionOk="0" h="7949" w="35826">
                <a:moveTo>
                  <a:pt x="20104" y="1"/>
                </a:moveTo>
                <a:cubicBezTo>
                  <a:pt x="18294" y="1"/>
                  <a:pt x="16624" y="941"/>
                  <a:pt x="15689" y="2701"/>
                </a:cubicBezTo>
                <a:cubicBezTo>
                  <a:pt x="14697" y="2459"/>
                  <a:pt x="13823" y="2354"/>
                  <a:pt x="13054" y="2354"/>
                </a:cubicBezTo>
                <a:cubicBezTo>
                  <a:pt x="8123" y="2354"/>
                  <a:pt x="7476" y="6654"/>
                  <a:pt x="7476" y="6654"/>
                </a:cubicBezTo>
                <a:cubicBezTo>
                  <a:pt x="7476" y="6654"/>
                  <a:pt x="6090" y="5961"/>
                  <a:pt x="4338" y="5961"/>
                </a:cubicBezTo>
                <a:cubicBezTo>
                  <a:pt x="2953" y="5961"/>
                  <a:pt x="1338" y="6395"/>
                  <a:pt x="0" y="7949"/>
                </a:cubicBezTo>
                <a:lnTo>
                  <a:pt x="35826" y="7949"/>
                </a:lnTo>
                <a:cubicBezTo>
                  <a:pt x="33918" y="5219"/>
                  <a:pt x="31495" y="3919"/>
                  <a:pt x="29194" y="3919"/>
                </a:cubicBezTo>
                <a:cubicBezTo>
                  <a:pt x="28217" y="3919"/>
                  <a:pt x="27262" y="4153"/>
                  <a:pt x="26378" y="4613"/>
                </a:cubicBezTo>
                <a:cubicBezTo>
                  <a:pt x="24834" y="1460"/>
                  <a:pt x="22360" y="1"/>
                  <a:pt x="201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 rot="1062456">
            <a:off x="7703271" y="312477"/>
            <a:ext cx="1165836" cy="1209575"/>
          </a:xfrm>
          <a:prstGeom prst="arc">
            <a:avLst>
              <a:gd fmla="val 14472631" name="adj1"/>
              <a:gd fmla="val 0" name="adj2"/>
            </a:avLst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20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295" name="Google Shape;295;p20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20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7" name="Google Shape;297;p20"/>
          <p:cNvGrpSpPr/>
          <p:nvPr/>
        </p:nvGrpSpPr>
        <p:grpSpPr>
          <a:xfrm>
            <a:off x="8058558" y="148393"/>
            <a:ext cx="907089" cy="1373570"/>
            <a:chOff x="963333" y="388743"/>
            <a:chExt cx="907089" cy="1373570"/>
          </a:xfrm>
        </p:grpSpPr>
        <p:sp>
          <p:nvSpPr>
            <p:cNvPr id="298" name="Google Shape;298;p20"/>
            <p:cNvSpPr/>
            <p:nvPr/>
          </p:nvSpPr>
          <p:spPr>
            <a:xfrm>
              <a:off x="1566223" y="1311123"/>
              <a:ext cx="304199" cy="451191"/>
            </a:xfrm>
            <a:custGeom>
              <a:rect b="b" l="l" r="r" t="t"/>
              <a:pathLst>
                <a:path extrusionOk="0" h="11549" w="7784">
                  <a:moveTo>
                    <a:pt x="3894" y="0"/>
                  </a:moveTo>
                  <a:cubicBezTo>
                    <a:pt x="1730" y="0"/>
                    <a:pt x="1" y="1789"/>
                    <a:pt x="1" y="3953"/>
                  </a:cubicBezTo>
                  <a:cubicBezTo>
                    <a:pt x="1" y="6671"/>
                    <a:pt x="3336" y="11548"/>
                    <a:pt x="3894" y="11548"/>
                  </a:cubicBezTo>
                  <a:cubicBezTo>
                    <a:pt x="4448" y="11548"/>
                    <a:pt x="7783" y="6607"/>
                    <a:pt x="7783" y="3953"/>
                  </a:cubicBezTo>
                  <a:cubicBezTo>
                    <a:pt x="7783" y="1789"/>
                    <a:pt x="6054" y="0"/>
                    <a:pt x="3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1641134" y="1390638"/>
              <a:ext cx="152021" cy="152168"/>
            </a:xfrm>
            <a:custGeom>
              <a:rect b="b" l="l" r="r" t="t"/>
              <a:pathLst>
                <a:path extrusionOk="0" h="3895" w="3890">
                  <a:moveTo>
                    <a:pt x="1977" y="1"/>
                  </a:moveTo>
                  <a:cubicBezTo>
                    <a:pt x="866" y="1"/>
                    <a:pt x="1" y="866"/>
                    <a:pt x="1" y="1918"/>
                  </a:cubicBezTo>
                  <a:cubicBezTo>
                    <a:pt x="1" y="3030"/>
                    <a:pt x="866" y="3895"/>
                    <a:pt x="1977" y="3895"/>
                  </a:cubicBezTo>
                  <a:cubicBezTo>
                    <a:pt x="3025" y="3895"/>
                    <a:pt x="3890" y="3030"/>
                    <a:pt x="3890" y="1918"/>
                  </a:cubicBezTo>
                  <a:cubicBezTo>
                    <a:pt x="3890" y="866"/>
                    <a:pt x="3025" y="1"/>
                    <a:pt x="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963333" y="388743"/>
              <a:ext cx="193815" cy="285659"/>
            </a:xfrm>
            <a:custGeom>
              <a:rect b="b" l="l" r="r" t="t"/>
              <a:pathLst>
                <a:path extrusionOk="0" h="22484" w="15255">
                  <a:moveTo>
                    <a:pt x="7660" y="0"/>
                  </a:moveTo>
                  <a:cubicBezTo>
                    <a:pt x="3460" y="0"/>
                    <a:pt x="1" y="3459"/>
                    <a:pt x="1" y="7659"/>
                  </a:cubicBezTo>
                  <a:cubicBezTo>
                    <a:pt x="1" y="13031"/>
                    <a:pt x="6607" y="22484"/>
                    <a:pt x="7660" y="22484"/>
                  </a:cubicBezTo>
                  <a:cubicBezTo>
                    <a:pt x="8708" y="22484"/>
                    <a:pt x="15255" y="12848"/>
                    <a:pt x="15255" y="7659"/>
                  </a:cubicBezTo>
                  <a:cubicBezTo>
                    <a:pt x="15255" y="3459"/>
                    <a:pt x="11860" y="0"/>
                    <a:pt x="7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1011997" y="438971"/>
              <a:ext cx="96507" cy="96507"/>
            </a:xfrm>
            <a:custGeom>
              <a:rect b="b" l="l" r="r" t="t"/>
              <a:pathLst>
                <a:path extrusionOk="0" h="7596" w="7596">
                  <a:moveTo>
                    <a:pt x="3830" y="0"/>
                  </a:moveTo>
                  <a:cubicBezTo>
                    <a:pt x="1730" y="0"/>
                    <a:pt x="0" y="1666"/>
                    <a:pt x="0" y="3766"/>
                  </a:cubicBezTo>
                  <a:cubicBezTo>
                    <a:pt x="0" y="5866"/>
                    <a:pt x="1730" y="7595"/>
                    <a:pt x="3830" y="7595"/>
                  </a:cubicBezTo>
                  <a:cubicBezTo>
                    <a:pt x="5930" y="7595"/>
                    <a:pt x="7595" y="5866"/>
                    <a:pt x="7595" y="3766"/>
                  </a:cubicBezTo>
                  <a:cubicBezTo>
                    <a:pt x="7595" y="1666"/>
                    <a:pt x="5930" y="0"/>
                    <a:pt x="3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1062125" y="2227925"/>
            <a:ext cx="3480000" cy="14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2" type="title"/>
          </p:nvPr>
        </p:nvSpPr>
        <p:spPr>
          <a:xfrm>
            <a:off x="1171575" y="1312025"/>
            <a:ext cx="1199700" cy="915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3" name="Google Shape;33;p3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34" name="Google Shape;34;p3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" name="Google Shape;36;p3"/>
          <p:cNvSpPr/>
          <p:nvPr/>
        </p:nvSpPr>
        <p:spPr>
          <a:xfrm>
            <a:off x="4512220" y="401921"/>
            <a:ext cx="775552" cy="137591"/>
          </a:xfrm>
          <a:custGeom>
            <a:rect b="b" l="l" r="r" t="t"/>
            <a:pathLst>
              <a:path extrusionOk="0" h="4855" w="27366">
                <a:moveTo>
                  <a:pt x="17971" y="0"/>
                </a:moveTo>
                <a:cubicBezTo>
                  <a:pt x="15346" y="0"/>
                  <a:pt x="13066" y="1062"/>
                  <a:pt x="11306" y="2196"/>
                </a:cubicBezTo>
                <a:cubicBezTo>
                  <a:pt x="10351" y="1287"/>
                  <a:pt x="9173" y="848"/>
                  <a:pt x="7858" y="848"/>
                </a:cubicBezTo>
                <a:cubicBezTo>
                  <a:pt x="5513" y="848"/>
                  <a:pt x="2732" y="2243"/>
                  <a:pt x="0" y="4854"/>
                </a:cubicBezTo>
                <a:lnTo>
                  <a:pt x="27366" y="4854"/>
                </a:lnTo>
                <a:cubicBezTo>
                  <a:pt x="23982" y="1215"/>
                  <a:pt x="20779" y="0"/>
                  <a:pt x="179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ONLY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4" name="Google Shape;304;p21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305" name="Google Shape;305;p21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21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7" name="Google Shape;307;p21"/>
          <p:cNvSpPr/>
          <p:nvPr/>
        </p:nvSpPr>
        <p:spPr>
          <a:xfrm>
            <a:off x="7900598" y="219325"/>
            <a:ext cx="846157" cy="164402"/>
          </a:xfrm>
          <a:custGeom>
            <a:rect b="b" l="l" r="r" t="t"/>
            <a:pathLst>
              <a:path extrusionOk="0" h="4855" w="27366">
                <a:moveTo>
                  <a:pt x="17971" y="0"/>
                </a:moveTo>
                <a:cubicBezTo>
                  <a:pt x="15346" y="0"/>
                  <a:pt x="13066" y="1062"/>
                  <a:pt x="11306" y="2196"/>
                </a:cubicBezTo>
                <a:cubicBezTo>
                  <a:pt x="10351" y="1287"/>
                  <a:pt x="9173" y="848"/>
                  <a:pt x="7858" y="848"/>
                </a:cubicBezTo>
                <a:cubicBezTo>
                  <a:pt x="5513" y="848"/>
                  <a:pt x="2732" y="2243"/>
                  <a:pt x="0" y="4854"/>
                </a:cubicBezTo>
                <a:lnTo>
                  <a:pt x="27366" y="4854"/>
                </a:lnTo>
                <a:cubicBezTo>
                  <a:pt x="23982" y="1215"/>
                  <a:pt x="20779" y="0"/>
                  <a:pt x="179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21"/>
          <p:cNvGrpSpPr/>
          <p:nvPr/>
        </p:nvGrpSpPr>
        <p:grpSpPr>
          <a:xfrm>
            <a:off x="7953127" y="4658891"/>
            <a:ext cx="1587831" cy="406804"/>
            <a:chOff x="6924864" y="1973275"/>
            <a:chExt cx="1994762" cy="511060"/>
          </a:xfrm>
        </p:grpSpPr>
        <p:sp>
          <p:nvSpPr>
            <p:cNvPr id="309" name="Google Shape;309;p21"/>
            <p:cNvSpPr/>
            <p:nvPr/>
          </p:nvSpPr>
          <p:spPr>
            <a:xfrm>
              <a:off x="6933633" y="2066331"/>
              <a:ext cx="618200" cy="418003"/>
            </a:xfrm>
            <a:custGeom>
              <a:rect b="b" l="l" r="r" t="t"/>
              <a:pathLst>
                <a:path extrusionOk="0" h="23596" w="34897">
                  <a:moveTo>
                    <a:pt x="30944" y="0"/>
                  </a:moveTo>
                  <a:lnTo>
                    <a:pt x="0" y="7595"/>
                  </a:lnTo>
                  <a:lnTo>
                    <a:pt x="3953" y="23596"/>
                  </a:lnTo>
                  <a:lnTo>
                    <a:pt x="34897" y="15996"/>
                  </a:lnTo>
                  <a:lnTo>
                    <a:pt x="30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6956556" y="2087076"/>
              <a:ext cx="571202" cy="374247"/>
            </a:xfrm>
            <a:custGeom>
              <a:rect b="b" l="l" r="r" t="t"/>
              <a:pathLst>
                <a:path extrusionOk="0" h="21126" w="32244">
                  <a:moveTo>
                    <a:pt x="28785" y="0"/>
                  </a:moveTo>
                  <a:lnTo>
                    <a:pt x="1" y="7042"/>
                  </a:lnTo>
                  <a:lnTo>
                    <a:pt x="3400" y="21125"/>
                  </a:lnTo>
                  <a:lnTo>
                    <a:pt x="32244" y="14083"/>
                  </a:lnTo>
                  <a:lnTo>
                    <a:pt x="28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7376738" y="2066331"/>
              <a:ext cx="130276" cy="106591"/>
            </a:xfrm>
            <a:custGeom>
              <a:rect b="b" l="l" r="r" t="t"/>
              <a:pathLst>
                <a:path extrusionOk="0" h="6017" w="7354">
                  <a:moveTo>
                    <a:pt x="5931" y="0"/>
                  </a:moveTo>
                  <a:lnTo>
                    <a:pt x="1" y="1483"/>
                  </a:lnTo>
                  <a:cubicBezTo>
                    <a:pt x="1" y="1483"/>
                    <a:pt x="1" y="6016"/>
                    <a:pt x="4844" y="6016"/>
                  </a:cubicBezTo>
                  <a:cubicBezTo>
                    <a:pt x="5567" y="6016"/>
                    <a:pt x="6398" y="5915"/>
                    <a:pt x="7354" y="5683"/>
                  </a:cubicBezTo>
                  <a:lnTo>
                    <a:pt x="5931" y="0"/>
                  </a:lnTo>
                  <a:close/>
                </a:path>
              </a:pathLst>
            </a:custGeom>
            <a:solidFill>
              <a:srgbClr val="008E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6933633" y="2175757"/>
              <a:ext cx="155396" cy="125794"/>
            </a:xfrm>
            <a:custGeom>
              <a:rect b="b" l="l" r="r" t="t"/>
              <a:pathLst>
                <a:path extrusionOk="0" h="7101" w="8772">
                  <a:moveTo>
                    <a:pt x="5930" y="0"/>
                  </a:moveTo>
                  <a:lnTo>
                    <a:pt x="0" y="1418"/>
                  </a:lnTo>
                  <a:lnTo>
                    <a:pt x="1418" y="7101"/>
                  </a:lnTo>
                  <a:cubicBezTo>
                    <a:pt x="8771" y="5312"/>
                    <a:pt x="5930" y="0"/>
                    <a:pt x="5930" y="0"/>
                  </a:cubicBezTo>
                  <a:close/>
                </a:path>
              </a:pathLst>
            </a:custGeom>
            <a:solidFill>
              <a:srgbClr val="008E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6978451" y="2377761"/>
              <a:ext cx="130276" cy="106573"/>
            </a:xfrm>
            <a:custGeom>
              <a:rect b="b" l="l" r="r" t="t"/>
              <a:pathLst>
                <a:path extrusionOk="0" h="6016" w="7354">
                  <a:moveTo>
                    <a:pt x="2495" y="1"/>
                  </a:moveTo>
                  <a:cubicBezTo>
                    <a:pt x="1775" y="1"/>
                    <a:pt x="949" y="102"/>
                    <a:pt x="0" y="333"/>
                  </a:cubicBezTo>
                  <a:lnTo>
                    <a:pt x="1423" y="6016"/>
                  </a:lnTo>
                  <a:lnTo>
                    <a:pt x="7353" y="4593"/>
                  </a:lnTo>
                  <a:cubicBezTo>
                    <a:pt x="7353" y="4593"/>
                    <a:pt x="7353" y="1"/>
                    <a:pt x="2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7396437" y="2250160"/>
              <a:ext cx="155396" cy="125812"/>
            </a:xfrm>
            <a:custGeom>
              <a:rect b="b" l="l" r="r" t="t"/>
              <a:pathLst>
                <a:path extrusionOk="0" h="7102" w="8772">
                  <a:moveTo>
                    <a:pt x="7354" y="0"/>
                  </a:moveTo>
                  <a:cubicBezTo>
                    <a:pt x="1" y="1789"/>
                    <a:pt x="2842" y="7101"/>
                    <a:pt x="2842" y="7101"/>
                  </a:cubicBezTo>
                  <a:lnTo>
                    <a:pt x="8772" y="5619"/>
                  </a:lnTo>
                  <a:lnTo>
                    <a:pt x="7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7133830" y="2146545"/>
              <a:ext cx="222182" cy="272793"/>
            </a:xfrm>
            <a:custGeom>
              <a:rect b="b" l="l" r="r" t="t"/>
              <a:pathLst>
                <a:path extrusionOk="0" h="15399" w="12542">
                  <a:moveTo>
                    <a:pt x="5333" y="1"/>
                  </a:moveTo>
                  <a:cubicBezTo>
                    <a:pt x="5037" y="1"/>
                    <a:pt x="4741" y="34"/>
                    <a:pt x="4448" y="102"/>
                  </a:cubicBezTo>
                  <a:cubicBezTo>
                    <a:pt x="1547" y="844"/>
                    <a:pt x="0" y="4797"/>
                    <a:pt x="1053" y="8997"/>
                  </a:cubicBezTo>
                  <a:cubicBezTo>
                    <a:pt x="1996" y="12724"/>
                    <a:pt x="4644" y="15398"/>
                    <a:pt x="7279" y="15398"/>
                  </a:cubicBezTo>
                  <a:cubicBezTo>
                    <a:pt x="7571" y="15398"/>
                    <a:pt x="7864" y="15365"/>
                    <a:pt x="8154" y="15297"/>
                  </a:cubicBezTo>
                  <a:cubicBezTo>
                    <a:pt x="11059" y="14556"/>
                    <a:pt x="12542" y="10603"/>
                    <a:pt x="11553" y="6403"/>
                  </a:cubicBezTo>
                  <a:cubicBezTo>
                    <a:pt x="10607" y="2627"/>
                    <a:pt x="7968" y="1"/>
                    <a:pt x="5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6924864" y="2057580"/>
              <a:ext cx="563514" cy="292120"/>
            </a:xfrm>
            <a:custGeom>
              <a:rect b="b" l="l" r="r" t="t"/>
              <a:pathLst>
                <a:path extrusionOk="0" h="16490" w="31810">
                  <a:moveTo>
                    <a:pt x="1" y="0"/>
                  </a:moveTo>
                  <a:lnTo>
                    <a:pt x="1" y="16490"/>
                  </a:lnTo>
                  <a:lnTo>
                    <a:pt x="31809" y="16490"/>
                  </a:lnTo>
                  <a:lnTo>
                    <a:pt x="318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6943429" y="2073949"/>
              <a:ext cx="526384" cy="257204"/>
            </a:xfrm>
            <a:custGeom>
              <a:rect b="b" l="l" r="r" t="t"/>
              <a:pathLst>
                <a:path extrusionOk="0" h="14519" w="29714">
                  <a:moveTo>
                    <a:pt x="1" y="0"/>
                  </a:moveTo>
                  <a:lnTo>
                    <a:pt x="1" y="14518"/>
                  </a:lnTo>
                  <a:lnTo>
                    <a:pt x="29714" y="14518"/>
                  </a:lnTo>
                  <a:lnTo>
                    <a:pt x="297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7354860" y="2057580"/>
              <a:ext cx="133518" cy="103916"/>
            </a:xfrm>
            <a:custGeom>
              <a:rect b="b" l="l" r="r" t="t"/>
              <a:pathLst>
                <a:path extrusionOk="0" h="5866" w="7537">
                  <a:moveTo>
                    <a:pt x="1424" y="0"/>
                  </a:moveTo>
                  <a:cubicBezTo>
                    <a:pt x="1424" y="0"/>
                    <a:pt x="0" y="5866"/>
                    <a:pt x="7536" y="586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6924864" y="2057580"/>
              <a:ext cx="133518" cy="103916"/>
            </a:xfrm>
            <a:custGeom>
              <a:rect b="b" l="l" r="r" t="t"/>
              <a:pathLst>
                <a:path extrusionOk="0" h="5866" w="7537">
                  <a:moveTo>
                    <a:pt x="1" y="0"/>
                  </a:moveTo>
                  <a:lnTo>
                    <a:pt x="1" y="5866"/>
                  </a:lnTo>
                  <a:cubicBezTo>
                    <a:pt x="7537" y="5866"/>
                    <a:pt x="6114" y="0"/>
                    <a:pt x="6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6924864" y="2245784"/>
              <a:ext cx="133518" cy="103916"/>
            </a:xfrm>
            <a:custGeom>
              <a:rect b="b" l="l" r="r" t="t"/>
              <a:pathLst>
                <a:path extrusionOk="0" h="5866" w="7537">
                  <a:moveTo>
                    <a:pt x="1" y="0"/>
                  </a:moveTo>
                  <a:lnTo>
                    <a:pt x="1" y="5866"/>
                  </a:lnTo>
                  <a:lnTo>
                    <a:pt x="6114" y="5866"/>
                  </a:lnTo>
                  <a:cubicBezTo>
                    <a:pt x="6114" y="5866"/>
                    <a:pt x="7537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7354860" y="2245784"/>
              <a:ext cx="133518" cy="103916"/>
            </a:xfrm>
            <a:custGeom>
              <a:rect b="b" l="l" r="r" t="t"/>
              <a:pathLst>
                <a:path extrusionOk="0" h="5866" w="7537">
                  <a:moveTo>
                    <a:pt x="7536" y="0"/>
                  </a:moveTo>
                  <a:cubicBezTo>
                    <a:pt x="0" y="0"/>
                    <a:pt x="1424" y="5866"/>
                    <a:pt x="1424" y="5866"/>
                  </a:cubicBezTo>
                  <a:lnTo>
                    <a:pt x="7536" y="5866"/>
                  </a:lnTo>
                  <a:lnTo>
                    <a:pt x="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7111934" y="2072886"/>
              <a:ext cx="191552" cy="276815"/>
            </a:xfrm>
            <a:custGeom>
              <a:rect b="b" l="l" r="r" t="t"/>
              <a:pathLst>
                <a:path extrusionOk="0" h="15626" w="10813">
                  <a:moveTo>
                    <a:pt x="5377" y="1"/>
                  </a:moveTo>
                  <a:cubicBezTo>
                    <a:pt x="2412" y="1"/>
                    <a:pt x="1" y="3519"/>
                    <a:pt x="1" y="7784"/>
                  </a:cubicBezTo>
                  <a:cubicBezTo>
                    <a:pt x="1" y="12107"/>
                    <a:pt x="2412" y="15626"/>
                    <a:pt x="5377" y="15626"/>
                  </a:cubicBezTo>
                  <a:cubicBezTo>
                    <a:pt x="8401" y="15626"/>
                    <a:pt x="10813" y="12107"/>
                    <a:pt x="10813" y="7784"/>
                  </a:cubicBezTo>
                  <a:cubicBezTo>
                    <a:pt x="10813" y="3519"/>
                    <a:pt x="8401" y="1"/>
                    <a:pt x="5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7156842" y="2112284"/>
              <a:ext cx="99558" cy="180516"/>
            </a:xfrm>
            <a:custGeom>
              <a:rect b="b" l="l" r="r" t="t"/>
              <a:pathLst>
                <a:path extrusionOk="0" h="10190" w="5620">
                  <a:moveTo>
                    <a:pt x="2595" y="1789"/>
                  </a:moveTo>
                  <a:lnTo>
                    <a:pt x="2595" y="4507"/>
                  </a:lnTo>
                  <a:cubicBezTo>
                    <a:pt x="2160" y="4384"/>
                    <a:pt x="1790" y="4201"/>
                    <a:pt x="1543" y="3954"/>
                  </a:cubicBezTo>
                  <a:cubicBezTo>
                    <a:pt x="1295" y="3766"/>
                    <a:pt x="1172" y="3460"/>
                    <a:pt x="1172" y="3025"/>
                  </a:cubicBezTo>
                  <a:cubicBezTo>
                    <a:pt x="1172" y="2654"/>
                    <a:pt x="1295" y="2348"/>
                    <a:pt x="1543" y="2101"/>
                  </a:cubicBezTo>
                  <a:cubicBezTo>
                    <a:pt x="1790" y="1913"/>
                    <a:pt x="2160" y="1789"/>
                    <a:pt x="2595" y="1789"/>
                  </a:cubicBezTo>
                  <a:close/>
                  <a:moveTo>
                    <a:pt x="2966" y="5619"/>
                  </a:moveTo>
                  <a:cubicBezTo>
                    <a:pt x="3460" y="5742"/>
                    <a:pt x="3830" y="5930"/>
                    <a:pt x="4078" y="6177"/>
                  </a:cubicBezTo>
                  <a:cubicBezTo>
                    <a:pt x="4325" y="6360"/>
                    <a:pt x="4507" y="6671"/>
                    <a:pt x="4507" y="7101"/>
                  </a:cubicBezTo>
                  <a:cubicBezTo>
                    <a:pt x="4507" y="7472"/>
                    <a:pt x="4325" y="7783"/>
                    <a:pt x="4078" y="8090"/>
                  </a:cubicBezTo>
                  <a:cubicBezTo>
                    <a:pt x="3830" y="8337"/>
                    <a:pt x="3460" y="8460"/>
                    <a:pt x="2966" y="8460"/>
                  </a:cubicBezTo>
                  <a:lnTo>
                    <a:pt x="2966" y="5619"/>
                  </a:lnTo>
                  <a:close/>
                  <a:moveTo>
                    <a:pt x="2595" y="1"/>
                  </a:moveTo>
                  <a:lnTo>
                    <a:pt x="2595" y="989"/>
                  </a:lnTo>
                  <a:cubicBezTo>
                    <a:pt x="2101" y="989"/>
                    <a:pt x="1666" y="1048"/>
                    <a:pt x="1236" y="1236"/>
                  </a:cubicBezTo>
                  <a:cubicBezTo>
                    <a:pt x="866" y="1419"/>
                    <a:pt x="554" y="1666"/>
                    <a:pt x="371" y="1977"/>
                  </a:cubicBezTo>
                  <a:cubicBezTo>
                    <a:pt x="124" y="2283"/>
                    <a:pt x="1" y="2654"/>
                    <a:pt x="1" y="3089"/>
                  </a:cubicBezTo>
                  <a:cubicBezTo>
                    <a:pt x="1" y="3583"/>
                    <a:pt x="124" y="4013"/>
                    <a:pt x="371" y="4324"/>
                  </a:cubicBezTo>
                  <a:cubicBezTo>
                    <a:pt x="619" y="4631"/>
                    <a:pt x="925" y="4878"/>
                    <a:pt x="1236" y="5001"/>
                  </a:cubicBezTo>
                  <a:cubicBezTo>
                    <a:pt x="1543" y="5125"/>
                    <a:pt x="2037" y="5313"/>
                    <a:pt x="2595" y="5495"/>
                  </a:cubicBezTo>
                  <a:lnTo>
                    <a:pt x="2595" y="8401"/>
                  </a:lnTo>
                  <a:cubicBezTo>
                    <a:pt x="2160" y="8337"/>
                    <a:pt x="1854" y="8154"/>
                    <a:pt x="1607" y="7907"/>
                  </a:cubicBezTo>
                  <a:cubicBezTo>
                    <a:pt x="1360" y="7596"/>
                    <a:pt x="1236" y="7289"/>
                    <a:pt x="1172" y="6978"/>
                  </a:cubicBezTo>
                  <a:lnTo>
                    <a:pt x="60" y="6978"/>
                  </a:lnTo>
                  <a:cubicBezTo>
                    <a:pt x="124" y="7596"/>
                    <a:pt x="371" y="8090"/>
                    <a:pt x="801" y="8525"/>
                  </a:cubicBezTo>
                  <a:cubicBezTo>
                    <a:pt x="1295" y="8954"/>
                    <a:pt x="1913" y="9142"/>
                    <a:pt x="2595" y="9266"/>
                  </a:cubicBezTo>
                  <a:lnTo>
                    <a:pt x="2595" y="10190"/>
                  </a:lnTo>
                  <a:lnTo>
                    <a:pt x="2966" y="10190"/>
                  </a:lnTo>
                  <a:lnTo>
                    <a:pt x="2966" y="9266"/>
                  </a:lnTo>
                  <a:lnTo>
                    <a:pt x="3025" y="9266"/>
                  </a:lnTo>
                  <a:cubicBezTo>
                    <a:pt x="3583" y="9266"/>
                    <a:pt x="4078" y="9142"/>
                    <a:pt x="4448" y="8954"/>
                  </a:cubicBezTo>
                  <a:cubicBezTo>
                    <a:pt x="4819" y="8772"/>
                    <a:pt x="5125" y="8460"/>
                    <a:pt x="5313" y="8154"/>
                  </a:cubicBezTo>
                  <a:cubicBezTo>
                    <a:pt x="5496" y="7843"/>
                    <a:pt x="5619" y="7472"/>
                    <a:pt x="5619" y="7101"/>
                  </a:cubicBezTo>
                  <a:cubicBezTo>
                    <a:pt x="5619" y="6548"/>
                    <a:pt x="5496" y="6113"/>
                    <a:pt x="5249" y="5807"/>
                  </a:cubicBezTo>
                  <a:cubicBezTo>
                    <a:pt x="5002" y="5495"/>
                    <a:pt x="4695" y="5248"/>
                    <a:pt x="4384" y="5125"/>
                  </a:cubicBezTo>
                  <a:cubicBezTo>
                    <a:pt x="4013" y="5001"/>
                    <a:pt x="3583" y="4818"/>
                    <a:pt x="2966" y="4631"/>
                  </a:cubicBezTo>
                  <a:lnTo>
                    <a:pt x="2966" y="1789"/>
                  </a:lnTo>
                  <a:cubicBezTo>
                    <a:pt x="3336" y="1854"/>
                    <a:pt x="3643" y="2036"/>
                    <a:pt x="3890" y="2224"/>
                  </a:cubicBezTo>
                  <a:cubicBezTo>
                    <a:pt x="4078" y="2471"/>
                    <a:pt x="4260" y="2718"/>
                    <a:pt x="4325" y="3025"/>
                  </a:cubicBezTo>
                  <a:lnTo>
                    <a:pt x="5436" y="3025"/>
                  </a:lnTo>
                  <a:cubicBezTo>
                    <a:pt x="5372" y="2471"/>
                    <a:pt x="5066" y="2036"/>
                    <a:pt x="4695" y="1666"/>
                  </a:cubicBezTo>
                  <a:cubicBezTo>
                    <a:pt x="4260" y="1236"/>
                    <a:pt x="3707" y="1048"/>
                    <a:pt x="2966" y="989"/>
                  </a:cubicBezTo>
                  <a:lnTo>
                    <a:pt x="29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7103183" y="1973275"/>
              <a:ext cx="664259" cy="343175"/>
            </a:xfrm>
            <a:custGeom>
              <a:rect b="b" l="l" r="r" t="t"/>
              <a:pathLst>
                <a:path extrusionOk="0" h="19372" w="37497">
                  <a:moveTo>
                    <a:pt x="18843" y="1"/>
                  </a:moveTo>
                  <a:lnTo>
                    <a:pt x="1" y="4759"/>
                  </a:lnTo>
                  <a:lnTo>
                    <a:pt x="18101" y="5006"/>
                  </a:lnTo>
                  <a:lnTo>
                    <a:pt x="19337" y="7106"/>
                  </a:lnTo>
                  <a:lnTo>
                    <a:pt x="5313" y="7106"/>
                  </a:lnTo>
                  <a:cubicBezTo>
                    <a:pt x="4799" y="11576"/>
                    <a:pt x="17996" y="11737"/>
                    <a:pt x="19908" y="11737"/>
                  </a:cubicBezTo>
                  <a:cubicBezTo>
                    <a:pt x="20057" y="11737"/>
                    <a:pt x="20137" y="11736"/>
                    <a:pt x="20137" y="11736"/>
                  </a:cubicBezTo>
                  <a:cubicBezTo>
                    <a:pt x="21053" y="18146"/>
                    <a:pt x="25173" y="19371"/>
                    <a:pt x="28190" y="19371"/>
                  </a:cubicBezTo>
                  <a:cubicBezTo>
                    <a:pt x="30058" y="19371"/>
                    <a:pt x="31503" y="18902"/>
                    <a:pt x="31503" y="18902"/>
                  </a:cubicBezTo>
                  <a:lnTo>
                    <a:pt x="37497" y="18902"/>
                  </a:lnTo>
                  <a:lnTo>
                    <a:pt x="37497" y="9636"/>
                  </a:lnTo>
                  <a:lnTo>
                    <a:pt x="31690" y="9701"/>
                  </a:lnTo>
                  <a:lnTo>
                    <a:pt x="18843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7772845" y="2114481"/>
              <a:ext cx="1146781" cy="249498"/>
            </a:xfrm>
            <a:custGeom>
              <a:rect b="b" l="l" r="r" t="t"/>
              <a:pathLst>
                <a:path extrusionOk="0" h="14084" w="64735">
                  <a:moveTo>
                    <a:pt x="1" y="0"/>
                  </a:moveTo>
                  <a:lnTo>
                    <a:pt x="1" y="14083"/>
                  </a:lnTo>
                  <a:lnTo>
                    <a:pt x="64734" y="14083"/>
                  </a:lnTo>
                  <a:lnTo>
                    <a:pt x="647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7715945" y="2091451"/>
              <a:ext cx="184998" cy="294406"/>
            </a:xfrm>
            <a:custGeom>
              <a:rect b="b" l="l" r="r" t="t"/>
              <a:pathLst>
                <a:path extrusionOk="0" h="16619" w="10443">
                  <a:moveTo>
                    <a:pt x="10442" y="0"/>
                  </a:moveTo>
                  <a:lnTo>
                    <a:pt x="1" y="806"/>
                  </a:lnTo>
                  <a:lnTo>
                    <a:pt x="806" y="15383"/>
                  </a:lnTo>
                  <a:lnTo>
                    <a:pt x="9825" y="16619"/>
                  </a:lnTo>
                  <a:lnTo>
                    <a:pt x="10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047025" y="1772025"/>
            <a:ext cx="2937000" cy="20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" name="Google Shape;330;p22"/>
          <p:cNvSpPr txBox="1"/>
          <p:nvPr>
            <p:ph idx="1" type="subTitle"/>
          </p:nvPr>
        </p:nvSpPr>
        <p:spPr>
          <a:xfrm>
            <a:off x="2113750" y="3432875"/>
            <a:ext cx="53784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1" name="Google Shape;331;p22"/>
          <p:cNvSpPr txBox="1"/>
          <p:nvPr>
            <p:ph idx="2" type="subTitle"/>
          </p:nvPr>
        </p:nvSpPr>
        <p:spPr>
          <a:xfrm>
            <a:off x="2113778" y="1784039"/>
            <a:ext cx="53784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2" name="Google Shape;332;p22"/>
          <p:cNvSpPr txBox="1"/>
          <p:nvPr>
            <p:ph idx="3" type="subTitle"/>
          </p:nvPr>
        </p:nvSpPr>
        <p:spPr>
          <a:xfrm>
            <a:off x="2113778" y="1409175"/>
            <a:ext cx="5378400" cy="4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333" name="Google Shape;333;p22"/>
          <p:cNvSpPr txBox="1"/>
          <p:nvPr>
            <p:ph idx="4" type="subTitle"/>
          </p:nvPr>
        </p:nvSpPr>
        <p:spPr>
          <a:xfrm>
            <a:off x="2113807" y="3057950"/>
            <a:ext cx="5378400" cy="4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grpSp>
        <p:nvGrpSpPr>
          <p:cNvPr id="334" name="Google Shape;334;p22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335" name="Google Shape;335;p22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22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7" name="Google Shape;337;p22"/>
          <p:cNvGrpSpPr/>
          <p:nvPr/>
        </p:nvGrpSpPr>
        <p:grpSpPr>
          <a:xfrm>
            <a:off x="7850417" y="4102200"/>
            <a:ext cx="1183078" cy="828587"/>
            <a:chOff x="7850417" y="4102200"/>
            <a:chExt cx="1183078" cy="828587"/>
          </a:xfrm>
        </p:grpSpPr>
        <p:grpSp>
          <p:nvGrpSpPr>
            <p:cNvPr id="338" name="Google Shape;338;p22"/>
            <p:cNvGrpSpPr/>
            <p:nvPr/>
          </p:nvGrpSpPr>
          <p:grpSpPr>
            <a:xfrm>
              <a:off x="8261669" y="4102200"/>
              <a:ext cx="771826" cy="668275"/>
              <a:chOff x="2406185" y="1537794"/>
              <a:chExt cx="1048820" cy="798036"/>
            </a:xfrm>
          </p:grpSpPr>
          <p:sp>
            <p:nvSpPr>
              <p:cNvPr id="339" name="Google Shape;339;p22"/>
              <p:cNvSpPr/>
              <p:nvPr/>
            </p:nvSpPr>
            <p:spPr>
              <a:xfrm>
                <a:off x="2406185" y="1686014"/>
                <a:ext cx="921623" cy="649814"/>
              </a:xfrm>
              <a:custGeom>
                <a:rect b="b" l="l" r="r" t="t"/>
                <a:pathLst>
                  <a:path extrusionOk="0" h="21894" w="31052">
                    <a:moveTo>
                      <a:pt x="1" y="0"/>
                    </a:moveTo>
                    <a:lnTo>
                      <a:pt x="1" y="21894"/>
                    </a:lnTo>
                    <a:lnTo>
                      <a:pt x="31051" y="21894"/>
                    </a:lnTo>
                    <a:lnTo>
                      <a:pt x="310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2"/>
              <p:cNvSpPr/>
              <p:nvPr/>
            </p:nvSpPr>
            <p:spPr>
              <a:xfrm>
                <a:off x="3327767" y="1539634"/>
                <a:ext cx="125428" cy="796196"/>
              </a:xfrm>
              <a:custGeom>
                <a:rect b="b" l="l" r="r" t="t"/>
                <a:pathLst>
                  <a:path extrusionOk="0" h="26826" w="4226">
                    <a:moveTo>
                      <a:pt x="4226" y="0"/>
                    </a:moveTo>
                    <a:lnTo>
                      <a:pt x="0" y="4932"/>
                    </a:lnTo>
                    <a:lnTo>
                      <a:pt x="0" y="26826"/>
                    </a:lnTo>
                    <a:lnTo>
                      <a:pt x="4226" y="20230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2"/>
              <p:cNvSpPr/>
              <p:nvPr/>
            </p:nvSpPr>
            <p:spPr>
              <a:xfrm>
                <a:off x="2406185" y="1539634"/>
                <a:ext cx="1047021" cy="146411"/>
              </a:xfrm>
              <a:custGeom>
                <a:rect b="b" l="l" r="r" t="t"/>
                <a:pathLst>
                  <a:path extrusionOk="0" h="4933" w="35277">
                    <a:moveTo>
                      <a:pt x="4933" y="0"/>
                    </a:moveTo>
                    <a:lnTo>
                      <a:pt x="1" y="4932"/>
                    </a:lnTo>
                    <a:lnTo>
                      <a:pt x="31051" y="4932"/>
                    </a:lnTo>
                    <a:lnTo>
                      <a:pt x="352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2"/>
              <p:cNvSpPr/>
              <p:nvPr/>
            </p:nvSpPr>
            <p:spPr>
              <a:xfrm>
                <a:off x="2865982" y="1539634"/>
                <a:ext cx="216634" cy="387621"/>
              </a:xfrm>
              <a:custGeom>
                <a:rect b="b" l="l" r="r" t="t"/>
                <a:pathLst>
                  <a:path extrusionOk="0" h="13060" w="7299">
                    <a:moveTo>
                      <a:pt x="4354" y="0"/>
                    </a:moveTo>
                    <a:lnTo>
                      <a:pt x="1" y="4932"/>
                    </a:lnTo>
                    <a:lnTo>
                      <a:pt x="1" y="13060"/>
                    </a:lnTo>
                    <a:lnTo>
                      <a:pt x="2884" y="12998"/>
                    </a:lnTo>
                    <a:cubicBezTo>
                      <a:pt x="2884" y="12998"/>
                      <a:pt x="2690" y="5250"/>
                      <a:pt x="2884" y="4932"/>
                    </a:cubicBezTo>
                    <a:lnTo>
                      <a:pt x="7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2"/>
              <p:cNvSpPr/>
              <p:nvPr/>
            </p:nvSpPr>
            <p:spPr>
              <a:xfrm>
                <a:off x="2406185" y="1682215"/>
                <a:ext cx="925422" cy="653613"/>
              </a:xfrm>
              <a:custGeom>
                <a:rect b="b" l="l" r="r" t="t"/>
                <a:pathLst>
                  <a:path extrusionOk="0" h="22022" w="31180">
                    <a:moveTo>
                      <a:pt x="1" y="0"/>
                    </a:moveTo>
                    <a:lnTo>
                      <a:pt x="1" y="190"/>
                    </a:lnTo>
                    <a:lnTo>
                      <a:pt x="30985" y="190"/>
                    </a:lnTo>
                    <a:lnTo>
                      <a:pt x="30985" y="22022"/>
                    </a:lnTo>
                    <a:lnTo>
                      <a:pt x="31179" y="22022"/>
                    </a:lnTo>
                    <a:lnTo>
                      <a:pt x="311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3325779" y="1537794"/>
                <a:ext cx="129227" cy="150062"/>
              </a:xfrm>
              <a:custGeom>
                <a:rect b="b" l="l" r="r" t="t"/>
                <a:pathLst>
                  <a:path extrusionOk="0" h="5056" w="4354">
                    <a:moveTo>
                      <a:pt x="4226" y="1"/>
                    </a:moveTo>
                    <a:lnTo>
                      <a:pt x="1" y="4928"/>
                    </a:lnTo>
                    <a:lnTo>
                      <a:pt x="195" y="5056"/>
                    </a:lnTo>
                    <a:lnTo>
                      <a:pt x="4354" y="129"/>
                    </a:lnTo>
                    <a:lnTo>
                      <a:pt x="42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5" name="Google Shape;345;p22"/>
            <p:cNvGrpSpPr/>
            <p:nvPr/>
          </p:nvGrpSpPr>
          <p:grpSpPr>
            <a:xfrm>
              <a:off x="7850417" y="4394428"/>
              <a:ext cx="619433" cy="536360"/>
              <a:chOff x="2406185" y="1537794"/>
              <a:chExt cx="1048820" cy="798036"/>
            </a:xfrm>
          </p:grpSpPr>
          <p:sp>
            <p:nvSpPr>
              <p:cNvPr id="346" name="Google Shape;346;p22"/>
              <p:cNvSpPr/>
              <p:nvPr/>
            </p:nvSpPr>
            <p:spPr>
              <a:xfrm>
                <a:off x="2406185" y="1686014"/>
                <a:ext cx="921623" cy="649814"/>
              </a:xfrm>
              <a:custGeom>
                <a:rect b="b" l="l" r="r" t="t"/>
                <a:pathLst>
                  <a:path extrusionOk="0" h="21894" w="31052">
                    <a:moveTo>
                      <a:pt x="1" y="0"/>
                    </a:moveTo>
                    <a:lnTo>
                      <a:pt x="1" y="21894"/>
                    </a:lnTo>
                    <a:lnTo>
                      <a:pt x="31051" y="21894"/>
                    </a:lnTo>
                    <a:lnTo>
                      <a:pt x="310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2"/>
              <p:cNvSpPr/>
              <p:nvPr/>
            </p:nvSpPr>
            <p:spPr>
              <a:xfrm>
                <a:off x="3327767" y="1539634"/>
                <a:ext cx="125428" cy="796196"/>
              </a:xfrm>
              <a:custGeom>
                <a:rect b="b" l="l" r="r" t="t"/>
                <a:pathLst>
                  <a:path extrusionOk="0" h="26826" w="4226">
                    <a:moveTo>
                      <a:pt x="4226" y="0"/>
                    </a:moveTo>
                    <a:lnTo>
                      <a:pt x="0" y="4932"/>
                    </a:lnTo>
                    <a:lnTo>
                      <a:pt x="0" y="26826"/>
                    </a:lnTo>
                    <a:lnTo>
                      <a:pt x="4226" y="20230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2"/>
              <p:cNvSpPr/>
              <p:nvPr/>
            </p:nvSpPr>
            <p:spPr>
              <a:xfrm>
                <a:off x="2406185" y="1539634"/>
                <a:ext cx="1047021" cy="146411"/>
              </a:xfrm>
              <a:custGeom>
                <a:rect b="b" l="l" r="r" t="t"/>
                <a:pathLst>
                  <a:path extrusionOk="0" h="4933" w="35277">
                    <a:moveTo>
                      <a:pt x="4933" y="0"/>
                    </a:moveTo>
                    <a:lnTo>
                      <a:pt x="1" y="4932"/>
                    </a:lnTo>
                    <a:lnTo>
                      <a:pt x="31051" y="4932"/>
                    </a:lnTo>
                    <a:lnTo>
                      <a:pt x="352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2"/>
              <p:cNvSpPr/>
              <p:nvPr/>
            </p:nvSpPr>
            <p:spPr>
              <a:xfrm>
                <a:off x="2865982" y="1539634"/>
                <a:ext cx="216634" cy="387621"/>
              </a:xfrm>
              <a:custGeom>
                <a:rect b="b" l="l" r="r" t="t"/>
                <a:pathLst>
                  <a:path extrusionOk="0" h="13060" w="7299">
                    <a:moveTo>
                      <a:pt x="4354" y="0"/>
                    </a:moveTo>
                    <a:lnTo>
                      <a:pt x="1" y="4932"/>
                    </a:lnTo>
                    <a:lnTo>
                      <a:pt x="1" y="13060"/>
                    </a:lnTo>
                    <a:lnTo>
                      <a:pt x="2884" y="12998"/>
                    </a:lnTo>
                    <a:cubicBezTo>
                      <a:pt x="2884" y="12998"/>
                      <a:pt x="2690" y="5250"/>
                      <a:pt x="2884" y="4932"/>
                    </a:cubicBezTo>
                    <a:lnTo>
                      <a:pt x="7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2"/>
              <p:cNvSpPr/>
              <p:nvPr/>
            </p:nvSpPr>
            <p:spPr>
              <a:xfrm>
                <a:off x="2406185" y="1682215"/>
                <a:ext cx="925422" cy="653613"/>
              </a:xfrm>
              <a:custGeom>
                <a:rect b="b" l="l" r="r" t="t"/>
                <a:pathLst>
                  <a:path extrusionOk="0" h="22022" w="31180">
                    <a:moveTo>
                      <a:pt x="1" y="0"/>
                    </a:moveTo>
                    <a:lnTo>
                      <a:pt x="1" y="190"/>
                    </a:lnTo>
                    <a:lnTo>
                      <a:pt x="30985" y="190"/>
                    </a:lnTo>
                    <a:lnTo>
                      <a:pt x="30985" y="22022"/>
                    </a:lnTo>
                    <a:lnTo>
                      <a:pt x="31179" y="22022"/>
                    </a:lnTo>
                    <a:lnTo>
                      <a:pt x="311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2"/>
              <p:cNvSpPr/>
              <p:nvPr/>
            </p:nvSpPr>
            <p:spPr>
              <a:xfrm>
                <a:off x="3325779" y="1537794"/>
                <a:ext cx="129227" cy="150062"/>
              </a:xfrm>
              <a:custGeom>
                <a:rect b="b" l="l" r="r" t="t"/>
                <a:pathLst>
                  <a:path extrusionOk="0" h="5056" w="4354">
                    <a:moveTo>
                      <a:pt x="4226" y="1"/>
                    </a:moveTo>
                    <a:lnTo>
                      <a:pt x="1" y="4928"/>
                    </a:lnTo>
                    <a:lnTo>
                      <a:pt x="195" y="5056"/>
                    </a:lnTo>
                    <a:lnTo>
                      <a:pt x="4354" y="129"/>
                    </a:lnTo>
                    <a:lnTo>
                      <a:pt x="42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2" name="Google Shape;352;p22"/>
          <p:cNvSpPr/>
          <p:nvPr/>
        </p:nvSpPr>
        <p:spPr>
          <a:xfrm flipH="1">
            <a:off x="7743269" y="192275"/>
            <a:ext cx="1125632" cy="199698"/>
          </a:xfrm>
          <a:custGeom>
            <a:rect b="b" l="l" r="r" t="t"/>
            <a:pathLst>
              <a:path extrusionOk="0" h="4855" w="27366">
                <a:moveTo>
                  <a:pt x="17971" y="0"/>
                </a:moveTo>
                <a:cubicBezTo>
                  <a:pt x="15346" y="0"/>
                  <a:pt x="13066" y="1062"/>
                  <a:pt x="11306" y="2196"/>
                </a:cubicBezTo>
                <a:cubicBezTo>
                  <a:pt x="10351" y="1287"/>
                  <a:pt x="9173" y="848"/>
                  <a:pt x="7858" y="848"/>
                </a:cubicBezTo>
                <a:cubicBezTo>
                  <a:pt x="5513" y="848"/>
                  <a:pt x="2732" y="2243"/>
                  <a:pt x="0" y="4854"/>
                </a:cubicBezTo>
                <a:lnTo>
                  <a:pt x="27366" y="4854"/>
                </a:lnTo>
                <a:cubicBezTo>
                  <a:pt x="23982" y="1215"/>
                  <a:pt x="20779" y="0"/>
                  <a:pt x="179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23"/>
          <p:cNvSpPr txBox="1"/>
          <p:nvPr>
            <p:ph idx="1" type="subTitle"/>
          </p:nvPr>
        </p:nvSpPr>
        <p:spPr>
          <a:xfrm>
            <a:off x="5797827" y="1463375"/>
            <a:ext cx="2585100" cy="25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6" name="Google Shape;356;p23"/>
          <p:cNvSpPr txBox="1"/>
          <p:nvPr>
            <p:ph idx="2" type="subTitle"/>
          </p:nvPr>
        </p:nvSpPr>
        <p:spPr>
          <a:xfrm>
            <a:off x="2726075" y="1463375"/>
            <a:ext cx="2585100" cy="25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57" name="Google Shape;357;p23"/>
          <p:cNvGrpSpPr/>
          <p:nvPr/>
        </p:nvGrpSpPr>
        <p:grpSpPr>
          <a:xfrm>
            <a:off x="-7300" y="100"/>
            <a:ext cx="9207000" cy="5150700"/>
            <a:chOff x="-7300" y="100"/>
            <a:chExt cx="9207000" cy="5150700"/>
          </a:xfrm>
        </p:grpSpPr>
        <p:cxnSp>
          <p:nvCxnSpPr>
            <p:cNvPr id="358" name="Google Shape;358;p23"/>
            <p:cNvCxnSpPr/>
            <p:nvPr/>
          </p:nvCxnSpPr>
          <p:spPr>
            <a:xfrm rot="10800000">
              <a:off x="240750" y="100"/>
              <a:ext cx="0" cy="51507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23"/>
            <p:cNvCxnSpPr/>
            <p:nvPr/>
          </p:nvCxnSpPr>
          <p:spPr>
            <a:xfrm>
              <a:off x="-7300" y="4603625"/>
              <a:ext cx="920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0" name="Google Shape;360;p23"/>
          <p:cNvSpPr/>
          <p:nvPr/>
        </p:nvSpPr>
        <p:spPr>
          <a:xfrm>
            <a:off x="6570250" y="117600"/>
            <a:ext cx="1316453" cy="291629"/>
          </a:xfrm>
          <a:custGeom>
            <a:rect b="b" l="l" r="r" t="t"/>
            <a:pathLst>
              <a:path extrusionOk="0" h="14629" w="66029">
                <a:moveTo>
                  <a:pt x="37058" y="1"/>
                </a:moveTo>
                <a:cubicBezTo>
                  <a:pt x="33732" y="1"/>
                  <a:pt x="30668" y="1730"/>
                  <a:pt x="28967" y="4993"/>
                </a:cubicBezTo>
                <a:cubicBezTo>
                  <a:pt x="27124" y="4540"/>
                  <a:pt x="25500" y="4345"/>
                  <a:pt x="24072" y="4345"/>
                </a:cubicBezTo>
                <a:cubicBezTo>
                  <a:pt x="14972" y="4345"/>
                  <a:pt x="13772" y="12282"/>
                  <a:pt x="13772" y="12282"/>
                </a:cubicBezTo>
                <a:cubicBezTo>
                  <a:pt x="13772" y="12282"/>
                  <a:pt x="11197" y="10955"/>
                  <a:pt x="7944" y="10955"/>
                </a:cubicBezTo>
                <a:cubicBezTo>
                  <a:pt x="5409" y="10955"/>
                  <a:pt x="2461" y="11761"/>
                  <a:pt x="0" y="14629"/>
                </a:cubicBezTo>
                <a:lnTo>
                  <a:pt x="66028" y="14629"/>
                </a:lnTo>
                <a:cubicBezTo>
                  <a:pt x="62528" y="9614"/>
                  <a:pt x="58088" y="7201"/>
                  <a:pt x="53853" y="7201"/>
                </a:cubicBezTo>
                <a:cubicBezTo>
                  <a:pt x="52038" y="7201"/>
                  <a:pt x="50260" y="7644"/>
                  <a:pt x="48610" y="8516"/>
                </a:cubicBezTo>
                <a:cubicBezTo>
                  <a:pt x="45794" y="2711"/>
                  <a:pt x="41221" y="1"/>
                  <a:pt x="370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23"/>
          <p:cNvGrpSpPr/>
          <p:nvPr/>
        </p:nvGrpSpPr>
        <p:grpSpPr>
          <a:xfrm>
            <a:off x="7304921" y="4475723"/>
            <a:ext cx="1839089" cy="717710"/>
            <a:chOff x="2701496" y="2179373"/>
            <a:chExt cx="1839089" cy="717710"/>
          </a:xfrm>
        </p:grpSpPr>
        <p:sp>
          <p:nvSpPr>
            <p:cNvPr id="362" name="Google Shape;362;p23"/>
            <p:cNvSpPr/>
            <p:nvPr/>
          </p:nvSpPr>
          <p:spPr>
            <a:xfrm>
              <a:off x="3896686" y="2472381"/>
              <a:ext cx="146571" cy="141088"/>
            </a:xfrm>
            <a:custGeom>
              <a:rect b="b" l="l" r="r" t="t"/>
              <a:pathLst>
                <a:path extrusionOk="0" h="7281" w="7564">
                  <a:moveTo>
                    <a:pt x="0" y="1"/>
                  </a:moveTo>
                  <a:lnTo>
                    <a:pt x="0" y="7281"/>
                  </a:lnTo>
                  <a:lnTo>
                    <a:pt x="7563" y="7281"/>
                  </a:lnTo>
                  <a:lnTo>
                    <a:pt x="7563" y="1"/>
                  </a:lnTo>
                  <a:close/>
                </a:path>
              </a:pathLst>
            </a:custGeom>
            <a:solidFill>
              <a:srgbClr val="DADE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3043243" y="2179373"/>
              <a:ext cx="1000015" cy="702919"/>
            </a:xfrm>
            <a:custGeom>
              <a:rect b="b" l="l" r="r" t="t"/>
              <a:pathLst>
                <a:path extrusionOk="0" h="36275" w="51607">
                  <a:moveTo>
                    <a:pt x="1" y="1"/>
                  </a:moveTo>
                  <a:lnTo>
                    <a:pt x="1" y="36274"/>
                  </a:lnTo>
                  <a:lnTo>
                    <a:pt x="51606" y="36274"/>
                  </a:lnTo>
                  <a:lnTo>
                    <a:pt x="51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3678335" y="2179373"/>
              <a:ext cx="114211" cy="702919"/>
            </a:xfrm>
            <a:custGeom>
              <a:rect b="b" l="l" r="r" t="t"/>
              <a:pathLst>
                <a:path extrusionOk="0" h="36275" w="5894">
                  <a:moveTo>
                    <a:pt x="0" y="1"/>
                  </a:moveTo>
                  <a:lnTo>
                    <a:pt x="0" y="36274"/>
                  </a:lnTo>
                  <a:lnTo>
                    <a:pt x="5893" y="36274"/>
                  </a:lnTo>
                  <a:lnTo>
                    <a:pt x="58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3172850" y="2179374"/>
              <a:ext cx="192283" cy="139812"/>
            </a:xfrm>
            <a:custGeom>
              <a:rect b="b" l="l" r="r" t="t"/>
              <a:pathLst>
                <a:path extrusionOk="0" h="12486" w="9923">
                  <a:moveTo>
                    <a:pt x="1" y="1"/>
                  </a:moveTo>
                  <a:lnTo>
                    <a:pt x="1" y="12486"/>
                  </a:lnTo>
                  <a:lnTo>
                    <a:pt x="9922" y="12486"/>
                  </a:lnTo>
                  <a:lnTo>
                    <a:pt x="9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2701496" y="2487143"/>
              <a:ext cx="760761" cy="409912"/>
            </a:xfrm>
            <a:custGeom>
              <a:rect b="b" l="l" r="r" t="t"/>
              <a:pathLst>
                <a:path extrusionOk="0" h="21154" w="39260">
                  <a:moveTo>
                    <a:pt x="1" y="1"/>
                  </a:moveTo>
                  <a:lnTo>
                    <a:pt x="1" y="21153"/>
                  </a:lnTo>
                  <a:lnTo>
                    <a:pt x="39260" y="21153"/>
                  </a:lnTo>
                  <a:lnTo>
                    <a:pt x="392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3251275" y="2487125"/>
              <a:ext cx="86025" cy="409912"/>
            </a:xfrm>
            <a:custGeom>
              <a:rect b="b" l="l" r="r" t="t"/>
              <a:pathLst>
                <a:path extrusionOk="0" h="21154" w="4440">
                  <a:moveTo>
                    <a:pt x="1" y="1"/>
                  </a:moveTo>
                  <a:lnTo>
                    <a:pt x="1" y="21153"/>
                  </a:lnTo>
                  <a:lnTo>
                    <a:pt x="4440" y="21153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2837551" y="2487143"/>
              <a:ext cx="146571" cy="141088"/>
            </a:xfrm>
            <a:custGeom>
              <a:rect b="b" l="l" r="r" t="t"/>
              <a:pathLst>
                <a:path extrusionOk="0" h="7281" w="7564">
                  <a:moveTo>
                    <a:pt x="1" y="1"/>
                  </a:moveTo>
                  <a:lnTo>
                    <a:pt x="1" y="7281"/>
                  </a:lnTo>
                  <a:lnTo>
                    <a:pt x="7564" y="7281"/>
                  </a:lnTo>
                  <a:lnTo>
                    <a:pt x="7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 flipH="1">
              <a:off x="3490374" y="2179375"/>
              <a:ext cx="10750" cy="702895"/>
            </a:xfrm>
            <a:custGeom>
              <a:rect b="b" l="l" r="r" t="t"/>
              <a:pathLst>
                <a:path extrusionOk="0" h="30985" w="385">
                  <a:moveTo>
                    <a:pt x="1" y="0"/>
                  </a:moveTo>
                  <a:lnTo>
                    <a:pt x="1" y="30984"/>
                  </a:lnTo>
                  <a:lnTo>
                    <a:pt x="385" y="30984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 flipH="1">
              <a:off x="3112325" y="2487152"/>
              <a:ext cx="10750" cy="409932"/>
            </a:xfrm>
            <a:custGeom>
              <a:rect b="b" l="l" r="r" t="t"/>
              <a:pathLst>
                <a:path extrusionOk="0" h="30985" w="385">
                  <a:moveTo>
                    <a:pt x="1" y="0"/>
                  </a:moveTo>
                  <a:lnTo>
                    <a:pt x="1" y="30984"/>
                  </a:lnTo>
                  <a:lnTo>
                    <a:pt x="385" y="30984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3947753" y="2487100"/>
              <a:ext cx="592832" cy="409912"/>
            </a:xfrm>
            <a:custGeom>
              <a:rect b="b" l="l" r="r" t="t"/>
              <a:pathLst>
                <a:path extrusionOk="0" h="21154" w="39332">
                  <a:moveTo>
                    <a:pt x="0" y="1"/>
                  </a:moveTo>
                  <a:lnTo>
                    <a:pt x="0" y="21153"/>
                  </a:lnTo>
                  <a:lnTo>
                    <a:pt x="39331" y="21153"/>
                  </a:lnTo>
                  <a:lnTo>
                    <a:pt x="393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4328185" y="2487106"/>
              <a:ext cx="87315" cy="409912"/>
            </a:xfrm>
            <a:custGeom>
              <a:rect b="b" l="l" r="r" t="t"/>
              <a:pathLst>
                <a:path extrusionOk="0" h="21154" w="4506">
                  <a:moveTo>
                    <a:pt x="0" y="1"/>
                  </a:moveTo>
                  <a:lnTo>
                    <a:pt x="0" y="21153"/>
                  </a:lnTo>
                  <a:lnTo>
                    <a:pt x="4506" y="21153"/>
                  </a:lnTo>
                  <a:lnTo>
                    <a:pt x="4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 flipH="1">
              <a:off x="4188412" y="2487102"/>
              <a:ext cx="10750" cy="409932"/>
            </a:xfrm>
            <a:custGeom>
              <a:rect b="b" l="l" r="r" t="t"/>
              <a:pathLst>
                <a:path extrusionOk="0" h="30985" w="385">
                  <a:moveTo>
                    <a:pt x="1" y="0"/>
                  </a:moveTo>
                  <a:lnTo>
                    <a:pt x="1" y="30984"/>
                  </a:lnTo>
                  <a:lnTo>
                    <a:pt x="385" y="30984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6" name="Google Shape;376;p24"/>
          <p:cNvSpPr txBox="1"/>
          <p:nvPr>
            <p:ph idx="1" type="subTitle"/>
          </p:nvPr>
        </p:nvSpPr>
        <p:spPr>
          <a:xfrm>
            <a:off x="4637275" y="1308263"/>
            <a:ext cx="3793500" cy="28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77" name="Google Shape;377;p24"/>
          <p:cNvSpPr txBox="1"/>
          <p:nvPr>
            <p:ph idx="2" type="subTitle"/>
          </p:nvPr>
        </p:nvSpPr>
        <p:spPr>
          <a:xfrm>
            <a:off x="720000" y="1308175"/>
            <a:ext cx="3793500" cy="28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78" name="Google Shape;378;p24"/>
          <p:cNvGrpSpPr/>
          <p:nvPr/>
        </p:nvGrpSpPr>
        <p:grpSpPr>
          <a:xfrm>
            <a:off x="-7300" y="100"/>
            <a:ext cx="9207000" cy="5150700"/>
            <a:chOff x="-7300" y="100"/>
            <a:chExt cx="9207000" cy="5150700"/>
          </a:xfrm>
        </p:grpSpPr>
        <p:cxnSp>
          <p:nvCxnSpPr>
            <p:cNvPr id="379" name="Google Shape;379;p24"/>
            <p:cNvCxnSpPr/>
            <p:nvPr/>
          </p:nvCxnSpPr>
          <p:spPr>
            <a:xfrm>
              <a:off x="-7300" y="4603625"/>
              <a:ext cx="920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24"/>
            <p:cNvCxnSpPr/>
            <p:nvPr/>
          </p:nvCxnSpPr>
          <p:spPr>
            <a:xfrm rot="10800000">
              <a:off x="240750" y="100"/>
              <a:ext cx="0" cy="51507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81" name="Google Shape;381;p24"/>
          <p:cNvSpPr/>
          <p:nvPr/>
        </p:nvSpPr>
        <p:spPr>
          <a:xfrm rot="-8999998">
            <a:off x="-552122" y="-1078257"/>
            <a:ext cx="1700834" cy="2559930"/>
          </a:xfrm>
          <a:custGeom>
            <a:rect b="b" l="l" r="r" t="t"/>
            <a:pathLst>
              <a:path extrusionOk="0" h="90553" w="60164">
                <a:moveTo>
                  <a:pt x="60099" y="1"/>
                </a:moveTo>
                <a:cubicBezTo>
                  <a:pt x="59792" y="65"/>
                  <a:pt x="59481" y="124"/>
                  <a:pt x="59234" y="248"/>
                </a:cubicBezTo>
                <a:lnTo>
                  <a:pt x="59298" y="495"/>
                </a:lnTo>
                <a:cubicBezTo>
                  <a:pt x="59605" y="435"/>
                  <a:pt x="59852" y="371"/>
                  <a:pt x="60163" y="312"/>
                </a:cubicBezTo>
                <a:lnTo>
                  <a:pt x="60099" y="1"/>
                </a:lnTo>
                <a:close/>
                <a:moveTo>
                  <a:pt x="58310" y="435"/>
                </a:moveTo>
                <a:cubicBezTo>
                  <a:pt x="57999" y="495"/>
                  <a:pt x="57692" y="618"/>
                  <a:pt x="57445" y="682"/>
                </a:cubicBezTo>
                <a:lnTo>
                  <a:pt x="57505" y="989"/>
                </a:lnTo>
                <a:cubicBezTo>
                  <a:pt x="57816" y="865"/>
                  <a:pt x="58122" y="806"/>
                  <a:pt x="58369" y="742"/>
                </a:cubicBezTo>
                <a:lnTo>
                  <a:pt x="58310" y="435"/>
                </a:lnTo>
                <a:close/>
                <a:moveTo>
                  <a:pt x="56516" y="930"/>
                </a:moveTo>
                <a:cubicBezTo>
                  <a:pt x="56210" y="989"/>
                  <a:pt x="55963" y="1112"/>
                  <a:pt x="55652" y="1177"/>
                </a:cubicBezTo>
                <a:lnTo>
                  <a:pt x="55716" y="1483"/>
                </a:lnTo>
                <a:cubicBezTo>
                  <a:pt x="56022" y="1359"/>
                  <a:pt x="56333" y="1300"/>
                  <a:pt x="56640" y="1236"/>
                </a:cubicBezTo>
                <a:lnTo>
                  <a:pt x="56516" y="930"/>
                </a:lnTo>
                <a:close/>
                <a:moveTo>
                  <a:pt x="54787" y="1424"/>
                </a:moveTo>
                <a:cubicBezTo>
                  <a:pt x="54480" y="1547"/>
                  <a:pt x="54169" y="1607"/>
                  <a:pt x="53863" y="1730"/>
                </a:cubicBezTo>
                <a:lnTo>
                  <a:pt x="53986" y="2041"/>
                </a:lnTo>
                <a:cubicBezTo>
                  <a:pt x="54293" y="1918"/>
                  <a:pt x="54540" y="1854"/>
                  <a:pt x="54851" y="1730"/>
                </a:cubicBezTo>
                <a:lnTo>
                  <a:pt x="54787" y="1424"/>
                </a:lnTo>
                <a:close/>
                <a:moveTo>
                  <a:pt x="52998" y="2041"/>
                </a:moveTo>
                <a:cubicBezTo>
                  <a:pt x="52751" y="2101"/>
                  <a:pt x="52440" y="2224"/>
                  <a:pt x="52133" y="2348"/>
                </a:cubicBezTo>
                <a:lnTo>
                  <a:pt x="52257" y="2595"/>
                </a:lnTo>
                <a:cubicBezTo>
                  <a:pt x="52563" y="2536"/>
                  <a:pt x="52810" y="2412"/>
                  <a:pt x="53121" y="2288"/>
                </a:cubicBezTo>
                <a:lnTo>
                  <a:pt x="52998" y="2041"/>
                </a:lnTo>
                <a:close/>
                <a:moveTo>
                  <a:pt x="51268" y="2659"/>
                </a:moveTo>
                <a:cubicBezTo>
                  <a:pt x="51021" y="2783"/>
                  <a:pt x="50710" y="2906"/>
                  <a:pt x="50404" y="2965"/>
                </a:cubicBezTo>
                <a:lnTo>
                  <a:pt x="50527" y="3277"/>
                </a:lnTo>
                <a:cubicBezTo>
                  <a:pt x="50834" y="3153"/>
                  <a:pt x="51081" y="3030"/>
                  <a:pt x="51392" y="2965"/>
                </a:cubicBezTo>
                <a:lnTo>
                  <a:pt x="51268" y="2659"/>
                </a:lnTo>
                <a:close/>
                <a:moveTo>
                  <a:pt x="49598" y="3336"/>
                </a:moveTo>
                <a:cubicBezTo>
                  <a:pt x="49292" y="3460"/>
                  <a:pt x="48981" y="3583"/>
                  <a:pt x="48733" y="3707"/>
                </a:cubicBezTo>
                <a:lnTo>
                  <a:pt x="48857" y="3954"/>
                </a:lnTo>
                <a:cubicBezTo>
                  <a:pt x="49104" y="3830"/>
                  <a:pt x="49415" y="3771"/>
                  <a:pt x="49662" y="3647"/>
                </a:cubicBezTo>
                <a:lnTo>
                  <a:pt x="49598" y="3336"/>
                </a:lnTo>
                <a:close/>
                <a:moveTo>
                  <a:pt x="47869" y="4077"/>
                </a:moveTo>
                <a:cubicBezTo>
                  <a:pt x="47562" y="4201"/>
                  <a:pt x="47315" y="4324"/>
                  <a:pt x="47004" y="4448"/>
                </a:cubicBezTo>
                <a:lnTo>
                  <a:pt x="47192" y="4759"/>
                </a:lnTo>
                <a:cubicBezTo>
                  <a:pt x="47439" y="4636"/>
                  <a:pt x="47745" y="4448"/>
                  <a:pt x="47992" y="4324"/>
                </a:cubicBezTo>
                <a:lnTo>
                  <a:pt x="47869" y="4077"/>
                </a:lnTo>
                <a:close/>
                <a:moveTo>
                  <a:pt x="46203" y="4883"/>
                </a:moveTo>
                <a:cubicBezTo>
                  <a:pt x="45892" y="5006"/>
                  <a:pt x="45645" y="5130"/>
                  <a:pt x="45339" y="5253"/>
                </a:cubicBezTo>
                <a:lnTo>
                  <a:pt x="45522" y="5560"/>
                </a:lnTo>
                <a:cubicBezTo>
                  <a:pt x="45769" y="5377"/>
                  <a:pt x="46080" y="5253"/>
                  <a:pt x="46327" y="5130"/>
                </a:cubicBezTo>
                <a:lnTo>
                  <a:pt x="46203" y="4883"/>
                </a:lnTo>
                <a:close/>
                <a:moveTo>
                  <a:pt x="44533" y="5683"/>
                </a:moveTo>
                <a:cubicBezTo>
                  <a:pt x="44286" y="5807"/>
                  <a:pt x="43980" y="5995"/>
                  <a:pt x="43733" y="6118"/>
                </a:cubicBezTo>
                <a:lnTo>
                  <a:pt x="43856" y="6365"/>
                </a:lnTo>
                <a:cubicBezTo>
                  <a:pt x="44163" y="6242"/>
                  <a:pt x="44410" y="6118"/>
                  <a:pt x="44657" y="5930"/>
                </a:cubicBezTo>
                <a:lnTo>
                  <a:pt x="44533" y="5683"/>
                </a:lnTo>
                <a:close/>
                <a:moveTo>
                  <a:pt x="42927" y="6548"/>
                </a:moveTo>
                <a:cubicBezTo>
                  <a:pt x="42680" y="6736"/>
                  <a:pt x="42374" y="6859"/>
                  <a:pt x="42127" y="7042"/>
                </a:cubicBezTo>
                <a:lnTo>
                  <a:pt x="42250" y="7289"/>
                </a:lnTo>
                <a:cubicBezTo>
                  <a:pt x="42557" y="7166"/>
                  <a:pt x="42804" y="6983"/>
                  <a:pt x="43051" y="6859"/>
                </a:cubicBezTo>
                <a:lnTo>
                  <a:pt x="42927" y="6548"/>
                </a:lnTo>
                <a:close/>
                <a:moveTo>
                  <a:pt x="41321" y="7477"/>
                </a:moveTo>
                <a:cubicBezTo>
                  <a:pt x="41074" y="7660"/>
                  <a:pt x="40768" y="7783"/>
                  <a:pt x="40521" y="7971"/>
                </a:cubicBezTo>
                <a:lnTo>
                  <a:pt x="40704" y="8218"/>
                </a:lnTo>
                <a:cubicBezTo>
                  <a:pt x="40951" y="8095"/>
                  <a:pt x="41198" y="7907"/>
                  <a:pt x="41509" y="7783"/>
                </a:cubicBezTo>
                <a:lnTo>
                  <a:pt x="41321" y="7477"/>
                </a:lnTo>
                <a:close/>
                <a:moveTo>
                  <a:pt x="39780" y="8465"/>
                </a:moveTo>
                <a:cubicBezTo>
                  <a:pt x="39468" y="8648"/>
                  <a:pt x="39221" y="8772"/>
                  <a:pt x="38974" y="8959"/>
                </a:cubicBezTo>
                <a:lnTo>
                  <a:pt x="39162" y="9206"/>
                </a:lnTo>
                <a:cubicBezTo>
                  <a:pt x="39409" y="9083"/>
                  <a:pt x="39656" y="8895"/>
                  <a:pt x="39903" y="8712"/>
                </a:cubicBezTo>
                <a:lnTo>
                  <a:pt x="39780" y="8465"/>
                </a:lnTo>
                <a:close/>
                <a:moveTo>
                  <a:pt x="38233" y="9454"/>
                </a:moveTo>
                <a:cubicBezTo>
                  <a:pt x="37986" y="9636"/>
                  <a:pt x="37679" y="9824"/>
                  <a:pt x="37432" y="10007"/>
                </a:cubicBezTo>
                <a:lnTo>
                  <a:pt x="37615" y="10254"/>
                </a:lnTo>
                <a:lnTo>
                  <a:pt x="38356" y="9701"/>
                </a:lnTo>
                <a:lnTo>
                  <a:pt x="38233" y="9454"/>
                </a:lnTo>
                <a:close/>
                <a:moveTo>
                  <a:pt x="36691" y="10501"/>
                </a:moveTo>
                <a:lnTo>
                  <a:pt x="35950" y="11059"/>
                </a:lnTo>
                <a:lnTo>
                  <a:pt x="36133" y="11307"/>
                </a:lnTo>
                <a:lnTo>
                  <a:pt x="36874" y="10748"/>
                </a:lnTo>
                <a:lnTo>
                  <a:pt x="36691" y="10501"/>
                </a:lnTo>
                <a:close/>
                <a:moveTo>
                  <a:pt x="35209" y="11613"/>
                </a:moveTo>
                <a:lnTo>
                  <a:pt x="34467" y="12171"/>
                </a:lnTo>
                <a:lnTo>
                  <a:pt x="34715" y="12418"/>
                </a:lnTo>
                <a:cubicBezTo>
                  <a:pt x="34897" y="12231"/>
                  <a:pt x="35144" y="12048"/>
                  <a:pt x="35392" y="11860"/>
                </a:cubicBezTo>
                <a:lnTo>
                  <a:pt x="35209" y="11613"/>
                </a:lnTo>
                <a:close/>
                <a:moveTo>
                  <a:pt x="33786" y="12789"/>
                </a:moveTo>
                <a:lnTo>
                  <a:pt x="33044" y="13342"/>
                </a:lnTo>
                <a:lnTo>
                  <a:pt x="33232" y="13589"/>
                </a:lnTo>
                <a:cubicBezTo>
                  <a:pt x="33479" y="13407"/>
                  <a:pt x="33726" y="13219"/>
                  <a:pt x="33973" y="12972"/>
                </a:cubicBezTo>
                <a:lnTo>
                  <a:pt x="33786" y="12789"/>
                </a:lnTo>
                <a:close/>
                <a:moveTo>
                  <a:pt x="32367" y="13960"/>
                </a:moveTo>
                <a:cubicBezTo>
                  <a:pt x="32120" y="14148"/>
                  <a:pt x="31873" y="14331"/>
                  <a:pt x="31685" y="14518"/>
                </a:cubicBezTo>
                <a:lnTo>
                  <a:pt x="31873" y="14766"/>
                </a:lnTo>
                <a:cubicBezTo>
                  <a:pt x="32120" y="14578"/>
                  <a:pt x="32303" y="14331"/>
                  <a:pt x="32550" y="14148"/>
                </a:cubicBezTo>
                <a:lnTo>
                  <a:pt x="32367" y="13960"/>
                </a:lnTo>
                <a:close/>
                <a:moveTo>
                  <a:pt x="30944" y="15136"/>
                </a:moveTo>
                <a:cubicBezTo>
                  <a:pt x="30761" y="15319"/>
                  <a:pt x="30514" y="15566"/>
                  <a:pt x="30267" y="15754"/>
                </a:cubicBezTo>
                <a:lnTo>
                  <a:pt x="30514" y="16001"/>
                </a:lnTo>
                <a:cubicBezTo>
                  <a:pt x="30697" y="15754"/>
                  <a:pt x="30944" y="15566"/>
                  <a:pt x="31191" y="15383"/>
                </a:cubicBezTo>
                <a:lnTo>
                  <a:pt x="30944" y="15136"/>
                </a:lnTo>
                <a:close/>
                <a:moveTo>
                  <a:pt x="29650" y="16372"/>
                </a:moveTo>
                <a:cubicBezTo>
                  <a:pt x="29402" y="16619"/>
                  <a:pt x="29155" y="16801"/>
                  <a:pt x="28968" y="16989"/>
                </a:cubicBezTo>
                <a:lnTo>
                  <a:pt x="29155" y="17236"/>
                </a:lnTo>
                <a:cubicBezTo>
                  <a:pt x="29402" y="17049"/>
                  <a:pt x="29585" y="16801"/>
                  <a:pt x="29832" y="16619"/>
                </a:cubicBezTo>
                <a:lnTo>
                  <a:pt x="29650" y="16372"/>
                </a:lnTo>
                <a:close/>
                <a:moveTo>
                  <a:pt x="28291" y="17666"/>
                </a:moveTo>
                <a:lnTo>
                  <a:pt x="27673" y="18284"/>
                </a:lnTo>
                <a:lnTo>
                  <a:pt x="27856" y="18531"/>
                </a:lnTo>
                <a:lnTo>
                  <a:pt x="28538" y="17854"/>
                </a:lnTo>
                <a:lnTo>
                  <a:pt x="28291" y="17666"/>
                </a:lnTo>
                <a:close/>
                <a:moveTo>
                  <a:pt x="26991" y="18966"/>
                </a:moveTo>
                <a:cubicBezTo>
                  <a:pt x="26808" y="19213"/>
                  <a:pt x="26561" y="19396"/>
                  <a:pt x="26373" y="19643"/>
                </a:cubicBezTo>
                <a:lnTo>
                  <a:pt x="26561" y="19831"/>
                </a:lnTo>
                <a:cubicBezTo>
                  <a:pt x="26808" y="19643"/>
                  <a:pt x="26991" y="19396"/>
                  <a:pt x="27238" y="19213"/>
                </a:cubicBezTo>
                <a:lnTo>
                  <a:pt x="26991" y="18966"/>
                </a:lnTo>
                <a:close/>
                <a:moveTo>
                  <a:pt x="25756" y="20325"/>
                </a:moveTo>
                <a:cubicBezTo>
                  <a:pt x="25509" y="20572"/>
                  <a:pt x="25326" y="20755"/>
                  <a:pt x="25138" y="21002"/>
                </a:cubicBezTo>
                <a:lnTo>
                  <a:pt x="25326" y="21189"/>
                </a:lnTo>
                <a:cubicBezTo>
                  <a:pt x="25573" y="21002"/>
                  <a:pt x="25756" y="20755"/>
                  <a:pt x="25943" y="20508"/>
                </a:cubicBezTo>
                <a:lnTo>
                  <a:pt x="25756" y="20325"/>
                </a:lnTo>
                <a:close/>
                <a:moveTo>
                  <a:pt x="24520" y="21684"/>
                </a:moveTo>
                <a:cubicBezTo>
                  <a:pt x="24337" y="21931"/>
                  <a:pt x="24090" y="22178"/>
                  <a:pt x="23903" y="22425"/>
                </a:cubicBezTo>
                <a:lnTo>
                  <a:pt x="24150" y="22608"/>
                </a:lnTo>
                <a:cubicBezTo>
                  <a:pt x="24337" y="22361"/>
                  <a:pt x="24520" y="22113"/>
                  <a:pt x="24767" y="21866"/>
                </a:cubicBezTo>
                <a:lnTo>
                  <a:pt x="24520" y="21684"/>
                </a:lnTo>
                <a:close/>
                <a:moveTo>
                  <a:pt x="23285" y="23102"/>
                </a:moveTo>
                <a:cubicBezTo>
                  <a:pt x="23102" y="23349"/>
                  <a:pt x="22914" y="23596"/>
                  <a:pt x="22731" y="23784"/>
                </a:cubicBezTo>
                <a:lnTo>
                  <a:pt x="22979" y="24031"/>
                </a:lnTo>
                <a:lnTo>
                  <a:pt x="23532" y="23290"/>
                </a:lnTo>
                <a:lnTo>
                  <a:pt x="23285" y="23102"/>
                </a:lnTo>
                <a:close/>
                <a:moveTo>
                  <a:pt x="22173" y="24525"/>
                </a:moveTo>
                <a:cubicBezTo>
                  <a:pt x="21926" y="24772"/>
                  <a:pt x="21743" y="25019"/>
                  <a:pt x="21555" y="25266"/>
                </a:cubicBezTo>
                <a:lnTo>
                  <a:pt x="21802" y="25449"/>
                </a:lnTo>
                <a:lnTo>
                  <a:pt x="22361" y="24708"/>
                </a:lnTo>
                <a:lnTo>
                  <a:pt x="22173" y="24525"/>
                </a:lnTo>
                <a:close/>
                <a:moveTo>
                  <a:pt x="21002" y="26007"/>
                </a:moveTo>
                <a:lnTo>
                  <a:pt x="20444" y="26749"/>
                </a:lnTo>
                <a:lnTo>
                  <a:pt x="20691" y="26931"/>
                </a:lnTo>
                <a:lnTo>
                  <a:pt x="21249" y="26190"/>
                </a:lnTo>
                <a:lnTo>
                  <a:pt x="21002" y="26007"/>
                </a:lnTo>
                <a:close/>
                <a:moveTo>
                  <a:pt x="19890" y="27490"/>
                </a:moveTo>
                <a:cubicBezTo>
                  <a:pt x="19767" y="27737"/>
                  <a:pt x="19579" y="27984"/>
                  <a:pt x="19396" y="28231"/>
                </a:cubicBezTo>
                <a:lnTo>
                  <a:pt x="19643" y="28414"/>
                </a:lnTo>
                <a:cubicBezTo>
                  <a:pt x="19826" y="28167"/>
                  <a:pt x="20014" y="27920"/>
                  <a:pt x="20137" y="27673"/>
                </a:cubicBezTo>
                <a:lnTo>
                  <a:pt x="19890" y="27490"/>
                </a:lnTo>
                <a:close/>
                <a:moveTo>
                  <a:pt x="18838" y="28972"/>
                </a:moveTo>
                <a:cubicBezTo>
                  <a:pt x="18655" y="29219"/>
                  <a:pt x="18531" y="29466"/>
                  <a:pt x="18343" y="29713"/>
                </a:cubicBezTo>
                <a:lnTo>
                  <a:pt x="18591" y="29896"/>
                </a:lnTo>
                <a:cubicBezTo>
                  <a:pt x="18778" y="29649"/>
                  <a:pt x="18902" y="29402"/>
                  <a:pt x="19085" y="29155"/>
                </a:cubicBezTo>
                <a:lnTo>
                  <a:pt x="18838" y="28972"/>
                </a:lnTo>
                <a:close/>
                <a:moveTo>
                  <a:pt x="17790" y="30514"/>
                </a:moveTo>
                <a:cubicBezTo>
                  <a:pt x="17666" y="30761"/>
                  <a:pt x="17479" y="31008"/>
                  <a:pt x="17296" y="31255"/>
                </a:cubicBezTo>
                <a:lnTo>
                  <a:pt x="17543" y="31443"/>
                </a:lnTo>
                <a:cubicBezTo>
                  <a:pt x="17726" y="31196"/>
                  <a:pt x="17914" y="30949"/>
                  <a:pt x="18096" y="30637"/>
                </a:cubicBezTo>
                <a:lnTo>
                  <a:pt x="17790" y="30514"/>
                </a:lnTo>
                <a:close/>
                <a:moveTo>
                  <a:pt x="16802" y="32061"/>
                </a:moveTo>
                <a:cubicBezTo>
                  <a:pt x="16678" y="32308"/>
                  <a:pt x="16490" y="32555"/>
                  <a:pt x="16308" y="32802"/>
                </a:cubicBezTo>
                <a:lnTo>
                  <a:pt x="16614" y="32985"/>
                </a:lnTo>
                <a:cubicBezTo>
                  <a:pt x="16737" y="32738"/>
                  <a:pt x="16925" y="32490"/>
                  <a:pt x="17049" y="32184"/>
                </a:cubicBezTo>
                <a:lnTo>
                  <a:pt x="16802" y="32061"/>
                </a:lnTo>
                <a:close/>
                <a:moveTo>
                  <a:pt x="15813" y="33602"/>
                </a:moveTo>
                <a:cubicBezTo>
                  <a:pt x="15690" y="33849"/>
                  <a:pt x="15502" y="34161"/>
                  <a:pt x="15379" y="34408"/>
                </a:cubicBezTo>
                <a:lnTo>
                  <a:pt x="15626" y="34531"/>
                </a:lnTo>
                <a:cubicBezTo>
                  <a:pt x="15813" y="34284"/>
                  <a:pt x="15937" y="34037"/>
                  <a:pt x="16120" y="33790"/>
                </a:cubicBezTo>
                <a:lnTo>
                  <a:pt x="15813" y="33602"/>
                </a:lnTo>
                <a:close/>
                <a:moveTo>
                  <a:pt x="14884" y="35208"/>
                </a:moveTo>
                <a:cubicBezTo>
                  <a:pt x="14761" y="35455"/>
                  <a:pt x="14578" y="35702"/>
                  <a:pt x="14455" y="36014"/>
                </a:cubicBezTo>
                <a:lnTo>
                  <a:pt x="14702" y="36137"/>
                </a:lnTo>
                <a:cubicBezTo>
                  <a:pt x="14884" y="35890"/>
                  <a:pt x="15008" y="35643"/>
                  <a:pt x="15196" y="35332"/>
                </a:cubicBezTo>
                <a:lnTo>
                  <a:pt x="14884" y="35208"/>
                </a:lnTo>
                <a:close/>
                <a:moveTo>
                  <a:pt x="14020" y="36814"/>
                </a:moveTo>
                <a:cubicBezTo>
                  <a:pt x="13837" y="37061"/>
                  <a:pt x="13713" y="37308"/>
                  <a:pt x="13526" y="37620"/>
                </a:cubicBezTo>
                <a:lnTo>
                  <a:pt x="13837" y="37743"/>
                </a:lnTo>
                <a:cubicBezTo>
                  <a:pt x="13960" y="37496"/>
                  <a:pt x="14084" y="37185"/>
                  <a:pt x="14267" y="36938"/>
                </a:cubicBezTo>
                <a:lnTo>
                  <a:pt x="14020" y="36814"/>
                </a:lnTo>
                <a:close/>
                <a:moveTo>
                  <a:pt x="13096" y="38420"/>
                </a:moveTo>
                <a:cubicBezTo>
                  <a:pt x="12972" y="38667"/>
                  <a:pt x="12849" y="38979"/>
                  <a:pt x="12661" y="39226"/>
                </a:cubicBezTo>
                <a:lnTo>
                  <a:pt x="12972" y="39349"/>
                </a:lnTo>
                <a:cubicBezTo>
                  <a:pt x="13096" y="39102"/>
                  <a:pt x="13219" y="38855"/>
                  <a:pt x="13402" y="38544"/>
                </a:cubicBezTo>
                <a:lnTo>
                  <a:pt x="13096" y="38420"/>
                </a:lnTo>
                <a:close/>
                <a:moveTo>
                  <a:pt x="12290" y="40026"/>
                </a:moveTo>
                <a:cubicBezTo>
                  <a:pt x="12107" y="40337"/>
                  <a:pt x="11984" y="40585"/>
                  <a:pt x="11860" y="40891"/>
                </a:cubicBezTo>
                <a:lnTo>
                  <a:pt x="12107" y="41014"/>
                </a:lnTo>
                <a:cubicBezTo>
                  <a:pt x="12290" y="40767"/>
                  <a:pt x="12414" y="40461"/>
                  <a:pt x="12537" y="40214"/>
                </a:cubicBezTo>
                <a:lnTo>
                  <a:pt x="12290" y="40026"/>
                </a:lnTo>
                <a:close/>
                <a:moveTo>
                  <a:pt x="11425" y="41696"/>
                </a:moveTo>
                <a:cubicBezTo>
                  <a:pt x="11302" y="42003"/>
                  <a:pt x="11178" y="42250"/>
                  <a:pt x="11055" y="42561"/>
                </a:cubicBezTo>
                <a:lnTo>
                  <a:pt x="11302" y="42685"/>
                </a:lnTo>
                <a:cubicBezTo>
                  <a:pt x="11490" y="42373"/>
                  <a:pt x="11613" y="42126"/>
                  <a:pt x="11737" y="41820"/>
                </a:cubicBezTo>
                <a:lnTo>
                  <a:pt x="11425" y="41696"/>
                </a:lnTo>
                <a:close/>
                <a:moveTo>
                  <a:pt x="10684" y="43362"/>
                </a:moveTo>
                <a:cubicBezTo>
                  <a:pt x="10561" y="43673"/>
                  <a:pt x="10437" y="43920"/>
                  <a:pt x="10254" y="44226"/>
                </a:cubicBezTo>
                <a:lnTo>
                  <a:pt x="10561" y="44350"/>
                </a:lnTo>
                <a:cubicBezTo>
                  <a:pt x="10684" y="44044"/>
                  <a:pt x="10808" y="43796"/>
                  <a:pt x="10931" y="43485"/>
                </a:cubicBezTo>
                <a:lnTo>
                  <a:pt x="10684" y="43362"/>
                </a:lnTo>
                <a:close/>
                <a:moveTo>
                  <a:pt x="9884" y="45032"/>
                </a:moveTo>
                <a:cubicBezTo>
                  <a:pt x="9760" y="45338"/>
                  <a:pt x="9637" y="45650"/>
                  <a:pt x="9513" y="45897"/>
                </a:cubicBezTo>
                <a:lnTo>
                  <a:pt x="9819" y="46020"/>
                </a:lnTo>
                <a:cubicBezTo>
                  <a:pt x="9943" y="45773"/>
                  <a:pt x="10067" y="45462"/>
                  <a:pt x="10190" y="45155"/>
                </a:cubicBezTo>
                <a:lnTo>
                  <a:pt x="9884" y="45032"/>
                </a:lnTo>
                <a:close/>
                <a:moveTo>
                  <a:pt x="9202" y="46761"/>
                </a:moveTo>
                <a:cubicBezTo>
                  <a:pt x="9078" y="47008"/>
                  <a:pt x="8955" y="47315"/>
                  <a:pt x="8831" y="47626"/>
                </a:cubicBezTo>
                <a:lnTo>
                  <a:pt x="9078" y="47750"/>
                </a:lnTo>
                <a:cubicBezTo>
                  <a:pt x="9202" y="47438"/>
                  <a:pt x="9325" y="47132"/>
                  <a:pt x="9449" y="46885"/>
                </a:cubicBezTo>
                <a:lnTo>
                  <a:pt x="9202" y="46761"/>
                </a:lnTo>
                <a:close/>
                <a:moveTo>
                  <a:pt x="8461" y="48427"/>
                </a:moveTo>
                <a:cubicBezTo>
                  <a:pt x="8337" y="48738"/>
                  <a:pt x="8278" y="49044"/>
                  <a:pt x="8154" y="49291"/>
                </a:cubicBezTo>
                <a:lnTo>
                  <a:pt x="8401" y="49415"/>
                </a:lnTo>
                <a:cubicBezTo>
                  <a:pt x="8525" y="49168"/>
                  <a:pt x="8648" y="48861"/>
                  <a:pt x="8772" y="48550"/>
                </a:cubicBezTo>
                <a:lnTo>
                  <a:pt x="8461" y="48427"/>
                </a:lnTo>
                <a:close/>
                <a:moveTo>
                  <a:pt x="7784" y="50156"/>
                </a:moveTo>
                <a:cubicBezTo>
                  <a:pt x="7719" y="50467"/>
                  <a:pt x="7596" y="50774"/>
                  <a:pt x="7472" y="51021"/>
                </a:cubicBezTo>
                <a:lnTo>
                  <a:pt x="7784" y="51144"/>
                </a:lnTo>
                <a:cubicBezTo>
                  <a:pt x="7907" y="50838"/>
                  <a:pt x="7966" y="50591"/>
                  <a:pt x="8090" y="50280"/>
                </a:cubicBezTo>
                <a:lnTo>
                  <a:pt x="7784" y="50156"/>
                </a:lnTo>
                <a:close/>
                <a:moveTo>
                  <a:pt x="7166" y="51886"/>
                </a:moveTo>
                <a:cubicBezTo>
                  <a:pt x="7042" y="52197"/>
                  <a:pt x="6978" y="52503"/>
                  <a:pt x="6855" y="52750"/>
                </a:cubicBezTo>
                <a:lnTo>
                  <a:pt x="7166" y="52874"/>
                </a:lnTo>
                <a:cubicBezTo>
                  <a:pt x="7225" y="52568"/>
                  <a:pt x="7349" y="52320"/>
                  <a:pt x="7472" y="52009"/>
                </a:cubicBezTo>
                <a:lnTo>
                  <a:pt x="7166" y="51886"/>
                </a:lnTo>
                <a:close/>
                <a:moveTo>
                  <a:pt x="6548" y="53615"/>
                </a:moveTo>
                <a:cubicBezTo>
                  <a:pt x="6484" y="53926"/>
                  <a:pt x="6360" y="54233"/>
                  <a:pt x="6237" y="54544"/>
                </a:cubicBezTo>
                <a:lnTo>
                  <a:pt x="6548" y="54603"/>
                </a:lnTo>
                <a:cubicBezTo>
                  <a:pt x="6672" y="54297"/>
                  <a:pt x="6731" y="54050"/>
                  <a:pt x="6855" y="53739"/>
                </a:cubicBezTo>
                <a:lnTo>
                  <a:pt x="6548" y="53615"/>
                </a:lnTo>
                <a:close/>
                <a:moveTo>
                  <a:pt x="5990" y="55409"/>
                </a:moveTo>
                <a:cubicBezTo>
                  <a:pt x="5866" y="55656"/>
                  <a:pt x="5807" y="55962"/>
                  <a:pt x="5683" y="56274"/>
                </a:cubicBezTo>
                <a:lnTo>
                  <a:pt x="5990" y="56333"/>
                </a:lnTo>
                <a:cubicBezTo>
                  <a:pt x="6054" y="56086"/>
                  <a:pt x="6178" y="55779"/>
                  <a:pt x="6237" y="55468"/>
                </a:cubicBezTo>
                <a:lnTo>
                  <a:pt x="5990" y="55409"/>
                </a:lnTo>
                <a:close/>
                <a:moveTo>
                  <a:pt x="5436" y="57138"/>
                </a:moveTo>
                <a:cubicBezTo>
                  <a:pt x="5313" y="57445"/>
                  <a:pt x="5249" y="57756"/>
                  <a:pt x="5125" y="58003"/>
                </a:cubicBezTo>
                <a:lnTo>
                  <a:pt x="5436" y="58127"/>
                </a:lnTo>
                <a:cubicBezTo>
                  <a:pt x="5560" y="57815"/>
                  <a:pt x="5619" y="57509"/>
                  <a:pt x="5683" y="57262"/>
                </a:cubicBezTo>
                <a:lnTo>
                  <a:pt x="5436" y="57138"/>
                </a:lnTo>
                <a:close/>
                <a:moveTo>
                  <a:pt x="4878" y="58927"/>
                </a:moveTo>
                <a:cubicBezTo>
                  <a:pt x="4819" y="59174"/>
                  <a:pt x="4695" y="59486"/>
                  <a:pt x="4631" y="59792"/>
                </a:cubicBezTo>
                <a:lnTo>
                  <a:pt x="4942" y="59856"/>
                </a:lnTo>
                <a:cubicBezTo>
                  <a:pt x="5002" y="59545"/>
                  <a:pt x="5125" y="59298"/>
                  <a:pt x="5189" y="58991"/>
                </a:cubicBezTo>
                <a:lnTo>
                  <a:pt x="4878" y="58927"/>
                </a:lnTo>
                <a:close/>
                <a:moveTo>
                  <a:pt x="4384" y="60657"/>
                </a:moveTo>
                <a:cubicBezTo>
                  <a:pt x="4325" y="60968"/>
                  <a:pt x="4260" y="61274"/>
                  <a:pt x="4137" y="61586"/>
                </a:cubicBezTo>
                <a:lnTo>
                  <a:pt x="4448" y="61645"/>
                </a:lnTo>
                <a:cubicBezTo>
                  <a:pt x="4507" y="61339"/>
                  <a:pt x="4631" y="61027"/>
                  <a:pt x="4695" y="60721"/>
                </a:cubicBezTo>
                <a:lnTo>
                  <a:pt x="4384" y="60657"/>
                </a:lnTo>
                <a:close/>
                <a:moveTo>
                  <a:pt x="3890" y="62450"/>
                </a:moveTo>
                <a:cubicBezTo>
                  <a:pt x="3830" y="62757"/>
                  <a:pt x="3766" y="63004"/>
                  <a:pt x="3707" y="63315"/>
                </a:cubicBezTo>
                <a:lnTo>
                  <a:pt x="4013" y="63374"/>
                </a:lnTo>
                <a:cubicBezTo>
                  <a:pt x="4077" y="63127"/>
                  <a:pt x="4137" y="62821"/>
                  <a:pt x="4201" y="62510"/>
                </a:cubicBezTo>
                <a:lnTo>
                  <a:pt x="3890" y="62450"/>
                </a:lnTo>
                <a:close/>
                <a:moveTo>
                  <a:pt x="3460" y="64239"/>
                </a:moveTo>
                <a:cubicBezTo>
                  <a:pt x="3396" y="64551"/>
                  <a:pt x="3336" y="64798"/>
                  <a:pt x="3272" y="65104"/>
                </a:cubicBezTo>
                <a:lnTo>
                  <a:pt x="3583" y="65168"/>
                </a:lnTo>
                <a:cubicBezTo>
                  <a:pt x="3643" y="64921"/>
                  <a:pt x="3707" y="64610"/>
                  <a:pt x="3766" y="64303"/>
                </a:cubicBezTo>
                <a:lnTo>
                  <a:pt x="3460" y="64239"/>
                </a:lnTo>
                <a:close/>
                <a:moveTo>
                  <a:pt x="3089" y="66033"/>
                </a:moveTo>
                <a:cubicBezTo>
                  <a:pt x="2966" y="66339"/>
                  <a:pt x="2901" y="66586"/>
                  <a:pt x="2842" y="66898"/>
                </a:cubicBezTo>
                <a:lnTo>
                  <a:pt x="3148" y="66957"/>
                </a:lnTo>
                <a:cubicBezTo>
                  <a:pt x="3213" y="66651"/>
                  <a:pt x="3272" y="66404"/>
                  <a:pt x="3336" y="66092"/>
                </a:cubicBezTo>
                <a:lnTo>
                  <a:pt x="3089" y="66033"/>
                </a:lnTo>
                <a:close/>
                <a:moveTo>
                  <a:pt x="2654" y="67822"/>
                </a:moveTo>
                <a:cubicBezTo>
                  <a:pt x="2595" y="68133"/>
                  <a:pt x="2531" y="68380"/>
                  <a:pt x="2471" y="68687"/>
                </a:cubicBezTo>
                <a:lnTo>
                  <a:pt x="2778" y="68751"/>
                </a:lnTo>
                <a:cubicBezTo>
                  <a:pt x="2842" y="68439"/>
                  <a:pt x="2901" y="68192"/>
                  <a:pt x="2966" y="67886"/>
                </a:cubicBezTo>
                <a:lnTo>
                  <a:pt x="2654" y="67822"/>
                </a:lnTo>
                <a:close/>
                <a:moveTo>
                  <a:pt x="2284" y="69615"/>
                </a:moveTo>
                <a:lnTo>
                  <a:pt x="2101" y="70540"/>
                </a:lnTo>
                <a:lnTo>
                  <a:pt x="2407" y="70540"/>
                </a:lnTo>
                <a:cubicBezTo>
                  <a:pt x="2471" y="70292"/>
                  <a:pt x="2531" y="69986"/>
                  <a:pt x="2595" y="69675"/>
                </a:cubicBezTo>
                <a:lnTo>
                  <a:pt x="2284" y="69615"/>
                </a:lnTo>
                <a:close/>
                <a:moveTo>
                  <a:pt x="1977" y="71404"/>
                </a:moveTo>
                <a:lnTo>
                  <a:pt x="1790" y="72333"/>
                </a:lnTo>
                <a:lnTo>
                  <a:pt x="2101" y="72393"/>
                </a:lnTo>
                <a:lnTo>
                  <a:pt x="2284" y="71469"/>
                </a:lnTo>
                <a:lnTo>
                  <a:pt x="1977" y="71404"/>
                </a:lnTo>
                <a:close/>
                <a:moveTo>
                  <a:pt x="1666" y="73257"/>
                </a:moveTo>
                <a:cubicBezTo>
                  <a:pt x="1607" y="73504"/>
                  <a:pt x="1542" y="73816"/>
                  <a:pt x="1483" y="74122"/>
                </a:cubicBezTo>
                <a:lnTo>
                  <a:pt x="1790" y="74186"/>
                </a:lnTo>
                <a:lnTo>
                  <a:pt x="1977" y="73257"/>
                </a:lnTo>
                <a:close/>
                <a:moveTo>
                  <a:pt x="1360" y="75051"/>
                </a:moveTo>
                <a:cubicBezTo>
                  <a:pt x="1295" y="75357"/>
                  <a:pt x="1295" y="75669"/>
                  <a:pt x="1236" y="75975"/>
                </a:cubicBezTo>
                <a:lnTo>
                  <a:pt x="1542" y="75975"/>
                </a:lnTo>
                <a:cubicBezTo>
                  <a:pt x="1607" y="75669"/>
                  <a:pt x="1607" y="75422"/>
                  <a:pt x="1666" y="75110"/>
                </a:cubicBezTo>
                <a:lnTo>
                  <a:pt x="1360" y="75051"/>
                </a:lnTo>
                <a:close/>
                <a:moveTo>
                  <a:pt x="1113" y="76840"/>
                </a:moveTo>
                <a:cubicBezTo>
                  <a:pt x="1048" y="77151"/>
                  <a:pt x="1048" y="77458"/>
                  <a:pt x="989" y="77769"/>
                </a:cubicBezTo>
                <a:lnTo>
                  <a:pt x="1295" y="77828"/>
                </a:lnTo>
                <a:cubicBezTo>
                  <a:pt x="1295" y="77522"/>
                  <a:pt x="1360" y="77210"/>
                  <a:pt x="1419" y="76904"/>
                </a:cubicBezTo>
                <a:lnTo>
                  <a:pt x="1113" y="76840"/>
                </a:lnTo>
                <a:close/>
                <a:moveTo>
                  <a:pt x="866" y="78693"/>
                </a:moveTo>
                <a:cubicBezTo>
                  <a:pt x="801" y="79004"/>
                  <a:pt x="801" y="79311"/>
                  <a:pt x="742" y="79622"/>
                </a:cubicBezTo>
                <a:lnTo>
                  <a:pt x="1048" y="79622"/>
                </a:lnTo>
                <a:cubicBezTo>
                  <a:pt x="1113" y="79311"/>
                  <a:pt x="1113" y="79004"/>
                  <a:pt x="1172" y="78757"/>
                </a:cubicBezTo>
                <a:lnTo>
                  <a:pt x="866" y="78693"/>
                </a:lnTo>
                <a:close/>
                <a:moveTo>
                  <a:pt x="678" y="80546"/>
                </a:moveTo>
                <a:cubicBezTo>
                  <a:pt x="618" y="80857"/>
                  <a:pt x="618" y="81104"/>
                  <a:pt x="554" y="81411"/>
                </a:cubicBezTo>
                <a:lnTo>
                  <a:pt x="866" y="81475"/>
                </a:lnTo>
                <a:cubicBezTo>
                  <a:pt x="925" y="81164"/>
                  <a:pt x="925" y="80857"/>
                  <a:pt x="989" y="80546"/>
                </a:cubicBezTo>
                <a:close/>
                <a:moveTo>
                  <a:pt x="495" y="82340"/>
                </a:moveTo>
                <a:cubicBezTo>
                  <a:pt x="431" y="82646"/>
                  <a:pt x="431" y="82957"/>
                  <a:pt x="371" y="83264"/>
                </a:cubicBezTo>
                <a:lnTo>
                  <a:pt x="678" y="83264"/>
                </a:lnTo>
                <a:cubicBezTo>
                  <a:pt x="742" y="83017"/>
                  <a:pt x="742" y="82710"/>
                  <a:pt x="801" y="82399"/>
                </a:cubicBezTo>
                <a:lnTo>
                  <a:pt x="495" y="82340"/>
                </a:lnTo>
                <a:close/>
                <a:moveTo>
                  <a:pt x="307" y="84193"/>
                </a:moveTo>
                <a:cubicBezTo>
                  <a:pt x="307" y="84499"/>
                  <a:pt x="307" y="84810"/>
                  <a:pt x="248" y="85117"/>
                </a:cubicBezTo>
                <a:lnTo>
                  <a:pt x="554" y="85117"/>
                </a:lnTo>
                <a:cubicBezTo>
                  <a:pt x="554" y="84810"/>
                  <a:pt x="618" y="84499"/>
                  <a:pt x="618" y="84193"/>
                </a:cubicBezTo>
                <a:close/>
                <a:moveTo>
                  <a:pt x="184" y="86046"/>
                </a:moveTo>
                <a:cubicBezTo>
                  <a:pt x="184" y="86352"/>
                  <a:pt x="184" y="86663"/>
                  <a:pt x="124" y="86970"/>
                </a:cubicBezTo>
                <a:lnTo>
                  <a:pt x="431" y="86970"/>
                </a:lnTo>
                <a:cubicBezTo>
                  <a:pt x="495" y="86663"/>
                  <a:pt x="495" y="86352"/>
                  <a:pt x="495" y="86046"/>
                </a:cubicBezTo>
                <a:close/>
                <a:moveTo>
                  <a:pt x="124" y="87835"/>
                </a:moveTo>
                <a:cubicBezTo>
                  <a:pt x="60" y="88146"/>
                  <a:pt x="60" y="88452"/>
                  <a:pt x="60" y="88764"/>
                </a:cubicBezTo>
                <a:lnTo>
                  <a:pt x="371" y="88823"/>
                </a:lnTo>
                <a:lnTo>
                  <a:pt x="371" y="87899"/>
                </a:lnTo>
                <a:lnTo>
                  <a:pt x="124" y="87835"/>
                </a:lnTo>
                <a:close/>
                <a:moveTo>
                  <a:pt x="1" y="89688"/>
                </a:moveTo>
                <a:lnTo>
                  <a:pt x="1" y="90493"/>
                </a:lnTo>
                <a:lnTo>
                  <a:pt x="307" y="90552"/>
                </a:lnTo>
                <a:lnTo>
                  <a:pt x="307" y="896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24"/>
          <p:cNvGrpSpPr/>
          <p:nvPr/>
        </p:nvGrpSpPr>
        <p:grpSpPr>
          <a:xfrm>
            <a:off x="131921" y="598763"/>
            <a:ext cx="224257" cy="332698"/>
            <a:chOff x="8797846" y="2025763"/>
            <a:chExt cx="224257" cy="332698"/>
          </a:xfrm>
        </p:grpSpPr>
        <p:sp>
          <p:nvSpPr>
            <p:cNvPr id="383" name="Google Shape;383;p24"/>
            <p:cNvSpPr/>
            <p:nvPr/>
          </p:nvSpPr>
          <p:spPr>
            <a:xfrm flipH="1">
              <a:off x="8797846" y="2025763"/>
              <a:ext cx="224257" cy="332698"/>
            </a:xfrm>
            <a:custGeom>
              <a:rect b="b" l="l" r="r" t="t"/>
              <a:pathLst>
                <a:path extrusionOk="0" h="11549" w="7784">
                  <a:moveTo>
                    <a:pt x="3894" y="0"/>
                  </a:moveTo>
                  <a:cubicBezTo>
                    <a:pt x="1730" y="0"/>
                    <a:pt x="1" y="1789"/>
                    <a:pt x="1" y="3953"/>
                  </a:cubicBezTo>
                  <a:cubicBezTo>
                    <a:pt x="1" y="6671"/>
                    <a:pt x="3336" y="11548"/>
                    <a:pt x="3894" y="11548"/>
                  </a:cubicBezTo>
                  <a:cubicBezTo>
                    <a:pt x="4448" y="11548"/>
                    <a:pt x="7783" y="6607"/>
                    <a:pt x="7783" y="3953"/>
                  </a:cubicBezTo>
                  <a:cubicBezTo>
                    <a:pt x="7783" y="1789"/>
                    <a:pt x="6054" y="0"/>
                    <a:pt x="3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 flipH="1">
              <a:off x="8854803" y="2084387"/>
              <a:ext cx="112071" cy="112205"/>
            </a:xfrm>
            <a:custGeom>
              <a:rect b="b" l="l" r="r" t="t"/>
              <a:pathLst>
                <a:path extrusionOk="0" h="3895" w="3890">
                  <a:moveTo>
                    <a:pt x="1977" y="1"/>
                  </a:moveTo>
                  <a:cubicBezTo>
                    <a:pt x="866" y="1"/>
                    <a:pt x="1" y="866"/>
                    <a:pt x="1" y="1918"/>
                  </a:cubicBezTo>
                  <a:cubicBezTo>
                    <a:pt x="1" y="3030"/>
                    <a:pt x="866" y="3895"/>
                    <a:pt x="1977" y="3895"/>
                  </a:cubicBezTo>
                  <a:cubicBezTo>
                    <a:pt x="3025" y="3895"/>
                    <a:pt x="3890" y="3030"/>
                    <a:pt x="3890" y="1918"/>
                  </a:cubicBezTo>
                  <a:cubicBezTo>
                    <a:pt x="3890" y="866"/>
                    <a:pt x="3025" y="1"/>
                    <a:pt x="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24"/>
          <p:cNvSpPr/>
          <p:nvPr/>
        </p:nvSpPr>
        <p:spPr>
          <a:xfrm>
            <a:off x="7946298" y="267375"/>
            <a:ext cx="846157" cy="164402"/>
          </a:xfrm>
          <a:custGeom>
            <a:rect b="b" l="l" r="r" t="t"/>
            <a:pathLst>
              <a:path extrusionOk="0" h="4855" w="27366">
                <a:moveTo>
                  <a:pt x="17971" y="0"/>
                </a:moveTo>
                <a:cubicBezTo>
                  <a:pt x="15346" y="0"/>
                  <a:pt x="13066" y="1062"/>
                  <a:pt x="11306" y="2196"/>
                </a:cubicBezTo>
                <a:cubicBezTo>
                  <a:pt x="10351" y="1287"/>
                  <a:pt x="9173" y="848"/>
                  <a:pt x="7858" y="848"/>
                </a:cubicBezTo>
                <a:cubicBezTo>
                  <a:pt x="5513" y="848"/>
                  <a:pt x="2732" y="2243"/>
                  <a:pt x="0" y="4854"/>
                </a:cubicBezTo>
                <a:lnTo>
                  <a:pt x="27366" y="4854"/>
                </a:lnTo>
                <a:cubicBezTo>
                  <a:pt x="23982" y="1215"/>
                  <a:pt x="20779" y="0"/>
                  <a:pt x="179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24"/>
          <p:cNvGrpSpPr/>
          <p:nvPr/>
        </p:nvGrpSpPr>
        <p:grpSpPr>
          <a:xfrm>
            <a:off x="6669887" y="3767799"/>
            <a:ext cx="2189867" cy="1375694"/>
            <a:chOff x="7356276" y="3409190"/>
            <a:chExt cx="1901917" cy="1194801"/>
          </a:xfrm>
        </p:grpSpPr>
        <p:sp>
          <p:nvSpPr>
            <p:cNvPr id="387" name="Google Shape;387;p24"/>
            <p:cNvSpPr/>
            <p:nvPr/>
          </p:nvSpPr>
          <p:spPr>
            <a:xfrm flipH="1">
              <a:off x="8254281" y="3896787"/>
              <a:ext cx="928899" cy="707202"/>
            </a:xfrm>
            <a:custGeom>
              <a:rect b="b" l="l" r="r" t="t"/>
              <a:pathLst>
                <a:path extrusionOk="0" h="39597" w="52010">
                  <a:moveTo>
                    <a:pt x="1" y="1"/>
                  </a:moveTo>
                  <a:lnTo>
                    <a:pt x="1" y="39597"/>
                  </a:lnTo>
                  <a:lnTo>
                    <a:pt x="52010" y="39597"/>
                  </a:lnTo>
                  <a:lnTo>
                    <a:pt x="52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 flipH="1">
              <a:off x="9183162" y="3821775"/>
              <a:ext cx="75030" cy="782214"/>
            </a:xfrm>
            <a:custGeom>
              <a:rect b="b" l="l" r="r" t="t"/>
              <a:pathLst>
                <a:path extrusionOk="0" h="43797" w="4201">
                  <a:moveTo>
                    <a:pt x="1" y="1"/>
                  </a:moveTo>
                  <a:lnTo>
                    <a:pt x="1" y="39720"/>
                  </a:lnTo>
                  <a:lnTo>
                    <a:pt x="4201" y="43797"/>
                  </a:lnTo>
                  <a:lnTo>
                    <a:pt x="4201" y="4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 flipH="1">
              <a:off x="8254282" y="3821775"/>
              <a:ext cx="1003911" cy="75030"/>
            </a:xfrm>
            <a:custGeom>
              <a:rect b="b" l="l" r="r" t="t"/>
              <a:pathLst>
                <a:path extrusionOk="0" h="4201" w="56210">
                  <a:moveTo>
                    <a:pt x="1" y="1"/>
                  </a:moveTo>
                  <a:lnTo>
                    <a:pt x="4265" y="4201"/>
                  </a:lnTo>
                  <a:lnTo>
                    <a:pt x="56210" y="4201"/>
                  </a:lnTo>
                  <a:lnTo>
                    <a:pt x="521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 flipH="1">
              <a:off x="8355760" y="3896787"/>
              <a:ext cx="141237" cy="707202"/>
            </a:xfrm>
            <a:custGeom>
              <a:rect b="b" l="l" r="r" t="t"/>
              <a:pathLst>
                <a:path extrusionOk="0" h="39597" w="7908">
                  <a:moveTo>
                    <a:pt x="1" y="1"/>
                  </a:moveTo>
                  <a:lnTo>
                    <a:pt x="1" y="39597"/>
                  </a:lnTo>
                  <a:lnTo>
                    <a:pt x="7907" y="39597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 flipH="1">
              <a:off x="8355760" y="3821775"/>
              <a:ext cx="221714" cy="75030"/>
            </a:xfrm>
            <a:custGeom>
              <a:rect b="b" l="l" r="r" t="t"/>
              <a:pathLst>
                <a:path extrusionOk="0" h="4201" w="12414">
                  <a:moveTo>
                    <a:pt x="0" y="1"/>
                  </a:moveTo>
                  <a:lnTo>
                    <a:pt x="4507" y="4201"/>
                  </a:lnTo>
                  <a:lnTo>
                    <a:pt x="12413" y="4201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 flipH="1">
              <a:off x="8955893" y="3896787"/>
              <a:ext cx="141237" cy="707202"/>
            </a:xfrm>
            <a:custGeom>
              <a:rect b="b" l="l" r="r" t="t"/>
              <a:pathLst>
                <a:path extrusionOk="0" h="39597" w="7908">
                  <a:moveTo>
                    <a:pt x="1" y="1"/>
                  </a:moveTo>
                  <a:lnTo>
                    <a:pt x="1" y="39597"/>
                  </a:lnTo>
                  <a:lnTo>
                    <a:pt x="7907" y="39597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 flipH="1">
              <a:off x="8955894" y="3821775"/>
              <a:ext cx="221714" cy="75030"/>
            </a:xfrm>
            <a:custGeom>
              <a:rect b="b" l="l" r="r" t="t"/>
              <a:pathLst>
                <a:path extrusionOk="0" h="4201" w="12414">
                  <a:moveTo>
                    <a:pt x="0" y="1"/>
                  </a:moveTo>
                  <a:lnTo>
                    <a:pt x="4507" y="4201"/>
                  </a:lnTo>
                  <a:lnTo>
                    <a:pt x="12413" y="4201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 flipH="1">
              <a:off x="7750073" y="4140649"/>
              <a:ext cx="607919" cy="462199"/>
            </a:xfrm>
            <a:custGeom>
              <a:rect b="b" l="l" r="r" t="t"/>
              <a:pathLst>
                <a:path extrusionOk="0" h="25879" w="34038">
                  <a:moveTo>
                    <a:pt x="1" y="0"/>
                  </a:moveTo>
                  <a:lnTo>
                    <a:pt x="1" y="25878"/>
                  </a:lnTo>
                  <a:lnTo>
                    <a:pt x="34037" y="25878"/>
                  </a:lnTo>
                  <a:lnTo>
                    <a:pt x="34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 flipH="1">
              <a:off x="8357974" y="4090962"/>
              <a:ext cx="49615" cy="513028"/>
            </a:xfrm>
            <a:custGeom>
              <a:rect b="b" l="l" r="r" t="t"/>
              <a:pathLst>
                <a:path extrusionOk="0" h="28725" w="2778">
                  <a:moveTo>
                    <a:pt x="1" y="0"/>
                  </a:moveTo>
                  <a:lnTo>
                    <a:pt x="1" y="26066"/>
                  </a:lnTo>
                  <a:lnTo>
                    <a:pt x="2778" y="28725"/>
                  </a:lnTo>
                  <a:lnTo>
                    <a:pt x="2778" y="27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 flipH="1">
              <a:off x="7750073" y="4090962"/>
              <a:ext cx="657516" cy="49704"/>
            </a:xfrm>
            <a:custGeom>
              <a:rect b="b" l="l" r="r" t="t"/>
              <a:pathLst>
                <a:path extrusionOk="0" h="2783" w="36815">
                  <a:moveTo>
                    <a:pt x="1" y="0"/>
                  </a:moveTo>
                  <a:lnTo>
                    <a:pt x="2778" y="2782"/>
                  </a:lnTo>
                  <a:lnTo>
                    <a:pt x="36814" y="2782"/>
                  </a:lnTo>
                  <a:lnTo>
                    <a:pt x="342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 flipH="1">
              <a:off x="7816261" y="4140649"/>
              <a:ext cx="92693" cy="462199"/>
            </a:xfrm>
            <a:custGeom>
              <a:rect b="b" l="l" r="r" t="t"/>
              <a:pathLst>
                <a:path extrusionOk="0" h="25879" w="5190">
                  <a:moveTo>
                    <a:pt x="1" y="0"/>
                  </a:moveTo>
                  <a:lnTo>
                    <a:pt x="1" y="25878"/>
                  </a:lnTo>
                  <a:lnTo>
                    <a:pt x="5189" y="25878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 flipH="1">
              <a:off x="7816261" y="4090962"/>
              <a:ext cx="145648" cy="49704"/>
            </a:xfrm>
            <a:custGeom>
              <a:rect b="b" l="l" r="r" t="t"/>
              <a:pathLst>
                <a:path extrusionOk="0" h="2783" w="8155">
                  <a:moveTo>
                    <a:pt x="1" y="0"/>
                  </a:moveTo>
                  <a:lnTo>
                    <a:pt x="2966" y="2782"/>
                  </a:lnTo>
                  <a:lnTo>
                    <a:pt x="8154" y="2782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 flipH="1">
              <a:off x="8209003" y="4140649"/>
              <a:ext cx="92676" cy="462199"/>
            </a:xfrm>
            <a:custGeom>
              <a:rect b="b" l="l" r="r" t="t"/>
              <a:pathLst>
                <a:path extrusionOk="0" h="25879" w="5189">
                  <a:moveTo>
                    <a:pt x="0" y="0"/>
                  </a:moveTo>
                  <a:lnTo>
                    <a:pt x="0" y="25878"/>
                  </a:lnTo>
                  <a:lnTo>
                    <a:pt x="5189" y="25878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 flipH="1">
              <a:off x="8209004" y="4090962"/>
              <a:ext cx="145630" cy="49704"/>
            </a:xfrm>
            <a:custGeom>
              <a:rect b="b" l="l" r="r" t="t"/>
              <a:pathLst>
                <a:path extrusionOk="0" h="2783" w="8154">
                  <a:moveTo>
                    <a:pt x="0" y="0"/>
                  </a:moveTo>
                  <a:lnTo>
                    <a:pt x="2965" y="2782"/>
                  </a:lnTo>
                  <a:lnTo>
                    <a:pt x="8154" y="2782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 flipH="1">
              <a:off x="8461107" y="3450054"/>
              <a:ext cx="502009" cy="380561"/>
            </a:xfrm>
            <a:custGeom>
              <a:rect b="b" l="l" r="r" t="t"/>
              <a:pathLst>
                <a:path extrusionOk="0" h="21308" w="28108">
                  <a:moveTo>
                    <a:pt x="1" y="0"/>
                  </a:moveTo>
                  <a:lnTo>
                    <a:pt x="1" y="21308"/>
                  </a:lnTo>
                  <a:lnTo>
                    <a:pt x="28108" y="21308"/>
                  </a:lnTo>
                  <a:lnTo>
                    <a:pt x="28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 flipH="1">
              <a:off x="8963098" y="3409190"/>
              <a:ext cx="39721" cy="421425"/>
            </a:xfrm>
            <a:custGeom>
              <a:rect b="b" l="l" r="r" t="t"/>
              <a:pathLst>
                <a:path extrusionOk="0" h="23596" w="2224">
                  <a:moveTo>
                    <a:pt x="0" y="0"/>
                  </a:moveTo>
                  <a:lnTo>
                    <a:pt x="0" y="21436"/>
                  </a:lnTo>
                  <a:lnTo>
                    <a:pt x="2224" y="23596"/>
                  </a:lnTo>
                  <a:lnTo>
                    <a:pt x="2224" y="2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 flipH="1">
              <a:off x="8461107" y="3409190"/>
              <a:ext cx="541712" cy="40882"/>
            </a:xfrm>
            <a:custGeom>
              <a:rect b="b" l="l" r="r" t="t"/>
              <a:pathLst>
                <a:path extrusionOk="0" h="2289" w="30331">
                  <a:moveTo>
                    <a:pt x="0" y="0"/>
                  </a:moveTo>
                  <a:lnTo>
                    <a:pt x="2288" y="2288"/>
                  </a:lnTo>
                  <a:lnTo>
                    <a:pt x="30331" y="2288"/>
                  </a:lnTo>
                  <a:lnTo>
                    <a:pt x="28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 flipH="1">
              <a:off x="8516257" y="3450054"/>
              <a:ext cx="76191" cy="380561"/>
            </a:xfrm>
            <a:custGeom>
              <a:rect b="b" l="l" r="r" t="t"/>
              <a:pathLst>
                <a:path extrusionOk="0" h="21308" w="4266">
                  <a:moveTo>
                    <a:pt x="1" y="0"/>
                  </a:moveTo>
                  <a:lnTo>
                    <a:pt x="1" y="21308"/>
                  </a:lnTo>
                  <a:lnTo>
                    <a:pt x="4265" y="21308"/>
                  </a:lnTo>
                  <a:lnTo>
                    <a:pt x="42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 flipH="1">
              <a:off x="8516257" y="3409190"/>
              <a:ext cx="119162" cy="40882"/>
            </a:xfrm>
            <a:custGeom>
              <a:rect b="b" l="l" r="r" t="t"/>
              <a:pathLst>
                <a:path extrusionOk="0" h="2289" w="6672">
                  <a:moveTo>
                    <a:pt x="0" y="0"/>
                  </a:moveTo>
                  <a:lnTo>
                    <a:pt x="2407" y="2288"/>
                  </a:lnTo>
                  <a:lnTo>
                    <a:pt x="6671" y="2288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 flipH="1">
              <a:off x="8840596" y="3450054"/>
              <a:ext cx="75030" cy="380561"/>
            </a:xfrm>
            <a:custGeom>
              <a:rect b="b" l="l" r="r" t="t"/>
              <a:pathLst>
                <a:path extrusionOk="0" h="21308" w="4201">
                  <a:moveTo>
                    <a:pt x="0" y="0"/>
                  </a:moveTo>
                  <a:lnTo>
                    <a:pt x="0" y="21308"/>
                  </a:lnTo>
                  <a:lnTo>
                    <a:pt x="4200" y="21308"/>
                  </a:lnTo>
                  <a:lnTo>
                    <a:pt x="42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 flipH="1">
              <a:off x="8840596" y="3409190"/>
              <a:ext cx="119162" cy="40882"/>
            </a:xfrm>
            <a:custGeom>
              <a:rect b="b" l="l" r="r" t="t"/>
              <a:pathLst>
                <a:path extrusionOk="0" h="2289" w="6672">
                  <a:moveTo>
                    <a:pt x="1" y="0"/>
                  </a:moveTo>
                  <a:lnTo>
                    <a:pt x="2471" y="2288"/>
                  </a:lnTo>
                  <a:lnTo>
                    <a:pt x="6671" y="2288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 flipH="1">
              <a:off x="7888023" y="3846047"/>
              <a:ext cx="362915" cy="276955"/>
            </a:xfrm>
            <a:custGeom>
              <a:rect b="b" l="l" r="r" t="t"/>
              <a:pathLst>
                <a:path extrusionOk="0" h="15507" w="20320">
                  <a:moveTo>
                    <a:pt x="1" y="1"/>
                  </a:moveTo>
                  <a:lnTo>
                    <a:pt x="1" y="15507"/>
                  </a:lnTo>
                  <a:lnTo>
                    <a:pt x="20320" y="15507"/>
                  </a:lnTo>
                  <a:lnTo>
                    <a:pt x="203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 flipH="1">
              <a:off x="8250921" y="3816310"/>
              <a:ext cx="29844" cy="306692"/>
            </a:xfrm>
            <a:custGeom>
              <a:rect b="b" l="l" r="r" t="t"/>
              <a:pathLst>
                <a:path extrusionOk="0" h="17172" w="1671">
                  <a:moveTo>
                    <a:pt x="0" y="0"/>
                  </a:moveTo>
                  <a:lnTo>
                    <a:pt x="0" y="15566"/>
                  </a:lnTo>
                  <a:lnTo>
                    <a:pt x="1671" y="17172"/>
                  </a:lnTo>
                  <a:lnTo>
                    <a:pt x="1671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 flipH="1">
              <a:off x="7888023" y="3816310"/>
              <a:ext cx="392741" cy="29755"/>
            </a:xfrm>
            <a:custGeom>
              <a:rect b="b" l="l" r="r" t="t"/>
              <a:pathLst>
                <a:path extrusionOk="0" h="1666" w="21990">
                  <a:moveTo>
                    <a:pt x="0" y="0"/>
                  </a:moveTo>
                  <a:lnTo>
                    <a:pt x="1671" y="1666"/>
                  </a:lnTo>
                  <a:lnTo>
                    <a:pt x="21990" y="1666"/>
                  </a:lnTo>
                  <a:lnTo>
                    <a:pt x="204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 flipH="1">
              <a:off x="7927725" y="3846047"/>
              <a:ext cx="55187" cy="276955"/>
            </a:xfrm>
            <a:custGeom>
              <a:rect b="b" l="l" r="r" t="t"/>
              <a:pathLst>
                <a:path extrusionOk="0" h="15507" w="3090">
                  <a:moveTo>
                    <a:pt x="1" y="1"/>
                  </a:moveTo>
                  <a:lnTo>
                    <a:pt x="1" y="15507"/>
                  </a:lnTo>
                  <a:lnTo>
                    <a:pt x="3089" y="15507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 flipH="1">
              <a:off x="7927725" y="3816310"/>
              <a:ext cx="86067" cy="29755"/>
            </a:xfrm>
            <a:custGeom>
              <a:rect b="b" l="l" r="r" t="t"/>
              <a:pathLst>
                <a:path extrusionOk="0" h="1666" w="4819">
                  <a:moveTo>
                    <a:pt x="0" y="0"/>
                  </a:moveTo>
                  <a:lnTo>
                    <a:pt x="1730" y="1666"/>
                  </a:lnTo>
                  <a:lnTo>
                    <a:pt x="4818" y="1666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 flipH="1">
              <a:off x="8162656" y="3846047"/>
              <a:ext cx="55187" cy="276955"/>
            </a:xfrm>
            <a:custGeom>
              <a:rect b="b" l="l" r="r" t="t"/>
              <a:pathLst>
                <a:path extrusionOk="0" h="15507" w="3090">
                  <a:moveTo>
                    <a:pt x="1" y="1"/>
                  </a:moveTo>
                  <a:lnTo>
                    <a:pt x="1" y="15507"/>
                  </a:lnTo>
                  <a:lnTo>
                    <a:pt x="3089" y="15507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 flipH="1">
              <a:off x="8162657" y="3816310"/>
              <a:ext cx="86067" cy="29755"/>
            </a:xfrm>
            <a:custGeom>
              <a:rect b="b" l="l" r="r" t="t"/>
              <a:pathLst>
                <a:path extrusionOk="0" h="1666" w="4819">
                  <a:moveTo>
                    <a:pt x="0" y="0"/>
                  </a:moveTo>
                  <a:lnTo>
                    <a:pt x="1730" y="1666"/>
                  </a:lnTo>
                  <a:lnTo>
                    <a:pt x="4818" y="1666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 flipH="1">
              <a:off x="7356276" y="4327036"/>
              <a:ext cx="364076" cy="275812"/>
            </a:xfrm>
            <a:custGeom>
              <a:rect b="b" l="l" r="r" t="t"/>
              <a:pathLst>
                <a:path extrusionOk="0" h="15443" w="20385">
                  <a:moveTo>
                    <a:pt x="1" y="0"/>
                  </a:moveTo>
                  <a:lnTo>
                    <a:pt x="1" y="15442"/>
                  </a:lnTo>
                  <a:lnTo>
                    <a:pt x="20384" y="15442"/>
                  </a:lnTo>
                  <a:lnTo>
                    <a:pt x="203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 flipH="1">
              <a:off x="7720334" y="4297299"/>
              <a:ext cx="29755" cy="305549"/>
            </a:xfrm>
            <a:custGeom>
              <a:rect b="b" l="l" r="r" t="t"/>
              <a:pathLst>
                <a:path extrusionOk="0" h="17108" w="1666">
                  <a:moveTo>
                    <a:pt x="0" y="0"/>
                  </a:moveTo>
                  <a:lnTo>
                    <a:pt x="0" y="15566"/>
                  </a:lnTo>
                  <a:lnTo>
                    <a:pt x="1666" y="17107"/>
                  </a:lnTo>
                  <a:lnTo>
                    <a:pt x="1666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 flipH="1">
              <a:off x="7356276" y="4297299"/>
              <a:ext cx="393813" cy="29755"/>
            </a:xfrm>
            <a:custGeom>
              <a:rect b="b" l="l" r="r" t="t"/>
              <a:pathLst>
                <a:path extrusionOk="0" h="1666" w="22050">
                  <a:moveTo>
                    <a:pt x="0" y="0"/>
                  </a:moveTo>
                  <a:lnTo>
                    <a:pt x="1666" y="1665"/>
                  </a:lnTo>
                  <a:lnTo>
                    <a:pt x="22049" y="1665"/>
                  </a:lnTo>
                  <a:lnTo>
                    <a:pt x="20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 flipH="1">
              <a:off x="7395995" y="4327036"/>
              <a:ext cx="55170" cy="275812"/>
            </a:xfrm>
            <a:custGeom>
              <a:rect b="b" l="l" r="r" t="t"/>
              <a:pathLst>
                <a:path extrusionOk="0" h="15443" w="3089">
                  <a:moveTo>
                    <a:pt x="0" y="0"/>
                  </a:moveTo>
                  <a:lnTo>
                    <a:pt x="0" y="15442"/>
                  </a:lnTo>
                  <a:lnTo>
                    <a:pt x="3089" y="15442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 flipH="1">
              <a:off x="7395996" y="4297299"/>
              <a:ext cx="87121" cy="29755"/>
            </a:xfrm>
            <a:custGeom>
              <a:rect b="b" l="l" r="r" t="t"/>
              <a:pathLst>
                <a:path extrusionOk="0" h="1666" w="4878">
                  <a:moveTo>
                    <a:pt x="0" y="0"/>
                  </a:moveTo>
                  <a:lnTo>
                    <a:pt x="1789" y="1665"/>
                  </a:lnTo>
                  <a:lnTo>
                    <a:pt x="4878" y="1665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 flipH="1">
              <a:off x="7630927" y="4327036"/>
              <a:ext cx="55170" cy="275812"/>
            </a:xfrm>
            <a:custGeom>
              <a:rect b="b" l="l" r="r" t="t"/>
              <a:pathLst>
                <a:path extrusionOk="0" h="15443" w="3089">
                  <a:moveTo>
                    <a:pt x="0" y="0"/>
                  </a:moveTo>
                  <a:lnTo>
                    <a:pt x="0" y="15442"/>
                  </a:lnTo>
                  <a:lnTo>
                    <a:pt x="3088" y="15442"/>
                  </a:lnTo>
                  <a:lnTo>
                    <a:pt x="30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 flipH="1">
              <a:off x="7630927" y="4297299"/>
              <a:ext cx="87210" cy="29755"/>
            </a:xfrm>
            <a:custGeom>
              <a:rect b="b" l="l" r="r" t="t"/>
              <a:pathLst>
                <a:path extrusionOk="0" h="1666" w="4883">
                  <a:moveTo>
                    <a:pt x="0" y="0"/>
                  </a:moveTo>
                  <a:lnTo>
                    <a:pt x="1794" y="1665"/>
                  </a:lnTo>
                  <a:lnTo>
                    <a:pt x="4882" y="1665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4" name="Google Shape;424;p25"/>
          <p:cNvSpPr txBox="1"/>
          <p:nvPr>
            <p:ph idx="1" type="subTitle"/>
          </p:nvPr>
        </p:nvSpPr>
        <p:spPr>
          <a:xfrm>
            <a:off x="937625" y="2683202"/>
            <a:ext cx="21753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5" name="Google Shape;425;p25"/>
          <p:cNvSpPr txBox="1"/>
          <p:nvPr>
            <p:ph idx="2" type="subTitle"/>
          </p:nvPr>
        </p:nvSpPr>
        <p:spPr>
          <a:xfrm>
            <a:off x="3484347" y="2683202"/>
            <a:ext cx="21753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6" name="Google Shape;426;p25"/>
          <p:cNvSpPr txBox="1"/>
          <p:nvPr>
            <p:ph idx="3" type="subTitle"/>
          </p:nvPr>
        </p:nvSpPr>
        <p:spPr>
          <a:xfrm>
            <a:off x="6031075" y="2683202"/>
            <a:ext cx="21753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7" name="Google Shape;427;p25"/>
          <p:cNvSpPr txBox="1"/>
          <p:nvPr>
            <p:ph idx="4" type="subTitle"/>
          </p:nvPr>
        </p:nvSpPr>
        <p:spPr>
          <a:xfrm>
            <a:off x="937625" y="2278148"/>
            <a:ext cx="2175300" cy="4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428" name="Google Shape;428;p25"/>
          <p:cNvSpPr txBox="1"/>
          <p:nvPr>
            <p:ph idx="5" type="subTitle"/>
          </p:nvPr>
        </p:nvSpPr>
        <p:spPr>
          <a:xfrm>
            <a:off x="3484350" y="2278148"/>
            <a:ext cx="2175300" cy="4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429" name="Google Shape;429;p25"/>
          <p:cNvSpPr txBox="1"/>
          <p:nvPr>
            <p:ph idx="6" type="subTitle"/>
          </p:nvPr>
        </p:nvSpPr>
        <p:spPr>
          <a:xfrm>
            <a:off x="6031075" y="2278148"/>
            <a:ext cx="2175300" cy="4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grpSp>
        <p:nvGrpSpPr>
          <p:cNvPr id="430" name="Google Shape;430;p25"/>
          <p:cNvGrpSpPr/>
          <p:nvPr/>
        </p:nvGrpSpPr>
        <p:grpSpPr>
          <a:xfrm>
            <a:off x="-7300" y="100"/>
            <a:ext cx="9207000" cy="5150700"/>
            <a:chOff x="-7300" y="100"/>
            <a:chExt cx="9207000" cy="5150700"/>
          </a:xfrm>
        </p:grpSpPr>
        <p:cxnSp>
          <p:nvCxnSpPr>
            <p:cNvPr id="431" name="Google Shape;431;p25"/>
            <p:cNvCxnSpPr/>
            <p:nvPr/>
          </p:nvCxnSpPr>
          <p:spPr>
            <a:xfrm>
              <a:off x="-7300" y="4603625"/>
              <a:ext cx="920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25"/>
            <p:cNvCxnSpPr/>
            <p:nvPr/>
          </p:nvCxnSpPr>
          <p:spPr>
            <a:xfrm rot="10800000">
              <a:off x="240750" y="100"/>
              <a:ext cx="0" cy="51507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433" name="Google Shape;433;p25"/>
          <p:cNvSpPr/>
          <p:nvPr/>
        </p:nvSpPr>
        <p:spPr>
          <a:xfrm rot="1062456">
            <a:off x="7779471" y="312477"/>
            <a:ext cx="1165836" cy="1209575"/>
          </a:xfrm>
          <a:prstGeom prst="arc">
            <a:avLst>
              <a:gd fmla="val 14472631" name="adj1"/>
              <a:gd fmla="val 0" name="adj2"/>
            </a:avLst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25"/>
          <p:cNvGrpSpPr/>
          <p:nvPr/>
        </p:nvGrpSpPr>
        <p:grpSpPr>
          <a:xfrm>
            <a:off x="8134758" y="148393"/>
            <a:ext cx="907089" cy="1373570"/>
            <a:chOff x="963333" y="388743"/>
            <a:chExt cx="907089" cy="1373570"/>
          </a:xfrm>
        </p:grpSpPr>
        <p:sp>
          <p:nvSpPr>
            <p:cNvPr id="435" name="Google Shape;435;p25"/>
            <p:cNvSpPr/>
            <p:nvPr/>
          </p:nvSpPr>
          <p:spPr>
            <a:xfrm>
              <a:off x="1566223" y="1311123"/>
              <a:ext cx="304199" cy="451191"/>
            </a:xfrm>
            <a:custGeom>
              <a:rect b="b" l="l" r="r" t="t"/>
              <a:pathLst>
                <a:path extrusionOk="0" h="11549" w="7784">
                  <a:moveTo>
                    <a:pt x="3894" y="0"/>
                  </a:moveTo>
                  <a:cubicBezTo>
                    <a:pt x="1730" y="0"/>
                    <a:pt x="1" y="1789"/>
                    <a:pt x="1" y="3953"/>
                  </a:cubicBezTo>
                  <a:cubicBezTo>
                    <a:pt x="1" y="6671"/>
                    <a:pt x="3336" y="11548"/>
                    <a:pt x="3894" y="11548"/>
                  </a:cubicBezTo>
                  <a:cubicBezTo>
                    <a:pt x="4448" y="11548"/>
                    <a:pt x="7783" y="6607"/>
                    <a:pt x="7783" y="3953"/>
                  </a:cubicBezTo>
                  <a:cubicBezTo>
                    <a:pt x="7783" y="1789"/>
                    <a:pt x="6054" y="0"/>
                    <a:pt x="3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1641134" y="1390638"/>
              <a:ext cx="152021" cy="152168"/>
            </a:xfrm>
            <a:custGeom>
              <a:rect b="b" l="l" r="r" t="t"/>
              <a:pathLst>
                <a:path extrusionOk="0" h="3895" w="3890">
                  <a:moveTo>
                    <a:pt x="1977" y="1"/>
                  </a:moveTo>
                  <a:cubicBezTo>
                    <a:pt x="866" y="1"/>
                    <a:pt x="1" y="866"/>
                    <a:pt x="1" y="1918"/>
                  </a:cubicBezTo>
                  <a:cubicBezTo>
                    <a:pt x="1" y="3030"/>
                    <a:pt x="866" y="3895"/>
                    <a:pt x="1977" y="3895"/>
                  </a:cubicBezTo>
                  <a:cubicBezTo>
                    <a:pt x="3025" y="3895"/>
                    <a:pt x="3890" y="3030"/>
                    <a:pt x="3890" y="1918"/>
                  </a:cubicBezTo>
                  <a:cubicBezTo>
                    <a:pt x="3890" y="866"/>
                    <a:pt x="3025" y="1"/>
                    <a:pt x="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963333" y="388743"/>
              <a:ext cx="193815" cy="285659"/>
            </a:xfrm>
            <a:custGeom>
              <a:rect b="b" l="l" r="r" t="t"/>
              <a:pathLst>
                <a:path extrusionOk="0" h="22484" w="15255">
                  <a:moveTo>
                    <a:pt x="7660" y="0"/>
                  </a:moveTo>
                  <a:cubicBezTo>
                    <a:pt x="3460" y="0"/>
                    <a:pt x="1" y="3459"/>
                    <a:pt x="1" y="7659"/>
                  </a:cubicBezTo>
                  <a:cubicBezTo>
                    <a:pt x="1" y="13031"/>
                    <a:pt x="6607" y="22484"/>
                    <a:pt x="7660" y="22484"/>
                  </a:cubicBezTo>
                  <a:cubicBezTo>
                    <a:pt x="8708" y="22484"/>
                    <a:pt x="15255" y="12848"/>
                    <a:pt x="15255" y="7659"/>
                  </a:cubicBezTo>
                  <a:cubicBezTo>
                    <a:pt x="15255" y="3459"/>
                    <a:pt x="11860" y="0"/>
                    <a:pt x="7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1011997" y="438971"/>
              <a:ext cx="96507" cy="96507"/>
            </a:xfrm>
            <a:custGeom>
              <a:rect b="b" l="l" r="r" t="t"/>
              <a:pathLst>
                <a:path extrusionOk="0" h="7596" w="7596">
                  <a:moveTo>
                    <a:pt x="3830" y="0"/>
                  </a:moveTo>
                  <a:cubicBezTo>
                    <a:pt x="1730" y="0"/>
                    <a:pt x="0" y="1666"/>
                    <a:pt x="0" y="3766"/>
                  </a:cubicBezTo>
                  <a:cubicBezTo>
                    <a:pt x="0" y="5866"/>
                    <a:pt x="1730" y="7595"/>
                    <a:pt x="3830" y="7595"/>
                  </a:cubicBezTo>
                  <a:cubicBezTo>
                    <a:pt x="5930" y="7595"/>
                    <a:pt x="7595" y="5866"/>
                    <a:pt x="7595" y="3766"/>
                  </a:cubicBezTo>
                  <a:cubicBezTo>
                    <a:pt x="7595" y="1666"/>
                    <a:pt x="5930" y="0"/>
                    <a:pt x="3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25"/>
          <p:cNvSpPr/>
          <p:nvPr/>
        </p:nvSpPr>
        <p:spPr>
          <a:xfrm flipH="1">
            <a:off x="426418" y="163826"/>
            <a:ext cx="953240" cy="211523"/>
          </a:xfrm>
          <a:custGeom>
            <a:rect b="b" l="l" r="r" t="t"/>
            <a:pathLst>
              <a:path extrusionOk="0" h="7949" w="35826">
                <a:moveTo>
                  <a:pt x="20104" y="1"/>
                </a:moveTo>
                <a:cubicBezTo>
                  <a:pt x="18294" y="1"/>
                  <a:pt x="16624" y="941"/>
                  <a:pt x="15689" y="2701"/>
                </a:cubicBezTo>
                <a:cubicBezTo>
                  <a:pt x="14697" y="2459"/>
                  <a:pt x="13823" y="2354"/>
                  <a:pt x="13054" y="2354"/>
                </a:cubicBezTo>
                <a:cubicBezTo>
                  <a:pt x="8123" y="2354"/>
                  <a:pt x="7476" y="6654"/>
                  <a:pt x="7476" y="6654"/>
                </a:cubicBezTo>
                <a:cubicBezTo>
                  <a:pt x="7476" y="6654"/>
                  <a:pt x="6090" y="5961"/>
                  <a:pt x="4338" y="5961"/>
                </a:cubicBezTo>
                <a:cubicBezTo>
                  <a:pt x="2953" y="5961"/>
                  <a:pt x="1338" y="6395"/>
                  <a:pt x="0" y="7949"/>
                </a:cubicBezTo>
                <a:lnTo>
                  <a:pt x="35826" y="7949"/>
                </a:lnTo>
                <a:cubicBezTo>
                  <a:pt x="33918" y="5219"/>
                  <a:pt x="31495" y="3919"/>
                  <a:pt x="29194" y="3919"/>
                </a:cubicBezTo>
                <a:cubicBezTo>
                  <a:pt x="28217" y="3919"/>
                  <a:pt x="27262" y="4153"/>
                  <a:pt x="26378" y="4613"/>
                </a:cubicBezTo>
                <a:cubicBezTo>
                  <a:pt x="24834" y="1460"/>
                  <a:pt x="22360" y="1"/>
                  <a:pt x="201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2" name="Google Shape;442;p26"/>
          <p:cNvSpPr txBox="1"/>
          <p:nvPr>
            <p:ph idx="1" type="subTitle"/>
          </p:nvPr>
        </p:nvSpPr>
        <p:spPr>
          <a:xfrm>
            <a:off x="906150" y="3575825"/>
            <a:ext cx="16524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3" name="Google Shape;443;p26"/>
          <p:cNvSpPr txBox="1"/>
          <p:nvPr>
            <p:ph idx="2" type="subTitle"/>
          </p:nvPr>
        </p:nvSpPr>
        <p:spPr>
          <a:xfrm>
            <a:off x="3742862" y="2969576"/>
            <a:ext cx="16524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4" name="Google Shape;444;p26"/>
          <p:cNvSpPr txBox="1"/>
          <p:nvPr>
            <p:ph idx="3" type="subTitle"/>
          </p:nvPr>
        </p:nvSpPr>
        <p:spPr>
          <a:xfrm>
            <a:off x="6579575" y="3575825"/>
            <a:ext cx="16524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5" name="Google Shape;445;p26"/>
          <p:cNvSpPr txBox="1"/>
          <p:nvPr>
            <p:ph idx="4" type="subTitle"/>
          </p:nvPr>
        </p:nvSpPr>
        <p:spPr>
          <a:xfrm>
            <a:off x="906150" y="3278125"/>
            <a:ext cx="165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446" name="Google Shape;446;p26"/>
          <p:cNvSpPr txBox="1"/>
          <p:nvPr>
            <p:ph idx="5" type="subTitle"/>
          </p:nvPr>
        </p:nvSpPr>
        <p:spPr>
          <a:xfrm>
            <a:off x="3742863" y="2668625"/>
            <a:ext cx="165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447" name="Google Shape;447;p26"/>
          <p:cNvSpPr txBox="1"/>
          <p:nvPr>
            <p:ph idx="6" type="subTitle"/>
          </p:nvPr>
        </p:nvSpPr>
        <p:spPr>
          <a:xfrm>
            <a:off x="6579575" y="3278125"/>
            <a:ext cx="165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grpSp>
        <p:nvGrpSpPr>
          <p:cNvPr id="448" name="Google Shape;448;p26"/>
          <p:cNvGrpSpPr/>
          <p:nvPr/>
        </p:nvGrpSpPr>
        <p:grpSpPr>
          <a:xfrm>
            <a:off x="-7300" y="100"/>
            <a:ext cx="9207000" cy="5150700"/>
            <a:chOff x="-7300" y="100"/>
            <a:chExt cx="9207000" cy="5150700"/>
          </a:xfrm>
        </p:grpSpPr>
        <p:cxnSp>
          <p:nvCxnSpPr>
            <p:cNvPr id="449" name="Google Shape;449;p26"/>
            <p:cNvCxnSpPr/>
            <p:nvPr/>
          </p:nvCxnSpPr>
          <p:spPr>
            <a:xfrm rot="10800000">
              <a:off x="240750" y="100"/>
              <a:ext cx="0" cy="51507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26"/>
            <p:cNvCxnSpPr/>
            <p:nvPr/>
          </p:nvCxnSpPr>
          <p:spPr>
            <a:xfrm>
              <a:off x="-7300" y="4603625"/>
              <a:ext cx="920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1" name="Google Shape;451;p26"/>
          <p:cNvSpPr/>
          <p:nvPr/>
        </p:nvSpPr>
        <p:spPr>
          <a:xfrm>
            <a:off x="7343999" y="173600"/>
            <a:ext cx="923250" cy="204513"/>
          </a:xfrm>
          <a:custGeom>
            <a:rect b="b" l="l" r="r" t="t"/>
            <a:pathLst>
              <a:path extrusionOk="0" h="14629" w="66029">
                <a:moveTo>
                  <a:pt x="37058" y="1"/>
                </a:moveTo>
                <a:cubicBezTo>
                  <a:pt x="33732" y="1"/>
                  <a:pt x="30668" y="1730"/>
                  <a:pt x="28967" y="4993"/>
                </a:cubicBezTo>
                <a:cubicBezTo>
                  <a:pt x="27124" y="4540"/>
                  <a:pt x="25500" y="4345"/>
                  <a:pt x="24072" y="4345"/>
                </a:cubicBezTo>
                <a:cubicBezTo>
                  <a:pt x="14972" y="4345"/>
                  <a:pt x="13772" y="12282"/>
                  <a:pt x="13772" y="12282"/>
                </a:cubicBezTo>
                <a:cubicBezTo>
                  <a:pt x="13772" y="12282"/>
                  <a:pt x="11197" y="10955"/>
                  <a:pt x="7944" y="10955"/>
                </a:cubicBezTo>
                <a:cubicBezTo>
                  <a:pt x="5409" y="10955"/>
                  <a:pt x="2461" y="11761"/>
                  <a:pt x="0" y="14629"/>
                </a:cubicBezTo>
                <a:lnTo>
                  <a:pt x="66028" y="14629"/>
                </a:lnTo>
                <a:cubicBezTo>
                  <a:pt x="62528" y="9614"/>
                  <a:pt x="58088" y="7201"/>
                  <a:pt x="53853" y="7201"/>
                </a:cubicBezTo>
                <a:cubicBezTo>
                  <a:pt x="52038" y="7201"/>
                  <a:pt x="50260" y="7644"/>
                  <a:pt x="48610" y="8516"/>
                </a:cubicBezTo>
                <a:cubicBezTo>
                  <a:pt x="45794" y="2711"/>
                  <a:pt x="41221" y="1"/>
                  <a:pt x="370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26"/>
          <p:cNvGrpSpPr/>
          <p:nvPr/>
        </p:nvGrpSpPr>
        <p:grpSpPr>
          <a:xfrm>
            <a:off x="8486865" y="4422536"/>
            <a:ext cx="605064" cy="523831"/>
            <a:chOff x="2406185" y="1537794"/>
            <a:chExt cx="1048820" cy="798036"/>
          </a:xfrm>
        </p:grpSpPr>
        <p:sp>
          <p:nvSpPr>
            <p:cNvPr id="453" name="Google Shape;453;p26"/>
            <p:cNvSpPr/>
            <p:nvPr/>
          </p:nvSpPr>
          <p:spPr>
            <a:xfrm>
              <a:off x="2406185" y="1686014"/>
              <a:ext cx="921623" cy="649814"/>
            </a:xfrm>
            <a:custGeom>
              <a:rect b="b" l="l" r="r" t="t"/>
              <a:pathLst>
                <a:path extrusionOk="0" h="21894" w="31052">
                  <a:moveTo>
                    <a:pt x="1" y="0"/>
                  </a:moveTo>
                  <a:lnTo>
                    <a:pt x="1" y="21894"/>
                  </a:lnTo>
                  <a:lnTo>
                    <a:pt x="31051" y="21894"/>
                  </a:lnTo>
                  <a:lnTo>
                    <a:pt x="310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3327767" y="1539634"/>
              <a:ext cx="125428" cy="796196"/>
            </a:xfrm>
            <a:custGeom>
              <a:rect b="b" l="l" r="r" t="t"/>
              <a:pathLst>
                <a:path extrusionOk="0" h="26826" w="4226">
                  <a:moveTo>
                    <a:pt x="4226" y="0"/>
                  </a:moveTo>
                  <a:lnTo>
                    <a:pt x="0" y="4932"/>
                  </a:lnTo>
                  <a:lnTo>
                    <a:pt x="0" y="26826"/>
                  </a:lnTo>
                  <a:lnTo>
                    <a:pt x="4226" y="20230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2406185" y="1539634"/>
              <a:ext cx="1047021" cy="146411"/>
            </a:xfrm>
            <a:custGeom>
              <a:rect b="b" l="l" r="r" t="t"/>
              <a:pathLst>
                <a:path extrusionOk="0" h="4933" w="35277">
                  <a:moveTo>
                    <a:pt x="4933" y="0"/>
                  </a:moveTo>
                  <a:lnTo>
                    <a:pt x="1" y="4932"/>
                  </a:lnTo>
                  <a:lnTo>
                    <a:pt x="31051" y="4932"/>
                  </a:lnTo>
                  <a:lnTo>
                    <a:pt x="352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2865982" y="1539634"/>
              <a:ext cx="216634" cy="387621"/>
            </a:xfrm>
            <a:custGeom>
              <a:rect b="b" l="l" r="r" t="t"/>
              <a:pathLst>
                <a:path extrusionOk="0" h="13060" w="7299">
                  <a:moveTo>
                    <a:pt x="4354" y="0"/>
                  </a:moveTo>
                  <a:lnTo>
                    <a:pt x="1" y="4932"/>
                  </a:lnTo>
                  <a:lnTo>
                    <a:pt x="1" y="13060"/>
                  </a:lnTo>
                  <a:lnTo>
                    <a:pt x="2884" y="12998"/>
                  </a:lnTo>
                  <a:cubicBezTo>
                    <a:pt x="2884" y="12998"/>
                    <a:pt x="2690" y="5250"/>
                    <a:pt x="2884" y="4932"/>
                  </a:cubicBezTo>
                  <a:lnTo>
                    <a:pt x="7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2406185" y="1682215"/>
              <a:ext cx="925422" cy="653613"/>
            </a:xfrm>
            <a:custGeom>
              <a:rect b="b" l="l" r="r" t="t"/>
              <a:pathLst>
                <a:path extrusionOk="0" h="22022" w="31180">
                  <a:moveTo>
                    <a:pt x="1" y="0"/>
                  </a:moveTo>
                  <a:lnTo>
                    <a:pt x="1" y="190"/>
                  </a:lnTo>
                  <a:lnTo>
                    <a:pt x="30985" y="190"/>
                  </a:lnTo>
                  <a:lnTo>
                    <a:pt x="30985" y="22022"/>
                  </a:lnTo>
                  <a:lnTo>
                    <a:pt x="31179" y="22022"/>
                  </a:lnTo>
                  <a:lnTo>
                    <a:pt x="31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3325779" y="1537794"/>
              <a:ext cx="129227" cy="150062"/>
            </a:xfrm>
            <a:custGeom>
              <a:rect b="b" l="l" r="r" t="t"/>
              <a:pathLst>
                <a:path extrusionOk="0" h="5056" w="4354">
                  <a:moveTo>
                    <a:pt x="4226" y="1"/>
                  </a:moveTo>
                  <a:lnTo>
                    <a:pt x="1" y="4928"/>
                  </a:lnTo>
                  <a:lnTo>
                    <a:pt x="195" y="5056"/>
                  </a:lnTo>
                  <a:lnTo>
                    <a:pt x="4354" y="129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26"/>
          <p:cNvGrpSpPr/>
          <p:nvPr/>
        </p:nvGrpSpPr>
        <p:grpSpPr>
          <a:xfrm>
            <a:off x="8183390" y="4669064"/>
            <a:ext cx="456656" cy="395427"/>
            <a:chOff x="2406185" y="1537794"/>
            <a:chExt cx="1048820" cy="798036"/>
          </a:xfrm>
        </p:grpSpPr>
        <p:sp>
          <p:nvSpPr>
            <p:cNvPr id="460" name="Google Shape;460;p26"/>
            <p:cNvSpPr/>
            <p:nvPr/>
          </p:nvSpPr>
          <p:spPr>
            <a:xfrm>
              <a:off x="2406185" y="1686014"/>
              <a:ext cx="921623" cy="649814"/>
            </a:xfrm>
            <a:custGeom>
              <a:rect b="b" l="l" r="r" t="t"/>
              <a:pathLst>
                <a:path extrusionOk="0" h="21894" w="31052">
                  <a:moveTo>
                    <a:pt x="1" y="0"/>
                  </a:moveTo>
                  <a:lnTo>
                    <a:pt x="1" y="21894"/>
                  </a:lnTo>
                  <a:lnTo>
                    <a:pt x="31051" y="21894"/>
                  </a:lnTo>
                  <a:lnTo>
                    <a:pt x="310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3327767" y="1539634"/>
              <a:ext cx="125428" cy="796196"/>
            </a:xfrm>
            <a:custGeom>
              <a:rect b="b" l="l" r="r" t="t"/>
              <a:pathLst>
                <a:path extrusionOk="0" h="26826" w="4226">
                  <a:moveTo>
                    <a:pt x="4226" y="0"/>
                  </a:moveTo>
                  <a:lnTo>
                    <a:pt x="0" y="4932"/>
                  </a:lnTo>
                  <a:lnTo>
                    <a:pt x="0" y="26826"/>
                  </a:lnTo>
                  <a:lnTo>
                    <a:pt x="4226" y="20230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2406185" y="1539634"/>
              <a:ext cx="1047021" cy="146411"/>
            </a:xfrm>
            <a:custGeom>
              <a:rect b="b" l="l" r="r" t="t"/>
              <a:pathLst>
                <a:path extrusionOk="0" h="4933" w="35277">
                  <a:moveTo>
                    <a:pt x="4933" y="0"/>
                  </a:moveTo>
                  <a:lnTo>
                    <a:pt x="1" y="4932"/>
                  </a:lnTo>
                  <a:lnTo>
                    <a:pt x="31051" y="4932"/>
                  </a:lnTo>
                  <a:lnTo>
                    <a:pt x="35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2865982" y="1539634"/>
              <a:ext cx="216634" cy="387621"/>
            </a:xfrm>
            <a:custGeom>
              <a:rect b="b" l="l" r="r" t="t"/>
              <a:pathLst>
                <a:path extrusionOk="0" h="13060" w="7299">
                  <a:moveTo>
                    <a:pt x="4354" y="0"/>
                  </a:moveTo>
                  <a:lnTo>
                    <a:pt x="1" y="4932"/>
                  </a:lnTo>
                  <a:lnTo>
                    <a:pt x="1" y="13060"/>
                  </a:lnTo>
                  <a:lnTo>
                    <a:pt x="2884" y="12998"/>
                  </a:lnTo>
                  <a:cubicBezTo>
                    <a:pt x="2884" y="12998"/>
                    <a:pt x="2690" y="5250"/>
                    <a:pt x="2884" y="4932"/>
                  </a:cubicBezTo>
                  <a:lnTo>
                    <a:pt x="7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2406185" y="1682215"/>
              <a:ext cx="925422" cy="653613"/>
            </a:xfrm>
            <a:custGeom>
              <a:rect b="b" l="l" r="r" t="t"/>
              <a:pathLst>
                <a:path extrusionOk="0" h="22022" w="31180">
                  <a:moveTo>
                    <a:pt x="1" y="0"/>
                  </a:moveTo>
                  <a:lnTo>
                    <a:pt x="1" y="190"/>
                  </a:lnTo>
                  <a:lnTo>
                    <a:pt x="30985" y="190"/>
                  </a:lnTo>
                  <a:lnTo>
                    <a:pt x="30985" y="22022"/>
                  </a:lnTo>
                  <a:lnTo>
                    <a:pt x="31179" y="22022"/>
                  </a:lnTo>
                  <a:lnTo>
                    <a:pt x="31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3325779" y="1537794"/>
              <a:ext cx="129227" cy="150062"/>
            </a:xfrm>
            <a:custGeom>
              <a:rect b="b" l="l" r="r" t="t"/>
              <a:pathLst>
                <a:path extrusionOk="0" h="5056" w="4354">
                  <a:moveTo>
                    <a:pt x="4226" y="1"/>
                  </a:moveTo>
                  <a:lnTo>
                    <a:pt x="1" y="4928"/>
                  </a:lnTo>
                  <a:lnTo>
                    <a:pt x="195" y="5056"/>
                  </a:lnTo>
                  <a:lnTo>
                    <a:pt x="4354" y="129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8" name="Google Shape;468;p27"/>
          <p:cNvSpPr txBox="1"/>
          <p:nvPr>
            <p:ph idx="1" type="subTitle"/>
          </p:nvPr>
        </p:nvSpPr>
        <p:spPr>
          <a:xfrm>
            <a:off x="1441400" y="1799250"/>
            <a:ext cx="2957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9" name="Google Shape;469;p27"/>
          <p:cNvSpPr txBox="1"/>
          <p:nvPr>
            <p:ph idx="2" type="subTitle"/>
          </p:nvPr>
        </p:nvSpPr>
        <p:spPr>
          <a:xfrm>
            <a:off x="5314509" y="1799250"/>
            <a:ext cx="2957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0" name="Google Shape;470;p27"/>
          <p:cNvSpPr txBox="1"/>
          <p:nvPr>
            <p:ph idx="3" type="subTitle"/>
          </p:nvPr>
        </p:nvSpPr>
        <p:spPr>
          <a:xfrm>
            <a:off x="1441400" y="3415225"/>
            <a:ext cx="2957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1" name="Google Shape;471;p27"/>
          <p:cNvSpPr txBox="1"/>
          <p:nvPr>
            <p:ph idx="4" type="subTitle"/>
          </p:nvPr>
        </p:nvSpPr>
        <p:spPr>
          <a:xfrm>
            <a:off x="5314509" y="3415225"/>
            <a:ext cx="2957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2" name="Google Shape;472;p27"/>
          <p:cNvSpPr txBox="1"/>
          <p:nvPr>
            <p:ph idx="5" type="subTitle"/>
          </p:nvPr>
        </p:nvSpPr>
        <p:spPr>
          <a:xfrm>
            <a:off x="1441400" y="1418500"/>
            <a:ext cx="2957100" cy="4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473" name="Google Shape;473;p27"/>
          <p:cNvSpPr txBox="1"/>
          <p:nvPr>
            <p:ph idx="6" type="subTitle"/>
          </p:nvPr>
        </p:nvSpPr>
        <p:spPr>
          <a:xfrm>
            <a:off x="1441400" y="3034475"/>
            <a:ext cx="2957100" cy="4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474" name="Google Shape;474;p27"/>
          <p:cNvSpPr txBox="1"/>
          <p:nvPr>
            <p:ph idx="7" type="subTitle"/>
          </p:nvPr>
        </p:nvSpPr>
        <p:spPr>
          <a:xfrm>
            <a:off x="5314476" y="1418500"/>
            <a:ext cx="2957100" cy="4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475" name="Google Shape;475;p27"/>
          <p:cNvSpPr txBox="1"/>
          <p:nvPr>
            <p:ph idx="8" type="subTitle"/>
          </p:nvPr>
        </p:nvSpPr>
        <p:spPr>
          <a:xfrm>
            <a:off x="5314475" y="3034475"/>
            <a:ext cx="2957100" cy="4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476" name="Google Shape;476;p27"/>
          <p:cNvSpPr/>
          <p:nvPr/>
        </p:nvSpPr>
        <p:spPr>
          <a:xfrm flipH="1">
            <a:off x="7084143" y="160176"/>
            <a:ext cx="953240" cy="211523"/>
          </a:xfrm>
          <a:custGeom>
            <a:rect b="b" l="l" r="r" t="t"/>
            <a:pathLst>
              <a:path extrusionOk="0" h="7949" w="35826">
                <a:moveTo>
                  <a:pt x="20104" y="1"/>
                </a:moveTo>
                <a:cubicBezTo>
                  <a:pt x="18294" y="1"/>
                  <a:pt x="16624" y="941"/>
                  <a:pt x="15689" y="2701"/>
                </a:cubicBezTo>
                <a:cubicBezTo>
                  <a:pt x="14697" y="2459"/>
                  <a:pt x="13823" y="2354"/>
                  <a:pt x="13054" y="2354"/>
                </a:cubicBezTo>
                <a:cubicBezTo>
                  <a:pt x="8123" y="2354"/>
                  <a:pt x="7476" y="6654"/>
                  <a:pt x="7476" y="6654"/>
                </a:cubicBezTo>
                <a:cubicBezTo>
                  <a:pt x="7476" y="6654"/>
                  <a:pt x="6090" y="5961"/>
                  <a:pt x="4338" y="5961"/>
                </a:cubicBezTo>
                <a:cubicBezTo>
                  <a:pt x="2953" y="5961"/>
                  <a:pt x="1338" y="6395"/>
                  <a:pt x="0" y="7949"/>
                </a:cubicBezTo>
                <a:lnTo>
                  <a:pt x="35826" y="7949"/>
                </a:lnTo>
                <a:cubicBezTo>
                  <a:pt x="33918" y="5219"/>
                  <a:pt x="31495" y="3919"/>
                  <a:pt x="29194" y="3919"/>
                </a:cubicBezTo>
                <a:cubicBezTo>
                  <a:pt x="28217" y="3919"/>
                  <a:pt x="27262" y="4153"/>
                  <a:pt x="26378" y="4613"/>
                </a:cubicBezTo>
                <a:cubicBezTo>
                  <a:pt x="24834" y="1460"/>
                  <a:pt x="22360" y="1"/>
                  <a:pt x="201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27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478" name="Google Shape;478;p27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27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0" name="Google Shape;480;p27"/>
          <p:cNvGrpSpPr/>
          <p:nvPr/>
        </p:nvGrpSpPr>
        <p:grpSpPr>
          <a:xfrm rot="5400000">
            <a:off x="7951924" y="4048200"/>
            <a:ext cx="1659055" cy="531794"/>
            <a:chOff x="815411" y="2136250"/>
            <a:chExt cx="4382079" cy="1404633"/>
          </a:xfrm>
        </p:grpSpPr>
        <p:sp>
          <p:nvSpPr>
            <p:cNvPr id="481" name="Google Shape;481;p27"/>
            <p:cNvSpPr/>
            <p:nvPr/>
          </p:nvSpPr>
          <p:spPr>
            <a:xfrm>
              <a:off x="1101288" y="2179243"/>
              <a:ext cx="1704241" cy="968176"/>
            </a:xfrm>
            <a:custGeom>
              <a:rect b="b" l="l" r="r" t="t"/>
              <a:pathLst>
                <a:path extrusionOk="0" h="17790" w="31315">
                  <a:moveTo>
                    <a:pt x="3212" y="1"/>
                  </a:moveTo>
                  <a:lnTo>
                    <a:pt x="0" y="17790"/>
                  </a:lnTo>
                  <a:lnTo>
                    <a:pt x="21002" y="17790"/>
                  </a:lnTo>
                  <a:lnTo>
                    <a:pt x="24273" y="15631"/>
                  </a:lnTo>
                  <a:lnTo>
                    <a:pt x="31314" y="15631"/>
                  </a:lnTo>
                  <a:lnTo>
                    <a:pt x="31314" y="4077"/>
                  </a:lnTo>
                  <a:lnTo>
                    <a:pt x="22978" y="4077"/>
                  </a:lnTo>
                  <a:lnTo>
                    <a:pt x="18961" y="495"/>
                  </a:lnTo>
                  <a:lnTo>
                    <a:pt x="3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1013887" y="2153066"/>
              <a:ext cx="897427" cy="1255854"/>
            </a:xfrm>
            <a:custGeom>
              <a:rect b="b" l="l" r="r" t="t"/>
              <a:pathLst>
                <a:path extrusionOk="0" h="23076" w="16490">
                  <a:moveTo>
                    <a:pt x="8462" y="1"/>
                  </a:moveTo>
                  <a:cubicBezTo>
                    <a:pt x="5789" y="1"/>
                    <a:pt x="3385" y="1907"/>
                    <a:pt x="2842" y="4623"/>
                  </a:cubicBezTo>
                  <a:lnTo>
                    <a:pt x="618" y="15924"/>
                  </a:lnTo>
                  <a:cubicBezTo>
                    <a:pt x="0" y="19012"/>
                    <a:pt x="2036" y="22041"/>
                    <a:pt x="5125" y="22595"/>
                  </a:cubicBezTo>
                  <a:lnTo>
                    <a:pt x="6918" y="22965"/>
                  </a:lnTo>
                  <a:cubicBezTo>
                    <a:pt x="7291" y="23040"/>
                    <a:pt x="7664" y="23076"/>
                    <a:pt x="8030" y="23076"/>
                  </a:cubicBezTo>
                  <a:cubicBezTo>
                    <a:pt x="10701" y="23076"/>
                    <a:pt x="13098" y="21174"/>
                    <a:pt x="13589" y="18459"/>
                  </a:cubicBezTo>
                  <a:lnTo>
                    <a:pt x="15872" y="7153"/>
                  </a:lnTo>
                  <a:cubicBezTo>
                    <a:pt x="16490" y="4064"/>
                    <a:pt x="14454" y="1040"/>
                    <a:pt x="11366" y="422"/>
                  </a:cubicBezTo>
                  <a:lnTo>
                    <a:pt x="9572" y="111"/>
                  </a:lnTo>
                  <a:cubicBezTo>
                    <a:pt x="9200" y="37"/>
                    <a:pt x="8828" y="1"/>
                    <a:pt x="8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1316417" y="2585443"/>
              <a:ext cx="198261" cy="709887"/>
            </a:xfrm>
            <a:custGeom>
              <a:rect b="b" l="l" r="r" t="t"/>
              <a:pathLst>
                <a:path extrusionOk="0" h="13044" w="3643">
                  <a:moveTo>
                    <a:pt x="2967" y="1"/>
                  </a:moveTo>
                  <a:cubicBezTo>
                    <a:pt x="2702" y="1"/>
                    <a:pt x="2471" y="177"/>
                    <a:pt x="2471" y="443"/>
                  </a:cubicBezTo>
                  <a:lnTo>
                    <a:pt x="60" y="12367"/>
                  </a:lnTo>
                  <a:cubicBezTo>
                    <a:pt x="0" y="12673"/>
                    <a:pt x="183" y="12920"/>
                    <a:pt x="495" y="12984"/>
                  </a:cubicBezTo>
                  <a:lnTo>
                    <a:pt x="554" y="13044"/>
                  </a:lnTo>
                  <a:cubicBezTo>
                    <a:pt x="865" y="13044"/>
                    <a:pt x="1172" y="12861"/>
                    <a:pt x="1236" y="12614"/>
                  </a:cubicBezTo>
                  <a:lnTo>
                    <a:pt x="3583" y="631"/>
                  </a:lnTo>
                  <a:cubicBezTo>
                    <a:pt x="3642" y="384"/>
                    <a:pt x="3460" y="72"/>
                    <a:pt x="3148" y="13"/>
                  </a:cubicBezTo>
                  <a:lnTo>
                    <a:pt x="3089" y="13"/>
                  </a:lnTo>
                  <a:cubicBezTo>
                    <a:pt x="3048" y="5"/>
                    <a:pt x="3007" y="1"/>
                    <a:pt x="2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1457587" y="2800571"/>
              <a:ext cx="157934" cy="522347"/>
            </a:xfrm>
            <a:custGeom>
              <a:rect b="b" l="l" r="r" t="t"/>
              <a:pathLst>
                <a:path extrusionOk="0" h="9598" w="2902">
                  <a:moveTo>
                    <a:pt x="2228" y="1"/>
                  </a:moveTo>
                  <a:cubicBezTo>
                    <a:pt x="1975" y="1"/>
                    <a:pt x="1782" y="177"/>
                    <a:pt x="1730" y="443"/>
                  </a:cubicBezTo>
                  <a:lnTo>
                    <a:pt x="1" y="8908"/>
                  </a:lnTo>
                  <a:cubicBezTo>
                    <a:pt x="1" y="9214"/>
                    <a:pt x="184" y="9526"/>
                    <a:pt x="431" y="9526"/>
                  </a:cubicBezTo>
                  <a:lnTo>
                    <a:pt x="554" y="9585"/>
                  </a:lnTo>
                  <a:cubicBezTo>
                    <a:pt x="587" y="9593"/>
                    <a:pt x="621" y="9597"/>
                    <a:pt x="655" y="9597"/>
                  </a:cubicBezTo>
                  <a:cubicBezTo>
                    <a:pt x="879" y="9597"/>
                    <a:pt x="1120" y="9421"/>
                    <a:pt x="1172" y="9155"/>
                  </a:cubicBezTo>
                  <a:lnTo>
                    <a:pt x="2842" y="631"/>
                  </a:lnTo>
                  <a:cubicBezTo>
                    <a:pt x="2901" y="384"/>
                    <a:pt x="2719" y="73"/>
                    <a:pt x="2407" y="13"/>
                  </a:cubicBezTo>
                  <a:lnTo>
                    <a:pt x="2348" y="13"/>
                  </a:lnTo>
                  <a:cubicBezTo>
                    <a:pt x="2307" y="5"/>
                    <a:pt x="2267" y="1"/>
                    <a:pt x="2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1565178" y="2820870"/>
              <a:ext cx="157880" cy="522238"/>
            </a:xfrm>
            <a:custGeom>
              <a:rect b="b" l="l" r="r" t="t"/>
              <a:pathLst>
                <a:path extrusionOk="0" h="9596" w="2901">
                  <a:moveTo>
                    <a:pt x="2248" y="1"/>
                  </a:moveTo>
                  <a:cubicBezTo>
                    <a:pt x="1985" y="1"/>
                    <a:pt x="1783" y="221"/>
                    <a:pt x="1730" y="441"/>
                  </a:cubicBezTo>
                  <a:lnTo>
                    <a:pt x="60" y="8965"/>
                  </a:lnTo>
                  <a:cubicBezTo>
                    <a:pt x="0" y="9212"/>
                    <a:pt x="183" y="9523"/>
                    <a:pt x="430" y="9583"/>
                  </a:cubicBezTo>
                  <a:lnTo>
                    <a:pt x="554" y="9583"/>
                  </a:lnTo>
                  <a:cubicBezTo>
                    <a:pt x="586" y="9591"/>
                    <a:pt x="620" y="9595"/>
                    <a:pt x="654" y="9595"/>
                  </a:cubicBezTo>
                  <a:cubicBezTo>
                    <a:pt x="879" y="9595"/>
                    <a:pt x="1120" y="9419"/>
                    <a:pt x="1171" y="9153"/>
                  </a:cubicBezTo>
                  <a:lnTo>
                    <a:pt x="2842" y="688"/>
                  </a:lnTo>
                  <a:cubicBezTo>
                    <a:pt x="2901" y="382"/>
                    <a:pt x="2718" y="134"/>
                    <a:pt x="2407" y="70"/>
                  </a:cubicBezTo>
                  <a:lnTo>
                    <a:pt x="2348" y="11"/>
                  </a:lnTo>
                  <a:cubicBezTo>
                    <a:pt x="2314" y="4"/>
                    <a:pt x="2280" y="1"/>
                    <a:pt x="2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1615514" y="2328689"/>
              <a:ext cx="188302" cy="172030"/>
            </a:xfrm>
            <a:custGeom>
              <a:rect b="b" l="l" r="r" t="t"/>
              <a:pathLst>
                <a:path extrusionOk="0" h="3161" w="3460">
                  <a:moveTo>
                    <a:pt x="1702" y="1"/>
                  </a:moveTo>
                  <a:cubicBezTo>
                    <a:pt x="973" y="1"/>
                    <a:pt x="347" y="521"/>
                    <a:pt x="184" y="1273"/>
                  </a:cubicBezTo>
                  <a:cubicBezTo>
                    <a:pt x="1" y="2137"/>
                    <a:pt x="554" y="2938"/>
                    <a:pt x="1419" y="3126"/>
                  </a:cubicBezTo>
                  <a:cubicBezTo>
                    <a:pt x="1530" y="3149"/>
                    <a:pt x="1641" y="3160"/>
                    <a:pt x="1749" y="3160"/>
                  </a:cubicBezTo>
                  <a:cubicBezTo>
                    <a:pt x="2481" y="3160"/>
                    <a:pt x="3113" y="2643"/>
                    <a:pt x="3272" y="1890"/>
                  </a:cubicBezTo>
                  <a:cubicBezTo>
                    <a:pt x="3460" y="1025"/>
                    <a:pt x="2901" y="161"/>
                    <a:pt x="2037" y="37"/>
                  </a:cubicBezTo>
                  <a:cubicBezTo>
                    <a:pt x="1923" y="13"/>
                    <a:pt x="1811" y="1"/>
                    <a:pt x="1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1319628" y="2656572"/>
              <a:ext cx="1102654" cy="884311"/>
            </a:xfrm>
            <a:custGeom>
              <a:rect b="b" l="l" r="r" t="t"/>
              <a:pathLst>
                <a:path extrusionOk="0" h="16249" w="20261">
                  <a:moveTo>
                    <a:pt x="18408" y="1"/>
                  </a:moveTo>
                  <a:cubicBezTo>
                    <a:pt x="3524" y="2783"/>
                    <a:pt x="9884" y="12849"/>
                    <a:pt x="9884" y="12849"/>
                  </a:cubicBezTo>
                  <a:cubicBezTo>
                    <a:pt x="9065" y="12769"/>
                    <a:pt x="8313" y="12733"/>
                    <a:pt x="7623" y="12733"/>
                  </a:cubicBezTo>
                  <a:cubicBezTo>
                    <a:pt x="815" y="12733"/>
                    <a:pt x="1" y="16248"/>
                    <a:pt x="1" y="16248"/>
                  </a:cubicBezTo>
                  <a:lnTo>
                    <a:pt x="11925" y="16248"/>
                  </a:lnTo>
                  <a:lnTo>
                    <a:pt x="20261" y="6860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862486" y="2528899"/>
              <a:ext cx="541395" cy="376495"/>
            </a:xfrm>
            <a:custGeom>
              <a:rect b="b" l="l" r="r" t="t"/>
              <a:pathLst>
                <a:path extrusionOk="0" h="6918" w="9948">
                  <a:moveTo>
                    <a:pt x="3575" y="0"/>
                  </a:moveTo>
                  <a:cubicBezTo>
                    <a:pt x="2441" y="0"/>
                    <a:pt x="1439" y="836"/>
                    <a:pt x="0" y="2411"/>
                  </a:cubicBezTo>
                  <a:lnTo>
                    <a:pt x="8401" y="6918"/>
                  </a:lnTo>
                  <a:cubicBezTo>
                    <a:pt x="8401" y="6918"/>
                    <a:pt x="9947" y="4200"/>
                    <a:pt x="6859" y="1670"/>
                  </a:cubicBezTo>
                  <a:cubicBezTo>
                    <a:pt x="5483" y="540"/>
                    <a:pt x="4486" y="0"/>
                    <a:pt x="3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902812" y="2328683"/>
              <a:ext cx="561586" cy="388468"/>
            </a:xfrm>
            <a:custGeom>
              <a:rect b="b" l="l" r="r" t="t"/>
              <a:pathLst>
                <a:path extrusionOk="0" h="7138" w="10319">
                  <a:moveTo>
                    <a:pt x="3525" y="0"/>
                  </a:moveTo>
                  <a:cubicBezTo>
                    <a:pt x="2379" y="0"/>
                    <a:pt x="1326" y="742"/>
                    <a:pt x="1" y="2260"/>
                  </a:cubicBezTo>
                  <a:lnTo>
                    <a:pt x="9083" y="7138"/>
                  </a:lnTo>
                  <a:cubicBezTo>
                    <a:pt x="9083" y="7138"/>
                    <a:pt x="10318" y="4361"/>
                    <a:pt x="7166" y="1826"/>
                  </a:cubicBezTo>
                  <a:cubicBezTo>
                    <a:pt x="5692" y="618"/>
                    <a:pt x="4570" y="0"/>
                    <a:pt x="3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1003656" y="2136250"/>
              <a:ext cx="561586" cy="385964"/>
            </a:xfrm>
            <a:custGeom>
              <a:rect b="b" l="l" r="r" t="t"/>
              <a:pathLst>
                <a:path extrusionOk="0" h="7092" w="10319">
                  <a:moveTo>
                    <a:pt x="3539" y="0"/>
                  </a:moveTo>
                  <a:cubicBezTo>
                    <a:pt x="2383" y="0"/>
                    <a:pt x="1328" y="726"/>
                    <a:pt x="1" y="2214"/>
                  </a:cubicBezTo>
                  <a:lnTo>
                    <a:pt x="9083" y="7091"/>
                  </a:lnTo>
                  <a:cubicBezTo>
                    <a:pt x="9083" y="7091"/>
                    <a:pt x="10318" y="4314"/>
                    <a:pt x="7230" y="1779"/>
                  </a:cubicBezTo>
                  <a:cubicBezTo>
                    <a:pt x="5728" y="602"/>
                    <a:pt x="4591" y="0"/>
                    <a:pt x="3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815411" y="2722095"/>
              <a:ext cx="517721" cy="364848"/>
            </a:xfrm>
            <a:custGeom>
              <a:rect b="b" l="l" r="r" t="t"/>
              <a:pathLst>
                <a:path extrusionOk="0" h="6704" w="9513">
                  <a:moveTo>
                    <a:pt x="3004" y="0"/>
                  </a:moveTo>
                  <a:cubicBezTo>
                    <a:pt x="1991" y="0"/>
                    <a:pt x="1086" y="719"/>
                    <a:pt x="1" y="2379"/>
                  </a:cubicBezTo>
                  <a:lnTo>
                    <a:pt x="7230" y="6703"/>
                  </a:lnTo>
                  <a:cubicBezTo>
                    <a:pt x="7230" y="6703"/>
                    <a:pt x="9513" y="4109"/>
                    <a:pt x="6365" y="1702"/>
                  </a:cubicBezTo>
                  <a:cubicBezTo>
                    <a:pt x="4993" y="628"/>
                    <a:pt x="3951" y="0"/>
                    <a:pt x="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2805424" y="2286840"/>
              <a:ext cx="2392066" cy="860583"/>
            </a:xfrm>
            <a:custGeom>
              <a:rect b="b" l="l" r="r" t="t"/>
              <a:pathLst>
                <a:path extrusionOk="0" h="15813" w="69923">
                  <a:moveTo>
                    <a:pt x="0" y="0"/>
                  </a:moveTo>
                  <a:lnTo>
                    <a:pt x="0" y="15813"/>
                  </a:lnTo>
                  <a:lnTo>
                    <a:pt x="69922" y="15813"/>
                  </a:lnTo>
                  <a:lnTo>
                    <a:pt x="699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2634128" y="2209664"/>
              <a:ext cx="551354" cy="1015252"/>
            </a:xfrm>
            <a:custGeom>
              <a:rect b="b" l="l" r="r" t="t"/>
              <a:pathLst>
                <a:path extrusionOk="0" h="18655" w="10131">
                  <a:moveTo>
                    <a:pt x="9513" y="0"/>
                  </a:moveTo>
                  <a:lnTo>
                    <a:pt x="801" y="1418"/>
                  </a:lnTo>
                  <a:lnTo>
                    <a:pt x="1" y="17725"/>
                  </a:lnTo>
                  <a:lnTo>
                    <a:pt x="10131" y="18654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1709559" y="2340602"/>
              <a:ext cx="326263" cy="1015252"/>
            </a:xfrm>
            <a:custGeom>
              <a:rect b="b" l="l" r="r" t="t"/>
              <a:pathLst>
                <a:path extrusionOk="0" h="18655" w="5995">
                  <a:moveTo>
                    <a:pt x="3707" y="1"/>
                  </a:moveTo>
                  <a:lnTo>
                    <a:pt x="806" y="14825"/>
                  </a:lnTo>
                  <a:lnTo>
                    <a:pt x="1424" y="14825"/>
                  </a:lnTo>
                  <a:cubicBezTo>
                    <a:pt x="1730" y="17854"/>
                    <a:pt x="2719" y="18655"/>
                    <a:pt x="2719" y="18655"/>
                  </a:cubicBezTo>
                  <a:cubicBezTo>
                    <a:pt x="1" y="11984"/>
                    <a:pt x="5995" y="7413"/>
                    <a:pt x="5995" y="7413"/>
                  </a:cubicBezTo>
                  <a:cubicBezTo>
                    <a:pt x="4078" y="5130"/>
                    <a:pt x="3707" y="1"/>
                    <a:pt x="3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7" name="Google Shape;497;p28"/>
          <p:cNvSpPr txBox="1"/>
          <p:nvPr>
            <p:ph idx="1" type="subTitle"/>
          </p:nvPr>
        </p:nvSpPr>
        <p:spPr>
          <a:xfrm>
            <a:off x="720000" y="1679824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8" name="Google Shape;498;p28"/>
          <p:cNvSpPr txBox="1"/>
          <p:nvPr>
            <p:ph idx="2" type="subTitle"/>
          </p:nvPr>
        </p:nvSpPr>
        <p:spPr>
          <a:xfrm>
            <a:off x="3579000" y="1679824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9" name="Google Shape;499;p28"/>
          <p:cNvSpPr txBox="1"/>
          <p:nvPr>
            <p:ph idx="3" type="subTitle"/>
          </p:nvPr>
        </p:nvSpPr>
        <p:spPr>
          <a:xfrm>
            <a:off x="720000" y="33877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0" name="Google Shape;500;p28"/>
          <p:cNvSpPr txBox="1"/>
          <p:nvPr>
            <p:ph idx="4" type="subTitle"/>
          </p:nvPr>
        </p:nvSpPr>
        <p:spPr>
          <a:xfrm>
            <a:off x="3579000" y="33877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1" name="Google Shape;501;p28"/>
          <p:cNvSpPr txBox="1"/>
          <p:nvPr>
            <p:ph idx="5" type="subTitle"/>
          </p:nvPr>
        </p:nvSpPr>
        <p:spPr>
          <a:xfrm>
            <a:off x="6437997" y="1679824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2" name="Google Shape;502;p28"/>
          <p:cNvSpPr txBox="1"/>
          <p:nvPr>
            <p:ph idx="6" type="subTitle"/>
          </p:nvPr>
        </p:nvSpPr>
        <p:spPr>
          <a:xfrm>
            <a:off x="6437997" y="33877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3" name="Google Shape;503;p28"/>
          <p:cNvSpPr txBox="1"/>
          <p:nvPr>
            <p:ph idx="7" type="subTitle"/>
          </p:nvPr>
        </p:nvSpPr>
        <p:spPr>
          <a:xfrm>
            <a:off x="723905" y="138212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504" name="Google Shape;504;p28"/>
          <p:cNvSpPr txBox="1"/>
          <p:nvPr>
            <p:ph idx="8" type="subTitle"/>
          </p:nvPr>
        </p:nvSpPr>
        <p:spPr>
          <a:xfrm>
            <a:off x="3582902" y="138212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505" name="Google Shape;505;p28"/>
          <p:cNvSpPr txBox="1"/>
          <p:nvPr>
            <p:ph idx="9" type="subTitle"/>
          </p:nvPr>
        </p:nvSpPr>
        <p:spPr>
          <a:xfrm>
            <a:off x="6441895" y="138212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506" name="Google Shape;506;p28"/>
          <p:cNvSpPr txBox="1"/>
          <p:nvPr>
            <p:ph idx="13" type="subTitle"/>
          </p:nvPr>
        </p:nvSpPr>
        <p:spPr>
          <a:xfrm>
            <a:off x="723905" y="308682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507" name="Google Shape;507;p28"/>
          <p:cNvSpPr txBox="1"/>
          <p:nvPr>
            <p:ph idx="14" type="subTitle"/>
          </p:nvPr>
        </p:nvSpPr>
        <p:spPr>
          <a:xfrm>
            <a:off x="3582902" y="308682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508" name="Google Shape;508;p28"/>
          <p:cNvSpPr txBox="1"/>
          <p:nvPr>
            <p:ph idx="15" type="subTitle"/>
          </p:nvPr>
        </p:nvSpPr>
        <p:spPr>
          <a:xfrm>
            <a:off x="6441895" y="308682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pilogue SemiBold"/>
              <a:buNone/>
              <a:defRPr sz="20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grpSp>
        <p:nvGrpSpPr>
          <p:cNvPr id="509" name="Google Shape;509;p28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510" name="Google Shape;510;p28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28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2" name="Google Shape;512;p28"/>
          <p:cNvGrpSpPr/>
          <p:nvPr/>
        </p:nvGrpSpPr>
        <p:grpSpPr>
          <a:xfrm>
            <a:off x="1150182" y="180275"/>
            <a:ext cx="7848576" cy="359223"/>
            <a:chOff x="1150182" y="180275"/>
            <a:chExt cx="7848576" cy="359223"/>
          </a:xfrm>
        </p:grpSpPr>
        <p:sp>
          <p:nvSpPr>
            <p:cNvPr id="513" name="Google Shape;513;p28"/>
            <p:cNvSpPr/>
            <p:nvPr/>
          </p:nvSpPr>
          <p:spPr>
            <a:xfrm flipH="1">
              <a:off x="1150182" y="180275"/>
              <a:ext cx="1125632" cy="199698"/>
            </a:xfrm>
            <a:custGeom>
              <a:rect b="b" l="l" r="r" t="t"/>
              <a:pathLst>
                <a:path extrusionOk="0" h="4855" w="27366">
                  <a:moveTo>
                    <a:pt x="17971" y="0"/>
                  </a:moveTo>
                  <a:cubicBezTo>
                    <a:pt x="15346" y="0"/>
                    <a:pt x="13066" y="1062"/>
                    <a:pt x="11306" y="2196"/>
                  </a:cubicBezTo>
                  <a:cubicBezTo>
                    <a:pt x="10351" y="1287"/>
                    <a:pt x="9173" y="848"/>
                    <a:pt x="7858" y="848"/>
                  </a:cubicBezTo>
                  <a:cubicBezTo>
                    <a:pt x="5513" y="848"/>
                    <a:pt x="2732" y="2243"/>
                    <a:pt x="0" y="4854"/>
                  </a:cubicBezTo>
                  <a:lnTo>
                    <a:pt x="27366" y="4854"/>
                  </a:lnTo>
                  <a:cubicBezTo>
                    <a:pt x="23982" y="1215"/>
                    <a:pt x="20779" y="0"/>
                    <a:pt x="1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 flipH="1">
              <a:off x="8045518" y="327976"/>
              <a:ext cx="953240" cy="211523"/>
            </a:xfrm>
            <a:custGeom>
              <a:rect b="b" l="l" r="r" t="t"/>
              <a:pathLst>
                <a:path extrusionOk="0" h="7949" w="35826">
                  <a:moveTo>
                    <a:pt x="20104" y="1"/>
                  </a:moveTo>
                  <a:cubicBezTo>
                    <a:pt x="18294" y="1"/>
                    <a:pt x="16624" y="941"/>
                    <a:pt x="15689" y="2701"/>
                  </a:cubicBezTo>
                  <a:cubicBezTo>
                    <a:pt x="14697" y="2459"/>
                    <a:pt x="13823" y="2354"/>
                    <a:pt x="13054" y="2354"/>
                  </a:cubicBezTo>
                  <a:cubicBezTo>
                    <a:pt x="8123" y="2354"/>
                    <a:pt x="7476" y="6654"/>
                    <a:pt x="7476" y="6654"/>
                  </a:cubicBezTo>
                  <a:cubicBezTo>
                    <a:pt x="7476" y="6654"/>
                    <a:pt x="6090" y="5961"/>
                    <a:pt x="4338" y="5961"/>
                  </a:cubicBezTo>
                  <a:cubicBezTo>
                    <a:pt x="2953" y="5961"/>
                    <a:pt x="1338" y="6395"/>
                    <a:pt x="0" y="7949"/>
                  </a:cubicBezTo>
                  <a:lnTo>
                    <a:pt x="35826" y="7949"/>
                  </a:lnTo>
                  <a:cubicBezTo>
                    <a:pt x="33918" y="5219"/>
                    <a:pt x="31495" y="3919"/>
                    <a:pt x="29194" y="3919"/>
                  </a:cubicBezTo>
                  <a:cubicBezTo>
                    <a:pt x="28217" y="3919"/>
                    <a:pt x="27262" y="4153"/>
                    <a:pt x="26378" y="4613"/>
                  </a:cubicBezTo>
                  <a:cubicBezTo>
                    <a:pt x="24834" y="1460"/>
                    <a:pt x="22360" y="1"/>
                    <a:pt x="201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28"/>
          <p:cNvGrpSpPr/>
          <p:nvPr/>
        </p:nvGrpSpPr>
        <p:grpSpPr>
          <a:xfrm>
            <a:off x="95248" y="4271673"/>
            <a:ext cx="304199" cy="451191"/>
            <a:chOff x="1566223" y="1311123"/>
            <a:chExt cx="304199" cy="451191"/>
          </a:xfrm>
        </p:grpSpPr>
        <p:sp>
          <p:nvSpPr>
            <p:cNvPr id="516" name="Google Shape;516;p28"/>
            <p:cNvSpPr/>
            <p:nvPr/>
          </p:nvSpPr>
          <p:spPr>
            <a:xfrm>
              <a:off x="1566223" y="1311123"/>
              <a:ext cx="304199" cy="451191"/>
            </a:xfrm>
            <a:custGeom>
              <a:rect b="b" l="l" r="r" t="t"/>
              <a:pathLst>
                <a:path extrusionOk="0" h="11549" w="7784">
                  <a:moveTo>
                    <a:pt x="3894" y="0"/>
                  </a:moveTo>
                  <a:cubicBezTo>
                    <a:pt x="1730" y="0"/>
                    <a:pt x="1" y="1789"/>
                    <a:pt x="1" y="3953"/>
                  </a:cubicBezTo>
                  <a:cubicBezTo>
                    <a:pt x="1" y="6671"/>
                    <a:pt x="3336" y="11548"/>
                    <a:pt x="3894" y="11548"/>
                  </a:cubicBezTo>
                  <a:cubicBezTo>
                    <a:pt x="4448" y="11548"/>
                    <a:pt x="7783" y="6607"/>
                    <a:pt x="7783" y="3953"/>
                  </a:cubicBezTo>
                  <a:cubicBezTo>
                    <a:pt x="7783" y="1789"/>
                    <a:pt x="6054" y="0"/>
                    <a:pt x="3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1641134" y="1390638"/>
              <a:ext cx="152021" cy="152168"/>
            </a:xfrm>
            <a:custGeom>
              <a:rect b="b" l="l" r="r" t="t"/>
              <a:pathLst>
                <a:path extrusionOk="0" h="3895" w="3890">
                  <a:moveTo>
                    <a:pt x="1977" y="1"/>
                  </a:moveTo>
                  <a:cubicBezTo>
                    <a:pt x="866" y="1"/>
                    <a:pt x="1" y="866"/>
                    <a:pt x="1" y="1918"/>
                  </a:cubicBezTo>
                  <a:cubicBezTo>
                    <a:pt x="1" y="3030"/>
                    <a:pt x="866" y="3895"/>
                    <a:pt x="1977" y="3895"/>
                  </a:cubicBezTo>
                  <a:cubicBezTo>
                    <a:pt x="3025" y="3895"/>
                    <a:pt x="3890" y="3030"/>
                    <a:pt x="3890" y="1918"/>
                  </a:cubicBezTo>
                  <a:cubicBezTo>
                    <a:pt x="3890" y="866"/>
                    <a:pt x="3025" y="1"/>
                    <a:pt x="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9"/>
          <p:cNvSpPr txBox="1"/>
          <p:nvPr>
            <p:ph hasCustomPrompt="1" type="title"/>
          </p:nvPr>
        </p:nvSpPr>
        <p:spPr>
          <a:xfrm>
            <a:off x="4296400" y="693400"/>
            <a:ext cx="3999900" cy="70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0" name="Google Shape;520;p29"/>
          <p:cNvSpPr txBox="1"/>
          <p:nvPr>
            <p:ph idx="1" type="subTitle"/>
          </p:nvPr>
        </p:nvSpPr>
        <p:spPr>
          <a:xfrm>
            <a:off x="4296400" y="1398198"/>
            <a:ext cx="3999900" cy="347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1" name="Google Shape;521;p29"/>
          <p:cNvSpPr txBox="1"/>
          <p:nvPr>
            <p:ph hasCustomPrompt="1" idx="2" type="title"/>
          </p:nvPr>
        </p:nvSpPr>
        <p:spPr>
          <a:xfrm>
            <a:off x="4296400" y="2045769"/>
            <a:ext cx="3999900" cy="70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9"/>
          <p:cNvSpPr txBox="1"/>
          <p:nvPr>
            <p:ph idx="3" type="subTitle"/>
          </p:nvPr>
        </p:nvSpPr>
        <p:spPr>
          <a:xfrm>
            <a:off x="4296400" y="2750449"/>
            <a:ext cx="3999900" cy="347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3" name="Google Shape;523;p29"/>
          <p:cNvSpPr txBox="1"/>
          <p:nvPr>
            <p:ph hasCustomPrompt="1" idx="4" type="title"/>
          </p:nvPr>
        </p:nvSpPr>
        <p:spPr>
          <a:xfrm>
            <a:off x="4296400" y="3398014"/>
            <a:ext cx="3999900" cy="70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29"/>
          <p:cNvSpPr txBox="1"/>
          <p:nvPr>
            <p:ph idx="5" type="subTitle"/>
          </p:nvPr>
        </p:nvSpPr>
        <p:spPr>
          <a:xfrm>
            <a:off x="4296400" y="4102700"/>
            <a:ext cx="3999900" cy="347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5" name="Google Shape;525;p29"/>
          <p:cNvSpPr/>
          <p:nvPr/>
        </p:nvSpPr>
        <p:spPr>
          <a:xfrm flipH="1">
            <a:off x="394478" y="182061"/>
            <a:ext cx="1262598" cy="280163"/>
          </a:xfrm>
          <a:custGeom>
            <a:rect b="b" l="l" r="r" t="t"/>
            <a:pathLst>
              <a:path extrusionOk="0" h="7949" w="35826">
                <a:moveTo>
                  <a:pt x="20104" y="1"/>
                </a:moveTo>
                <a:cubicBezTo>
                  <a:pt x="18294" y="1"/>
                  <a:pt x="16624" y="941"/>
                  <a:pt x="15689" y="2701"/>
                </a:cubicBezTo>
                <a:cubicBezTo>
                  <a:pt x="14697" y="2459"/>
                  <a:pt x="13823" y="2354"/>
                  <a:pt x="13054" y="2354"/>
                </a:cubicBezTo>
                <a:cubicBezTo>
                  <a:pt x="8123" y="2354"/>
                  <a:pt x="7476" y="6654"/>
                  <a:pt x="7476" y="6654"/>
                </a:cubicBezTo>
                <a:cubicBezTo>
                  <a:pt x="7476" y="6654"/>
                  <a:pt x="6090" y="5961"/>
                  <a:pt x="4338" y="5961"/>
                </a:cubicBezTo>
                <a:cubicBezTo>
                  <a:pt x="2953" y="5961"/>
                  <a:pt x="1338" y="6395"/>
                  <a:pt x="0" y="7949"/>
                </a:cubicBezTo>
                <a:lnTo>
                  <a:pt x="35826" y="7949"/>
                </a:lnTo>
                <a:cubicBezTo>
                  <a:pt x="33918" y="5219"/>
                  <a:pt x="31495" y="3919"/>
                  <a:pt x="29194" y="3919"/>
                </a:cubicBezTo>
                <a:cubicBezTo>
                  <a:pt x="28217" y="3919"/>
                  <a:pt x="27262" y="4153"/>
                  <a:pt x="26378" y="4613"/>
                </a:cubicBezTo>
                <a:cubicBezTo>
                  <a:pt x="24834" y="1460"/>
                  <a:pt x="22360" y="1"/>
                  <a:pt x="201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29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527" name="Google Shape;527;p29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29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0"/>
          <p:cNvSpPr/>
          <p:nvPr/>
        </p:nvSpPr>
        <p:spPr>
          <a:xfrm rot="-4973965">
            <a:off x="8089793" y="213450"/>
            <a:ext cx="2088145" cy="1139083"/>
          </a:xfrm>
          <a:custGeom>
            <a:rect b="b" l="l" r="r" t="t"/>
            <a:pathLst>
              <a:path extrusionOk="0" h="28474" w="52198">
                <a:moveTo>
                  <a:pt x="32614" y="1"/>
                </a:moveTo>
                <a:cubicBezTo>
                  <a:pt x="32308" y="1"/>
                  <a:pt x="31997" y="60"/>
                  <a:pt x="31690" y="60"/>
                </a:cubicBezTo>
                <a:lnTo>
                  <a:pt x="31690" y="371"/>
                </a:lnTo>
                <a:cubicBezTo>
                  <a:pt x="31997" y="371"/>
                  <a:pt x="32308" y="307"/>
                  <a:pt x="32614" y="307"/>
                </a:cubicBezTo>
                <a:lnTo>
                  <a:pt x="32614" y="1"/>
                </a:lnTo>
                <a:close/>
                <a:moveTo>
                  <a:pt x="33543" y="1"/>
                </a:moveTo>
                <a:lnTo>
                  <a:pt x="33543" y="307"/>
                </a:lnTo>
                <a:cubicBezTo>
                  <a:pt x="33850" y="371"/>
                  <a:pt x="34161" y="371"/>
                  <a:pt x="34408" y="371"/>
                </a:cubicBezTo>
                <a:lnTo>
                  <a:pt x="34467" y="60"/>
                </a:lnTo>
                <a:cubicBezTo>
                  <a:pt x="34161" y="60"/>
                  <a:pt x="33850" y="60"/>
                  <a:pt x="33543" y="1"/>
                </a:cubicBezTo>
                <a:close/>
                <a:moveTo>
                  <a:pt x="30761" y="60"/>
                </a:moveTo>
                <a:cubicBezTo>
                  <a:pt x="30455" y="60"/>
                  <a:pt x="30144" y="124"/>
                  <a:pt x="29837" y="124"/>
                </a:cubicBezTo>
                <a:lnTo>
                  <a:pt x="29837" y="431"/>
                </a:lnTo>
                <a:cubicBezTo>
                  <a:pt x="30144" y="431"/>
                  <a:pt x="30455" y="371"/>
                  <a:pt x="30761" y="371"/>
                </a:cubicBezTo>
                <a:lnTo>
                  <a:pt x="30761" y="60"/>
                </a:lnTo>
                <a:close/>
                <a:moveTo>
                  <a:pt x="35396" y="60"/>
                </a:moveTo>
                <a:lnTo>
                  <a:pt x="35332" y="371"/>
                </a:lnTo>
                <a:cubicBezTo>
                  <a:pt x="35643" y="431"/>
                  <a:pt x="35950" y="431"/>
                  <a:pt x="36261" y="431"/>
                </a:cubicBezTo>
                <a:lnTo>
                  <a:pt x="36261" y="124"/>
                </a:lnTo>
                <a:cubicBezTo>
                  <a:pt x="36014" y="124"/>
                  <a:pt x="35703" y="124"/>
                  <a:pt x="35396" y="60"/>
                </a:cubicBezTo>
                <a:close/>
                <a:moveTo>
                  <a:pt x="28908" y="184"/>
                </a:moveTo>
                <a:cubicBezTo>
                  <a:pt x="28602" y="248"/>
                  <a:pt x="28291" y="248"/>
                  <a:pt x="27984" y="307"/>
                </a:cubicBezTo>
                <a:lnTo>
                  <a:pt x="28044" y="554"/>
                </a:lnTo>
                <a:cubicBezTo>
                  <a:pt x="28291" y="554"/>
                  <a:pt x="28602" y="554"/>
                  <a:pt x="28908" y="495"/>
                </a:cubicBezTo>
                <a:lnTo>
                  <a:pt x="28908" y="184"/>
                </a:lnTo>
                <a:close/>
                <a:moveTo>
                  <a:pt x="37185" y="248"/>
                </a:moveTo>
                <a:lnTo>
                  <a:pt x="37185" y="495"/>
                </a:lnTo>
                <a:cubicBezTo>
                  <a:pt x="37497" y="554"/>
                  <a:pt x="37803" y="554"/>
                  <a:pt x="38114" y="618"/>
                </a:cubicBezTo>
                <a:lnTo>
                  <a:pt x="38114" y="307"/>
                </a:lnTo>
                <a:cubicBezTo>
                  <a:pt x="37803" y="248"/>
                  <a:pt x="37497" y="248"/>
                  <a:pt x="37185" y="248"/>
                </a:cubicBezTo>
                <a:close/>
                <a:moveTo>
                  <a:pt x="27055" y="371"/>
                </a:moveTo>
                <a:cubicBezTo>
                  <a:pt x="26749" y="431"/>
                  <a:pt x="26438" y="495"/>
                  <a:pt x="26131" y="495"/>
                </a:cubicBezTo>
                <a:lnTo>
                  <a:pt x="26190" y="801"/>
                </a:lnTo>
                <a:cubicBezTo>
                  <a:pt x="26502" y="742"/>
                  <a:pt x="26808" y="742"/>
                  <a:pt x="27119" y="678"/>
                </a:cubicBezTo>
                <a:lnTo>
                  <a:pt x="27055" y="371"/>
                </a:lnTo>
                <a:close/>
                <a:moveTo>
                  <a:pt x="39038" y="431"/>
                </a:moveTo>
                <a:lnTo>
                  <a:pt x="38979" y="742"/>
                </a:lnTo>
                <a:cubicBezTo>
                  <a:pt x="39285" y="742"/>
                  <a:pt x="39597" y="801"/>
                  <a:pt x="39903" y="865"/>
                </a:cubicBezTo>
                <a:lnTo>
                  <a:pt x="39967" y="554"/>
                </a:lnTo>
                <a:cubicBezTo>
                  <a:pt x="39656" y="495"/>
                  <a:pt x="39350" y="431"/>
                  <a:pt x="39038" y="431"/>
                </a:cubicBezTo>
                <a:close/>
                <a:moveTo>
                  <a:pt x="25266" y="678"/>
                </a:moveTo>
                <a:cubicBezTo>
                  <a:pt x="24955" y="678"/>
                  <a:pt x="24649" y="742"/>
                  <a:pt x="24337" y="801"/>
                </a:cubicBezTo>
                <a:lnTo>
                  <a:pt x="24402" y="1112"/>
                </a:lnTo>
                <a:cubicBezTo>
                  <a:pt x="24708" y="1048"/>
                  <a:pt x="24955" y="989"/>
                  <a:pt x="25266" y="925"/>
                </a:cubicBezTo>
                <a:lnTo>
                  <a:pt x="25266" y="678"/>
                </a:lnTo>
                <a:close/>
                <a:moveTo>
                  <a:pt x="40891" y="678"/>
                </a:moveTo>
                <a:lnTo>
                  <a:pt x="40832" y="989"/>
                </a:lnTo>
                <a:cubicBezTo>
                  <a:pt x="41138" y="1048"/>
                  <a:pt x="41450" y="1112"/>
                  <a:pt x="41697" y="1172"/>
                </a:cubicBezTo>
                <a:lnTo>
                  <a:pt x="41756" y="865"/>
                </a:lnTo>
                <a:cubicBezTo>
                  <a:pt x="41450" y="801"/>
                  <a:pt x="41203" y="742"/>
                  <a:pt x="40891" y="678"/>
                </a:cubicBezTo>
                <a:close/>
                <a:moveTo>
                  <a:pt x="23413" y="989"/>
                </a:moveTo>
                <a:cubicBezTo>
                  <a:pt x="23102" y="1048"/>
                  <a:pt x="22796" y="1112"/>
                  <a:pt x="22549" y="1172"/>
                </a:cubicBezTo>
                <a:lnTo>
                  <a:pt x="22608" y="1483"/>
                </a:lnTo>
                <a:cubicBezTo>
                  <a:pt x="22855" y="1419"/>
                  <a:pt x="23166" y="1360"/>
                  <a:pt x="23473" y="1295"/>
                </a:cubicBezTo>
                <a:lnTo>
                  <a:pt x="23413" y="989"/>
                </a:lnTo>
                <a:close/>
                <a:moveTo>
                  <a:pt x="42685" y="1048"/>
                </a:moveTo>
                <a:lnTo>
                  <a:pt x="42621" y="1360"/>
                </a:lnTo>
                <a:cubicBezTo>
                  <a:pt x="42932" y="1419"/>
                  <a:pt x="43239" y="1483"/>
                  <a:pt x="43486" y="1542"/>
                </a:cubicBezTo>
                <a:lnTo>
                  <a:pt x="43609" y="1236"/>
                </a:lnTo>
                <a:lnTo>
                  <a:pt x="42685" y="1048"/>
                </a:lnTo>
                <a:close/>
                <a:moveTo>
                  <a:pt x="21620" y="1419"/>
                </a:moveTo>
                <a:cubicBezTo>
                  <a:pt x="21313" y="1483"/>
                  <a:pt x="21002" y="1607"/>
                  <a:pt x="20755" y="1666"/>
                </a:cubicBezTo>
                <a:lnTo>
                  <a:pt x="20819" y="1977"/>
                </a:lnTo>
                <a:cubicBezTo>
                  <a:pt x="21125" y="1854"/>
                  <a:pt x="21373" y="1789"/>
                  <a:pt x="21684" y="1730"/>
                </a:cubicBezTo>
                <a:lnTo>
                  <a:pt x="21620" y="1419"/>
                </a:lnTo>
                <a:close/>
                <a:moveTo>
                  <a:pt x="44474" y="1483"/>
                </a:moveTo>
                <a:lnTo>
                  <a:pt x="44415" y="1789"/>
                </a:lnTo>
                <a:cubicBezTo>
                  <a:pt x="44721" y="1854"/>
                  <a:pt x="44968" y="1913"/>
                  <a:pt x="45279" y="2037"/>
                </a:cubicBezTo>
                <a:lnTo>
                  <a:pt x="45339" y="1730"/>
                </a:lnTo>
                <a:cubicBezTo>
                  <a:pt x="45092" y="1666"/>
                  <a:pt x="44785" y="1542"/>
                  <a:pt x="44474" y="1483"/>
                </a:cubicBezTo>
                <a:close/>
                <a:moveTo>
                  <a:pt x="19831" y="1913"/>
                </a:moveTo>
                <a:cubicBezTo>
                  <a:pt x="19519" y="2037"/>
                  <a:pt x="19272" y="2101"/>
                  <a:pt x="18966" y="2224"/>
                </a:cubicBezTo>
                <a:lnTo>
                  <a:pt x="19090" y="2531"/>
                </a:lnTo>
                <a:cubicBezTo>
                  <a:pt x="19337" y="2407"/>
                  <a:pt x="19643" y="2284"/>
                  <a:pt x="19954" y="2224"/>
                </a:cubicBezTo>
                <a:lnTo>
                  <a:pt x="19831" y="1913"/>
                </a:lnTo>
                <a:close/>
                <a:moveTo>
                  <a:pt x="46268" y="1977"/>
                </a:moveTo>
                <a:lnTo>
                  <a:pt x="46144" y="2284"/>
                </a:lnTo>
                <a:cubicBezTo>
                  <a:pt x="46450" y="2407"/>
                  <a:pt x="46762" y="2471"/>
                  <a:pt x="47009" y="2595"/>
                </a:cubicBezTo>
                <a:lnTo>
                  <a:pt x="47132" y="2284"/>
                </a:lnTo>
                <a:cubicBezTo>
                  <a:pt x="46821" y="2160"/>
                  <a:pt x="46574" y="2101"/>
                  <a:pt x="46268" y="1977"/>
                </a:cubicBezTo>
                <a:close/>
                <a:moveTo>
                  <a:pt x="18101" y="2531"/>
                </a:moveTo>
                <a:cubicBezTo>
                  <a:pt x="17790" y="2654"/>
                  <a:pt x="17543" y="2718"/>
                  <a:pt x="17237" y="2842"/>
                </a:cubicBezTo>
                <a:lnTo>
                  <a:pt x="17360" y="3148"/>
                </a:lnTo>
                <a:cubicBezTo>
                  <a:pt x="17607" y="3025"/>
                  <a:pt x="17914" y="2901"/>
                  <a:pt x="18225" y="2778"/>
                </a:cubicBezTo>
                <a:lnTo>
                  <a:pt x="18101" y="2531"/>
                </a:lnTo>
                <a:close/>
                <a:moveTo>
                  <a:pt x="47997" y="2595"/>
                </a:moveTo>
                <a:lnTo>
                  <a:pt x="47874" y="2901"/>
                </a:lnTo>
                <a:cubicBezTo>
                  <a:pt x="48180" y="2966"/>
                  <a:pt x="48491" y="3089"/>
                  <a:pt x="48738" y="3213"/>
                </a:cubicBezTo>
                <a:lnTo>
                  <a:pt x="48862" y="2966"/>
                </a:lnTo>
                <a:cubicBezTo>
                  <a:pt x="48551" y="2842"/>
                  <a:pt x="48304" y="2718"/>
                  <a:pt x="47997" y="2595"/>
                </a:cubicBezTo>
                <a:close/>
                <a:moveTo>
                  <a:pt x="16372" y="3213"/>
                </a:moveTo>
                <a:cubicBezTo>
                  <a:pt x="16125" y="3336"/>
                  <a:pt x="15813" y="3460"/>
                  <a:pt x="15566" y="3583"/>
                </a:cubicBezTo>
                <a:lnTo>
                  <a:pt x="15690" y="3890"/>
                </a:lnTo>
                <a:cubicBezTo>
                  <a:pt x="15937" y="3766"/>
                  <a:pt x="16248" y="3643"/>
                  <a:pt x="16495" y="3519"/>
                </a:cubicBezTo>
                <a:lnTo>
                  <a:pt x="16372" y="3213"/>
                </a:lnTo>
                <a:close/>
                <a:moveTo>
                  <a:pt x="49727" y="3272"/>
                </a:moveTo>
                <a:lnTo>
                  <a:pt x="49603" y="3583"/>
                </a:lnTo>
                <a:cubicBezTo>
                  <a:pt x="49850" y="3707"/>
                  <a:pt x="50157" y="3830"/>
                  <a:pt x="50404" y="3954"/>
                </a:cubicBezTo>
                <a:lnTo>
                  <a:pt x="50527" y="3643"/>
                </a:lnTo>
                <a:cubicBezTo>
                  <a:pt x="50280" y="3519"/>
                  <a:pt x="49974" y="3395"/>
                  <a:pt x="49727" y="3272"/>
                </a:cubicBezTo>
                <a:close/>
                <a:moveTo>
                  <a:pt x="14702" y="4013"/>
                </a:moveTo>
                <a:cubicBezTo>
                  <a:pt x="14454" y="4137"/>
                  <a:pt x="14148" y="4324"/>
                  <a:pt x="13901" y="4448"/>
                </a:cubicBezTo>
                <a:lnTo>
                  <a:pt x="14025" y="4754"/>
                </a:lnTo>
                <a:cubicBezTo>
                  <a:pt x="14331" y="4572"/>
                  <a:pt x="14578" y="4448"/>
                  <a:pt x="14825" y="4260"/>
                </a:cubicBezTo>
                <a:lnTo>
                  <a:pt x="14702" y="4013"/>
                </a:lnTo>
                <a:close/>
                <a:moveTo>
                  <a:pt x="51392" y="4077"/>
                </a:moveTo>
                <a:lnTo>
                  <a:pt x="51268" y="4324"/>
                </a:lnTo>
                <a:cubicBezTo>
                  <a:pt x="51515" y="4507"/>
                  <a:pt x="51763" y="4631"/>
                  <a:pt x="52074" y="4754"/>
                </a:cubicBezTo>
                <a:lnTo>
                  <a:pt x="52197" y="4507"/>
                </a:lnTo>
                <a:cubicBezTo>
                  <a:pt x="51950" y="4384"/>
                  <a:pt x="51639" y="4201"/>
                  <a:pt x="51392" y="4077"/>
                </a:cubicBezTo>
                <a:close/>
                <a:moveTo>
                  <a:pt x="13096" y="4942"/>
                </a:moveTo>
                <a:cubicBezTo>
                  <a:pt x="12849" y="5125"/>
                  <a:pt x="12601" y="5248"/>
                  <a:pt x="12354" y="5436"/>
                </a:cubicBezTo>
                <a:lnTo>
                  <a:pt x="12478" y="5683"/>
                </a:lnTo>
                <a:cubicBezTo>
                  <a:pt x="12725" y="5496"/>
                  <a:pt x="13036" y="5372"/>
                  <a:pt x="13283" y="5189"/>
                </a:cubicBezTo>
                <a:lnTo>
                  <a:pt x="13096" y="4942"/>
                </a:lnTo>
                <a:close/>
                <a:moveTo>
                  <a:pt x="11554" y="5990"/>
                </a:moveTo>
                <a:cubicBezTo>
                  <a:pt x="11307" y="6177"/>
                  <a:pt x="11060" y="6360"/>
                  <a:pt x="10872" y="6548"/>
                </a:cubicBezTo>
                <a:lnTo>
                  <a:pt x="11060" y="6795"/>
                </a:lnTo>
                <a:cubicBezTo>
                  <a:pt x="11307" y="6607"/>
                  <a:pt x="11490" y="6425"/>
                  <a:pt x="11737" y="6237"/>
                </a:cubicBezTo>
                <a:lnTo>
                  <a:pt x="11554" y="5990"/>
                </a:lnTo>
                <a:close/>
                <a:moveTo>
                  <a:pt x="10131" y="7166"/>
                </a:moveTo>
                <a:cubicBezTo>
                  <a:pt x="9884" y="7349"/>
                  <a:pt x="9701" y="7536"/>
                  <a:pt x="9454" y="7783"/>
                </a:cubicBezTo>
                <a:lnTo>
                  <a:pt x="9637" y="7966"/>
                </a:lnTo>
                <a:cubicBezTo>
                  <a:pt x="9884" y="7783"/>
                  <a:pt x="10131" y="7596"/>
                  <a:pt x="10318" y="7349"/>
                </a:cubicBezTo>
                <a:lnTo>
                  <a:pt x="10131" y="7166"/>
                </a:lnTo>
                <a:close/>
                <a:moveTo>
                  <a:pt x="8772" y="8401"/>
                </a:moveTo>
                <a:cubicBezTo>
                  <a:pt x="8525" y="8584"/>
                  <a:pt x="8342" y="8831"/>
                  <a:pt x="8095" y="9019"/>
                </a:cubicBezTo>
                <a:lnTo>
                  <a:pt x="8342" y="9266"/>
                </a:lnTo>
                <a:cubicBezTo>
                  <a:pt x="8525" y="9019"/>
                  <a:pt x="8772" y="8831"/>
                  <a:pt x="8960" y="8584"/>
                </a:cubicBezTo>
                <a:lnTo>
                  <a:pt x="8772" y="8401"/>
                </a:lnTo>
                <a:close/>
                <a:moveTo>
                  <a:pt x="7477" y="9696"/>
                </a:moveTo>
                <a:cubicBezTo>
                  <a:pt x="7289" y="9943"/>
                  <a:pt x="7107" y="10190"/>
                  <a:pt x="6859" y="10437"/>
                </a:cubicBezTo>
                <a:lnTo>
                  <a:pt x="7107" y="10625"/>
                </a:lnTo>
                <a:cubicBezTo>
                  <a:pt x="7289" y="10378"/>
                  <a:pt x="7536" y="10131"/>
                  <a:pt x="7724" y="9943"/>
                </a:cubicBezTo>
                <a:lnTo>
                  <a:pt x="7477" y="9696"/>
                </a:lnTo>
                <a:close/>
                <a:moveTo>
                  <a:pt x="6301" y="11119"/>
                </a:moveTo>
                <a:lnTo>
                  <a:pt x="5748" y="11860"/>
                </a:lnTo>
                <a:lnTo>
                  <a:pt x="5995" y="12043"/>
                </a:lnTo>
                <a:lnTo>
                  <a:pt x="6548" y="11302"/>
                </a:lnTo>
                <a:lnTo>
                  <a:pt x="6301" y="11119"/>
                </a:lnTo>
                <a:close/>
                <a:moveTo>
                  <a:pt x="5189" y="12661"/>
                </a:moveTo>
                <a:cubicBezTo>
                  <a:pt x="5066" y="12908"/>
                  <a:pt x="4883" y="13155"/>
                  <a:pt x="4695" y="13402"/>
                </a:cubicBezTo>
                <a:lnTo>
                  <a:pt x="4942" y="13590"/>
                </a:lnTo>
                <a:cubicBezTo>
                  <a:pt x="5130" y="13343"/>
                  <a:pt x="5313" y="13095"/>
                  <a:pt x="5436" y="12784"/>
                </a:cubicBezTo>
                <a:lnTo>
                  <a:pt x="5189" y="12661"/>
                </a:lnTo>
                <a:close/>
                <a:moveTo>
                  <a:pt x="4201" y="14207"/>
                </a:moveTo>
                <a:cubicBezTo>
                  <a:pt x="4077" y="14454"/>
                  <a:pt x="3954" y="14761"/>
                  <a:pt x="3771" y="15008"/>
                </a:cubicBezTo>
                <a:lnTo>
                  <a:pt x="4077" y="15196"/>
                </a:lnTo>
                <a:cubicBezTo>
                  <a:pt x="4201" y="14884"/>
                  <a:pt x="4324" y="14637"/>
                  <a:pt x="4512" y="14390"/>
                </a:cubicBezTo>
                <a:lnTo>
                  <a:pt x="4201" y="14207"/>
                </a:lnTo>
                <a:close/>
                <a:moveTo>
                  <a:pt x="3336" y="15813"/>
                </a:moveTo>
                <a:cubicBezTo>
                  <a:pt x="3213" y="16120"/>
                  <a:pt x="3089" y="16367"/>
                  <a:pt x="2966" y="16678"/>
                </a:cubicBezTo>
                <a:lnTo>
                  <a:pt x="3213" y="16802"/>
                </a:lnTo>
                <a:cubicBezTo>
                  <a:pt x="3336" y="16554"/>
                  <a:pt x="3524" y="16243"/>
                  <a:pt x="3648" y="15996"/>
                </a:cubicBezTo>
                <a:lnTo>
                  <a:pt x="3336" y="15813"/>
                </a:lnTo>
                <a:close/>
                <a:moveTo>
                  <a:pt x="2595" y="17543"/>
                </a:moveTo>
                <a:cubicBezTo>
                  <a:pt x="2471" y="17790"/>
                  <a:pt x="2348" y="18096"/>
                  <a:pt x="2224" y="18408"/>
                </a:cubicBezTo>
                <a:lnTo>
                  <a:pt x="2536" y="18467"/>
                </a:lnTo>
                <a:cubicBezTo>
                  <a:pt x="2659" y="18220"/>
                  <a:pt x="2783" y="17913"/>
                  <a:pt x="2842" y="17666"/>
                </a:cubicBezTo>
                <a:lnTo>
                  <a:pt x="2595" y="17543"/>
                </a:lnTo>
                <a:close/>
                <a:moveTo>
                  <a:pt x="1918" y="19272"/>
                </a:moveTo>
                <a:cubicBezTo>
                  <a:pt x="1854" y="19519"/>
                  <a:pt x="1730" y="19826"/>
                  <a:pt x="1607" y="20137"/>
                </a:cubicBezTo>
                <a:lnTo>
                  <a:pt x="1918" y="20196"/>
                </a:lnTo>
                <a:cubicBezTo>
                  <a:pt x="2042" y="19949"/>
                  <a:pt x="2101" y="19643"/>
                  <a:pt x="2224" y="19332"/>
                </a:cubicBezTo>
                <a:lnTo>
                  <a:pt x="1918" y="19272"/>
                </a:lnTo>
                <a:close/>
                <a:moveTo>
                  <a:pt x="1360" y="21002"/>
                </a:moveTo>
                <a:cubicBezTo>
                  <a:pt x="1300" y="21308"/>
                  <a:pt x="1177" y="21619"/>
                  <a:pt x="1113" y="21926"/>
                </a:cubicBezTo>
                <a:lnTo>
                  <a:pt x="1424" y="21990"/>
                </a:lnTo>
                <a:cubicBezTo>
                  <a:pt x="1483" y="21679"/>
                  <a:pt x="1607" y="21372"/>
                  <a:pt x="1671" y="21061"/>
                </a:cubicBezTo>
                <a:lnTo>
                  <a:pt x="1360" y="21002"/>
                </a:lnTo>
                <a:close/>
                <a:moveTo>
                  <a:pt x="930" y="22791"/>
                </a:moveTo>
                <a:cubicBezTo>
                  <a:pt x="865" y="23102"/>
                  <a:pt x="806" y="23408"/>
                  <a:pt x="683" y="23720"/>
                </a:cubicBezTo>
                <a:lnTo>
                  <a:pt x="989" y="23779"/>
                </a:lnTo>
                <a:cubicBezTo>
                  <a:pt x="1053" y="23472"/>
                  <a:pt x="1113" y="23161"/>
                  <a:pt x="1236" y="22855"/>
                </a:cubicBezTo>
                <a:lnTo>
                  <a:pt x="930" y="22791"/>
                </a:lnTo>
                <a:close/>
                <a:moveTo>
                  <a:pt x="559" y="24584"/>
                </a:moveTo>
                <a:lnTo>
                  <a:pt x="371" y="25508"/>
                </a:lnTo>
                <a:lnTo>
                  <a:pt x="683" y="25573"/>
                </a:lnTo>
                <a:lnTo>
                  <a:pt x="865" y="24644"/>
                </a:lnTo>
                <a:lnTo>
                  <a:pt x="559" y="24584"/>
                </a:lnTo>
                <a:close/>
                <a:moveTo>
                  <a:pt x="248" y="26437"/>
                </a:moveTo>
                <a:cubicBezTo>
                  <a:pt x="188" y="26744"/>
                  <a:pt x="188" y="27055"/>
                  <a:pt x="124" y="27361"/>
                </a:cubicBezTo>
                <a:lnTo>
                  <a:pt x="436" y="27361"/>
                </a:lnTo>
                <a:cubicBezTo>
                  <a:pt x="495" y="27055"/>
                  <a:pt x="495" y="26744"/>
                  <a:pt x="559" y="26497"/>
                </a:cubicBezTo>
                <a:lnTo>
                  <a:pt x="248" y="26437"/>
                </a:lnTo>
                <a:close/>
                <a:moveTo>
                  <a:pt x="65" y="28290"/>
                </a:moveTo>
                <a:lnTo>
                  <a:pt x="1" y="28414"/>
                </a:lnTo>
                <a:lnTo>
                  <a:pt x="312" y="28473"/>
                </a:lnTo>
                <a:lnTo>
                  <a:pt x="371" y="282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0"/>
          <p:cNvSpPr txBox="1"/>
          <p:nvPr>
            <p:ph type="title"/>
          </p:nvPr>
        </p:nvSpPr>
        <p:spPr>
          <a:xfrm>
            <a:off x="4615775" y="646175"/>
            <a:ext cx="38151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30"/>
          <p:cNvSpPr txBox="1"/>
          <p:nvPr>
            <p:ph idx="1" type="subTitle"/>
          </p:nvPr>
        </p:nvSpPr>
        <p:spPr>
          <a:xfrm>
            <a:off x="4615775" y="1627400"/>
            <a:ext cx="3815100" cy="8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3" name="Google Shape;533;p30"/>
          <p:cNvSpPr txBox="1"/>
          <p:nvPr/>
        </p:nvSpPr>
        <p:spPr>
          <a:xfrm>
            <a:off x="4615775" y="3459550"/>
            <a:ext cx="3815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 </a:t>
            </a:r>
            <a:endParaRPr b="1" sz="1000" u="sng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  <p:grpSp>
        <p:nvGrpSpPr>
          <p:cNvPr id="534" name="Google Shape;534;p30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535" name="Google Shape;535;p30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30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7" name="Google Shape;537;p30"/>
          <p:cNvGrpSpPr/>
          <p:nvPr/>
        </p:nvGrpSpPr>
        <p:grpSpPr>
          <a:xfrm>
            <a:off x="8489667" y="539507"/>
            <a:ext cx="220599" cy="327299"/>
            <a:chOff x="130442" y="4409282"/>
            <a:chExt cx="220599" cy="327299"/>
          </a:xfrm>
        </p:grpSpPr>
        <p:sp>
          <p:nvSpPr>
            <p:cNvPr id="538" name="Google Shape;538;p30"/>
            <p:cNvSpPr/>
            <p:nvPr/>
          </p:nvSpPr>
          <p:spPr>
            <a:xfrm>
              <a:off x="130442" y="4409282"/>
              <a:ext cx="220599" cy="327299"/>
            </a:xfrm>
            <a:custGeom>
              <a:rect b="b" l="l" r="r" t="t"/>
              <a:pathLst>
                <a:path extrusionOk="0" h="11549" w="7784">
                  <a:moveTo>
                    <a:pt x="3894" y="0"/>
                  </a:moveTo>
                  <a:cubicBezTo>
                    <a:pt x="1730" y="0"/>
                    <a:pt x="1" y="1789"/>
                    <a:pt x="1" y="3953"/>
                  </a:cubicBezTo>
                  <a:cubicBezTo>
                    <a:pt x="1" y="6671"/>
                    <a:pt x="3336" y="11548"/>
                    <a:pt x="3894" y="11548"/>
                  </a:cubicBezTo>
                  <a:cubicBezTo>
                    <a:pt x="4448" y="11548"/>
                    <a:pt x="7783" y="6607"/>
                    <a:pt x="7783" y="3953"/>
                  </a:cubicBezTo>
                  <a:cubicBezTo>
                    <a:pt x="7783" y="1789"/>
                    <a:pt x="6054" y="0"/>
                    <a:pt x="3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184774" y="4466957"/>
              <a:ext cx="110243" cy="110384"/>
            </a:xfrm>
            <a:custGeom>
              <a:rect b="b" l="l" r="r" t="t"/>
              <a:pathLst>
                <a:path extrusionOk="0" h="3895" w="3890">
                  <a:moveTo>
                    <a:pt x="1977" y="1"/>
                  </a:moveTo>
                  <a:cubicBezTo>
                    <a:pt x="866" y="1"/>
                    <a:pt x="1" y="866"/>
                    <a:pt x="1" y="1918"/>
                  </a:cubicBezTo>
                  <a:cubicBezTo>
                    <a:pt x="1" y="3030"/>
                    <a:pt x="866" y="3895"/>
                    <a:pt x="1977" y="3895"/>
                  </a:cubicBezTo>
                  <a:cubicBezTo>
                    <a:pt x="3025" y="3895"/>
                    <a:pt x="3890" y="3030"/>
                    <a:pt x="3890" y="1918"/>
                  </a:cubicBezTo>
                  <a:cubicBezTo>
                    <a:pt x="3890" y="866"/>
                    <a:pt x="3025" y="1"/>
                    <a:pt x="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30"/>
          <p:cNvSpPr/>
          <p:nvPr/>
        </p:nvSpPr>
        <p:spPr>
          <a:xfrm>
            <a:off x="2299720" y="228859"/>
            <a:ext cx="775552" cy="137591"/>
          </a:xfrm>
          <a:custGeom>
            <a:rect b="b" l="l" r="r" t="t"/>
            <a:pathLst>
              <a:path extrusionOk="0" h="4855" w="27366">
                <a:moveTo>
                  <a:pt x="17971" y="0"/>
                </a:moveTo>
                <a:cubicBezTo>
                  <a:pt x="15346" y="0"/>
                  <a:pt x="13066" y="1062"/>
                  <a:pt x="11306" y="2196"/>
                </a:cubicBezTo>
                <a:cubicBezTo>
                  <a:pt x="10351" y="1287"/>
                  <a:pt x="9173" y="848"/>
                  <a:pt x="7858" y="848"/>
                </a:cubicBezTo>
                <a:cubicBezTo>
                  <a:pt x="5513" y="848"/>
                  <a:pt x="2732" y="2243"/>
                  <a:pt x="0" y="4854"/>
                </a:cubicBezTo>
                <a:lnTo>
                  <a:pt x="27366" y="4854"/>
                </a:lnTo>
                <a:cubicBezTo>
                  <a:pt x="23982" y="1215"/>
                  <a:pt x="20779" y="0"/>
                  <a:pt x="179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720000" y="1171976"/>
            <a:ext cx="77040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0" name="Google Shape;40;p4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41" name="Google Shape;41;p4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4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" name="Google Shape;43;p4"/>
          <p:cNvGrpSpPr/>
          <p:nvPr/>
        </p:nvGrpSpPr>
        <p:grpSpPr>
          <a:xfrm>
            <a:off x="7450591" y="136168"/>
            <a:ext cx="1802068" cy="461692"/>
            <a:chOff x="6924864" y="1973275"/>
            <a:chExt cx="1994762" cy="511060"/>
          </a:xfrm>
        </p:grpSpPr>
        <p:sp>
          <p:nvSpPr>
            <p:cNvPr id="44" name="Google Shape;44;p4"/>
            <p:cNvSpPr/>
            <p:nvPr/>
          </p:nvSpPr>
          <p:spPr>
            <a:xfrm>
              <a:off x="6933633" y="2066331"/>
              <a:ext cx="618200" cy="418003"/>
            </a:xfrm>
            <a:custGeom>
              <a:rect b="b" l="l" r="r" t="t"/>
              <a:pathLst>
                <a:path extrusionOk="0" h="23596" w="34897">
                  <a:moveTo>
                    <a:pt x="30944" y="0"/>
                  </a:moveTo>
                  <a:lnTo>
                    <a:pt x="0" y="7595"/>
                  </a:lnTo>
                  <a:lnTo>
                    <a:pt x="3953" y="23596"/>
                  </a:lnTo>
                  <a:lnTo>
                    <a:pt x="34897" y="15996"/>
                  </a:lnTo>
                  <a:lnTo>
                    <a:pt x="30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956556" y="2087076"/>
              <a:ext cx="571202" cy="374247"/>
            </a:xfrm>
            <a:custGeom>
              <a:rect b="b" l="l" r="r" t="t"/>
              <a:pathLst>
                <a:path extrusionOk="0" h="21126" w="32244">
                  <a:moveTo>
                    <a:pt x="28785" y="0"/>
                  </a:moveTo>
                  <a:lnTo>
                    <a:pt x="1" y="7042"/>
                  </a:lnTo>
                  <a:lnTo>
                    <a:pt x="3400" y="21125"/>
                  </a:lnTo>
                  <a:lnTo>
                    <a:pt x="32244" y="14083"/>
                  </a:lnTo>
                  <a:lnTo>
                    <a:pt x="28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7376738" y="2066331"/>
              <a:ext cx="130276" cy="106591"/>
            </a:xfrm>
            <a:custGeom>
              <a:rect b="b" l="l" r="r" t="t"/>
              <a:pathLst>
                <a:path extrusionOk="0" h="6017" w="7354">
                  <a:moveTo>
                    <a:pt x="5931" y="0"/>
                  </a:moveTo>
                  <a:lnTo>
                    <a:pt x="1" y="1483"/>
                  </a:lnTo>
                  <a:cubicBezTo>
                    <a:pt x="1" y="1483"/>
                    <a:pt x="1" y="6016"/>
                    <a:pt x="4844" y="6016"/>
                  </a:cubicBezTo>
                  <a:cubicBezTo>
                    <a:pt x="5567" y="6016"/>
                    <a:pt x="6398" y="5915"/>
                    <a:pt x="7354" y="5683"/>
                  </a:cubicBezTo>
                  <a:lnTo>
                    <a:pt x="5931" y="0"/>
                  </a:lnTo>
                  <a:close/>
                </a:path>
              </a:pathLst>
            </a:custGeom>
            <a:solidFill>
              <a:srgbClr val="008E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6933633" y="2175757"/>
              <a:ext cx="155396" cy="125794"/>
            </a:xfrm>
            <a:custGeom>
              <a:rect b="b" l="l" r="r" t="t"/>
              <a:pathLst>
                <a:path extrusionOk="0" h="7101" w="8772">
                  <a:moveTo>
                    <a:pt x="5930" y="0"/>
                  </a:moveTo>
                  <a:lnTo>
                    <a:pt x="0" y="1418"/>
                  </a:lnTo>
                  <a:lnTo>
                    <a:pt x="1418" y="7101"/>
                  </a:lnTo>
                  <a:cubicBezTo>
                    <a:pt x="8771" y="5312"/>
                    <a:pt x="5930" y="0"/>
                    <a:pt x="5930" y="0"/>
                  </a:cubicBezTo>
                  <a:close/>
                </a:path>
              </a:pathLst>
            </a:custGeom>
            <a:solidFill>
              <a:srgbClr val="008E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6978451" y="2377761"/>
              <a:ext cx="130276" cy="106573"/>
            </a:xfrm>
            <a:custGeom>
              <a:rect b="b" l="l" r="r" t="t"/>
              <a:pathLst>
                <a:path extrusionOk="0" h="6016" w="7354">
                  <a:moveTo>
                    <a:pt x="2495" y="1"/>
                  </a:moveTo>
                  <a:cubicBezTo>
                    <a:pt x="1775" y="1"/>
                    <a:pt x="949" y="102"/>
                    <a:pt x="0" y="333"/>
                  </a:cubicBezTo>
                  <a:lnTo>
                    <a:pt x="1423" y="6016"/>
                  </a:lnTo>
                  <a:lnTo>
                    <a:pt x="7353" y="4593"/>
                  </a:lnTo>
                  <a:cubicBezTo>
                    <a:pt x="7353" y="4593"/>
                    <a:pt x="7353" y="1"/>
                    <a:pt x="2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396437" y="2250160"/>
              <a:ext cx="155396" cy="125812"/>
            </a:xfrm>
            <a:custGeom>
              <a:rect b="b" l="l" r="r" t="t"/>
              <a:pathLst>
                <a:path extrusionOk="0" h="7102" w="8772">
                  <a:moveTo>
                    <a:pt x="7354" y="0"/>
                  </a:moveTo>
                  <a:cubicBezTo>
                    <a:pt x="1" y="1789"/>
                    <a:pt x="2842" y="7101"/>
                    <a:pt x="2842" y="7101"/>
                  </a:cubicBezTo>
                  <a:lnTo>
                    <a:pt x="8772" y="5619"/>
                  </a:lnTo>
                  <a:lnTo>
                    <a:pt x="7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133830" y="2146545"/>
              <a:ext cx="222182" cy="272793"/>
            </a:xfrm>
            <a:custGeom>
              <a:rect b="b" l="l" r="r" t="t"/>
              <a:pathLst>
                <a:path extrusionOk="0" h="15399" w="12542">
                  <a:moveTo>
                    <a:pt x="5333" y="1"/>
                  </a:moveTo>
                  <a:cubicBezTo>
                    <a:pt x="5037" y="1"/>
                    <a:pt x="4741" y="34"/>
                    <a:pt x="4448" y="102"/>
                  </a:cubicBezTo>
                  <a:cubicBezTo>
                    <a:pt x="1547" y="844"/>
                    <a:pt x="0" y="4797"/>
                    <a:pt x="1053" y="8997"/>
                  </a:cubicBezTo>
                  <a:cubicBezTo>
                    <a:pt x="1996" y="12724"/>
                    <a:pt x="4644" y="15398"/>
                    <a:pt x="7279" y="15398"/>
                  </a:cubicBezTo>
                  <a:cubicBezTo>
                    <a:pt x="7571" y="15398"/>
                    <a:pt x="7864" y="15365"/>
                    <a:pt x="8154" y="15297"/>
                  </a:cubicBezTo>
                  <a:cubicBezTo>
                    <a:pt x="11059" y="14556"/>
                    <a:pt x="12542" y="10603"/>
                    <a:pt x="11553" y="6403"/>
                  </a:cubicBezTo>
                  <a:cubicBezTo>
                    <a:pt x="10607" y="2627"/>
                    <a:pt x="7968" y="1"/>
                    <a:pt x="5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924864" y="2057580"/>
              <a:ext cx="563514" cy="292120"/>
            </a:xfrm>
            <a:custGeom>
              <a:rect b="b" l="l" r="r" t="t"/>
              <a:pathLst>
                <a:path extrusionOk="0" h="16490" w="31810">
                  <a:moveTo>
                    <a:pt x="1" y="0"/>
                  </a:moveTo>
                  <a:lnTo>
                    <a:pt x="1" y="16490"/>
                  </a:lnTo>
                  <a:lnTo>
                    <a:pt x="31809" y="16490"/>
                  </a:lnTo>
                  <a:lnTo>
                    <a:pt x="318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943429" y="2073949"/>
              <a:ext cx="526384" cy="257204"/>
            </a:xfrm>
            <a:custGeom>
              <a:rect b="b" l="l" r="r" t="t"/>
              <a:pathLst>
                <a:path extrusionOk="0" h="14519" w="29714">
                  <a:moveTo>
                    <a:pt x="1" y="0"/>
                  </a:moveTo>
                  <a:lnTo>
                    <a:pt x="1" y="14518"/>
                  </a:lnTo>
                  <a:lnTo>
                    <a:pt x="29714" y="14518"/>
                  </a:lnTo>
                  <a:lnTo>
                    <a:pt x="297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354860" y="2057580"/>
              <a:ext cx="133518" cy="103916"/>
            </a:xfrm>
            <a:custGeom>
              <a:rect b="b" l="l" r="r" t="t"/>
              <a:pathLst>
                <a:path extrusionOk="0" h="5866" w="7537">
                  <a:moveTo>
                    <a:pt x="1424" y="0"/>
                  </a:moveTo>
                  <a:cubicBezTo>
                    <a:pt x="1424" y="0"/>
                    <a:pt x="0" y="5866"/>
                    <a:pt x="7536" y="586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924864" y="2057580"/>
              <a:ext cx="133518" cy="103916"/>
            </a:xfrm>
            <a:custGeom>
              <a:rect b="b" l="l" r="r" t="t"/>
              <a:pathLst>
                <a:path extrusionOk="0" h="5866" w="7537">
                  <a:moveTo>
                    <a:pt x="1" y="0"/>
                  </a:moveTo>
                  <a:lnTo>
                    <a:pt x="1" y="5866"/>
                  </a:lnTo>
                  <a:cubicBezTo>
                    <a:pt x="7537" y="5866"/>
                    <a:pt x="6114" y="0"/>
                    <a:pt x="6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924864" y="2245784"/>
              <a:ext cx="133518" cy="103916"/>
            </a:xfrm>
            <a:custGeom>
              <a:rect b="b" l="l" r="r" t="t"/>
              <a:pathLst>
                <a:path extrusionOk="0" h="5866" w="7537">
                  <a:moveTo>
                    <a:pt x="1" y="0"/>
                  </a:moveTo>
                  <a:lnTo>
                    <a:pt x="1" y="5866"/>
                  </a:lnTo>
                  <a:lnTo>
                    <a:pt x="6114" y="5866"/>
                  </a:lnTo>
                  <a:cubicBezTo>
                    <a:pt x="6114" y="5866"/>
                    <a:pt x="7537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354860" y="2245784"/>
              <a:ext cx="133518" cy="103916"/>
            </a:xfrm>
            <a:custGeom>
              <a:rect b="b" l="l" r="r" t="t"/>
              <a:pathLst>
                <a:path extrusionOk="0" h="5866" w="7537">
                  <a:moveTo>
                    <a:pt x="7536" y="0"/>
                  </a:moveTo>
                  <a:cubicBezTo>
                    <a:pt x="0" y="0"/>
                    <a:pt x="1424" y="5866"/>
                    <a:pt x="1424" y="5866"/>
                  </a:cubicBezTo>
                  <a:lnTo>
                    <a:pt x="7536" y="5866"/>
                  </a:lnTo>
                  <a:lnTo>
                    <a:pt x="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7111934" y="2072886"/>
              <a:ext cx="191552" cy="276815"/>
            </a:xfrm>
            <a:custGeom>
              <a:rect b="b" l="l" r="r" t="t"/>
              <a:pathLst>
                <a:path extrusionOk="0" h="15626" w="10813">
                  <a:moveTo>
                    <a:pt x="5377" y="1"/>
                  </a:moveTo>
                  <a:cubicBezTo>
                    <a:pt x="2412" y="1"/>
                    <a:pt x="1" y="3519"/>
                    <a:pt x="1" y="7784"/>
                  </a:cubicBezTo>
                  <a:cubicBezTo>
                    <a:pt x="1" y="12107"/>
                    <a:pt x="2412" y="15626"/>
                    <a:pt x="5377" y="15626"/>
                  </a:cubicBezTo>
                  <a:cubicBezTo>
                    <a:pt x="8401" y="15626"/>
                    <a:pt x="10813" y="12107"/>
                    <a:pt x="10813" y="7784"/>
                  </a:cubicBezTo>
                  <a:cubicBezTo>
                    <a:pt x="10813" y="3519"/>
                    <a:pt x="8401" y="1"/>
                    <a:pt x="5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156842" y="2112284"/>
              <a:ext cx="99558" cy="180516"/>
            </a:xfrm>
            <a:custGeom>
              <a:rect b="b" l="l" r="r" t="t"/>
              <a:pathLst>
                <a:path extrusionOk="0" h="10190" w="5620">
                  <a:moveTo>
                    <a:pt x="2595" y="1789"/>
                  </a:moveTo>
                  <a:lnTo>
                    <a:pt x="2595" y="4507"/>
                  </a:lnTo>
                  <a:cubicBezTo>
                    <a:pt x="2160" y="4384"/>
                    <a:pt x="1790" y="4201"/>
                    <a:pt x="1543" y="3954"/>
                  </a:cubicBezTo>
                  <a:cubicBezTo>
                    <a:pt x="1295" y="3766"/>
                    <a:pt x="1172" y="3460"/>
                    <a:pt x="1172" y="3025"/>
                  </a:cubicBezTo>
                  <a:cubicBezTo>
                    <a:pt x="1172" y="2654"/>
                    <a:pt x="1295" y="2348"/>
                    <a:pt x="1543" y="2101"/>
                  </a:cubicBezTo>
                  <a:cubicBezTo>
                    <a:pt x="1790" y="1913"/>
                    <a:pt x="2160" y="1789"/>
                    <a:pt x="2595" y="1789"/>
                  </a:cubicBezTo>
                  <a:close/>
                  <a:moveTo>
                    <a:pt x="2966" y="5619"/>
                  </a:moveTo>
                  <a:cubicBezTo>
                    <a:pt x="3460" y="5742"/>
                    <a:pt x="3830" y="5930"/>
                    <a:pt x="4078" y="6177"/>
                  </a:cubicBezTo>
                  <a:cubicBezTo>
                    <a:pt x="4325" y="6360"/>
                    <a:pt x="4507" y="6671"/>
                    <a:pt x="4507" y="7101"/>
                  </a:cubicBezTo>
                  <a:cubicBezTo>
                    <a:pt x="4507" y="7472"/>
                    <a:pt x="4325" y="7783"/>
                    <a:pt x="4078" y="8090"/>
                  </a:cubicBezTo>
                  <a:cubicBezTo>
                    <a:pt x="3830" y="8337"/>
                    <a:pt x="3460" y="8460"/>
                    <a:pt x="2966" y="8460"/>
                  </a:cubicBezTo>
                  <a:lnTo>
                    <a:pt x="2966" y="5619"/>
                  </a:lnTo>
                  <a:close/>
                  <a:moveTo>
                    <a:pt x="2595" y="1"/>
                  </a:moveTo>
                  <a:lnTo>
                    <a:pt x="2595" y="989"/>
                  </a:lnTo>
                  <a:cubicBezTo>
                    <a:pt x="2101" y="989"/>
                    <a:pt x="1666" y="1048"/>
                    <a:pt x="1236" y="1236"/>
                  </a:cubicBezTo>
                  <a:cubicBezTo>
                    <a:pt x="866" y="1419"/>
                    <a:pt x="554" y="1666"/>
                    <a:pt x="371" y="1977"/>
                  </a:cubicBezTo>
                  <a:cubicBezTo>
                    <a:pt x="124" y="2283"/>
                    <a:pt x="1" y="2654"/>
                    <a:pt x="1" y="3089"/>
                  </a:cubicBezTo>
                  <a:cubicBezTo>
                    <a:pt x="1" y="3583"/>
                    <a:pt x="124" y="4013"/>
                    <a:pt x="371" y="4324"/>
                  </a:cubicBezTo>
                  <a:cubicBezTo>
                    <a:pt x="619" y="4631"/>
                    <a:pt x="925" y="4878"/>
                    <a:pt x="1236" y="5001"/>
                  </a:cubicBezTo>
                  <a:cubicBezTo>
                    <a:pt x="1543" y="5125"/>
                    <a:pt x="2037" y="5313"/>
                    <a:pt x="2595" y="5495"/>
                  </a:cubicBezTo>
                  <a:lnTo>
                    <a:pt x="2595" y="8401"/>
                  </a:lnTo>
                  <a:cubicBezTo>
                    <a:pt x="2160" y="8337"/>
                    <a:pt x="1854" y="8154"/>
                    <a:pt x="1607" y="7907"/>
                  </a:cubicBezTo>
                  <a:cubicBezTo>
                    <a:pt x="1360" y="7596"/>
                    <a:pt x="1236" y="7289"/>
                    <a:pt x="1172" y="6978"/>
                  </a:cubicBezTo>
                  <a:lnTo>
                    <a:pt x="60" y="6978"/>
                  </a:lnTo>
                  <a:cubicBezTo>
                    <a:pt x="124" y="7596"/>
                    <a:pt x="371" y="8090"/>
                    <a:pt x="801" y="8525"/>
                  </a:cubicBezTo>
                  <a:cubicBezTo>
                    <a:pt x="1295" y="8954"/>
                    <a:pt x="1913" y="9142"/>
                    <a:pt x="2595" y="9266"/>
                  </a:cubicBezTo>
                  <a:lnTo>
                    <a:pt x="2595" y="10190"/>
                  </a:lnTo>
                  <a:lnTo>
                    <a:pt x="2966" y="10190"/>
                  </a:lnTo>
                  <a:lnTo>
                    <a:pt x="2966" y="9266"/>
                  </a:lnTo>
                  <a:lnTo>
                    <a:pt x="3025" y="9266"/>
                  </a:lnTo>
                  <a:cubicBezTo>
                    <a:pt x="3583" y="9266"/>
                    <a:pt x="4078" y="9142"/>
                    <a:pt x="4448" y="8954"/>
                  </a:cubicBezTo>
                  <a:cubicBezTo>
                    <a:pt x="4819" y="8772"/>
                    <a:pt x="5125" y="8460"/>
                    <a:pt x="5313" y="8154"/>
                  </a:cubicBezTo>
                  <a:cubicBezTo>
                    <a:pt x="5496" y="7843"/>
                    <a:pt x="5619" y="7472"/>
                    <a:pt x="5619" y="7101"/>
                  </a:cubicBezTo>
                  <a:cubicBezTo>
                    <a:pt x="5619" y="6548"/>
                    <a:pt x="5496" y="6113"/>
                    <a:pt x="5249" y="5807"/>
                  </a:cubicBezTo>
                  <a:cubicBezTo>
                    <a:pt x="5002" y="5495"/>
                    <a:pt x="4695" y="5248"/>
                    <a:pt x="4384" y="5125"/>
                  </a:cubicBezTo>
                  <a:cubicBezTo>
                    <a:pt x="4013" y="5001"/>
                    <a:pt x="3583" y="4818"/>
                    <a:pt x="2966" y="4631"/>
                  </a:cubicBezTo>
                  <a:lnTo>
                    <a:pt x="2966" y="1789"/>
                  </a:lnTo>
                  <a:cubicBezTo>
                    <a:pt x="3336" y="1854"/>
                    <a:pt x="3643" y="2036"/>
                    <a:pt x="3890" y="2224"/>
                  </a:cubicBezTo>
                  <a:cubicBezTo>
                    <a:pt x="4078" y="2471"/>
                    <a:pt x="4260" y="2718"/>
                    <a:pt x="4325" y="3025"/>
                  </a:cubicBezTo>
                  <a:lnTo>
                    <a:pt x="5436" y="3025"/>
                  </a:lnTo>
                  <a:cubicBezTo>
                    <a:pt x="5372" y="2471"/>
                    <a:pt x="5066" y="2036"/>
                    <a:pt x="4695" y="1666"/>
                  </a:cubicBezTo>
                  <a:cubicBezTo>
                    <a:pt x="4260" y="1236"/>
                    <a:pt x="3707" y="1048"/>
                    <a:pt x="2966" y="989"/>
                  </a:cubicBezTo>
                  <a:lnTo>
                    <a:pt x="29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103183" y="1973275"/>
              <a:ext cx="664259" cy="343175"/>
            </a:xfrm>
            <a:custGeom>
              <a:rect b="b" l="l" r="r" t="t"/>
              <a:pathLst>
                <a:path extrusionOk="0" h="19372" w="37497">
                  <a:moveTo>
                    <a:pt x="18843" y="1"/>
                  </a:moveTo>
                  <a:lnTo>
                    <a:pt x="1" y="4759"/>
                  </a:lnTo>
                  <a:lnTo>
                    <a:pt x="18101" y="5006"/>
                  </a:lnTo>
                  <a:lnTo>
                    <a:pt x="19337" y="7106"/>
                  </a:lnTo>
                  <a:lnTo>
                    <a:pt x="5313" y="7106"/>
                  </a:lnTo>
                  <a:cubicBezTo>
                    <a:pt x="4799" y="11576"/>
                    <a:pt x="17996" y="11737"/>
                    <a:pt x="19908" y="11737"/>
                  </a:cubicBezTo>
                  <a:cubicBezTo>
                    <a:pt x="20057" y="11737"/>
                    <a:pt x="20137" y="11736"/>
                    <a:pt x="20137" y="11736"/>
                  </a:cubicBezTo>
                  <a:cubicBezTo>
                    <a:pt x="21053" y="18146"/>
                    <a:pt x="25173" y="19371"/>
                    <a:pt x="28190" y="19371"/>
                  </a:cubicBezTo>
                  <a:cubicBezTo>
                    <a:pt x="30058" y="19371"/>
                    <a:pt x="31503" y="18902"/>
                    <a:pt x="31503" y="18902"/>
                  </a:cubicBezTo>
                  <a:lnTo>
                    <a:pt x="37497" y="18902"/>
                  </a:lnTo>
                  <a:lnTo>
                    <a:pt x="37497" y="9636"/>
                  </a:lnTo>
                  <a:lnTo>
                    <a:pt x="31690" y="9701"/>
                  </a:lnTo>
                  <a:lnTo>
                    <a:pt x="18843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7772845" y="2114481"/>
              <a:ext cx="1146781" cy="249498"/>
            </a:xfrm>
            <a:custGeom>
              <a:rect b="b" l="l" r="r" t="t"/>
              <a:pathLst>
                <a:path extrusionOk="0" h="14084" w="64735">
                  <a:moveTo>
                    <a:pt x="1" y="0"/>
                  </a:moveTo>
                  <a:lnTo>
                    <a:pt x="1" y="14083"/>
                  </a:lnTo>
                  <a:lnTo>
                    <a:pt x="64734" y="14083"/>
                  </a:lnTo>
                  <a:lnTo>
                    <a:pt x="647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7715945" y="2091451"/>
              <a:ext cx="184998" cy="294406"/>
            </a:xfrm>
            <a:custGeom>
              <a:rect b="b" l="l" r="r" t="t"/>
              <a:pathLst>
                <a:path extrusionOk="0" h="16619" w="10443">
                  <a:moveTo>
                    <a:pt x="10442" y="0"/>
                  </a:moveTo>
                  <a:lnTo>
                    <a:pt x="1" y="806"/>
                  </a:lnTo>
                  <a:lnTo>
                    <a:pt x="806" y="15383"/>
                  </a:lnTo>
                  <a:lnTo>
                    <a:pt x="9825" y="16619"/>
                  </a:lnTo>
                  <a:lnTo>
                    <a:pt x="10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4"/>
          <p:cNvGrpSpPr/>
          <p:nvPr/>
        </p:nvGrpSpPr>
        <p:grpSpPr>
          <a:xfrm>
            <a:off x="130442" y="4409282"/>
            <a:ext cx="220599" cy="327299"/>
            <a:chOff x="130442" y="4409282"/>
            <a:chExt cx="220599" cy="327299"/>
          </a:xfrm>
        </p:grpSpPr>
        <p:sp>
          <p:nvSpPr>
            <p:cNvPr id="63" name="Google Shape;63;p4"/>
            <p:cNvSpPr/>
            <p:nvPr/>
          </p:nvSpPr>
          <p:spPr>
            <a:xfrm>
              <a:off x="130442" y="4409282"/>
              <a:ext cx="220599" cy="327299"/>
            </a:xfrm>
            <a:custGeom>
              <a:rect b="b" l="l" r="r" t="t"/>
              <a:pathLst>
                <a:path extrusionOk="0" h="11549" w="7784">
                  <a:moveTo>
                    <a:pt x="3894" y="0"/>
                  </a:moveTo>
                  <a:cubicBezTo>
                    <a:pt x="1730" y="0"/>
                    <a:pt x="1" y="1789"/>
                    <a:pt x="1" y="3953"/>
                  </a:cubicBezTo>
                  <a:cubicBezTo>
                    <a:pt x="1" y="6671"/>
                    <a:pt x="3336" y="11548"/>
                    <a:pt x="3894" y="11548"/>
                  </a:cubicBezTo>
                  <a:cubicBezTo>
                    <a:pt x="4448" y="11548"/>
                    <a:pt x="7783" y="6607"/>
                    <a:pt x="7783" y="3953"/>
                  </a:cubicBezTo>
                  <a:cubicBezTo>
                    <a:pt x="7783" y="1789"/>
                    <a:pt x="6054" y="0"/>
                    <a:pt x="3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184774" y="4466957"/>
              <a:ext cx="110243" cy="110384"/>
            </a:xfrm>
            <a:custGeom>
              <a:rect b="b" l="l" r="r" t="t"/>
              <a:pathLst>
                <a:path extrusionOk="0" h="3895" w="3890">
                  <a:moveTo>
                    <a:pt x="1977" y="1"/>
                  </a:moveTo>
                  <a:cubicBezTo>
                    <a:pt x="866" y="1"/>
                    <a:pt x="1" y="866"/>
                    <a:pt x="1" y="1918"/>
                  </a:cubicBezTo>
                  <a:cubicBezTo>
                    <a:pt x="1" y="3030"/>
                    <a:pt x="866" y="3895"/>
                    <a:pt x="1977" y="3895"/>
                  </a:cubicBezTo>
                  <a:cubicBezTo>
                    <a:pt x="3025" y="3895"/>
                    <a:pt x="3890" y="3030"/>
                    <a:pt x="3890" y="1918"/>
                  </a:cubicBezTo>
                  <a:cubicBezTo>
                    <a:pt x="3890" y="866"/>
                    <a:pt x="3025" y="1"/>
                    <a:pt x="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/>
          <p:nvPr/>
        </p:nvSpPr>
        <p:spPr>
          <a:xfrm rot="1062456">
            <a:off x="7779471" y="312477"/>
            <a:ext cx="1165836" cy="1209575"/>
          </a:xfrm>
          <a:prstGeom prst="arc">
            <a:avLst>
              <a:gd fmla="val 14472631" name="adj1"/>
              <a:gd fmla="val 0" name="adj2"/>
            </a:avLst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1"/>
          <p:cNvSpPr/>
          <p:nvPr/>
        </p:nvSpPr>
        <p:spPr>
          <a:xfrm>
            <a:off x="6746345" y="236271"/>
            <a:ext cx="775552" cy="137591"/>
          </a:xfrm>
          <a:custGeom>
            <a:rect b="b" l="l" r="r" t="t"/>
            <a:pathLst>
              <a:path extrusionOk="0" h="4855" w="27366">
                <a:moveTo>
                  <a:pt x="17971" y="0"/>
                </a:moveTo>
                <a:cubicBezTo>
                  <a:pt x="15346" y="0"/>
                  <a:pt x="13066" y="1062"/>
                  <a:pt x="11306" y="2196"/>
                </a:cubicBezTo>
                <a:cubicBezTo>
                  <a:pt x="10351" y="1287"/>
                  <a:pt x="9173" y="848"/>
                  <a:pt x="7858" y="848"/>
                </a:cubicBezTo>
                <a:cubicBezTo>
                  <a:pt x="5513" y="848"/>
                  <a:pt x="2732" y="2243"/>
                  <a:pt x="0" y="4854"/>
                </a:cubicBezTo>
                <a:lnTo>
                  <a:pt x="27366" y="4854"/>
                </a:lnTo>
                <a:cubicBezTo>
                  <a:pt x="23982" y="1215"/>
                  <a:pt x="20779" y="0"/>
                  <a:pt x="179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31"/>
          <p:cNvGrpSpPr/>
          <p:nvPr/>
        </p:nvGrpSpPr>
        <p:grpSpPr>
          <a:xfrm>
            <a:off x="-7300" y="100"/>
            <a:ext cx="9176700" cy="5150700"/>
            <a:chOff x="-7300" y="100"/>
            <a:chExt cx="9176700" cy="5150700"/>
          </a:xfrm>
        </p:grpSpPr>
        <p:cxnSp>
          <p:nvCxnSpPr>
            <p:cNvPr id="545" name="Google Shape;545;p31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31"/>
            <p:cNvCxnSpPr/>
            <p:nvPr/>
          </p:nvCxnSpPr>
          <p:spPr>
            <a:xfrm rot="10800000">
              <a:off x="240750" y="100"/>
              <a:ext cx="0" cy="51507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7" name="Google Shape;547;p31"/>
          <p:cNvGrpSpPr/>
          <p:nvPr/>
        </p:nvGrpSpPr>
        <p:grpSpPr>
          <a:xfrm>
            <a:off x="373762" y="148393"/>
            <a:ext cx="8668093" cy="4902411"/>
            <a:chOff x="373762" y="148393"/>
            <a:chExt cx="8668093" cy="4902411"/>
          </a:xfrm>
        </p:grpSpPr>
        <p:grpSp>
          <p:nvGrpSpPr>
            <p:cNvPr id="548" name="Google Shape;548;p31"/>
            <p:cNvGrpSpPr/>
            <p:nvPr/>
          </p:nvGrpSpPr>
          <p:grpSpPr>
            <a:xfrm>
              <a:off x="8134758" y="148393"/>
              <a:ext cx="907089" cy="1373570"/>
              <a:chOff x="963333" y="388743"/>
              <a:chExt cx="907089" cy="1373570"/>
            </a:xfrm>
          </p:grpSpPr>
          <p:sp>
            <p:nvSpPr>
              <p:cNvPr id="549" name="Google Shape;549;p31"/>
              <p:cNvSpPr/>
              <p:nvPr/>
            </p:nvSpPr>
            <p:spPr>
              <a:xfrm>
                <a:off x="1566223" y="1311123"/>
                <a:ext cx="304199" cy="451191"/>
              </a:xfrm>
              <a:custGeom>
                <a:rect b="b" l="l" r="r" t="t"/>
                <a:pathLst>
                  <a:path extrusionOk="0" h="11549" w="7784">
                    <a:moveTo>
                      <a:pt x="3894" y="0"/>
                    </a:moveTo>
                    <a:cubicBezTo>
                      <a:pt x="1730" y="0"/>
                      <a:pt x="1" y="1789"/>
                      <a:pt x="1" y="3953"/>
                    </a:cubicBezTo>
                    <a:cubicBezTo>
                      <a:pt x="1" y="6671"/>
                      <a:pt x="3336" y="11548"/>
                      <a:pt x="3894" y="11548"/>
                    </a:cubicBezTo>
                    <a:cubicBezTo>
                      <a:pt x="4448" y="11548"/>
                      <a:pt x="7783" y="6607"/>
                      <a:pt x="7783" y="3953"/>
                    </a:cubicBezTo>
                    <a:cubicBezTo>
                      <a:pt x="7783" y="1789"/>
                      <a:pt x="6054" y="0"/>
                      <a:pt x="3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>
                <a:off x="1641134" y="1390638"/>
                <a:ext cx="152021" cy="152168"/>
              </a:xfrm>
              <a:custGeom>
                <a:rect b="b" l="l" r="r" t="t"/>
                <a:pathLst>
                  <a:path extrusionOk="0" h="3895" w="3890">
                    <a:moveTo>
                      <a:pt x="1977" y="1"/>
                    </a:moveTo>
                    <a:cubicBezTo>
                      <a:pt x="866" y="1"/>
                      <a:pt x="1" y="866"/>
                      <a:pt x="1" y="1918"/>
                    </a:cubicBezTo>
                    <a:cubicBezTo>
                      <a:pt x="1" y="3030"/>
                      <a:pt x="866" y="3895"/>
                      <a:pt x="1977" y="3895"/>
                    </a:cubicBezTo>
                    <a:cubicBezTo>
                      <a:pt x="3025" y="3895"/>
                      <a:pt x="3890" y="3030"/>
                      <a:pt x="3890" y="1918"/>
                    </a:cubicBezTo>
                    <a:cubicBezTo>
                      <a:pt x="3890" y="866"/>
                      <a:pt x="3025" y="1"/>
                      <a:pt x="19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>
                <a:off x="963333" y="388743"/>
                <a:ext cx="193815" cy="285659"/>
              </a:xfrm>
              <a:custGeom>
                <a:rect b="b" l="l" r="r" t="t"/>
                <a:pathLst>
                  <a:path extrusionOk="0" h="22484" w="15255">
                    <a:moveTo>
                      <a:pt x="7660" y="0"/>
                    </a:moveTo>
                    <a:cubicBezTo>
                      <a:pt x="3460" y="0"/>
                      <a:pt x="1" y="3459"/>
                      <a:pt x="1" y="7659"/>
                    </a:cubicBezTo>
                    <a:cubicBezTo>
                      <a:pt x="1" y="13031"/>
                      <a:pt x="6607" y="22484"/>
                      <a:pt x="7660" y="22484"/>
                    </a:cubicBezTo>
                    <a:cubicBezTo>
                      <a:pt x="8708" y="22484"/>
                      <a:pt x="15255" y="12848"/>
                      <a:pt x="15255" y="7659"/>
                    </a:cubicBezTo>
                    <a:cubicBezTo>
                      <a:pt x="15255" y="3459"/>
                      <a:pt x="11860" y="0"/>
                      <a:pt x="7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>
                <a:off x="1011997" y="438971"/>
                <a:ext cx="96507" cy="96507"/>
              </a:xfrm>
              <a:custGeom>
                <a:rect b="b" l="l" r="r" t="t"/>
                <a:pathLst>
                  <a:path extrusionOk="0" h="7596" w="7596">
                    <a:moveTo>
                      <a:pt x="3830" y="0"/>
                    </a:moveTo>
                    <a:cubicBezTo>
                      <a:pt x="1730" y="0"/>
                      <a:pt x="0" y="1666"/>
                      <a:pt x="0" y="3766"/>
                    </a:cubicBezTo>
                    <a:cubicBezTo>
                      <a:pt x="0" y="5866"/>
                      <a:pt x="1730" y="7595"/>
                      <a:pt x="3830" y="7595"/>
                    </a:cubicBezTo>
                    <a:cubicBezTo>
                      <a:pt x="5930" y="7595"/>
                      <a:pt x="7595" y="5866"/>
                      <a:pt x="7595" y="3766"/>
                    </a:cubicBezTo>
                    <a:cubicBezTo>
                      <a:pt x="7595" y="1666"/>
                      <a:pt x="5930" y="0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3" name="Google Shape;553;p31"/>
            <p:cNvGrpSpPr/>
            <p:nvPr/>
          </p:nvGrpSpPr>
          <p:grpSpPr>
            <a:xfrm>
              <a:off x="373762" y="3984447"/>
              <a:ext cx="8668093" cy="1066356"/>
              <a:chOff x="373762" y="3984447"/>
              <a:chExt cx="8668093" cy="1066356"/>
            </a:xfrm>
          </p:grpSpPr>
          <p:grpSp>
            <p:nvGrpSpPr>
              <p:cNvPr id="554" name="Google Shape;554;p31"/>
              <p:cNvGrpSpPr/>
              <p:nvPr/>
            </p:nvGrpSpPr>
            <p:grpSpPr>
              <a:xfrm>
                <a:off x="6898423" y="4277122"/>
                <a:ext cx="2143432" cy="773682"/>
                <a:chOff x="2552426" y="2179373"/>
                <a:chExt cx="1988157" cy="717701"/>
              </a:xfrm>
            </p:grpSpPr>
            <p:sp>
              <p:nvSpPr>
                <p:cNvPr id="555" name="Google Shape;555;p31"/>
                <p:cNvSpPr/>
                <p:nvPr/>
              </p:nvSpPr>
              <p:spPr>
                <a:xfrm>
                  <a:off x="3896686" y="2472381"/>
                  <a:ext cx="146571" cy="141088"/>
                </a:xfrm>
                <a:custGeom>
                  <a:rect b="b" l="l" r="r" t="t"/>
                  <a:pathLst>
                    <a:path extrusionOk="0" h="7281" w="7564">
                      <a:moveTo>
                        <a:pt x="0" y="1"/>
                      </a:moveTo>
                      <a:lnTo>
                        <a:pt x="0" y="7281"/>
                      </a:lnTo>
                      <a:lnTo>
                        <a:pt x="7563" y="7281"/>
                      </a:lnTo>
                      <a:lnTo>
                        <a:pt x="7563" y="1"/>
                      </a:lnTo>
                      <a:close/>
                    </a:path>
                  </a:pathLst>
                </a:custGeom>
                <a:solidFill>
                  <a:srgbClr val="DADE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31"/>
                <p:cNvSpPr/>
                <p:nvPr/>
              </p:nvSpPr>
              <p:spPr>
                <a:xfrm>
                  <a:off x="3043243" y="2179373"/>
                  <a:ext cx="1000015" cy="702919"/>
                </a:xfrm>
                <a:custGeom>
                  <a:rect b="b" l="l" r="r" t="t"/>
                  <a:pathLst>
                    <a:path extrusionOk="0" h="36275" w="51607">
                      <a:moveTo>
                        <a:pt x="1" y="1"/>
                      </a:moveTo>
                      <a:lnTo>
                        <a:pt x="1" y="36274"/>
                      </a:lnTo>
                      <a:lnTo>
                        <a:pt x="51606" y="36274"/>
                      </a:lnTo>
                      <a:lnTo>
                        <a:pt x="5160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31"/>
                <p:cNvSpPr/>
                <p:nvPr/>
              </p:nvSpPr>
              <p:spPr>
                <a:xfrm>
                  <a:off x="3678335" y="2179373"/>
                  <a:ext cx="114211" cy="702919"/>
                </a:xfrm>
                <a:custGeom>
                  <a:rect b="b" l="l" r="r" t="t"/>
                  <a:pathLst>
                    <a:path extrusionOk="0" h="36275" w="5894">
                      <a:moveTo>
                        <a:pt x="0" y="1"/>
                      </a:moveTo>
                      <a:lnTo>
                        <a:pt x="0" y="36274"/>
                      </a:lnTo>
                      <a:lnTo>
                        <a:pt x="5893" y="36274"/>
                      </a:lnTo>
                      <a:lnTo>
                        <a:pt x="58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31"/>
                <p:cNvSpPr/>
                <p:nvPr/>
              </p:nvSpPr>
              <p:spPr>
                <a:xfrm>
                  <a:off x="3172850" y="2179374"/>
                  <a:ext cx="192283" cy="139812"/>
                </a:xfrm>
                <a:custGeom>
                  <a:rect b="b" l="l" r="r" t="t"/>
                  <a:pathLst>
                    <a:path extrusionOk="0" h="12486" w="9923">
                      <a:moveTo>
                        <a:pt x="1" y="1"/>
                      </a:moveTo>
                      <a:lnTo>
                        <a:pt x="1" y="12486"/>
                      </a:lnTo>
                      <a:lnTo>
                        <a:pt x="9922" y="12486"/>
                      </a:lnTo>
                      <a:lnTo>
                        <a:pt x="99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31"/>
                <p:cNvSpPr/>
                <p:nvPr/>
              </p:nvSpPr>
              <p:spPr>
                <a:xfrm>
                  <a:off x="2552426" y="2613478"/>
                  <a:ext cx="760761" cy="283569"/>
                </a:xfrm>
                <a:custGeom>
                  <a:rect b="b" l="l" r="r" t="t"/>
                  <a:pathLst>
                    <a:path extrusionOk="0" h="21154" w="39260">
                      <a:moveTo>
                        <a:pt x="1" y="1"/>
                      </a:moveTo>
                      <a:lnTo>
                        <a:pt x="1" y="21153"/>
                      </a:lnTo>
                      <a:lnTo>
                        <a:pt x="39260" y="21153"/>
                      </a:lnTo>
                      <a:lnTo>
                        <a:pt x="3926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31"/>
                <p:cNvSpPr/>
                <p:nvPr/>
              </p:nvSpPr>
              <p:spPr>
                <a:xfrm>
                  <a:off x="3102201" y="2613466"/>
                  <a:ext cx="86025" cy="283569"/>
                </a:xfrm>
                <a:custGeom>
                  <a:rect b="b" l="l" r="r" t="t"/>
                  <a:pathLst>
                    <a:path extrusionOk="0" h="21154" w="4440">
                      <a:moveTo>
                        <a:pt x="1" y="1"/>
                      </a:moveTo>
                      <a:lnTo>
                        <a:pt x="1" y="21153"/>
                      </a:lnTo>
                      <a:lnTo>
                        <a:pt x="4440" y="21153"/>
                      </a:lnTo>
                      <a:lnTo>
                        <a:pt x="44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31"/>
                <p:cNvSpPr/>
                <p:nvPr/>
              </p:nvSpPr>
              <p:spPr>
                <a:xfrm>
                  <a:off x="2688480" y="2613478"/>
                  <a:ext cx="146571" cy="97602"/>
                </a:xfrm>
                <a:custGeom>
                  <a:rect b="b" l="l" r="r" t="t"/>
                  <a:pathLst>
                    <a:path extrusionOk="0" h="7281" w="7564">
                      <a:moveTo>
                        <a:pt x="1" y="1"/>
                      </a:moveTo>
                      <a:lnTo>
                        <a:pt x="1" y="7281"/>
                      </a:lnTo>
                      <a:lnTo>
                        <a:pt x="7564" y="7281"/>
                      </a:lnTo>
                      <a:lnTo>
                        <a:pt x="75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31"/>
                <p:cNvSpPr/>
                <p:nvPr/>
              </p:nvSpPr>
              <p:spPr>
                <a:xfrm flipH="1">
                  <a:off x="3490374" y="2179375"/>
                  <a:ext cx="10750" cy="702895"/>
                </a:xfrm>
                <a:custGeom>
                  <a:rect b="b" l="l" r="r" t="t"/>
                  <a:pathLst>
                    <a:path extrusionOk="0" h="30985" w="385">
                      <a:moveTo>
                        <a:pt x="1" y="0"/>
                      </a:moveTo>
                      <a:lnTo>
                        <a:pt x="1" y="30984"/>
                      </a:lnTo>
                      <a:lnTo>
                        <a:pt x="385" y="30984"/>
                      </a:lnTo>
                      <a:lnTo>
                        <a:pt x="3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31"/>
                <p:cNvSpPr/>
                <p:nvPr/>
              </p:nvSpPr>
              <p:spPr>
                <a:xfrm flipH="1">
                  <a:off x="2963252" y="2613484"/>
                  <a:ext cx="10750" cy="283590"/>
                </a:xfrm>
                <a:custGeom>
                  <a:rect b="b" l="l" r="r" t="t"/>
                  <a:pathLst>
                    <a:path extrusionOk="0" h="30985" w="385">
                      <a:moveTo>
                        <a:pt x="1" y="0"/>
                      </a:moveTo>
                      <a:lnTo>
                        <a:pt x="1" y="30984"/>
                      </a:lnTo>
                      <a:lnTo>
                        <a:pt x="385" y="30984"/>
                      </a:lnTo>
                      <a:lnTo>
                        <a:pt x="3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31"/>
                <p:cNvSpPr/>
                <p:nvPr/>
              </p:nvSpPr>
              <p:spPr>
                <a:xfrm>
                  <a:off x="3947752" y="2354535"/>
                  <a:ext cx="592832" cy="542494"/>
                </a:xfrm>
                <a:custGeom>
                  <a:rect b="b" l="l" r="r" t="t"/>
                  <a:pathLst>
                    <a:path extrusionOk="0" h="21154" w="39332">
                      <a:moveTo>
                        <a:pt x="0" y="1"/>
                      </a:moveTo>
                      <a:lnTo>
                        <a:pt x="0" y="21153"/>
                      </a:lnTo>
                      <a:lnTo>
                        <a:pt x="39331" y="21153"/>
                      </a:lnTo>
                      <a:lnTo>
                        <a:pt x="393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31"/>
                <p:cNvSpPr/>
                <p:nvPr/>
              </p:nvSpPr>
              <p:spPr>
                <a:xfrm>
                  <a:off x="4328181" y="2354542"/>
                  <a:ext cx="87315" cy="542494"/>
                </a:xfrm>
                <a:custGeom>
                  <a:rect b="b" l="l" r="r" t="t"/>
                  <a:pathLst>
                    <a:path extrusionOk="0" h="21154" w="4506">
                      <a:moveTo>
                        <a:pt x="0" y="1"/>
                      </a:moveTo>
                      <a:lnTo>
                        <a:pt x="0" y="21153"/>
                      </a:lnTo>
                      <a:lnTo>
                        <a:pt x="4506" y="21153"/>
                      </a:lnTo>
                      <a:lnTo>
                        <a:pt x="45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31"/>
                <p:cNvSpPr/>
                <p:nvPr/>
              </p:nvSpPr>
              <p:spPr>
                <a:xfrm flipH="1">
                  <a:off x="4188410" y="2354537"/>
                  <a:ext cx="10750" cy="542470"/>
                </a:xfrm>
                <a:custGeom>
                  <a:rect b="b" l="l" r="r" t="t"/>
                  <a:pathLst>
                    <a:path extrusionOk="0" h="30985" w="385">
                      <a:moveTo>
                        <a:pt x="1" y="0"/>
                      </a:moveTo>
                      <a:lnTo>
                        <a:pt x="1" y="30984"/>
                      </a:lnTo>
                      <a:lnTo>
                        <a:pt x="385" y="30984"/>
                      </a:lnTo>
                      <a:lnTo>
                        <a:pt x="3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7" name="Google Shape;567;p31"/>
              <p:cNvGrpSpPr/>
              <p:nvPr/>
            </p:nvGrpSpPr>
            <p:grpSpPr>
              <a:xfrm flipH="1">
                <a:off x="373762" y="3984447"/>
                <a:ext cx="1355393" cy="618870"/>
                <a:chOff x="3386200" y="2265275"/>
                <a:chExt cx="3994675" cy="1824500"/>
              </a:xfrm>
            </p:grpSpPr>
            <p:sp>
              <p:nvSpPr>
                <p:cNvPr id="568" name="Google Shape;568;p31"/>
                <p:cNvSpPr/>
                <p:nvPr/>
              </p:nvSpPr>
              <p:spPr>
                <a:xfrm>
                  <a:off x="5127450" y="3262400"/>
                  <a:ext cx="2157387" cy="192075"/>
                </a:xfrm>
                <a:custGeom>
                  <a:rect b="b" l="l" r="r" t="t"/>
                  <a:pathLst>
                    <a:path extrusionOk="0" h="7683" w="28486">
                      <a:moveTo>
                        <a:pt x="0" y="0"/>
                      </a:moveTo>
                      <a:lnTo>
                        <a:pt x="0" y="7682"/>
                      </a:lnTo>
                      <a:lnTo>
                        <a:pt x="28485" y="7682"/>
                      </a:lnTo>
                      <a:lnTo>
                        <a:pt x="284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31"/>
                <p:cNvSpPr/>
                <p:nvPr/>
              </p:nvSpPr>
              <p:spPr>
                <a:xfrm>
                  <a:off x="5866850" y="3071875"/>
                  <a:ext cx="712150" cy="190550"/>
                </a:xfrm>
                <a:custGeom>
                  <a:rect b="b" l="l" r="r" t="t"/>
                  <a:pathLst>
                    <a:path extrusionOk="0" h="7622" w="28486">
                      <a:moveTo>
                        <a:pt x="0" y="1"/>
                      </a:moveTo>
                      <a:lnTo>
                        <a:pt x="0" y="7621"/>
                      </a:lnTo>
                      <a:lnTo>
                        <a:pt x="28485" y="7621"/>
                      </a:lnTo>
                      <a:lnTo>
                        <a:pt x="2848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31"/>
                <p:cNvSpPr/>
                <p:nvPr/>
              </p:nvSpPr>
              <p:spPr>
                <a:xfrm>
                  <a:off x="5866850" y="2879825"/>
                  <a:ext cx="712150" cy="192075"/>
                </a:xfrm>
                <a:custGeom>
                  <a:rect b="b" l="l" r="r" t="t"/>
                  <a:pathLst>
                    <a:path extrusionOk="0" h="7683" w="28486">
                      <a:moveTo>
                        <a:pt x="0" y="1"/>
                      </a:moveTo>
                      <a:lnTo>
                        <a:pt x="0" y="7683"/>
                      </a:lnTo>
                      <a:lnTo>
                        <a:pt x="28485" y="7683"/>
                      </a:lnTo>
                      <a:lnTo>
                        <a:pt x="284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31"/>
                <p:cNvSpPr/>
                <p:nvPr/>
              </p:nvSpPr>
              <p:spPr>
                <a:xfrm>
                  <a:off x="5866850" y="2689450"/>
                  <a:ext cx="712150" cy="190400"/>
                </a:xfrm>
                <a:custGeom>
                  <a:rect b="b" l="l" r="r" t="t"/>
                  <a:pathLst>
                    <a:path extrusionOk="0" h="7616" w="28486">
                      <a:moveTo>
                        <a:pt x="0" y="0"/>
                      </a:moveTo>
                      <a:lnTo>
                        <a:pt x="0" y="7616"/>
                      </a:lnTo>
                      <a:lnTo>
                        <a:pt x="28485" y="7616"/>
                      </a:lnTo>
                      <a:lnTo>
                        <a:pt x="2848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31"/>
                <p:cNvSpPr/>
                <p:nvPr/>
              </p:nvSpPr>
              <p:spPr>
                <a:xfrm>
                  <a:off x="5865175" y="2497400"/>
                  <a:ext cx="712275" cy="192075"/>
                </a:xfrm>
                <a:custGeom>
                  <a:rect b="b" l="l" r="r" t="t"/>
                  <a:pathLst>
                    <a:path extrusionOk="0" h="7683" w="28491">
                      <a:moveTo>
                        <a:pt x="1" y="0"/>
                      </a:moveTo>
                      <a:lnTo>
                        <a:pt x="1" y="7682"/>
                      </a:lnTo>
                      <a:lnTo>
                        <a:pt x="28491" y="7682"/>
                      </a:lnTo>
                      <a:lnTo>
                        <a:pt x="284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31"/>
                <p:cNvSpPr/>
                <p:nvPr/>
              </p:nvSpPr>
              <p:spPr>
                <a:xfrm>
                  <a:off x="4442475" y="3262400"/>
                  <a:ext cx="712150" cy="192075"/>
                </a:xfrm>
                <a:custGeom>
                  <a:rect b="b" l="l" r="r" t="t"/>
                  <a:pathLst>
                    <a:path extrusionOk="0" h="7683" w="28486">
                      <a:moveTo>
                        <a:pt x="0" y="0"/>
                      </a:moveTo>
                      <a:lnTo>
                        <a:pt x="0" y="7682"/>
                      </a:lnTo>
                      <a:lnTo>
                        <a:pt x="28485" y="7682"/>
                      </a:lnTo>
                      <a:lnTo>
                        <a:pt x="284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31"/>
                <p:cNvSpPr/>
                <p:nvPr/>
              </p:nvSpPr>
              <p:spPr>
                <a:xfrm>
                  <a:off x="4442475" y="3071875"/>
                  <a:ext cx="712150" cy="190550"/>
                </a:xfrm>
                <a:custGeom>
                  <a:rect b="b" l="l" r="r" t="t"/>
                  <a:pathLst>
                    <a:path extrusionOk="0" h="7622" w="28486">
                      <a:moveTo>
                        <a:pt x="0" y="1"/>
                      </a:moveTo>
                      <a:lnTo>
                        <a:pt x="0" y="7621"/>
                      </a:lnTo>
                      <a:lnTo>
                        <a:pt x="28485" y="7621"/>
                      </a:lnTo>
                      <a:lnTo>
                        <a:pt x="2848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31"/>
                <p:cNvSpPr/>
                <p:nvPr/>
              </p:nvSpPr>
              <p:spPr>
                <a:xfrm>
                  <a:off x="4442475" y="2879825"/>
                  <a:ext cx="712150" cy="192075"/>
                </a:xfrm>
                <a:custGeom>
                  <a:rect b="b" l="l" r="r" t="t"/>
                  <a:pathLst>
                    <a:path extrusionOk="0" h="7683" w="28486">
                      <a:moveTo>
                        <a:pt x="0" y="1"/>
                      </a:moveTo>
                      <a:lnTo>
                        <a:pt x="0" y="7683"/>
                      </a:lnTo>
                      <a:lnTo>
                        <a:pt x="28485" y="7683"/>
                      </a:lnTo>
                      <a:lnTo>
                        <a:pt x="284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31"/>
                <p:cNvSpPr/>
                <p:nvPr/>
              </p:nvSpPr>
              <p:spPr>
                <a:xfrm>
                  <a:off x="4442475" y="2689450"/>
                  <a:ext cx="712150" cy="190400"/>
                </a:xfrm>
                <a:custGeom>
                  <a:rect b="b" l="l" r="r" t="t"/>
                  <a:pathLst>
                    <a:path extrusionOk="0" h="7616" w="28486">
                      <a:moveTo>
                        <a:pt x="0" y="0"/>
                      </a:moveTo>
                      <a:lnTo>
                        <a:pt x="0" y="7616"/>
                      </a:lnTo>
                      <a:lnTo>
                        <a:pt x="28485" y="7616"/>
                      </a:lnTo>
                      <a:lnTo>
                        <a:pt x="2848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31"/>
                <p:cNvSpPr/>
                <p:nvPr/>
              </p:nvSpPr>
              <p:spPr>
                <a:xfrm>
                  <a:off x="6578975" y="3262400"/>
                  <a:ext cx="710600" cy="192075"/>
                </a:xfrm>
                <a:custGeom>
                  <a:rect b="b" l="l" r="r" t="t"/>
                  <a:pathLst>
                    <a:path extrusionOk="0" h="7683" w="28424">
                      <a:moveTo>
                        <a:pt x="0" y="0"/>
                      </a:moveTo>
                      <a:lnTo>
                        <a:pt x="0" y="7682"/>
                      </a:lnTo>
                      <a:lnTo>
                        <a:pt x="28424" y="7682"/>
                      </a:lnTo>
                      <a:lnTo>
                        <a:pt x="284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31"/>
                <p:cNvSpPr/>
                <p:nvPr/>
              </p:nvSpPr>
              <p:spPr>
                <a:xfrm>
                  <a:off x="6578975" y="3071875"/>
                  <a:ext cx="710600" cy="254556"/>
                </a:xfrm>
                <a:custGeom>
                  <a:rect b="b" l="l" r="r" t="t"/>
                  <a:pathLst>
                    <a:path extrusionOk="0" h="7622" w="28424">
                      <a:moveTo>
                        <a:pt x="0" y="1"/>
                      </a:moveTo>
                      <a:lnTo>
                        <a:pt x="0" y="7621"/>
                      </a:lnTo>
                      <a:lnTo>
                        <a:pt x="28424" y="7621"/>
                      </a:lnTo>
                      <a:lnTo>
                        <a:pt x="284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31"/>
                <p:cNvSpPr/>
                <p:nvPr/>
              </p:nvSpPr>
              <p:spPr>
                <a:xfrm>
                  <a:off x="6578975" y="2879825"/>
                  <a:ext cx="710600" cy="192075"/>
                </a:xfrm>
                <a:custGeom>
                  <a:rect b="b" l="l" r="r" t="t"/>
                  <a:pathLst>
                    <a:path extrusionOk="0" h="7683" w="28424">
                      <a:moveTo>
                        <a:pt x="0" y="1"/>
                      </a:moveTo>
                      <a:lnTo>
                        <a:pt x="0" y="7683"/>
                      </a:lnTo>
                      <a:lnTo>
                        <a:pt x="28424" y="7683"/>
                      </a:lnTo>
                      <a:lnTo>
                        <a:pt x="2842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31"/>
                <p:cNvSpPr/>
                <p:nvPr/>
              </p:nvSpPr>
              <p:spPr>
                <a:xfrm>
                  <a:off x="6578975" y="2689450"/>
                  <a:ext cx="710600" cy="190400"/>
                </a:xfrm>
                <a:custGeom>
                  <a:rect b="b" l="l" r="r" t="t"/>
                  <a:pathLst>
                    <a:path extrusionOk="0" h="7616" w="28424">
                      <a:moveTo>
                        <a:pt x="0" y="0"/>
                      </a:moveTo>
                      <a:lnTo>
                        <a:pt x="0" y="7616"/>
                      </a:lnTo>
                      <a:lnTo>
                        <a:pt x="28424" y="7616"/>
                      </a:lnTo>
                      <a:lnTo>
                        <a:pt x="284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31"/>
                <p:cNvSpPr/>
                <p:nvPr/>
              </p:nvSpPr>
              <p:spPr>
                <a:xfrm>
                  <a:off x="3925475" y="2753450"/>
                  <a:ext cx="68900" cy="540975"/>
                </a:xfrm>
                <a:custGeom>
                  <a:rect b="b" l="l" r="r" t="t"/>
                  <a:pathLst>
                    <a:path extrusionOk="0" h="21639" w="2756">
                      <a:moveTo>
                        <a:pt x="0" y="1"/>
                      </a:moveTo>
                      <a:lnTo>
                        <a:pt x="0" y="21638"/>
                      </a:lnTo>
                      <a:lnTo>
                        <a:pt x="2756" y="21638"/>
                      </a:lnTo>
                      <a:lnTo>
                        <a:pt x="275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31"/>
                <p:cNvSpPr/>
                <p:nvPr/>
              </p:nvSpPr>
              <p:spPr>
                <a:xfrm>
                  <a:off x="3875925" y="2687775"/>
                  <a:ext cx="168000" cy="65700"/>
                </a:xfrm>
                <a:custGeom>
                  <a:rect b="b" l="l" r="r" t="t"/>
                  <a:pathLst>
                    <a:path extrusionOk="0" h="2628" w="6720">
                      <a:moveTo>
                        <a:pt x="0" y="1"/>
                      </a:moveTo>
                      <a:lnTo>
                        <a:pt x="1982" y="2628"/>
                      </a:lnTo>
                      <a:lnTo>
                        <a:pt x="4738" y="2628"/>
                      </a:lnTo>
                      <a:lnTo>
                        <a:pt x="67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31"/>
                <p:cNvSpPr/>
                <p:nvPr/>
              </p:nvSpPr>
              <p:spPr>
                <a:xfrm>
                  <a:off x="3879125" y="3140750"/>
                  <a:ext cx="163275" cy="72000"/>
                </a:xfrm>
                <a:custGeom>
                  <a:rect b="b" l="l" r="r" t="t"/>
                  <a:pathLst>
                    <a:path extrusionOk="0" h="2880" w="6531">
                      <a:moveTo>
                        <a:pt x="1" y="1"/>
                      </a:moveTo>
                      <a:lnTo>
                        <a:pt x="1" y="2879"/>
                      </a:lnTo>
                      <a:lnTo>
                        <a:pt x="6530" y="2879"/>
                      </a:lnTo>
                      <a:lnTo>
                        <a:pt x="65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31"/>
                <p:cNvSpPr/>
                <p:nvPr/>
              </p:nvSpPr>
              <p:spPr>
                <a:xfrm>
                  <a:off x="3605400" y="3212725"/>
                  <a:ext cx="726600" cy="161725"/>
                </a:xfrm>
                <a:custGeom>
                  <a:rect b="b" l="l" r="r" t="t"/>
                  <a:pathLst>
                    <a:path extrusionOk="0" h="6469" w="29064">
                      <a:moveTo>
                        <a:pt x="0" y="0"/>
                      </a:moveTo>
                      <a:lnTo>
                        <a:pt x="0" y="6468"/>
                      </a:lnTo>
                      <a:lnTo>
                        <a:pt x="29064" y="6468"/>
                      </a:lnTo>
                      <a:lnTo>
                        <a:pt x="290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31"/>
                <p:cNvSpPr/>
                <p:nvPr/>
              </p:nvSpPr>
              <p:spPr>
                <a:xfrm>
                  <a:off x="3386200" y="3334350"/>
                  <a:ext cx="3994675" cy="755425"/>
                </a:xfrm>
                <a:custGeom>
                  <a:rect b="b" l="l" r="r" t="t"/>
                  <a:pathLst>
                    <a:path extrusionOk="0" h="30217" w="159787">
                      <a:moveTo>
                        <a:pt x="0" y="0"/>
                      </a:moveTo>
                      <a:lnTo>
                        <a:pt x="4543" y="4097"/>
                      </a:lnTo>
                      <a:lnTo>
                        <a:pt x="18627" y="16839"/>
                      </a:lnTo>
                      <a:lnTo>
                        <a:pt x="23815" y="21510"/>
                      </a:lnTo>
                      <a:lnTo>
                        <a:pt x="23815" y="30216"/>
                      </a:lnTo>
                      <a:lnTo>
                        <a:pt x="140771" y="30216"/>
                      </a:lnTo>
                      <a:lnTo>
                        <a:pt x="140771" y="26570"/>
                      </a:lnTo>
                      <a:cubicBezTo>
                        <a:pt x="153958" y="21382"/>
                        <a:pt x="158311" y="9669"/>
                        <a:pt x="159658" y="3652"/>
                      </a:cubicBezTo>
                      <a:cubicBezTo>
                        <a:pt x="159719" y="3524"/>
                        <a:pt x="159719" y="3329"/>
                        <a:pt x="159786" y="3201"/>
                      </a:cubicBezTo>
                      <a:lnTo>
                        <a:pt x="57805" y="3201"/>
                      </a:lnTo>
                      <a:lnTo>
                        <a:pt x="563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31"/>
                <p:cNvSpPr/>
                <p:nvPr/>
              </p:nvSpPr>
              <p:spPr>
                <a:xfrm>
                  <a:off x="5572375" y="2265275"/>
                  <a:ext cx="121650" cy="220875"/>
                </a:xfrm>
                <a:custGeom>
                  <a:rect b="b" l="l" r="r" t="t"/>
                  <a:pathLst>
                    <a:path extrusionOk="0" h="8835" w="4866">
                      <a:moveTo>
                        <a:pt x="0" y="0"/>
                      </a:moveTo>
                      <a:lnTo>
                        <a:pt x="0" y="8835"/>
                      </a:lnTo>
                      <a:lnTo>
                        <a:pt x="4865" y="8835"/>
                      </a:lnTo>
                      <a:lnTo>
                        <a:pt x="486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31"/>
                <p:cNvSpPr/>
                <p:nvPr/>
              </p:nvSpPr>
              <p:spPr>
                <a:xfrm>
                  <a:off x="5433075" y="2422100"/>
                  <a:ext cx="400125" cy="304125"/>
                </a:xfrm>
                <a:custGeom>
                  <a:rect b="b" l="l" r="r" t="t"/>
                  <a:pathLst>
                    <a:path extrusionOk="0" h="12165" w="16005">
                      <a:moveTo>
                        <a:pt x="0" y="1"/>
                      </a:moveTo>
                      <a:lnTo>
                        <a:pt x="0" y="12164"/>
                      </a:lnTo>
                      <a:lnTo>
                        <a:pt x="16004" y="12164"/>
                      </a:lnTo>
                      <a:lnTo>
                        <a:pt x="160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31"/>
                <p:cNvSpPr/>
                <p:nvPr/>
              </p:nvSpPr>
              <p:spPr>
                <a:xfrm>
                  <a:off x="5282625" y="2713375"/>
                  <a:ext cx="550575" cy="670614"/>
                </a:xfrm>
                <a:custGeom>
                  <a:rect b="b" l="l" r="r" t="t"/>
                  <a:pathLst>
                    <a:path extrusionOk="0" h="29772" w="22023">
                      <a:moveTo>
                        <a:pt x="1" y="1"/>
                      </a:moveTo>
                      <a:lnTo>
                        <a:pt x="1" y="29771"/>
                      </a:lnTo>
                      <a:lnTo>
                        <a:pt x="22022" y="29771"/>
                      </a:lnTo>
                      <a:lnTo>
                        <a:pt x="220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31"/>
                <p:cNvSpPr/>
                <p:nvPr/>
              </p:nvSpPr>
              <p:spPr>
                <a:xfrm>
                  <a:off x="5433075" y="2699050"/>
                  <a:ext cx="400125" cy="11150"/>
                </a:xfrm>
                <a:custGeom>
                  <a:rect b="b" l="l" r="r" t="t"/>
                  <a:pathLst>
                    <a:path extrusionOk="0" h="446" w="16005">
                      <a:moveTo>
                        <a:pt x="0" y="0"/>
                      </a:moveTo>
                      <a:lnTo>
                        <a:pt x="0" y="446"/>
                      </a:lnTo>
                      <a:lnTo>
                        <a:pt x="16004" y="446"/>
                      </a:lnTo>
                      <a:lnTo>
                        <a:pt x="1600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31"/>
                <p:cNvSpPr/>
                <p:nvPr/>
              </p:nvSpPr>
              <p:spPr>
                <a:xfrm>
                  <a:off x="5572375" y="2409300"/>
                  <a:ext cx="121650" cy="12825"/>
                </a:xfrm>
                <a:custGeom>
                  <a:rect b="b" l="l" r="r" t="t"/>
                  <a:pathLst>
                    <a:path extrusionOk="0" h="513" w="4866">
                      <a:moveTo>
                        <a:pt x="0" y="1"/>
                      </a:moveTo>
                      <a:lnTo>
                        <a:pt x="0" y="513"/>
                      </a:lnTo>
                      <a:lnTo>
                        <a:pt x="4865" y="513"/>
                      </a:lnTo>
                      <a:lnTo>
                        <a:pt x="486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31"/>
                <p:cNvSpPr/>
                <p:nvPr/>
              </p:nvSpPr>
              <p:spPr>
                <a:xfrm>
                  <a:off x="5519500" y="2500600"/>
                  <a:ext cx="78500" cy="118450"/>
                </a:xfrm>
                <a:custGeom>
                  <a:rect b="b" l="l" r="r" t="t"/>
                  <a:pathLst>
                    <a:path extrusionOk="0" h="4738" w="3140">
                      <a:moveTo>
                        <a:pt x="0" y="0"/>
                      </a:moveTo>
                      <a:lnTo>
                        <a:pt x="0" y="4738"/>
                      </a:lnTo>
                      <a:lnTo>
                        <a:pt x="3139" y="4738"/>
                      </a:lnTo>
                      <a:lnTo>
                        <a:pt x="31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31"/>
                <p:cNvSpPr/>
                <p:nvPr/>
              </p:nvSpPr>
              <p:spPr>
                <a:xfrm>
                  <a:off x="5669925" y="2500600"/>
                  <a:ext cx="76850" cy="118450"/>
                </a:xfrm>
                <a:custGeom>
                  <a:rect b="b" l="l" r="r" t="t"/>
                  <a:pathLst>
                    <a:path extrusionOk="0" h="4738" w="3074">
                      <a:moveTo>
                        <a:pt x="1" y="0"/>
                      </a:moveTo>
                      <a:lnTo>
                        <a:pt x="1" y="4738"/>
                      </a:lnTo>
                      <a:lnTo>
                        <a:pt x="3073" y="4738"/>
                      </a:lnTo>
                      <a:lnTo>
                        <a:pt x="30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31"/>
                <p:cNvSpPr/>
                <p:nvPr/>
              </p:nvSpPr>
              <p:spPr>
                <a:xfrm>
                  <a:off x="5519500" y="2783800"/>
                  <a:ext cx="78500" cy="118450"/>
                </a:xfrm>
                <a:custGeom>
                  <a:rect b="b" l="l" r="r" t="t"/>
                  <a:pathLst>
                    <a:path extrusionOk="0" h="4738" w="3140">
                      <a:moveTo>
                        <a:pt x="0" y="1"/>
                      </a:moveTo>
                      <a:lnTo>
                        <a:pt x="0" y="4738"/>
                      </a:lnTo>
                      <a:lnTo>
                        <a:pt x="3139" y="4738"/>
                      </a:lnTo>
                      <a:lnTo>
                        <a:pt x="313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31"/>
                <p:cNvSpPr/>
                <p:nvPr/>
              </p:nvSpPr>
              <p:spPr>
                <a:xfrm>
                  <a:off x="5669925" y="2783800"/>
                  <a:ext cx="76850" cy="118450"/>
                </a:xfrm>
                <a:custGeom>
                  <a:rect b="b" l="l" r="r" t="t"/>
                  <a:pathLst>
                    <a:path extrusionOk="0" h="4738" w="3074">
                      <a:moveTo>
                        <a:pt x="1" y="1"/>
                      </a:moveTo>
                      <a:lnTo>
                        <a:pt x="1" y="4738"/>
                      </a:lnTo>
                      <a:lnTo>
                        <a:pt x="3073" y="4738"/>
                      </a:lnTo>
                      <a:lnTo>
                        <a:pt x="307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31"/>
                <p:cNvSpPr/>
                <p:nvPr/>
              </p:nvSpPr>
              <p:spPr>
                <a:xfrm>
                  <a:off x="5370725" y="2783800"/>
                  <a:ext cx="78375" cy="118450"/>
                </a:xfrm>
                <a:custGeom>
                  <a:rect b="b" l="l" r="r" t="t"/>
                  <a:pathLst>
                    <a:path extrusionOk="0" h="4738" w="3135">
                      <a:moveTo>
                        <a:pt x="0" y="1"/>
                      </a:moveTo>
                      <a:lnTo>
                        <a:pt x="0" y="4738"/>
                      </a:lnTo>
                      <a:lnTo>
                        <a:pt x="3134" y="4738"/>
                      </a:lnTo>
                      <a:lnTo>
                        <a:pt x="313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31"/>
                <p:cNvSpPr/>
                <p:nvPr/>
              </p:nvSpPr>
              <p:spPr>
                <a:xfrm>
                  <a:off x="5154600" y="3071875"/>
                  <a:ext cx="710600" cy="190550"/>
                </a:xfrm>
                <a:custGeom>
                  <a:rect b="b" l="l" r="r" t="t"/>
                  <a:pathLst>
                    <a:path extrusionOk="0" h="7622" w="28424">
                      <a:moveTo>
                        <a:pt x="0" y="1"/>
                      </a:moveTo>
                      <a:lnTo>
                        <a:pt x="0" y="7621"/>
                      </a:lnTo>
                      <a:lnTo>
                        <a:pt x="28424" y="7621"/>
                      </a:lnTo>
                      <a:lnTo>
                        <a:pt x="284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31"/>
                <p:cNvSpPr/>
                <p:nvPr/>
              </p:nvSpPr>
              <p:spPr>
                <a:xfrm>
                  <a:off x="5154600" y="2879825"/>
                  <a:ext cx="710600" cy="192075"/>
                </a:xfrm>
                <a:custGeom>
                  <a:rect b="b" l="l" r="r" t="t"/>
                  <a:pathLst>
                    <a:path extrusionOk="0" h="7683" w="28424">
                      <a:moveTo>
                        <a:pt x="0" y="1"/>
                      </a:moveTo>
                      <a:lnTo>
                        <a:pt x="0" y="7683"/>
                      </a:lnTo>
                      <a:lnTo>
                        <a:pt x="28424" y="7683"/>
                      </a:lnTo>
                      <a:lnTo>
                        <a:pt x="2842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31"/>
                <p:cNvSpPr/>
                <p:nvPr/>
              </p:nvSpPr>
              <p:spPr>
                <a:xfrm>
                  <a:off x="3744700" y="3652900"/>
                  <a:ext cx="404850" cy="107175"/>
                </a:xfrm>
                <a:custGeom>
                  <a:rect b="b" l="l" r="r" t="t"/>
                  <a:pathLst>
                    <a:path extrusionOk="0" h="4287" w="16194">
                      <a:moveTo>
                        <a:pt x="0" y="0"/>
                      </a:moveTo>
                      <a:lnTo>
                        <a:pt x="0" y="446"/>
                      </a:lnTo>
                      <a:lnTo>
                        <a:pt x="15364" y="446"/>
                      </a:lnTo>
                      <a:lnTo>
                        <a:pt x="13121" y="3841"/>
                      </a:lnTo>
                      <a:lnTo>
                        <a:pt x="4287" y="3841"/>
                      </a:lnTo>
                      <a:lnTo>
                        <a:pt x="4287" y="4287"/>
                      </a:lnTo>
                      <a:lnTo>
                        <a:pt x="13377" y="4287"/>
                      </a:lnTo>
                      <a:lnTo>
                        <a:pt x="161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31"/>
                <p:cNvSpPr/>
                <p:nvPr/>
              </p:nvSpPr>
              <p:spPr>
                <a:xfrm>
                  <a:off x="3621400" y="3540875"/>
                  <a:ext cx="601775" cy="92825"/>
                </a:xfrm>
                <a:custGeom>
                  <a:rect b="b" l="l" r="r" t="t"/>
                  <a:pathLst>
                    <a:path extrusionOk="0" h="3713" w="24071">
                      <a:moveTo>
                        <a:pt x="0" y="0"/>
                      </a:moveTo>
                      <a:lnTo>
                        <a:pt x="0" y="446"/>
                      </a:lnTo>
                      <a:lnTo>
                        <a:pt x="23241" y="446"/>
                      </a:lnTo>
                      <a:lnTo>
                        <a:pt x="21382" y="3262"/>
                      </a:lnTo>
                      <a:lnTo>
                        <a:pt x="3585" y="3262"/>
                      </a:lnTo>
                      <a:lnTo>
                        <a:pt x="3585" y="3713"/>
                      </a:lnTo>
                      <a:lnTo>
                        <a:pt x="21638" y="3713"/>
                      </a:lnTo>
                      <a:lnTo>
                        <a:pt x="2407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31"/>
                <p:cNvSpPr/>
                <p:nvPr/>
              </p:nvSpPr>
              <p:spPr>
                <a:xfrm>
                  <a:off x="3499775" y="3432025"/>
                  <a:ext cx="795475" cy="89650"/>
                </a:xfrm>
                <a:custGeom>
                  <a:rect b="b" l="l" r="r" t="t"/>
                  <a:pathLst>
                    <a:path extrusionOk="0" h="3586" w="31819">
                      <a:moveTo>
                        <a:pt x="0" y="1"/>
                      </a:moveTo>
                      <a:lnTo>
                        <a:pt x="0" y="446"/>
                      </a:lnTo>
                      <a:lnTo>
                        <a:pt x="30923" y="446"/>
                      </a:lnTo>
                      <a:lnTo>
                        <a:pt x="29192" y="3135"/>
                      </a:lnTo>
                      <a:lnTo>
                        <a:pt x="3523" y="3135"/>
                      </a:lnTo>
                      <a:lnTo>
                        <a:pt x="3523" y="3586"/>
                      </a:lnTo>
                      <a:lnTo>
                        <a:pt x="29448" y="3586"/>
                      </a:lnTo>
                      <a:lnTo>
                        <a:pt x="3181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31"/>
                <p:cNvSpPr/>
                <p:nvPr/>
              </p:nvSpPr>
              <p:spPr>
                <a:xfrm>
                  <a:off x="3981550" y="3998575"/>
                  <a:ext cx="2923925" cy="91200"/>
                </a:xfrm>
                <a:custGeom>
                  <a:rect b="b" l="l" r="r" t="t"/>
                  <a:pathLst>
                    <a:path extrusionOk="0" h="3648" w="116957">
                      <a:moveTo>
                        <a:pt x="1" y="1"/>
                      </a:moveTo>
                      <a:lnTo>
                        <a:pt x="1" y="3647"/>
                      </a:lnTo>
                      <a:lnTo>
                        <a:pt x="116957" y="3647"/>
                      </a:lnTo>
                      <a:lnTo>
                        <a:pt x="1169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32"/>
          <p:cNvGrpSpPr/>
          <p:nvPr/>
        </p:nvGrpSpPr>
        <p:grpSpPr>
          <a:xfrm>
            <a:off x="1427745" y="148411"/>
            <a:ext cx="7388756" cy="280176"/>
            <a:chOff x="1427745" y="148411"/>
            <a:chExt cx="7388756" cy="280176"/>
          </a:xfrm>
        </p:grpSpPr>
        <p:sp>
          <p:nvSpPr>
            <p:cNvPr id="604" name="Google Shape;604;p32"/>
            <p:cNvSpPr/>
            <p:nvPr/>
          </p:nvSpPr>
          <p:spPr>
            <a:xfrm flipH="1">
              <a:off x="7553903" y="148411"/>
              <a:ext cx="1262598" cy="280163"/>
            </a:xfrm>
            <a:custGeom>
              <a:rect b="b" l="l" r="r" t="t"/>
              <a:pathLst>
                <a:path extrusionOk="0" h="7949" w="35826">
                  <a:moveTo>
                    <a:pt x="20104" y="1"/>
                  </a:moveTo>
                  <a:cubicBezTo>
                    <a:pt x="18294" y="1"/>
                    <a:pt x="16624" y="941"/>
                    <a:pt x="15689" y="2701"/>
                  </a:cubicBezTo>
                  <a:cubicBezTo>
                    <a:pt x="14697" y="2459"/>
                    <a:pt x="13823" y="2354"/>
                    <a:pt x="13054" y="2354"/>
                  </a:cubicBezTo>
                  <a:cubicBezTo>
                    <a:pt x="8123" y="2354"/>
                    <a:pt x="7476" y="6654"/>
                    <a:pt x="7476" y="6654"/>
                  </a:cubicBezTo>
                  <a:cubicBezTo>
                    <a:pt x="7476" y="6654"/>
                    <a:pt x="6090" y="5961"/>
                    <a:pt x="4338" y="5961"/>
                  </a:cubicBezTo>
                  <a:cubicBezTo>
                    <a:pt x="2953" y="5961"/>
                    <a:pt x="1338" y="6395"/>
                    <a:pt x="0" y="7949"/>
                  </a:cubicBezTo>
                  <a:lnTo>
                    <a:pt x="35826" y="7949"/>
                  </a:lnTo>
                  <a:cubicBezTo>
                    <a:pt x="33918" y="5219"/>
                    <a:pt x="31495" y="3919"/>
                    <a:pt x="29194" y="3919"/>
                  </a:cubicBezTo>
                  <a:cubicBezTo>
                    <a:pt x="28217" y="3919"/>
                    <a:pt x="27262" y="4153"/>
                    <a:pt x="26378" y="4613"/>
                  </a:cubicBezTo>
                  <a:cubicBezTo>
                    <a:pt x="24834" y="1460"/>
                    <a:pt x="22360" y="1"/>
                    <a:pt x="201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1427745" y="290996"/>
              <a:ext cx="775552" cy="137591"/>
            </a:xfrm>
            <a:custGeom>
              <a:rect b="b" l="l" r="r" t="t"/>
              <a:pathLst>
                <a:path extrusionOk="0" h="4855" w="27366">
                  <a:moveTo>
                    <a:pt x="17971" y="0"/>
                  </a:moveTo>
                  <a:cubicBezTo>
                    <a:pt x="15346" y="0"/>
                    <a:pt x="13066" y="1062"/>
                    <a:pt x="11306" y="2196"/>
                  </a:cubicBezTo>
                  <a:cubicBezTo>
                    <a:pt x="10351" y="1287"/>
                    <a:pt x="9173" y="848"/>
                    <a:pt x="7858" y="848"/>
                  </a:cubicBezTo>
                  <a:cubicBezTo>
                    <a:pt x="5513" y="848"/>
                    <a:pt x="2732" y="2243"/>
                    <a:pt x="0" y="4854"/>
                  </a:cubicBezTo>
                  <a:lnTo>
                    <a:pt x="27366" y="4854"/>
                  </a:lnTo>
                  <a:cubicBezTo>
                    <a:pt x="23982" y="1215"/>
                    <a:pt x="20779" y="0"/>
                    <a:pt x="1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2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607" name="Google Shape;607;p32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32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9" name="Google Shape;609;p32"/>
          <p:cNvGrpSpPr/>
          <p:nvPr/>
        </p:nvGrpSpPr>
        <p:grpSpPr>
          <a:xfrm>
            <a:off x="95248" y="3024862"/>
            <a:ext cx="9048140" cy="1698001"/>
            <a:chOff x="95248" y="3024862"/>
            <a:chExt cx="9048140" cy="1698001"/>
          </a:xfrm>
        </p:grpSpPr>
        <p:grpSp>
          <p:nvGrpSpPr>
            <p:cNvPr id="610" name="Google Shape;610;p32"/>
            <p:cNvGrpSpPr/>
            <p:nvPr/>
          </p:nvGrpSpPr>
          <p:grpSpPr>
            <a:xfrm>
              <a:off x="7880814" y="3024862"/>
              <a:ext cx="1262574" cy="1579072"/>
              <a:chOff x="7376150" y="2392999"/>
              <a:chExt cx="1767816" cy="2210967"/>
            </a:xfrm>
          </p:grpSpPr>
          <p:sp>
            <p:nvSpPr>
              <p:cNvPr id="611" name="Google Shape;611;p32"/>
              <p:cNvSpPr/>
              <p:nvPr/>
            </p:nvSpPr>
            <p:spPr>
              <a:xfrm>
                <a:off x="7376150" y="2754032"/>
                <a:ext cx="1174016" cy="1488842"/>
              </a:xfrm>
              <a:custGeom>
                <a:rect b="b" l="l" r="r" t="t"/>
                <a:pathLst>
                  <a:path extrusionOk="0" h="74275" w="58569">
                    <a:moveTo>
                      <a:pt x="44130" y="1"/>
                    </a:moveTo>
                    <a:cubicBezTo>
                      <a:pt x="40856" y="1"/>
                      <a:pt x="37730" y="1269"/>
                      <a:pt x="35277" y="3502"/>
                    </a:cubicBezTo>
                    <a:lnTo>
                      <a:pt x="1" y="36170"/>
                    </a:lnTo>
                    <a:lnTo>
                      <a:pt x="1" y="74274"/>
                    </a:lnTo>
                    <a:lnTo>
                      <a:pt x="58568" y="74274"/>
                    </a:lnTo>
                    <a:lnTo>
                      <a:pt x="585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2"/>
              <p:cNvSpPr/>
              <p:nvPr/>
            </p:nvSpPr>
            <p:spPr>
              <a:xfrm>
                <a:off x="7656635" y="2867414"/>
                <a:ext cx="769788" cy="537086"/>
              </a:xfrm>
              <a:custGeom>
                <a:rect b="b" l="l" r="r" t="t"/>
                <a:pathLst>
                  <a:path extrusionOk="0" h="26794" w="38403">
                    <a:moveTo>
                      <a:pt x="38402" y="1"/>
                    </a:moveTo>
                    <a:lnTo>
                      <a:pt x="27834" y="150"/>
                    </a:lnTo>
                    <a:lnTo>
                      <a:pt x="0" y="26793"/>
                    </a:lnTo>
                    <a:lnTo>
                      <a:pt x="38402" y="26793"/>
                    </a:lnTo>
                    <a:lnTo>
                      <a:pt x="38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2"/>
              <p:cNvSpPr/>
              <p:nvPr/>
            </p:nvSpPr>
            <p:spPr>
              <a:xfrm>
                <a:off x="8545802" y="2392999"/>
                <a:ext cx="598163" cy="1848430"/>
              </a:xfrm>
              <a:custGeom>
                <a:rect b="b" l="l" r="r" t="t"/>
                <a:pathLst>
                  <a:path extrusionOk="0" h="92214" w="29841">
                    <a:moveTo>
                      <a:pt x="0" y="1"/>
                    </a:moveTo>
                    <a:lnTo>
                      <a:pt x="0" y="92213"/>
                    </a:lnTo>
                    <a:lnTo>
                      <a:pt x="29841" y="92213"/>
                    </a:lnTo>
                    <a:lnTo>
                      <a:pt x="298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2"/>
              <p:cNvSpPr/>
              <p:nvPr/>
            </p:nvSpPr>
            <p:spPr>
              <a:xfrm>
                <a:off x="7710339" y="4063914"/>
                <a:ext cx="541476" cy="540052"/>
              </a:xfrm>
              <a:custGeom>
                <a:rect b="b" l="l" r="r" t="t"/>
                <a:pathLst>
                  <a:path extrusionOk="0" h="26942" w="27013">
                    <a:moveTo>
                      <a:pt x="13468" y="1"/>
                    </a:moveTo>
                    <a:cubicBezTo>
                      <a:pt x="6026" y="1"/>
                      <a:pt x="1" y="6032"/>
                      <a:pt x="1" y="13474"/>
                    </a:cubicBezTo>
                    <a:cubicBezTo>
                      <a:pt x="1" y="20916"/>
                      <a:pt x="6026" y="26942"/>
                      <a:pt x="13468" y="26942"/>
                    </a:cubicBezTo>
                    <a:cubicBezTo>
                      <a:pt x="20988" y="26942"/>
                      <a:pt x="27013" y="20916"/>
                      <a:pt x="27013" y="13474"/>
                    </a:cubicBezTo>
                    <a:cubicBezTo>
                      <a:pt x="27013" y="6032"/>
                      <a:pt x="20988" y="1"/>
                      <a:pt x="13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2"/>
              <p:cNvSpPr/>
              <p:nvPr/>
            </p:nvSpPr>
            <p:spPr>
              <a:xfrm>
                <a:off x="7819190" y="4171341"/>
                <a:ext cx="323807" cy="323787"/>
              </a:xfrm>
              <a:custGeom>
                <a:rect b="b" l="l" r="r" t="t"/>
                <a:pathLst>
                  <a:path extrusionOk="0" h="16153" w="16154">
                    <a:moveTo>
                      <a:pt x="8038" y="0"/>
                    </a:moveTo>
                    <a:cubicBezTo>
                      <a:pt x="3650" y="0"/>
                      <a:pt x="0" y="3650"/>
                      <a:pt x="0" y="8115"/>
                    </a:cubicBezTo>
                    <a:cubicBezTo>
                      <a:pt x="0" y="12581"/>
                      <a:pt x="3650" y="16153"/>
                      <a:pt x="8038" y="16153"/>
                    </a:cubicBezTo>
                    <a:cubicBezTo>
                      <a:pt x="12503" y="16153"/>
                      <a:pt x="16153" y="12581"/>
                      <a:pt x="16153" y="8115"/>
                    </a:cubicBezTo>
                    <a:cubicBezTo>
                      <a:pt x="16153" y="3650"/>
                      <a:pt x="12503" y="0"/>
                      <a:pt x="80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2"/>
              <p:cNvSpPr/>
              <p:nvPr/>
            </p:nvSpPr>
            <p:spPr>
              <a:xfrm>
                <a:off x="8547226" y="2392999"/>
                <a:ext cx="596740" cy="86554"/>
              </a:xfrm>
              <a:custGeom>
                <a:rect b="b" l="l" r="r" t="t"/>
                <a:pathLst>
                  <a:path extrusionOk="0" h="4318" w="29770">
                    <a:moveTo>
                      <a:pt x="1" y="1"/>
                    </a:moveTo>
                    <a:lnTo>
                      <a:pt x="1" y="4317"/>
                    </a:lnTo>
                    <a:lnTo>
                      <a:pt x="29770" y="4317"/>
                    </a:lnTo>
                    <a:lnTo>
                      <a:pt x="297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2"/>
              <p:cNvSpPr/>
              <p:nvPr/>
            </p:nvSpPr>
            <p:spPr>
              <a:xfrm>
                <a:off x="8262330" y="3532809"/>
                <a:ext cx="161142" cy="20"/>
              </a:xfrm>
              <a:custGeom>
                <a:rect b="b" l="l" r="r" t="t"/>
                <a:pathLst>
                  <a:path extrusionOk="0" fill="none" h="1" w="8039">
                    <a:moveTo>
                      <a:pt x="1" y="0"/>
                    </a:moveTo>
                    <a:lnTo>
                      <a:pt x="8039" y="0"/>
                    </a:lnTo>
                  </a:path>
                </a:pathLst>
              </a:custGeom>
              <a:solidFill>
                <a:schemeClr val="dk1"/>
              </a:solidFill>
              <a:ln cap="flat" cmpd="sng" w="13100">
                <a:solidFill>
                  <a:schemeClr val="dk1"/>
                </a:solidFill>
                <a:prstDash val="solid"/>
                <a:miter lim="59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8" name="Google Shape;618;p32"/>
            <p:cNvGrpSpPr/>
            <p:nvPr/>
          </p:nvGrpSpPr>
          <p:grpSpPr>
            <a:xfrm>
              <a:off x="95248" y="4271673"/>
              <a:ext cx="304199" cy="451191"/>
              <a:chOff x="1566223" y="1311123"/>
              <a:chExt cx="304199" cy="451191"/>
            </a:xfrm>
          </p:grpSpPr>
          <p:sp>
            <p:nvSpPr>
              <p:cNvPr id="619" name="Google Shape;619;p32"/>
              <p:cNvSpPr/>
              <p:nvPr/>
            </p:nvSpPr>
            <p:spPr>
              <a:xfrm>
                <a:off x="1566223" y="1311123"/>
                <a:ext cx="304199" cy="451191"/>
              </a:xfrm>
              <a:custGeom>
                <a:rect b="b" l="l" r="r" t="t"/>
                <a:pathLst>
                  <a:path extrusionOk="0" h="11549" w="7784">
                    <a:moveTo>
                      <a:pt x="3894" y="0"/>
                    </a:moveTo>
                    <a:cubicBezTo>
                      <a:pt x="1730" y="0"/>
                      <a:pt x="1" y="1789"/>
                      <a:pt x="1" y="3953"/>
                    </a:cubicBezTo>
                    <a:cubicBezTo>
                      <a:pt x="1" y="6671"/>
                      <a:pt x="3336" y="11548"/>
                      <a:pt x="3894" y="11548"/>
                    </a:cubicBezTo>
                    <a:cubicBezTo>
                      <a:pt x="4448" y="11548"/>
                      <a:pt x="7783" y="6607"/>
                      <a:pt x="7783" y="3953"/>
                    </a:cubicBezTo>
                    <a:cubicBezTo>
                      <a:pt x="7783" y="1789"/>
                      <a:pt x="6054" y="0"/>
                      <a:pt x="3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2"/>
              <p:cNvSpPr/>
              <p:nvPr/>
            </p:nvSpPr>
            <p:spPr>
              <a:xfrm>
                <a:off x="1641134" y="1390638"/>
                <a:ext cx="152021" cy="152168"/>
              </a:xfrm>
              <a:custGeom>
                <a:rect b="b" l="l" r="r" t="t"/>
                <a:pathLst>
                  <a:path extrusionOk="0" h="3895" w="3890">
                    <a:moveTo>
                      <a:pt x="1977" y="1"/>
                    </a:moveTo>
                    <a:cubicBezTo>
                      <a:pt x="866" y="1"/>
                      <a:pt x="1" y="866"/>
                      <a:pt x="1" y="1918"/>
                    </a:cubicBezTo>
                    <a:cubicBezTo>
                      <a:pt x="1" y="3030"/>
                      <a:pt x="866" y="3895"/>
                      <a:pt x="1977" y="3895"/>
                    </a:cubicBezTo>
                    <a:cubicBezTo>
                      <a:pt x="3025" y="3895"/>
                      <a:pt x="3890" y="3030"/>
                      <a:pt x="3890" y="1918"/>
                    </a:cubicBezTo>
                    <a:cubicBezTo>
                      <a:pt x="3890" y="866"/>
                      <a:pt x="3025" y="1"/>
                      <a:pt x="19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5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67" name="Google Shape;67;p5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5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69" name="Google Shape;6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6215782" y="3240868"/>
            <a:ext cx="20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872522" y="2285338"/>
            <a:ext cx="20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6215775" y="2742300"/>
            <a:ext cx="2055900" cy="4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73" name="Google Shape;73;p5"/>
          <p:cNvSpPr txBox="1"/>
          <p:nvPr>
            <p:ph idx="4" type="subTitle"/>
          </p:nvPr>
        </p:nvSpPr>
        <p:spPr>
          <a:xfrm>
            <a:off x="872338" y="1786775"/>
            <a:ext cx="2055900" cy="4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 SemiBold"/>
              <a:buNone/>
              <a:defRPr sz="24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74" name="Google Shape;74;p5"/>
          <p:cNvSpPr/>
          <p:nvPr/>
        </p:nvSpPr>
        <p:spPr>
          <a:xfrm flipH="1">
            <a:off x="7523078" y="164861"/>
            <a:ext cx="1262598" cy="280163"/>
          </a:xfrm>
          <a:custGeom>
            <a:rect b="b" l="l" r="r" t="t"/>
            <a:pathLst>
              <a:path extrusionOk="0" h="7949" w="35826">
                <a:moveTo>
                  <a:pt x="20104" y="1"/>
                </a:moveTo>
                <a:cubicBezTo>
                  <a:pt x="18294" y="1"/>
                  <a:pt x="16624" y="941"/>
                  <a:pt x="15689" y="2701"/>
                </a:cubicBezTo>
                <a:cubicBezTo>
                  <a:pt x="14697" y="2459"/>
                  <a:pt x="13823" y="2354"/>
                  <a:pt x="13054" y="2354"/>
                </a:cubicBezTo>
                <a:cubicBezTo>
                  <a:pt x="8123" y="2354"/>
                  <a:pt x="7476" y="6654"/>
                  <a:pt x="7476" y="6654"/>
                </a:cubicBezTo>
                <a:cubicBezTo>
                  <a:pt x="7476" y="6654"/>
                  <a:pt x="6090" y="5961"/>
                  <a:pt x="4338" y="5961"/>
                </a:cubicBezTo>
                <a:cubicBezTo>
                  <a:pt x="2953" y="5961"/>
                  <a:pt x="1338" y="6395"/>
                  <a:pt x="0" y="7949"/>
                </a:cubicBezTo>
                <a:lnTo>
                  <a:pt x="35826" y="7949"/>
                </a:lnTo>
                <a:cubicBezTo>
                  <a:pt x="33918" y="5219"/>
                  <a:pt x="31495" y="3919"/>
                  <a:pt x="29194" y="3919"/>
                </a:cubicBezTo>
                <a:cubicBezTo>
                  <a:pt x="28217" y="3919"/>
                  <a:pt x="27262" y="4153"/>
                  <a:pt x="26378" y="4613"/>
                </a:cubicBezTo>
                <a:cubicBezTo>
                  <a:pt x="24834" y="1460"/>
                  <a:pt x="22360" y="1"/>
                  <a:pt x="201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 flipH="1">
            <a:off x="482301" y="4243945"/>
            <a:ext cx="754897" cy="572706"/>
            <a:chOff x="2649261" y="2537169"/>
            <a:chExt cx="1054619" cy="799869"/>
          </a:xfrm>
        </p:grpSpPr>
        <p:sp>
          <p:nvSpPr>
            <p:cNvPr id="76" name="Google Shape;76;p5"/>
            <p:cNvSpPr/>
            <p:nvPr/>
          </p:nvSpPr>
          <p:spPr>
            <a:xfrm>
              <a:off x="2653060" y="2685389"/>
              <a:ext cx="921623" cy="649814"/>
            </a:xfrm>
            <a:custGeom>
              <a:rect b="b" l="l" r="r" t="t"/>
              <a:pathLst>
                <a:path extrusionOk="0" h="21894" w="31052">
                  <a:moveTo>
                    <a:pt x="1" y="0"/>
                  </a:moveTo>
                  <a:lnTo>
                    <a:pt x="1" y="21894"/>
                  </a:lnTo>
                  <a:lnTo>
                    <a:pt x="31051" y="21894"/>
                  </a:lnTo>
                  <a:lnTo>
                    <a:pt x="310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3574642" y="2539009"/>
              <a:ext cx="125428" cy="796196"/>
            </a:xfrm>
            <a:custGeom>
              <a:rect b="b" l="l" r="r" t="t"/>
              <a:pathLst>
                <a:path extrusionOk="0" h="26826" w="4226">
                  <a:moveTo>
                    <a:pt x="4226" y="0"/>
                  </a:moveTo>
                  <a:lnTo>
                    <a:pt x="0" y="4932"/>
                  </a:lnTo>
                  <a:lnTo>
                    <a:pt x="0" y="26826"/>
                  </a:lnTo>
                  <a:lnTo>
                    <a:pt x="4226" y="20230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2653060" y="2539009"/>
              <a:ext cx="1047021" cy="146411"/>
            </a:xfrm>
            <a:custGeom>
              <a:rect b="b" l="l" r="r" t="t"/>
              <a:pathLst>
                <a:path extrusionOk="0" h="4933" w="35277">
                  <a:moveTo>
                    <a:pt x="4933" y="0"/>
                  </a:moveTo>
                  <a:lnTo>
                    <a:pt x="1" y="4932"/>
                  </a:lnTo>
                  <a:lnTo>
                    <a:pt x="31051" y="4932"/>
                  </a:lnTo>
                  <a:lnTo>
                    <a:pt x="352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112857" y="2539009"/>
              <a:ext cx="216634" cy="387621"/>
            </a:xfrm>
            <a:custGeom>
              <a:rect b="b" l="l" r="r" t="t"/>
              <a:pathLst>
                <a:path extrusionOk="0" h="13060" w="7299">
                  <a:moveTo>
                    <a:pt x="4354" y="0"/>
                  </a:moveTo>
                  <a:lnTo>
                    <a:pt x="1" y="4932"/>
                  </a:lnTo>
                  <a:lnTo>
                    <a:pt x="1" y="13060"/>
                  </a:lnTo>
                  <a:lnTo>
                    <a:pt x="2884" y="12998"/>
                  </a:lnTo>
                  <a:cubicBezTo>
                    <a:pt x="2884" y="12998"/>
                    <a:pt x="2690" y="5250"/>
                    <a:pt x="2884" y="4932"/>
                  </a:cubicBezTo>
                  <a:lnTo>
                    <a:pt x="7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653060" y="2681590"/>
              <a:ext cx="925422" cy="653613"/>
            </a:xfrm>
            <a:custGeom>
              <a:rect b="b" l="l" r="r" t="t"/>
              <a:pathLst>
                <a:path extrusionOk="0" h="22022" w="31180">
                  <a:moveTo>
                    <a:pt x="1" y="0"/>
                  </a:moveTo>
                  <a:lnTo>
                    <a:pt x="1" y="190"/>
                  </a:lnTo>
                  <a:lnTo>
                    <a:pt x="30985" y="190"/>
                  </a:lnTo>
                  <a:lnTo>
                    <a:pt x="30985" y="22022"/>
                  </a:lnTo>
                  <a:lnTo>
                    <a:pt x="31179" y="22022"/>
                  </a:lnTo>
                  <a:lnTo>
                    <a:pt x="31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3572654" y="2537169"/>
              <a:ext cx="129227" cy="150062"/>
            </a:xfrm>
            <a:custGeom>
              <a:rect b="b" l="l" r="r" t="t"/>
              <a:pathLst>
                <a:path extrusionOk="0" h="5056" w="4354">
                  <a:moveTo>
                    <a:pt x="4226" y="1"/>
                  </a:moveTo>
                  <a:lnTo>
                    <a:pt x="1" y="4928"/>
                  </a:lnTo>
                  <a:lnTo>
                    <a:pt x="195" y="5056"/>
                  </a:lnTo>
                  <a:lnTo>
                    <a:pt x="4354" y="129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2649261" y="3137588"/>
              <a:ext cx="1054619" cy="199450"/>
            </a:xfrm>
            <a:custGeom>
              <a:rect b="b" l="l" r="r" t="t"/>
              <a:pathLst>
                <a:path extrusionOk="0" h="6720" w="35533">
                  <a:moveTo>
                    <a:pt x="35338" y="0"/>
                  </a:moveTo>
                  <a:lnTo>
                    <a:pt x="31113" y="6530"/>
                  </a:lnTo>
                  <a:lnTo>
                    <a:pt x="195" y="6530"/>
                  </a:lnTo>
                  <a:lnTo>
                    <a:pt x="195" y="256"/>
                  </a:lnTo>
                  <a:lnTo>
                    <a:pt x="1" y="256"/>
                  </a:lnTo>
                  <a:lnTo>
                    <a:pt x="1" y="6719"/>
                  </a:lnTo>
                  <a:lnTo>
                    <a:pt x="31241" y="6719"/>
                  </a:lnTo>
                  <a:lnTo>
                    <a:pt x="35533" y="128"/>
                  </a:lnTo>
                  <a:lnTo>
                    <a:pt x="35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5" name="Google Shape;85;p6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86" name="Google Shape;86;p6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" name="Google Shape;88;p6"/>
          <p:cNvSpPr/>
          <p:nvPr/>
        </p:nvSpPr>
        <p:spPr>
          <a:xfrm>
            <a:off x="7900598" y="219325"/>
            <a:ext cx="846157" cy="164402"/>
          </a:xfrm>
          <a:custGeom>
            <a:rect b="b" l="l" r="r" t="t"/>
            <a:pathLst>
              <a:path extrusionOk="0" h="4855" w="27366">
                <a:moveTo>
                  <a:pt x="17971" y="0"/>
                </a:moveTo>
                <a:cubicBezTo>
                  <a:pt x="15346" y="0"/>
                  <a:pt x="13066" y="1062"/>
                  <a:pt x="11306" y="2196"/>
                </a:cubicBezTo>
                <a:cubicBezTo>
                  <a:pt x="10351" y="1287"/>
                  <a:pt x="9173" y="848"/>
                  <a:pt x="7858" y="848"/>
                </a:cubicBezTo>
                <a:cubicBezTo>
                  <a:pt x="5513" y="848"/>
                  <a:pt x="2732" y="2243"/>
                  <a:pt x="0" y="4854"/>
                </a:cubicBezTo>
                <a:lnTo>
                  <a:pt x="27366" y="4854"/>
                </a:lnTo>
                <a:cubicBezTo>
                  <a:pt x="23982" y="1215"/>
                  <a:pt x="20779" y="0"/>
                  <a:pt x="179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6"/>
          <p:cNvGrpSpPr/>
          <p:nvPr/>
        </p:nvGrpSpPr>
        <p:grpSpPr>
          <a:xfrm>
            <a:off x="7953127" y="4658891"/>
            <a:ext cx="1587831" cy="406804"/>
            <a:chOff x="6924864" y="1973275"/>
            <a:chExt cx="1994762" cy="511060"/>
          </a:xfrm>
        </p:grpSpPr>
        <p:sp>
          <p:nvSpPr>
            <p:cNvPr id="90" name="Google Shape;90;p6"/>
            <p:cNvSpPr/>
            <p:nvPr/>
          </p:nvSpPr>
          <p:spPr>
            <a:xfrm>
              <a:off x="6933633" y="2066331"/>
              <a:ext cx="618200" cy="418003"/>
            </a:xfrm>
            <a:custGeom>
              <a:rect b="b" l="l" r="r" t="t"/>
              <a:pathLst>
                <a:path extrusionOk="0" h="23596" w="34897">
                  <a:moveTo>
                    <a:pt x="30944" y="0"/>
                  </a:moveTo>
                  <a:lnTo>
                    <a:pt x="0" y="7595"/>
                  </a:lnTo>
                  <a:lnTo>
                    <a:pt x="3953" y="23596"/>
                  </a:lnTo>
                  <a:lnTo>
                    <a:pt x="34897" y="15996"/>
                  </a:lnTo>
                  <a:lnTo>
                    <a:pt x="30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956556" y="2087076"/>
              <a:ext cx="571202" cy="374247"/>
            </a:xfrm>
            <a:custGeom>
              <a:rect b="b" l="l" r="r" t="t"/>
              <a:pathLst>
                <a:path extrusionOk="0" h="21126" w="32244">
                  <a:moveTo>
                    <a:pt x="28785" y="0"/>
                  </a:moveTo>
                  <a:lnTo>
                    <a:pt x="1" y="7042"/>
                  </a:lnTo>
                  <a:lnTo>
                    <a:pt x="3400" y="21125"/>
                  </a:lnTo>
                  <a:lnTo>
                    <a:pt x="32244" y="14083"/>
                  </a:lnTo>
                  <a:lnTo>
                    <a:pt x="28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7376738" y="2066331"/>
              <a:ext cx="130276" cy="106591"/>
            </a:xfrm>
            <a:custGeom>
              <a:rect b="b" l="l" r="r" t="t"/>
              <a:pathLst>
                <a:path extrusionOk="0" h="6017" w="7354">
                  <a:moveTo>
                    <a:pt x="5931" y="0"/>
                  </a:moveTo>
                  <a:lnTo>
                    <a:pt x="1" y="1483"/>
                  </a:lnTo>
                  <a:cubicBezTo>
                    <a:pt x="1" y="1483"/>
                    <a:pt x="1" y="6016"/>
                    <a:pt x="4844" y="6016"/>
                  </a:cubicBezTo>
                  <a:cubicBezTo>
                    <a:pt x="5567" y="6016"/>
                    <a:pt x="6398" y="5915"/>
                    <a:pt x="7354" y="5683"/>
                  </a:cubicBezTo>
                  <a:lnTo>
                    <a:pt x="5931" y="0"/>
                  </a:lnTo>
                  <a:close/>
                </a:path>
              </a:pathLst>
            </a:custGeom>
            <a:solidFill>
              <a:srgbClr val="008E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6933633" y="2175757"/>
              <a:ext cx="155396" cy="125794"/>
            </a:xfrm>
            <a:custGeom>
              <a:rect b="b" l="l" r="r" t="t"/>
              <a:pathLst>
                <a:path extrusionOk="0" h="7101" w="8772">
                  <a:moveTo>
                    <a:pt x="5930" y="0"/>
                  </a:moveTo>
                  <a:lnTo>
                    <a:pt x="0" y="1418"/>
                  </a:lnTo>
                  <a:lnTo>
                    <a:pt x="1418" y="7101"/>
                  </a:lnTo>
                  <a:cubicBezTo>
                    <a:pt x="8771" y="5312"/>
                    <a:pt x="5930" y="0"/>
                    <a:pt x="5930" y="0"/>
                  </a:cubicBezTo>
                  <a:close/>
                </a:path>
              </a:pathLst>
            </a:custGeom>
            <a:solidFill>
              <a:srgbClr val="008E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978451" y="2377761"/>
              <a:ext cx="130276" cy="106573"/>
            </a:xfrm>
            <a:custGeom>
              <a:rect b="b" l="l" r="r" t="t"/>
              <a:pathLst>
                <a:path extrusionOk="0" h="6016" w="7354">
                  <a:moveTo>
                    <a:pt x="2495" y="1"/>
                  </a:moveTo>
                  <a:cubicBezTo>
                    <a:pt x="1775" y="1"/>
                    <a:pt x="949" y="102"/>
                    <a:pt x="0" y="333"/>
                  </a:cubicBezTo>
                  <a:lnTo>
                    <a:pt x="1423" y="6016"/>
                  </a:lnTo>
                  <a:lnTo>
                    <a:pt x="7353" y="4593"/>
                  </a:lnTo>
                  <a:cubicBezTo>
                    <a:pt x="7353" y="4593"/>
                    <a:pt x="7353" y="1"/>
                    <a:pt x="2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396437" y="2250160"/>
              <a:ext cx="155396" cy="125812"/>
            </a:xfrm>
            <a:custGeom>
              <a:rect b="b" l="l" r="r" t="t"/>
              <a:pathLst>
                <a:path extrusionOk="0" h="7102" w="8772">
                  <a:moveTo>
                    <a:pt x="7354" y="0"/>
                  </a:moveTo>
                  <a:cubicBezTo>
                    <a:pt x="1" y="1789"/>
                    <a:pt x="2842" y="7101"/>
                    <a:pt x="2842" y="7101"/>
                  </a:cubicBezTo>
                  <a:lnTo>
                    <a:pt x="8772" y="5619"/>
                  </a:lnTo>
                  <a:lnTo>
                    <a:pt x="7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7133830" y="2146545"/>
              <a:ext cx="222182" cy="272793"/>
            </a:xfrm>
            <a:custGeom>
              <a:rect b="b" l="l" r="r" t="t"/>
              <a:pathLst>
                <a:path extrusionOk="0" h="15399" w="12542">
                  <a:moveTo>
                    <a:pt x="5333" y="1"/>
                  </a:moveTo>
                  <a:cubicBezTo>
                    <a:pt x="5037" y="1"/>
                    <a:pt x="4741" y="34"/>
                    <a:pt x="4448" y="102"/>
                  </a:cubicBezTo>
                  <a:cubicBezTo>
                    <a:pt x="1547" y="844"/>
                    <a:pt x="0" y="4797"/>
                    <a:pt x="1053" y="8997"/>
                  </a:cubicBezTo>
                  <a:cubicBezTo>
                    <a:pt x="1996" y="12724"/>
                    <a:pt x="4644" y="15398"/>
                    <a:pt x="7279" y="15398"/>
                  </a:cubicBezTo>
                  <a:cubicBezTo>
                    <a:pt x="7571" y="15398"/>
                    <a:pt x="7864" y="15365"/>
                    <a:pt x="8154" y="15297"/>
                  </a:cubicBezTo>
                  <a:cubicBezTo>
                    <a:pt x="11059" y="14556"/>
                    <a:pt x="12542" y="10603"/>
                    <a:pt x="11553" y="6403"/>
                  </a:cubicBezTo>
                  <a:cubicBezTo>
                    <a:pt x="10607" y="2627"/>
                    <a:pt x="7968" y="1"/>
                    <a:pt x="5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6924864" y="2057580"/>
              <a:ext cx="563514" cy="292120"/>
            </a:xfrm>
            <a:custGeom>
              <a:rect b="b" l="l" r="r" t="t"/>
              <a:pathLst>
                <a:path extrusionOk="0" h="16490" w="31810">
                  <a:moveTo>
                    <a:pt x="1" y="0"/>
                  </a:moveTo>
                  <a:lnTo>
                    <a:pt x="1" y="16490"/>
                  </a:lnTo>
                  <a:lnTo>
                    <a:pt x="31809" y="16490"/>
                  </a:lnTo>
                  <a:lnTo>
                    <a:pt x="318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943429" y="2073949"/>
              <a:ext cx="526384" cy="257204"/>
            </a:xfrm>
            <a:custGeom>
              <a:rect b="b" l="l" r="r" t="t"/>
              <a:pathLst>
                <a:path extrusionOk="0" h="14519" w="29714">
                  <a:moveTo>
                    <a:pt x="1" y="0"/>
                  </a:moveTo>
                  <a:lnTo>
                    <a:pt x="1" y="14518"/>
                  </a:lnTo>
                  <a:lnTo>
                    <a:pt x="29714" y="14518"/>
                  </a:lnTo>
                  <a:lnTo>
                    <a:pt x="297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54860" y="2057580"/>
              <a:ext cx="133518" cy="103916"/>
            </a:xfrm>
            <a:custGeom>
              <a:rect b="b" l="l" r="r" t="t"/>
              <a:pathLst>
                <a:path extrusionOk="0" h="5866" w="7537">
                  <a:moveTo>
                    <a:pt x="1424" y="0"/>
                  </a:moveTo>
                  <a:cubicBezTo>
                    <a:pt x="1424" y="0"/>
                    <a:pt x="0" y="5866"/>
                    <a:pt x="7536" y="586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924864" y="2057580"/>
              <a:ext cx="133518" cy="103916"/>
            </a:xfrm>
            <a:custGeom>
              <a:rect b="b" l="l" r="r" t="t"/>
              <a:pathLst>
                <a:path extrusionOk="0" h="5866" w="7537">
                  <a:moveTo>
                    <a:pt x="1" y="0"/>
                  </a:moveTo>
                  <a:lnTo>
                    <a:pt x="1" y="5866"/>
                  </a:lnTo>
                  <a:cubicBezTo>
                    <a:pt x="7537" y="5866"/>
                    <a:pt x="6114" y="0"/>
                    <a:pt x="6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6924864" y="2245784"/>
              <a:ext cx="133518" cy="103916"/>
            </a:xfrm>
            <a:custGeom>
              <a:rect b="b" l="l" r="r" t="t"/>
              <a:pathLst>
                <a:path extrusionOk="0" h="5866" w="7537">
                  <a:moveTo>
                    <a:pt x="1" y="0"/>
                  </a:moveTo>
                  <a:lnTo>
                    <a:pt x="1" y="5866"/>
                  </a:lnTo>
                  <a:lnTo>
                    <a:pt x="6114" y="5866"/>
                  </a:lnTo>
                  <a:cubicBezTo>
                    <a:pt x="6114" y="5866"/>
                    <a:pt x="7537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7354860" y="2245784"/>
              <a:ext cx="133518" cy="103916"/>
            </a:xfrm>
            <a:custGeom>
              <a:rect b="b" l="l" r="r" t="t"/>
              <a:pathLst>
                <a:path extrusionOk="0" h="5866" w="7537">
                  <a:moveTo>
                    <a:pt x="7536" y="0"/>
                  </a:moveTo>
                  <a:cubicBezTo>
                    <a:pt x="0" y="0"/>
                    <a:pt x="1424" y="5866"/>
                    <a:pt x="1424" y="5866"/>
                  </a:cubicBezTo>
                  <a:lnTo>
                    <a:pt x="7536" y="5866"/>
                  </a:lnTo>
                  <a:lnTo>
                    <a:pt x="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7111934" y="2072886"/>
              <a:ext cx="191552" cy="276815"/>
            </a:xfrm>
            <a:custGeom>
              <a:rect b="b" l="l" r="r" t="t"/>
              <a:pathLst>
                <a:path extrusionOk="0" h="15626" w="10813">
                  <a:moveTo>
                    <a:pt x="5377" y="1"/>
                  </a:moveTo>
                  <a:cubicBezTo>
                    <a:pt x="2412" y="1"/>
                    <a:pt x="1" y="3519"/>
                    <a:pt x="1" y="7784"/>
                  </a:cubicBezTo>
                  <a:cubicBezTo>
                    <a:pt x="1" y="12107"/>
                    <a:pt x="2412" y="15626"/>
                    <a:pt x="5377" y="15626"/>
                  </a:cubicBezTo>
                  <a:cubicBezTo>
                    <a:pt x="8401" y="15626"/>
                    <a:pt x="10813" y="12107"/>
                    <a:pt x="10813" y="7784"/>
                  </a:cubicBezTo>
                  <a:cubicBezTo>
                    <a:pt x="10813" y="3519"/>
                    <a:pt x="8401" y="1"/>
                    <a:pt x="5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7156842" y="2112284"/>
              <a:ext cx="99558" cy="180516"/>
            </a:xfrm>
            <a:custGeom>
              <a:rect b="b" l="l" r="r" t="t"/>
              <a:pathLst>
                <a:path extrusionOk="0" h="10190" w="5620">
                  <a:moveTo>
                    <a:pt x="2595" y="1789"/>
                  </a:moveTo>
                  <a:lnTo>
                    <a:pt x="2595" y="4507"/>
                  </a:lnTo>
                  <a:cubicBezTo>
                    <a:pt x="2160" y="4384"/>
                    <a:pt x="1790" y="4201"/>
                    <a:pt x="1543" y="3954"/>
                  </a:cubicBezTo>
                  <a:cubicBezTo>
                    <a:pt x="1295" y="3766"/>
                    <a:pt x="1172" y="3460"/>
                    <a:pt x="1172" y="3025"/>
                  </a:cubicBezTo>
                  <a:cubicBezTo>
                    <a:pt x="1172" y="2654"/>
                    <a:pt x="1295" y="2348"/>
                    <a:pt x="1543" y="2101"/>
                  </a:cubicBezTo>
                  <a:cubicBezTo>
                    <a:pt x="1790" y="1913"/>
                    <a:pt x="2160" y="1789"/>
                    <a:pt x="2595" y="1789"/>
                  </a:cubicBezTo>
                  <a:close/>
                  <a:moveTo>
                    <a:pt x="2966" y="5619"/>
                  </a:moveTo>
                  <a:cubicBezTo>
                    <a:pt x="3460" y="5742"/>
                    <a:pt x="3830" y="5930"/>
                    <a:pt x="4078" y="6177"/>
                  </a:cubicBezTo>
                  <a:cubicBezTo>
                    <a:pt x="4325" y="6360"/>
                    <a:pt x="4507" y="6671"/>
                    <a:pt x="4507" y="7101"/>
                  </a:cubicBezTo>
                  <a:cubicBezTo>
                    <a:pt x="4507" y="7472"/>
                    <a:pt x="4325" y="7783"/>
                    <a:pt x="4078" y="8090"/>
                  </a:cubicBezTo>
                  <a:cubicBezTo>
                    <a:pt x="3830" y="8337"/>
                    <a:pt x="3460" y="8460"/>
                    <a:pt x="2966" y="8460"/>
                  </a:cubicBezTo>
                  <a:lnTo>
                    <a:pt x="2966" y="5619"/>
                  </a:lnTo>
                  <a:close/>
                  <a:moveTo>
                    <a:pt x="2595" y="1"/>
                  </a:moveTo>
                  <a:lnTo>
                    <a:pt x="2595" y="989"/>
                  </a:lnTo>
                  <a:cubicBezTo>
                    <a:pt x="2101" y="989"/>
                    <a:pt x="1666" y="1048"/>
                    <a:pt x="1236" y="1236"/>
                  </a:cubicBezTo>
                  <a:cubicBezTo>
                    <a:pt x="866" y="1419"/>
                    <a:pt x="554" y="1666"/>
                    <a:pt x="371" y="1977"/>
                  </a:cubicBezTo>
                  <a:cubicBezTo>
                    <a:pt x="124" y="2283"/>
                    <a:pt x="1" y="2654"/>
                    <a:pt x="1" y="3089"/>
                  </a:cubicBezTo>
                  <a:cubicBezTo>
                    <a:pt x="1" y="3583"/>
                    <a:pt x="124" y="4013"/>
                    <a:pt x="371" y="4324"/>
                  </a:cubicBezTo>
                  <a:cubicBezTo>
                    <a:pt x="619" y="4631"/>
                    <a:pt x="925" y="4878"/>
                    <a:pt x="1236" y="5001"/>
                  </a:cubicBezTo>
                  <a:cubicBezTo>
                    <a:pt x="1543" y="5125"/>
                    <a:pt x="2037" y="5313"/>
                    <a:pt x="2595" y="5495"/>
                  </a:cubicBezTo>
                  <a:lnTo>
                    <a:pt x="2595" y="8401"/>
                  </a:lnTo>
                  <a:cubicBezTo>
                    <a:pt x="2160" y="8337"/>
                    <a:pt x="1854" y="8154"/>
                    <a:pt x="1607" y="7907"/>
                  </a:cubicBezTo>
                  <a:cubicBezTo>
                    <a:pt x="1360" y="7596"/>
                    <a:pt x="1236" y="7289"/>
                    <a:pt x="1172" y="6978"/>
                  </a:cubicBezTo>
                  <a:lnTo>
                    <a:pt x="60" y="6978"/>
                  </a:lnTo>
                  <a:cubicBezTo>
                    <a:pt x="124" y="7596"/>
                    <a:pt x="371" y="8090"/>
                    <a:pt x="801" y="8525"/>
                  </a:cubicBezTo>
                  <a:cubicBezTo>
                    <a:pt x="1295" y="8954"/>
                    <a:pt x="1913" y="9142"/>
                    <a:pt x="2595" y="9266"/>
                  </a:cubicBezTo>
                  <a:lnTo>
                    <a:pt x="2595" y="10190"/>
                  </a:lnTo>
                  <a:lnTo>
                    <a:pt x="2966" y="10190"/>
                  </a:lnTo>
                  <a:lnTo>
                    <a:pt x="2966" y="9266"/>
                  </a:lnTo>
                  <a:lnTo>
                    <a:pt x="3025" y="9266"/>
                  </a:lnTo>
                  <a:cubicBezTo>
                    <a:pt x="3583" y="9266"/>
                    <a:pt x="4078" y="9142"/>
                    <a:pt x="4448" y="8954"/>
                  </a:cubicBezTo>
                  <a:cubicBezTo>
                    <a:pt x="4819" y="8772"/>
                    <a:pt x="5125" y="8460"/>
                    <a:pt x="5313" y="8154"/>
                  </a:cubicBezTo>
                  <a:cubicBezTo>
                    <a:pt x="5496" y="7843"/>
                    <a:pt x="5619" y="7472"/>
                    <a:pt x="5619" y="7101"/>
                  </a:cubicBezTo>
                  <a:cubicBezTo>
                    <a:pt x="5619" y="6548"/>
                    <a:pt x="5496" y="6113"/>
                    <a:pt x="5249" y="5807"/>
                  </a:cubicBezTo>
                  <a:cubicBezTo>
                    <a:pt x="5002" y="5495"/>
                    <a:pt x="4695" y="5248"/>
                    <a:pt x="4384" y="5125"/>
                  </a:cubicBezTo>
                  <a:cubicBezTo>
                    <a:pt x="4013" y="5001"/>
                    <a:pt x="3583" y="4818"/>
                    <a:pt x="2966" y="4631"/>
                  </a:cubicBezTo>
                  <a:lnTo>
                    <a:pt x="2966" y="1789"/>
                  </a:lnTo>
                  <a:cubicBezTo>
                    <a:pt x="3336" y="1854"/>
                    <a:pt x="3643" y="2036"/>
                    <a:pt x="3890" y="2224"/>
                  </a:cubicBezTo>
                  <a:cubicBezTo>
                    <a:pt x="4078" y="2471"/>
                    <a:pt x="4260" y="2718"/>
                    <a:pt x="4325" y="3025"/>
                  </a:cubicBezTo>
                  <a:lnTo>
                    <a:pt x="5436" y="3025"/>
                  </a:lnTo>
                  <a:cubicBezTo>
                    <a:pt x="5372" y="2471"/>
                    <a:pt x="5066" y="2036"/>
                    <a:pt x="4695" y="1666"/>
                  </a:cubicBezTo>
                  <a:cubicBezTo>
                    <a:pt x="4260" y="1236"/>
                    <a:pt x="3707" y="1048"/>
                    <a:pt x="2966" y="989"/>
                  </a:cubicBezTo>
                  <a:lnTo>
                    <a:pt x="29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7103183" y="1973275"/>
              <a:ext cx="664259" cy="343175"/>
            </a:xfrm>
            <a:custGeom>
              <a:rect b="b" l="l" r="r" t="t"/>
              <a:pathLst>
                <a:path extrusionOk="0" h="19372" w="37497">
                  <a:moveTo>
                    <a:pt x="18843" y="1"/>
                  </a:moveTo>
                  <a:lnTo>
                    <a:pt x="1" y="4759"/>
                  </a:lnTo>
                  <a:lnTo>
                    <a:pt x="18101" y="5006"/>
                  </a:lnTo>
                  <a:lnTo>
                    <a:pt x="19337" y="7106"/>
                  </a:lnTo>
                  <a:lnTo>
                    <a:pt x="5313" y="7106"/>
                  </a:lnTo>
                  <a:cubicBezTo>
                    <a:pt x="4799" y="11576"/>
                    <a:pt x="17996" y="11737"/>
                    <a:pt x="19908" y="11737"/>
                  </a:cubicBezTo>
                  <a:cubicBezTo>
                    <a:pt x="20057" y="11737"/>
                    <a:pt x="20137" y="11736"/>
                    <a:pt x="20137" y="11736"/>
                  </a:cubicBezTo>
                  <a:cubicBezTo>
                    <a:pt x="21053" y="18146"/>
                    <a:pt x="25173" y="19371"/>
                    <a:pt x="28190" y="19371"/>
                  </a:cubicBezTo>
                  <a:cubicBezTo>
                    <a:pt x="30058" y="19371"/>
                    <a:pt x="31503" y="18902"/>
                    <a:pt x="31503" y="18902"/>
                  </a:cubicBezTo>
                  <a:lnTo>
                    <a:pt x="37497" y="18902"/>
                  </a:lnTo>
                  <a:lnTo>
                    <a:pt x="37497" y="9636"/>
                  </a:lnTo>
                  <a:lnTo>
                    <a:pt x="31690" y="9701"/>
                  </a:lnTo>
                  <a:lnTo>
                    <a:pt x="18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7772845" y="2114481"/>
              <a:ext cx="1146781" cy="249498"/>
            </a:xfrm>
            <a:custGeom>
              <a:rect b="b" l="l" r="r" t="t"/>
              <a:pathLst>
                <a:path extrusionOk="0" h="14084" w="64735">
                  <a:moveTo>
                    <a:pt x="1" y="0"/>
                  </a:moveTo>
                  <a:lnTo>
                    <a:pt x="1" y="14083"/>
                  </a:lnTo>
                  <a:lnTo>
                    <a:pt x="64734" y="14083"/>
                  </a:lnTo>
                  <a:lnTo>
                    <a:pt x="647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7715945" y="2091451"/>
              <a:ext cx="184998" cy="294406"/>
            </a:xfrm>
            <a:custGeom>
              <a:rect b="b" l="l" r="r" t="t"/>
              <a:pathLst>
                <a:path extrusionOk="0" h="16619" w="10443">
                  <a:moveTo>
                    <a:pt x="10442" y="0"/>
                  </a:moveTo>
                  <a:lnTo>
                    <a:pt x="1" y="806"/>
                  </a:lnTo>
                  <a:lnTo>
                    <a:pt x="806" y="15383"/>
                  </a:lnTo>
                  <a:lnTo>
                    <a:pt x="9825" y="16619"/>
                  </a:lnTo>
                  <a:lnTo>
                    <a:pt x="10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subTitle"/>
          </p:nvPr>
        </p:nvSpPr>
        <p:spPr>
          <a:xfrm>
            <a:off x="1048825" y="1770750"/>
            <a:ext cx="3961500" cy="17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11" name="Google Shape;111;p7"/>
          <p:cNvGrpSpPr/>
          <p:nvPr/>
        </p:nvGrpSpPr>
        <p:grpSpPr>
          <a:xfrm>
            <a:off x="558420" y="212359"/>
            <a:ext cx="8345193" cy="3402149"/>
            <a:chOff x="558420" y="212359"/>
            <a:chExt cx="8345193" cy="3402149"/>
          </a:xfrm>
        </p:grpSpPr>
        <p:sp>
          <p:nvSpPr>
            <p:cNvPr id="112" name="Google Shape;112;p7"/>
            <p:cNvSpPr/>
            <p:nvPr/>
          </p:nvSpPr>
          <p:spPr>
            <a:xfrm flipH="1">
              <a:off x="7711139" y="3402963"/>
              <a:ext cx="1192473" cy="211544"/>
            </a:xfrm>
            <a:custGeom>
              <a:rect b="b" l="l" r="r" t="t"/>
              <a:pathLst>
                <a:path extrusionOk="0" h="4855" w="27366">
                  <a:moveTo>
                    <a:pt x="17971" y="0"/>
                  </a:moveTo>
                  <a:cubicBezTo>
                    <a:pt x="15346" y="0"/>
                    <a:pt x="13066" y="1062"/>
                    <a:pt x="11306" y="2196"/>
                  </a:cubicBezTo>
                  <a:cubicBezTo>
                    <a:pt x="10351" y="1287"/>
                    <a:pt x="9173" y="848"/>
                    <a:pt x="7858" y="848"/>
                  </a:cubicBezTo>
                  <a:cubicBezTo>
                    <a:pt x="5513" y="848"/>
                    <a:pt x="2732" y="2243"/>
                    <a:pt x="0" y="4854"/>
                  </a:cubicBezTo>
                  <a:lnTo>
                    <a:pt x="27366" y="4854"/>
                  </a:lnTo>
                  <a:cubicBezTo>
                    <a:pt x="23982" y="1215"/>
                    <a:pt x="20779" y="0"/>
                    <a:pt x="1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558420" y="212359"/>
              <a:ext cx="775552" cy="137591"/>
            </a:xfrm>
            <a:custGeom>
              <a:rect b="b" l="l" r="r" t="t"/>
              <a:pathLst>
                <a:path extrusionOk="0" h="4855" w="27366">
                  <a:moveTo>
                    <a:pt x="17971" y="0"/>
                  </a:moveTo>
                  <a:cubicBezTo>
                    <a:pt x="15346" y="0"/>
                    <a:pt x="13066" y="1062"/>
                    <a:pt x="11306" y="2196"/>
                  </a:cubicBezTo>
                  <a:cubicBezTo>
                    <a:pt x="10351" y="1287"/>
                    <a:pt x="9173" y="848"/>
                    <a:pt x="7858" y="848"/>
                  </a:cubicBezTo>
                  <a:cubicBezTo>
                    <a:pt x="5513" y="848"/>
                    <a:pt x="2732" y="2243"/>
                    <a:pt x="0" y="4854"/>
                  </a:cubicBezTo>
                  <a:lnTo>
                    <a:pt x="27366" y="4854"/>
                  </a:lnTo>
                  <a:cubicBezTo>
                    <a:pt x="23982" y="1215"/>
                    <a:pt x="20779" y="0"/>
                    <a:pt x="1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7"/>
          <p:cNvSpPr/>
          <p:nvPr/>
        </p:nvSpPr>
        <p:spPr>
          <a:xfrm rot="-7521208">
            <a:off x="7836457" y="-14267"/>
            <a:ext cx="1420152" cy="771689"/>
          </a:xfrm>
          <a:custGeom>
            <a:rect b="b" l="l" r="r" t="t"/>
            <a:pathLst>
              <a:path extrusionOk="0" h="28474" w="52198">
                <a:moveTo>
                  <a:pt x="32614" y="1"/>
                </a:moveTo>
                <a:cubicBezTo>
                  <a:pt x="32308" y="1"/>
                  <a:pt x="31997" y="60"/>
                  <a:pt x="31690" y="60"/>
                </a:cubicBezTo>
                <a:lnTo>
                  <a:pt x="31690" y="371"/>
                </a:lnTo>
                <a:cubicBezTo>
                  <a:pt x="31997" y="371"/>
                  <a:pt x="32308" y="307"/>
                  <a:pt x="32614" y="307"/>
                </a:cubicBezTo>
                <a:lnTo>
                  <a:pt x="32614" y="1"/>
                </a:lnTo>
                <a:close/>
                <a:moveTo>
                  <a:pt x="33543" y="1"/>
                </a:moveTo>
                <a:lnTo>
                  <a:pt x="33543" y="307"/>
                </a:lnTo>
                <a:cubicBezTo>
                  <a:pt x="33850" y="371"/>
                  <a:pt x="34161" y="371"/>
                  <a:pt x="34408" y="371"/>
                </a:cubicBezTo>
                <a:lnTo>
                  <a:pt x="34467" y="60"/>
                </a:lnTo>
                <a:cubicBezTo>
                  <a:pt x="34161" y="60"/>
                  <a:pt x="33850" y="60"/>
                  <a:pt x="33543" y="1"/>
                </a:cubicBezTo>
                <a:close/>
                <a:moveTo>
                  <a:pt x="30761" y="60"/>
                </a:moveTo>
                <a:cubicBezTo>
                  <a:pt x="30455" y="60"/>
                  <a:pt x="30144" y="124"/>
                  <a:pt x="29837" y="124"/>
                </a:cubicBezTo>
                <a:lnTo>
                  <a:pt x="29837" y="431"/>
                </a:lnTo>
                <a:cubicBezTo>
                  <a:pt x="30144" y="431"/>
                  <a:pt x="30455" y="371"/>
                  <a:pt x="30761" y="371"/>
                </a:cubicBezTo>
                <a:lnTo>
                  <a:pt x="30761" y="60"/>
                </a:lnTo>
                <a:close/>
                <a:moveTo>
                  <a:pt x="35396" y="60"/>
                </a:moveTo>
                <a:lnTo>
                  <a:pt x="35332" y="371"/>
                </a:lnTo>
                <a:cubicBezTo>
                  <a:pt x="35643" y="431"/>
                  <a:pt x="35950" y="431"/>
                  <a:pt x="36261" y="431"/>
                </a:cubicBezTo>
                <a:lnTo>
                  <a:pt x="36261" y="124"/>
                </a:lnTo>
                <a:cubicBezTo>
                  <a:pt x="36014" y="124"/>
                  <a:pt x="35703" y="124"/>
                  <a:pt x="35396" y="60"/>
                </a:cubicBezTo>
                <a:close/>
                <a:moveTo>
                  <a:pt x="28908" y="184"/>
                </a:moveTo>
                <a:cubicBezTo>
                  <a:pt x="28602" y="248"/>
                  <a:pt x="28291" y="248"/>
                  <a:pt x="27984" y="307"/>
                </a:cubicBezTo>
                <a:lnTo>
                  <a:pt x="28044" y="554"/>
                </a:lnTo>
                <a:cubicBezTo>
                  <a:pt x="28291" y="554"/>
                  <a:pt x="28602" y="554"/>
                  <a:pt x="28908" y="495"/>
                </a:cubicBezTo>
                <a:lnTo>
                  <a:pt x="28908" y="184"/>
                </a:lnTo>
                <a:close/>
                <a:moveTo>
                  <a:pt x="37185" y="248"/>
                </a:moveTo>
                <a:lnTo>
                  <a:pt x="37185" y="495"/>
                </a:lnTo>
                <a:cubicBezTo>
                  <a:pt x="37497" y="554"/>
                  <a:pt x="37803" y="554"/>
                  <a:pt x="38114" y="618"/>
                </a:cubicBezTo>
                <a:lnTo>
                  <a:pt x="38114" y="307"/>
                </a:lnTo>
                <a:cubicBezTo>
                  <a:pt x="37803" y="248"/>
                  <a:pt x="37497" y="248"/>
                  <a:pt x="37185" y="248"/>
                </a:cubicBezTo>
                <a:close/>
                <a:moveTo>
                  <a:pt x="27055" y="371"/>
                </a:moveTo>
                <a:cubicBezTo>
                  <a:pt x="26749" y="431"/>
                  <a:pt x="26438" y="495"/>
                  <a:pt x="26131" y="495"/>
                </a:cubicBezTo>
                <a:lnTo>
                  <a:pt x="26190" y="801"/>
                </a:lnTo>
                <a:cubicBezTo>
                  <a:pt x="26502" y="742"/>
                  <a:pt x="26808" y="742"/>
                  <a:pt x="27119" y="678"/>
                </a:cubicBezTo>
                <a:lnTo>
                  <a:pt x="27055" y="371"/>
                </a:lnTo>
                <a:close/>
                <a:moveTo>
                  <a:pt x="39038" y="431"/>
                </a:moveTo>
                <a:lnTo>
                  <a:pt x="38979" y="742"/>
                </a:lnTo>
                <a:cubicBezTo>
                  <a:pt x="39285" y="742"/>
                  <a:pt x="39597" y="801"/>
                  <a:pt x="39903" y="865"/>
                </a:cubicBezTo>
                <a:lnTo>
                  <a:pt x="39967" y="554"/>
                </a:lnTo>
                <a:cubicBezTo>
                  <a:pt x="39656" y="495"/>
                  <a:pt x="39350" y="431"/>
                  <a:pt x="39038" y="431"/>
                </a:cubicBezTo>
                <a:close/>
                <a:moveTo>
                  <a:pt x="25266" y="678"/>
                </a:moveTo>
                <a:cubicBezTo>
                  <a:pt x="24955" y="678"/>
                  <a:pt x="24649" y="742"/>
                  <a:pt x="24337" y="801"/>
                </a:cubicBezTo>
                <a:lnTo>
                  <a:pt x="24402" y="1112"/>
                </a:lnTo>
                <a:cubicBezTo>
                  <a:pt x="24708" y="1048"/>
                  <a:pt x="24955" y="989"/>
                  <a:pt x="25266" y="925"/>
                </a:cubicBezTo>
                <a:lnTo>
                  <a:pt x="25266" y="678"/>
                </a:lnTo>
                <a:close/>
                <a:moveTo>
                  <a:pt x="40891" y="678"/>
                </a:moveTo>
                <a:lnTo>
                  <a:pt x="40832" y="989"/>
                </a:lnTo>
                <a:cubicBezTo>
                  <a:pt x="41138" y="1048"/>
                  <a:pt x="41450" y="1112"/>
                  <a:pt x="41697" y="1172"/>
                </a:cubicBezTo>
                <a:lnTo>
                  <a:pt x="41756" y="865"/>
                </a:lnTo>
                <a:cubicBezTo>
                  <a:pt x="41450" y="801"/>
                  <a:pt x="41203" y="742"/>
                  <a:pt x="40891" y="678"/>
                </a:cubicBezTo>
                <a:close/>
                <a:moveTo>
                  <a:pt x="23413" y="989"/>
                </a:moveTo>
                <a:cubicBezTo>
                  <a:pt x="23102" y="1048"/>
                  <a:pt x="22796" y="1112"/>
                  <a:pt x="22549" y="1172"/>
                </a:cubicBezTo>
                <a:lnTo>
                  <a:pt x="22608" y="1483"/>
                </a:lnTo>
                <a:cubicBezTo>
                  <a:pt x="22855" y="1419"/>
                  <a:pt x="23166" y="1360"/>
                  <a:pt x="23473" y="1295"/>
                </a:cubicBezTo>
                <a:lnTo>
                  <a:pt x="23413" y="989"/>
                </a:lnTo>
                <a:close/>
                <a:moveTo>
                  <a:pt x="42685" y="1048"/>
                </a:moveTo>
                <a:lnTo>
                  <a:pt x="42621" y="1360"/>
                </a:lnTo>
                <a:cubicBezTo>
                  <a:pt x="42932" y="1419"/>
                  <a:pt x="43239" y="1483"/>
                  <a:pt x="43486" y="1542"/>
                </a:cubicBezTo>
                <a:lnTo>
                  <a:pt x="43609" y="1236"/>
                </a:lnTo>
                <a:lnTo>
                  <a:pt x="42685" y="1048"/>
                </a:lnTo>
                <a:close/>
                <a:moveTo>
                  <a:pt x="21620" y="1419"/>
                </a:moveTo>
                <a:cubicBezTo>
                  <a:pt x="21313" y="1483"/>
                  <a:pt x="21002" y="1607"/>
                  <a:pt x="20755" y="1666"/>
                </a:cubicBezTo>
                <a:lnTo>
                  <a:pt x="20819" y="1977"/>
                </a:lnTo>
                <a:cubicBezTo>
                  <a:pt x="21125" y="1854"/>
                  <a:pt x="21373" y="1789"/>
                  <a:pt x="21684" y="1730"/>
                </a:cubicBezTo>
                <a:lnTo>
                  <a:pt x="21620" y="1419"/>
                </a:lnTo>
                <a:close/>
                <a:moveTo>
                  <a:pt x="44474" y="1483"/>
                </a:moveTo>
                <a:lnTo>
                  <a:pt x="44415" y="1789"/>
                </a:lnTo>
                <a:cubicBezTo>
                  <a:pt x="44721" y="1854"/>
                  <a:pt x="44968" y="1913"/>
                  <a:pt x="45279" y="2037"/>
                </a:cubicBezTo>
                <a:lnTo>
                  <a:pt x="45339" y="1730"/>
                </a:lnTo>
                <a:cubicBezTo>
                  <a:pt x="45092" y="1666"/>
                  <a:pt x="44785" y="1542"/>
                  <a:pt x="44474" y="1483"/>
                </a:cubicBezTo>
                <a:close/>
                <a:moveTo>
                  <a:pt x="19831" y="1913"/>
                </a:moveTo>
                <a:cubicBezTo>
                  <a:pt x="19519" y="2037"/>
                  <a:pt x="19272" y="2101"/>
                  <a:pt x="18966" y="2224"/>
                </a:cubicBezTo>
                <a:lnTo>
                  <a:pt x="19090" y="2531"/>
                </a:lnTo>
                <a:cubicBezTo>
                  <a:pt x="19337" y="2407"/>
                  <a:pt x="19643" y="2284"/>
                  <a:pt x="19954" y="2224"/>
                </a:cubicBezTo>
                <a:lnTo>
                  <a:pt x="19831" y="1913"/>
                </a:lnTo>
                <a:close/>
                <a:moveTo>
                  <a:pt x="46268" y="1977"/>
                </a:moveTo>
                <a:lnTo>
                  <a:pt x="46144" y="2284"/>
                </a:lnTo>
                <a:cubicBezTo>
                  <a:pt x="46450" y="2407"/>
                  <a:pt x="46762" y="2471"/>
                  <a:pt x="47009" y="2595"/>
                </a:cubicBezTo>
                <a:lnTo>
                  <a:pt x="47132" y="2284"/>
                </a:lnTo>
                <a:cubicBezTo>
                  <a:pt x="46821" y="2160"/>
                  <a:pt x="46574" y="2101"/>
                  <a:pt x="46268" y="1977"/>
                </a:cubicBezTo>
                <a:close/>
                <a:moveTo>
                  <a:pt x="18101" y="2531"/>
                </a:moveTo>
                <a:cubicBezTo>
                  <a:pt x="17790" y="2654"/>
                  <a:pt x="17543" y="2718"/>
                  <a:pt x="17237" y="2842"/>
                </a:cubicBezTo>
                <a:lnTo>
                  <a:pt x="17360" y="3148"/>
                </a:lnTo>
                <a:cubicBezTo>
                  <a:pt x="17607" y="3025"/>
                  <a:pt x="17914" y="2901"/>
                  <a:pt x="18225" y="2778"/>
                </a:cubicBezTo>
                <a:lnTo>
                  <a:pt x="18101" y="2531"/>
                </a:lnTo>
                <a:close/>
                <a:moveTo>
                  <a:pt x="47997" y="2595"/>
                </a:moveTo>
                <a:lnTo>
                  <a:pt x="47874" y="2901"/>
                </a:lnTo>
                <a:cubicBezTo>
                  <a:pt x="48180" y="2966"/>
                  <a:pt x="48491" y="3089"/>
                  <a:pt x="48738" y="3213"/>
                </a:cubicBezTo>
                <a:lnTo>
                  <a:pt x="48862" y="2966"/>
                </a:lnTo>
                <a:cubicBezTo>
                  <a:pt x="48551" y="2842"/>
                  <a:pt x="48304" y="2718"/>
                  <a:pt x="47997" y="2595"/>
                </a:cubicBezTo>
                <a:close/>
                <a:moveTo>
                  <a:pt x="16372" y="3213"/>
                </a:moveTo>
                <a:cubicBezTo>
                  <a:pt x="16125" y="3336"/>
                  <a:pt x="15813" y="3460"/>
                  <a:pt x="15566" y="3583"/>
                </a:cubicBezTo>
                <a:lnTo>
                  <a:pt x="15690" y="3890"/>
                </a:lnTo>
                <a:cubicBezTo>
                  <a:pt x="15937" y="3766"/>
                  <a:pt x="16248" y="3643"/>
                  <a:pt x="16495" y="3519"/>
                </a:cubicBezTo>
                <a:lnTo>
                  <a:pt x="16372" y="3213"/>
                </a:lnTo>
                <a:close/>
                <a:moveTo>
                  <a:pt x="49727" y="3272"/>
                </a:moveTo>
                <a:lnTo>
                  <a:pt x="49603" y="3583"/>
                </a:lnTo>
                <a:cubicBezTo>
                  <a:pt x="49850" y="3707"/>
                  <a:pt x="50157" y="3830"/>
                  <a:pt x="50404" y="3954"/>
                </a:cubicBezTo>
                <a:lnTo>
                  <a:pt x="50527" y="3643"/>
                </a:lnTo>
                <a:cubicBezTo>
                  <a:pt x="50280" y="3519"/>
                  <a:pt x="49974" y="3395"/>
                  <a:pt x="49727" y="3272"/>
                </a:cubicBezTo>
                <a:close/>
                <a:moveTo>
                  <a:pt x="14702" y="4013"/>
                </a:moveTo>
                <a:cubicBezTo>
                  <a:pt x="14454" y="4137"/>
                  <a:pt x="14148" y="4324"/>
                  <a:pt x="13901" y="4448"/>
                </a:cubicBezTo>
                <a:lnTo>
                  <a:pt x="14025" y="4754"/>
                </a:lnTo>
                <a:cubicBezTo>
                  <a:pt x="14331" y="4572"/>
                  <a:pt x="14578" y="4448"/>
                  <a:pt x="14825" y="4260"/>
                </a:cubicBezTo>
                <a:lnTo>
                  <a:pt x="14702" y="4013"/>
                </a:lnTo>
                <a:close/>
                <a:moveTo>
                  <a:pt x="51392" y="4077"/>
                </a:moveTo>
                <a:lnTo>
                  <a:pt x="51268" y="4324"/>
                </a:lnTo>
                <a:cubicBezTo>
                  <a:pt x="51515" y="4507"/>
                  <a:pt x="51763" y="4631"/>
                  <a:pt x="52074" y="4754"/>
                </a:cubicBezTo>
                <a:lnTo>
                  <a:pt x="52197" y="4507"/>
                </a:lnTo>
                <a:cubicBezTo>
                  <a:pt x="51950" y="4384"/>
                  <a:pt x="51639" y="4201"/>
                  <a:pt x="51392" y="4077"/>
                </a:cubicBezTo>
                <a:close/>
                <a:moveTo>
                  <a:pt x="13096" y="4942"/>
                </a:moveTo>
                <a:cubicBezTo>
                  <a:pt x="12849" y="5125"/>
                  <a:pt x="12601" y="5248"/>
                  <a:pt x="12354" y="5436"/>
                </a:cubicBezTo>
                <a:lnTo>
                  <a:pt x="12478" y="5683"/>
                </a:lnTo>
                <a:cubicBezTo>
                  <a:pt x="12725" y="5496"/>
                  <a:pt x="13036" y="5372"/>
                  <a:pt x="13283" y="5189"/>
                </a:cubicBezTo>
                <a:lnTo>
                  <a:pt x="13096" y="4942"/>
                </a:lnTo>
                <a:close/>
                <a:moveTo>
                  <a:pt x="11554" y="5990"/>
                </a:moveTo>
                <a:cubicBezTo>
                  <a:pt x="11307" y="6177"/>
                  <a:pt x="11060" y="6360"/>
                  <a:pt x="10872" y="6548"/>
                </a:cubicBezTo>
                <a:lnTo>
                  <a:pt x="11060" y="6795"/>
                </a:lnTo>
                <a:cubicBezTo>
                  <a:pt x="11307" y="6607"/>
                  <a:pt x="11490" y="6425"/>
                  <a:pt x="11737" y="6237"/>
                </a:cubicBezTo>
                <a:lnTo>
                  <a:pt x="11554" y="5990"/>
                </a:lnTo>
                <a:close/>
                <a:moveTo>
                  <a:pt x="10131" y="7166"/>
                </a:moveTo>
                <a:cubicBezTo>
                  <a:pt x="9884" y="7349"/>
                  <a:pt x="9701" y="7536"/>
                  <a:pt x="9454" y="7783"/>
                </a:cubicBezTo>
                <a:lnTo>
                  <a:pt x="9637" y="7966"/>
                </a:lnTo>
                <a:cubicBezTo>
                  <a:pt x="9884" y="7783"/>
                  <a:pt x="10131" y="7596"/>
                  <a:pt x="10318" y="7349"/>
                </a:cubicBezTo>
                <a:lnTo>
                  <a:pt x="10131" y="7166"/>
                </a:lnTo>
                <a:close/>
                <a:moveTo>
                  <a:pt x="8772" y="8401"/>
                </a:moveTo>
                <a:cubicBezTo>
                  <a:pt x="8525" y="8584"/>
                  <a:pt x="8342" y="8831"/>
                  <a:pt x="8095" y="9019"/>
                </a:cubicBezTo>
                <a:lnTo>
                  <a:pt x="8342" y="9266"/>
                </a:lnTo>
                <a:cubicBezTo>
                  <a:pt x="8525" y="9019"/>
                  <a:pt x="8772" y="8831"/>
                  <a:pt x="8960" y="8584"/>
                </a:cubicBezTo>
                <a:lnTo>
                  <a:pt x="8772" y="8401"/>
                </a:lnTo>
                <a:close/>
                <a:moveTo>
                  <a:pt x="7477" y="9696"/>
                </a:moveTo>
                <a:cubicBezTo>
                  <a:pt x="7289" y="9943"/>
                  <a:pt x="7107" y="10190"/>
                  <a:pt x="6859" y="10437"/>
                </a:cubicBezTo>
                <a:lnTo>
                  <a:pt x="7107" y="10625"/>
                </a:lnTo>
                <a:cubicBezTo>
                  <a:pt x="7289" y="10378"/>
                  <a:pt x="7536" y="10131"/>
                  <a:pt x="7724" y="9943"/>
                </a:cubicBezTo>
                <a:lnTo>
                  <a:pt x="7477" y="9696"/>
                </a:lnTo>
                <a:close/>
                <a:moveTo>
                  <a:pt x="6301" y="11119"/>
                </a:moveTo>
                <a:lnTo>
                  <a:pt x="5748" y="11860"/>
                </a:lnTo>
                <a:lnTo>
                  <a:pt x="5995" y="12043"/>
                </a:lnTo>
                <a:lnTo>
                  <a:pt x="6548" y="11302"/>
                </a:lnTo>
                <a:lnTo>
                  <a:pt x="6301" y="11119"/>
                </a:lnTo>
                <a:close/>
                <a:moveTo>
                  <a:pt x="5189" y="12661"/>
                </a:moveTo>
                <a:cubicBezTo>
                  <a:pt x="5066" y="12908"/>
                  <a:pt x="4883" y="13155"/>
                  <a:pt x="4695" y="13402"/>
                </a:cubicBezTo>
                <a:lnTo>
                  <a:pt x="4942" y="13590"/>
                </a:lnTo>
                <a:cubicBezTo>
                  <a:pt x="5130" y="13343"/>
                  <a:pt x="5313" y="13095"/>
                  <a:pt x="5436" y="12784"/>
                </a:cubicBezTo>
                <a:lnTo>
                  <a:pt x="5189" y="12661"/>
                </a:lnTo>
                <a:close/>
                <a:moveTo>
                  <a:pt x="4201" y="14207"/>
                </a:moveTo>
                <a:cubicBezTo>
                  <a:pt x="4077" y="14454"/>
                  <a:pt x="3954" y="14761"/>
                  <a:pt x="3771" y="15008"/>
                </a:cubicBezTo>
                <a:lnTo>
                  <a:pt x="4077" y="15196"/>
                </a:lnTo>
                <a:cubicBezTo>
                  <a:pt x="4201" y="14884"/>
                  <a:pt x="4324" y="14637"/>
                  <a:pt x="4512" y="14390"/>
                </a:cubicBezTo>
                <a:lnTo>
                  <a:pt x="4201" y="14207"/>
                </a:lnTo>
                <a:close/>
                <a:moveTo>
                  <a:pt x="3336" y="15813"/>
                </a:moveTo>
                <a:cubicBezTo>
                  <a:pt x="3213" y="16120"/>
                  <a:pt x="3089" y="16367"/>
                  <a:pt x="2966" y="16678"/>
                </a:cubicBezTo>
                <a:lnTo>
                  <a:pt x="3213" y="16802"/>
                </a:lnTo>
                <a:cubicBezTo>
                  <a:pt x="3336" y="16554"/>
                  <a:pt x="3524" y="16243"/>
                  <a:pt x="3648" y="15996"/>
                </a:cubicBezTo>
                <a:lnTo>
                  <a:pt x="3336" y="15813"/>
                </a:lnTo>
                <a:close/>
                <a:moveTo>
                  <a:pt x="2595" y="17543"/>
                </a:moveTo>
                <a:cubicBezTo>
                  <a:pt x="2471" y="17790"/>
                  <a:pt x="2348" y="18096"/>
                  <a:pt x="2224" y="18408"/>
                </a:cubicBezTo>
                <a:lnTo>
                  <a:pt x="2536" y="18467"/>
                </a:lnTo>
                <a:cubicBezTo>
                  <a:pt x="2659" y="18220"/>
                  <a:pt x="2783" y="17913"/>
                  <a:pt x="2842" y="17666"/>
                </a:cubicBezTo>
                <a:lnTo>
                  <a:pt x="2595" y="17543"/>
                </a:lnTo>
                <a:close/>
                <a:moveTo>
                  <a:pt x="1918" y="19272"/>
                </a:moveTo>
                <a:cubicBezTo>
                  <a:pt x="1854" y="19519"/>
                  <a:pt x="1730" y="19826"/>
                  <a:pt x="1607" y="20137"/>
                </a:cubicBezTo>
                <a:lnTo>
                  <a:pt x="1918" y="20196"/>
                </a:lnTo>
                <a:cubicBezTo>
                  <a:pt x="2042" y="19949"/>
                  <a:pt x="2101" y="19643"/>
                  <a:pt x="2224" y="19332"/>
                </a:cubicBezTo>
                <a:lnTo>
                  <a:pt x="1918" y="19272"/>
                </a:lnTo>
                <a:close/>
                <a:moveTo>
                  <a:pt x="1360" y="21002"/>
                </a:moveTo>
                <a:cubicBezTo>
                  <a:pt x="1300" y="21308"/>
                  <a:pt x="1177" y="21619"/>
                  <a:pt x="1113" y="21926"/>
                </a:cubicBezTo>
                <a:lnTo>
                  <a:pt x="1424" y="21990"/>
                </a:lnTo>
                <a:cubicBezTo>
                  <a:pt x="1483" y="21679"/>
                  <a:pt x="1607" y="21372"/>
                  <a:pt x="1671" y="21061"/>
                </a:cubicBezTo>
                <a:lnTo>
                  <a:pt x="1360" y="21002"/>
                </a:lnTo>
                <a:close/>
                <a:moveTo>
                  <a:pt x="930" y="22791"/>
                </a:moveTo>
                <a:cubicBezTo>
                  <a:pt x="865" y="23102"/>
                  <a:pt x="806" y="23408"/>
                  <a:pt x="683" y="23720"/>
                </a:cubicBezTo>
                <a:lnTo>
                  <a:pt x="989" y="23779"/>
                </a:lnTo>
                <a:cubicBezTo>
                  <a:pt x="1053" y="23472"/>
                  <a:pt x="1113" y="23161"/>
                  <a:pt x="1236" y="22855"/>
                </a:cubicBezTo>
                <a:lnTo>
                  <a:pt x="930" y="22791"/>
                </a:lnTo>
                <a:close/>
                <a:moveTo>
                  <a:pt x="559" y="24584"/>
                </a:moveTo>
                <a:lnTo>
                  <a:pt x="371" y="25508"/>
                </a:lnTo>
                <a:lnTo>
                  <a:pt x="683" y="25573"/>
                </a:lnTo>
                <a:lnTo>
                  <a:pt x="865" y="24644"/>
                </a:lnTo>
                <a:lnTo>
                  <a:pt x="559" y="24584"/>
                </a:lnTo>
                <a:close/>
                <a:moveTo>
                  <a:pt x="248" y="26437"/>
                </a:moveTo>
                <a:cubicBezTo>
                  <a:pt x="188" y="26744"/>
                  <a:pt x="188" y="27055"/>
                  <a:pt x="124" y="27361"/>
                </a:cubicBezTo>
                <a:lnTo>
                  <a:pt x="436" y="27361"/>
                </a:lnTo>
                <a:cubicBezTo>
                  <a:pt x="495" y="27055"/>
                  <a:pt x="495" y="26744"/>
                  <a:pt x="559" y="26497"/>
                </a:cubicBezTo>
                <a:lnTo>
                  <a:pt x="248" y="26437"/>
                </a:lnTo>
                <a:close/>
                <a:moveTo>
                  <a:pt x="65" y="28290"/>
                </a:moveTo>
                <a:lnTo>
                  <a:pt x="1" y="28414"/>
                </a:lnTo>
                <a:lnTo>
                  <a:pt x="312" y="28473"/>
                </a:lnTo>
                <a:lnTo>
                  <a:pt x="371" y="282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116" name="Google Shape;116;p7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7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4564075" y="1418775"/>
            <a:ext cx="3866700" cy="17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8"/>
          <p:cNvSpPr/>
          <p:nvPr/>
        </p:nvSpPr>
        <p:spPr>
          <a:xfrm flipH="1">
            <a:off x="7378122" y="-111080"/>
            <a:ext cx="1560053" cy="2348266"/>
          </a:xfrm>
          <a:custGeom>
            <a:rect b="b" l="l" r="r" t="t"/>
            <a:pathLst>
              <a:path extrusionOk="0" h="90553" w="60164">
                <a:moveTo>
                  <a:pt x="60099" y="1"/>
                </a:moveTo>
                <a:cubicBezTo>
                  <a:pt x="59792" y="65"/>
                  <a:pt x="59481" y="124"/>
                  <a:pt x="59234" y="248"/>
                </a:cubicBezTo>
                <a:lnTo>
                  <a:pt x="59298" y="495"/>
                </a:lnTo>
                <a:cubicBezTo>
                  <a:pt x="59605" y="435"/>
                  <a:pt x="59852" y="371"/>
                  <a:pt x="60163" y="312"/>
                </a:cubicBezTo>
                <a:lnTo>
                  <a:pt x="60099" y="1"/>
                </a:lnTo>
                <a:close/>
                <a:moveTo>
                  <a:pt x="58310" y="435"/>
                </a:moveTo>
                <a:cubicBezTo>
                  <a:pt x="57999" y="495"/>
                  <a:pt x="57692" y="618"/>
                  <a:pt x="57445" y="682"/>
                </a:cubicBezTo>
                <a:lnTo>
                  <a:pt x="57505" y="989"/>
                </a:lnTo>
                <a:cubicBezTo>
                  <a:pt x="57816" y="865"/>
                  <a:pt x="58122" y="806"/>
                  <a:pt x="58369" y="742"/>
                </a:cubicBezTo>
                <a:lnTo>
                  <a:pt x="58310" y="435"/>
                </a:lnTo>
                <a:close/>
                <a:moveTo>
                  <a:pt x="56516" y="930"/>
                </a:moveTo>
                <a:cubicBezTo>
                  <a:pt x="56210" y="989"/>
                  <a:pt x="55963" y="1112"/>
                  <a:pt x="55652" y="1177"/>
                </a:cubicBezTo>
                <a:lnTo>
                  <a:pt x="55716" y="1483"/>
                </a:lnTo>
                <a:cubicBezTo>
                  <a:pt x="56022" y="1359"/>
                  <a:pt x="56333" y="1300"/>
                  <a:pt x="56640" y="1236"/>
                </a:cubicBezTo>
                <a:lnTo>
                  <a:pt x="56516" y="930"/>
                </a:lnTo>
                <a:close/>
                <a:moveTo>
                  <a:pt x="54787" y="1424"/>
                </a:moveTo>
                <a:cubicBezTo>
                  <a:pt x="54480" y="1547"/>
                  <a:pt x="54169" y="1607"/>
                  <a:pt x="53863" y="1730"/>
                </a:cubicBezTo>
                <a:lnTo>
                  <a:pt x="53986" y="2041"/>
                </a:lnTo>
                <a:cubicBezTo>
                  <a:pt x="54293" y="1918"/>
                  <a:pt x="54540" y="1854"/>
                  <a:pt x="54851" y="1730"/>
                </a:cubicBezTo>
                <a:lnTo>
                  <a:pt x="54787" y="1424"/>
                </a:lnTo>
                <a:close/>
                <a:moveTo>
                  <a:pt x="52998" y="2041"/>
                </a:moveTo>
                <a:cubicBezTo>
                  <a:pt x="52751" y="2101"/>
                  <a:pt x="52440" y="2224"/>
                  <a:pt x="52133" y="2348"/>
                </a:cubicBezTo>
                <a:lnTo>
                  <a:pt x="52257" y="2595"/>
                </a:lnTo>
                <a:cubicBezTo>
                  <a:pt x="52563" y="2536"/>
                  <a:pt x="52810" y="2412"/>
                  <a:pt x="53121" y="2288"/>
                </a:cubicBezTo>
                <a:lnTo>
                  <a:pt x="52998" y="2041"/>
                </a:lnTo>
                <a:close/>
                <a:moveTo>
                  <a:pt x="51268" y="2659"/>
                </a:moveTo>
                <a:cubicBezTo>
                  <a:pt x="51021" y="2783"/>
                  <a:pt x="50710" y="2906"/>
                  <a:pt x="50404" y="2965"/>
                </a:cubicBezTo>
                <a:lnTo>
                  <a:pt x="50527" y="3277"/>
                </a:lnTo>
                <a:cubicBezTo>
                  <a:pt x="50834" y="3153"/>
                  <a:pt x="51081" y="3030"/>
                  <a:pt x="51392" y="2965"/>
                </a:cubicBezTo>
                <a:lnTo>
                  <a:pt x="51268" y="2659"/>
                </a:lnTo>
                <a:close/>
                <a:moveTo>
                  <a:pt x="49598" y="3336"/>
                </a:moveTo>
                <a:cubicBezTo>
                  <a:pt x="49292" y="3460"/>
                  <a:pt x="48981" y="3583"/>
                  <a:pt x="48733" y="3707"/>
                </a:cubicBezTo>
                <a:lnTo>
                  <a:pt x="48857" y="3954"/>
                </a:lnTo>
                <a:cubicBezTo>
                  <a:pt x="49104" y="3830"/>
                  <a:pt x="49415" y="3771"/>
                  <a:pt x="49662" y="3647"/>
                </a:cubicBezTo>
                <a:lnTo>
                  <a:pt x="49598" y="3336"/>
                </a:lnTo>
                <a:close/>
                <a:moveTo>
                  <a:pt x="47869" y="4077"/>
                </a:moveTo>
                <a:cubicBezTo>
                  <a:pt x="47562" y="4201"/>
                  <a:pt x="47315" y="4324"/>
                  <a:pt x="47004" y="4448"/>
                </a:cubicBezTo>
                <a:lnTo>
                  <a:pt x="47192" y="4759"/>
                </a:lnTo>
                <a:cubicBezTo>
                  <a:pt x="47439" y="4636"/>
                  <a:pt x="47745" y="4448"/>
                  <a:pt x="47992" y="4324"/>
                </a:cubicBezTo>
                <a:lnTo>
                  <a:pt x="47869" y="4077"/>
                </a:lnTo>
                <a:close/>
                <a:moveTo>
                  <a:pt x="46203" y="4883"/>
                </a:moveTo>
                <a:cubicBezTo>
                  <a:pt x="45892" y="5006"/>
                  <a:pt x="45645" y="5130"/>
                  <a:pt x="45339" y="5253"/>
                </a:cubicBezTo>
                <a:lnTo>
                  <a:pt x="45522" y="5560"/>
                </a:lnTo>
                <a:cubicBezTo>
                  <a:pt x="45769" y="5377"/>
                  <a:pt x="46080" y="5253"/>
                  <a:pt x="46327" y="5130"/>
                </a:cubicBezTo>
                <a:lnTo>
                  <a:pt x="46203" y="4883"/>
                </a:lnTo>
                <a:close/>
                <a:moveTo>
                  <a:pt x="44533" y="5683"/>
                </a:moveTo>
                <a:cubicBezTo>
                  <a:pt x="44286" y="5807"/>
                  <a:pt x="43980" y="5995"/>
                  <a:pt x="43733" y="6118"/>
                </a:cubicBezTo>
                <a:lnTo>
                  <a:pt x="43856" y="6365"/>
                </a:lnTo>
                <a:cubicBezTo>
                  <a:pt x="44163" y="6242"/>
                  <a:pt x="44410" y="6118"/>
                  <a:pt x="44657" y="5930"/>
                </a:cubicBezTo>
                <a:lnTo>
                  <a:pt x="44533" y="5683"/>
                </a:lnTo>
                <a:close/>
                <a:moveTo>
                  <a:pt x="42927" y="6548"/>
                </a:moveTo>
                <a:cubicBezTo>
                  <a:pt x="42680" y="6736"/>
                  <a:pt x="42374" y="6859"/>
                  <a:pt x="42127" y="7042"/>
                </a:cubicBezTo>
                <a:lnTo>
                  <a:pt x="42250" y="7289"/>
                </a:lnTo>
                <a:cubicBezTo>
                  <a:pt x="42557" y="7166"/>
                  <a:pt x="42804" y="6983"/>
                  <a:pt x="43051" y="6859"/>
                </a:cubicBezTo>
                <a:lnTo>
                  <a:pt x="42927" y="6548"/>
                </a:lnTo>
                <a:close/>
                <a:moveTo>
                  <a:pt x="41321" y="7477"/>
                </a:moveTo>
                <a:cubicBezTo>
                  <a:pt x="41074" y="7660"/>
                  <a:pt x="40768" y="7783"/>
                  <a:pt x="40521" y="7971"/>
                </a:cubicBezTo>
                <a:lnTo>
                  <a:pt x="40704" y="8218"/>
                </a:lnTo>
                <a:cubicBezTo>
                  <a:pt x="40951" y="8095"/>
                  <a:pt x="41198" y="7907"/>
                  <a:pt x="41509" y="7783"/>
                </a:cubicBezTo>
                <a:lnTo>
                  <a:pt x="41321" y="7477"/>
                </a:lnTo>
                <a:close/>
                <a:moveTo>
                  <a:pt x="39780" y="8465"/>
                </a:moveTo>
                <a:cubicBezTo>
                  <a:pt x="39468" y="8648"/>
                  <a:pt x="39221" y="8772"/>
                  <a:pt x="38974" y="8959"/>
                </a:cubicBezTo>
                <a:lnTo>
                  <a:pt x="39162" y="9206"/>
                </a:lnTo>
                <a:cubicBezTo>
                  <a:pt x="39409" y="9083"/>
                  <a:pt x="39656" y="8895"/>
                  <a:pt x="39903" y="8712"/>
                </a:cubicBezTo>
                <a:lnTo>
                  <a:pt x="39780" y="8465"/>
                </a:lnTo>
                <a:close/>
                <a:moveTo>
                  <a:pt x="38233" y="9454"/>
                </a:moveTo>
                <a:cubicBezTo>
                  <a:pt x="37986" y="9636"/>
                  <a:pt x="37679" y="9824"/>
                  <a:pt x="37432" y="10007"/>
                </a:cubicBezTo>
                <a:lnTo>
                  <a:pt x="37615" y="10254"/>
                </a:lnTo>
                <a:lnTo>
                  <a:pt x="38356" y="9701"/>
                </a:lnTo>
                <a:lnTo>
                  <a:pt x="38233" y="9454"/>
                </a:lnTo>
                <a:close/>
                <a:moveTo>
                  <a:pt x="36691" y="10501"/>
                </a:moveTo>
                <a:lnTo>
                  <a:pt x="35950" y="11059"/>
                </a:lnTo>
                <a:lnTo>
                  <a:pt x="36133" y="11307"/>
                </a:lnTo>
                <a:lnTo>
                  <a:pt x="36874" y="10748"/>
                </a:lnTo>
                <a:lnTo>
                  <a:pt x="36691" y="10501"/>
                </a:lnTo>
                <a:close/>
                <a:moveTo>
                  <a:pt x="35209" y="11613"/>
                </a:moveTo>
                <a:lnTo>
                  <a:pt x="34467" y="12171"/>
                </a:lnTo>
                <a:lnTo>
                  <a:pt x="34715" y="12418"/>
                </a:lnTo>
                <a:cubicBezTo>
                  <a:pt x="34897" y="12231"/>
                  <a:pt x="35144" y="12048"/>
                  <a:pt x="35392" y="11860"/>
                </a:cubicBezTo>
                <a:lnTo>
                  <a:pt x="35209" y="11613"/>
                </a:lnTo>
                <a:close/>
                <a:moveTo>
                  <a:pt x="33786" y="12789"/>
                </a:moveTo>
                <a:lnTo>
                  <a:pt x="33044" y="13342"/>
                </a:lnTo>
                <a:lnTo>
                  <a:pt x="33232" y="13589"/>
                </a:lnTo>
                <a:cubicBezTo>
                  <a:pt x="33479" y="13407"/>
                  <a:pt x="33726" y="13219"/>
                  <a:pt x="33973" y="12972"/>
                </a:cubicBezTo>
                <a:lnTo>
                  <a:pt x="33786" y="12789"/>
                </a:lnTo>
                <a:close/>
                <a:moveTo>
                  <a:pt x="32367" y="13960"/>
                </a:moveTo>
                <a:cubicBezTo>
                  <a:pt x="32120" y="14148"/>
                  <a:pt x="31873" y="14331"/>
                  <a:pt x="31685" y="14518"/>
                </a:cubicBezTo>
                <a:lnTo>
                  <a:pt x="31873" y="14766"/>
                </a:lnTo>
                <a:cubicBezTo>
                  <a:pt x="32120" y="14578"/>
                  <a:pt x="32303" y="14331"/>
                  <a:pt x="32550" y="14148"/>
                </a:cubicBezTo>
                <a:lnTo>
                  <a:pt x="32367" y="13960"/>
                </a:lnTo>
                <a:close/>
                <a:moveTo>
                  <a:pt x="30944" y="15136"/>
                </a:moveTo>
                <a:cubicBezTo>
                  <a:pt x="30761" y="15319"/>
                  <a:pt x="30514" y="15566"/>
                  <a:pt x="30267" y="15754"/>
                </a:cubicBezTo>
                <a:lnTo>
                  <a:pt x="30514" y="16001"/>
                </a:lnTo>
                <a:cubicBezTo>
                  <a:pt x="30697" y="15754"/>
                  <a:pt x="30944" y="15566"/>
                  <a:pt x="31191" y="15383"/>
                </a:cubicBezTo>
                <a:lnTo>
                  <a:pt x="30944" y="15136"/>
                </a:lnTo>
                <a:close/>
                <a:moveTo>
                  <a:pt x="29650" y="16372"/>
                </a:moveTo>
                <a:cubicBezTo>
                  <a:pt x="29402" y="16619"/>
                  <a:pt x="29155" y="16801"/>
                  <a:pt x="28968" y="16989"/>
                </a:cubicBezTo>
                <a:lnTo>
                  <a:pt x="29155" y="17236"/>
                </a:lnTo>
                <a:cubicBezTo>
                  <a:pt x="29402" y="17049"/>
                  <a:pt x="29585" y="16801"/>
                  <a:pt x="29832" y="16619"/>
                </a:cubicBezTo>
                <a:lnTo>
                  <a:pt x="29650" y="16372"/>
                </a:lnTo>
                <a:close/>
                <a:moveTo>
                  <a:pt x="28291" y="17666"/>
                </a:moveTo>
                <a:lnTo>
                  <a:pt x="27673" y="18284"/>
                </a:lnTo>
                <a:lnTo>
                  <a:pt x="27856" y="18531"/>
                </a:lnTo>
                <a:lnTo>
                  <a:pt x="28538" y="17854"/>
                </a:lnTo>
                <a:lnTo>
                  <a:pt x="28291" y="17666"/>
                </a:lnTo>
                <a:close/>
                <a:moveTo>
                  <a:pt x="26991" y="18966"/>
                </a:moveTo>
                <a:cubicBezTo>
                  <a:pt x="26808" y="19213"/>
                  <a:pt x="26561" y="19396"/>
                  <a:pt x="26373" y="19643"/>
                </a:cubicBezTo>
                <a:lnTo>
                  <a:pt x="26561" y="19831"/>
                </a:lnTo>
                <a:cubicBezTo>
                  <a:pt x="26808" y="19643"/>
                  <a:pt x="26991" y="19396"/>
                  <a:pt x="27238" y="19213"/>
                </a:cubicBezTo>
                <a:lnTo>
                  <a:pt x="26991" y="18966"/>
                </a:lnTo>
                <a:close/>
                <a:moveTo>
                  <a:pt x="25756" y="20325"/>
                </a:moveTo>
                <a:cubicBezTo>
                  <a:pt x="25509" y="20572"/>
                  <a:pt x="25326" y="20755"/>
                  <a:pt x="25138" y="21002"/>
                </a:cubicBezTo>
                <a:lnTo>
                  <a:pt x="25326" y="21189"/>
                </a:lnTo>
                <a:cubicBezTo>
                  <a:pt x="25573" y="21002"/>
                  <a:pt x="25756" y="20755"/>
                  <a:pt x="25943" y="20508"/>
                </a:cubicBezTo>
                <a:lnTo>
                  <a:pt x="25756" y="20325"/>
                </a:lnTo>
                <a:close/>
                <a:moveTo>
                  <a:pt x="24520" y="21684"/>
                </a:moveTo>
                <a:cubicBezTo>
                  <a:pt x="24337" y="21931"/>
                  <a:pt x="24090" y="22178"/>
                  <a:pt x="23903" y="22425"/>
                </a:cubicBezTo>
                <a:lnTo>
                  <a:pt x="24150" y="22608"/>
                </a:lnTo>
                <a:cubicBezTo>
                  <a:pt x="24337" y="22361"/>
                  <a:pt x="24520" y="22113"/>
                  <a:pt x="24767" y="21866"/>
                </a:cubicBezTo>
                <a:lnTo>
                  <a:pt x="24520" y="21684"/>
                </a:lnTo>
                <a:close/>
                <a:moveTo>
                  <a:pt x="23285" y="23102"/>
                </a:moveTo>
                <a:cubicBezTo>
                  <a:pt x="23102" y="23349"/>
                  <a:pt x="22914" y="23596"/>
                  <a:pt x="22731" y="23784"/>
                </a:cubicBezTo>
                <a:lnTo>
                  <a:pt x="22979" y="24031"/>
                </a:lnTo>
                <a:lnTo>
                  <a:pt x="23532" y="23290"/>
                </a:lnTo>
                <a:lnTo>
                  <a:pt x="23285" y="23102"/>
                </a:lnTo>
                <a:close/>
                <a:moveTo>
                  <a:pt x="22173" y="24525"/>
                </a:moveTo>
                <a:cubicBezTo>
                  <a:pt x="21926" y="24772"/>
                  <a:pt x="21743" y="25019"/>
                  <a:pt x="21555" y="25266"/>
                </a:cubicBezTo>
                <a:lnTo>
                  <a:pt x="21802" y="25449"/>
                </a:lnTo>
                <a:lnTo>
                  <a:pt x="22361" y="24708"/>
                </a:lnTo>
                <a:lnTo>
                  <a:pt x="22173" y="24525"/>
                </a:lnTo>
                <a:close/>
                <a:moveTo>
                  <a:pt x="21002" y="26007"/>
                </a:moveTo>
                <a:lnTo>
                  <a:pt x="20444" y="26749"/>
                </a:lnTo>
                <a:lnTo>
                  <a:pt x="20691" y="26931"/>
                </a:lnTo>
                <a:lnTo>
                  <a:pt x="21249" y="26190"/>
                </a:lnTo>
                <a:lnTo>
                  <a:pt x="21002" y="26007"/>
                </a:lnTo>
                <a:close/>
                <a:moveTo>
                  <a:pt x="19890" y="27490"/>
                </a:moveTo>
                <a:cubicBezTo>
                  <a:pt x="19767" y="27737"/>
                  <a:pt x="19579" y="27984"/>
                  <a:pt x="19396" y="28231"/>
                </a:cubicBezTo>
                <a:lnTo>
                  <a:pt x="19643" y="28414"/>
                </a:lnTo>
                <a:cubicBezTo>
                  <a:pt x="19826" y="28167"/>
                  <a:pt x="20014" y="27920"/>
                  <a:pt x="20137" y="27673"/>
                </a:cubicBezTo>
                <a:lnTo>
                  <a:pt x="19890" y="27490"/>
                </a:lnTo>
                <a:close/>
                <a:moveTo>
                  <a:pt x="18838" y="28972"/>
                </a:moveTo>
                <a:cubicBezTo>
                  <a:pt x="18655" y="29219"/>
                  <a:pt x="18531" y="29466"/>
                  <a:pt x="18343" y="29713"/>
                </a:cubicBezTo>
                <a:lnTo>
                  <a:pt x="18591" y="29896"/>
                </a:lnTo>
                <a:cubicBezTo>
                  <a:pt x="18778" y="29649"/>
                  <a:pt x="18902" y="29402"/>
                  <a:pt x="19085" y="29155"/>
                </a:cubicBezTo>
                <a:lnTo>
                  <a:pt x="18838" y="28972"/>
                </a:lnTo>
                <a:close/>
                <a:moveTo>
                  <a:pt x="17790" y="30514"/>
                </a:moveTo>
                <a:cubicBezTo>
                  <a:pt x="17666" y="30761"/>
                  <a:pt x="17479" y="31008"/>
                  <a:pt x="17296" y="31255"/>
                </a:cubicBezTo>
                <a:lnTo>
                  <a:pt x="17543" y="31443"/>
                </a:lnTo>
                <a:cubicBezTo>
                  <a:pt x="17726" y="31196"/>
                  <a:pt x="17914" y="30949"/>
                  <a:pt x="18096" y="30637"/>
                </a:cubicBezTo>
                <a:lnTo>
                  <a:pt x="17790" y="30514"/>
                </a:lnTo>
                <a:close/>
                <a:moveTo>
                  <a:pt x="16802" y="32061"/>
                </a:moveTo>
                <a:cubicBezTo>
                  <a:pt x="16678" y="32308"/>
                  <a:pt x="16490" y="32555"/>
                  <a:pt x="16308" y="32802"/>
                </a:cubicBezTo>
                <a:lnTo>
                  <a:pt x="16614" y="32985"/>
                </a:lnTo>
                <a:cubicBezTo>
                  <a:pt x="16737" y="32738"/>
                  <a:pt x="16925" y="32490"/>
                  <a:pt x="17049" y="32184"/>
                </a:cubicBezTo>
                <a:lnTo>
                  <a:pt x="16802" y="32061"/>
                </a:lnTo>
                <a:close/>
                <a:moveTo>
                  <a:pt x="15813" y="33602"/>
                </a:moveTo>
                <a:cubicBezTo>
                  <a:pt x="15690" y="33849"/>
                  <a:pt x="15502" y="34161"/>
                  <a:pt x="15379" y="34408"/>
                </a:cubicBezTo>
                <a:lnTo>
                  <a:pt x="15626" y="34531"/>
                </a:lnTo>
                <a:cubicBezTo>
                  <a:pt x="15813" y="34284"/>
                  <a:pt x="15937" y="34037"/>
                  <a:pt x="16120" y="33790"/>
                </a:cubicBezTo>
                <a:lnTo>
                  <a:pt x="15813" y="33602"/>
                </a:lnTo>
                <a:close/>
                <a:moveTo>
                  <a:pt x="14884" y="35208"/>
                </a:moveTo>
                <a:cubicBezTo>
                  <a:pt x="14761" y="35455"/>
                  <a:pt x="14578" y="35702"/>
                  <a:pt x="14455" y="36014"/>
                </a:cubicBezTo>
                <a:lnTo>
                  <a:pt x="14702" y="36137"/>
                </a:lnTo>
                <a:cubicBezTo>
                  <a:pt x="14884" y="35890"/>
                  <a:pt x="15008" y="35643"/>
                  <a:pt x="15196" y="35332"/>
                </a:cubicBezTo>
                <a:lnTo>
                  <a:pt x="14884" y="35208"/>
                </a:lnTo>
                <a:close/>
                <a:moveTo>
                  <a:pt x="14020" y="36814"/>
                </a:moveTo>
                <a:cubicBezTo>
                  <a:pt x="13837" y="37061"/>
                  <a:pt x="13713" y="37308"/>
                  <a:pt x="13526" y="37620"/>
                </a:cubicBezTo>
                <a:lnTo>
                  <a:pt x="13837" y="37743"/>
                </a:lnTo>
                <a:cubicBezTo>
                  <a:pt x="13960" y="37496"/>
                  <a:pt x="14084" y="37185"/>
                  <a:pt x="14267" y="36938"/>
                </a:cubicBezTo>
                <a:lnTo>
                  <a:pt x="14020" y="36814"/>
                </a:lnTo>
                <a:close/>
                <a:moveTo>
                  <a:pt x="13096" y="38420"/>
                </a:moveTo>
                <a:cubicBezTo>
                  <a:pt x="12972" y="38667"/>
                  <a:pt x="12849" y="38979"/>
                  <a:pt x="12661" y="39226"/>
                </a:cubicBezTo>
                <a:lnTo>
                  <a:pt x="12972" y="39349"/>
                </a:lnTo>
                <a:cubicBezTo>
                  <a:pt x="13096" y="39102"/>
                  <a:pt x="13219" y="38855"/>
                  <a:pt x="13402" y="38544"/>
                </a:cubicBezTo>
                <a:lnTo>
                  <a:pt x="13096" y="38420"/>
                </a:lnTo>
                <a:close/>
                <a:moveTo>
                  <a:pt x="12290" y="40026"/>
                </a:moveTo>
                <a:cubicBezTo>
                  <a:pt x="12107" y="40337"/>
                  <a:pt x="11984" y="40585"/>
                  <a:pt x="11860" y="40891"/>
                </a:cubicBezTo>
                <a:lnTo>
                  <a:pt x="12107" y="41014"/>
                </a:lnTo>
                <a:cubicBezTo>
                  <a:pt x="12290" y="40767"/>
                  <a:pt x="12414" y="40461"/>
                  <a:pt x="12537" y="40214"/>
                </a:cubicBezTo>
                <a:lnTo>
                  <a:pt x="12290" y="40026"/>
                </a:lnTo>
                <a:close/>
                <a:moveTo>
                  <a:pt x="11425" y="41696"/>
                </a:moveTo>
                <a:cubicBezTo>
                  <a:pt x="11302" y="42003"/>
                  <a:pt x="11178" y="42250"/>
                  <a:pt x="11055" y="42561"/>
                </a:cubicBezTo>
                <a:lnTo>
                  <a:pt x="11302" y="42685"/>
                </a:lnTo>
                <a:cubicBezTo>
                  <a:pt x="11490" y="42373"/>
                  <a:pt x="11613" y="42126"/>
                  <a:pt x="11737" y="41820"/>
                </a:cubicBezTo>
                <a:lnTo>
                  <a:pt x="11425" y="41696"/>
                </a:lnTo>
                <a:close/>
                <a:moveTo>
                  <a:pt x="10684" y="43362"/>
                </a:moveTo>
                <a:cubicBezTo>
                  <a:pt x="10561" y="43673"/>
                  <a:pt x="10437" y="43920"/>
                  <a:pt x="10254" y="44226"/>
                </a:cubicBezTo>
                <a:lnTo>
                  <a:pt x="10561" y="44350"/>
                </a:lnTo>
                <a:cubicBezTo>
                  <a:pt x="10684" y="44044"/>
                  <a:pt x="10808" y="43796"/>
                  <a:pt x="10931" y="43485"/>
                </a:cubicBezTo>
                <a:lnTo>
                  <a:pt x="10684" y="43362"/>
                </a:lnTo>
                <a:close/>
                <a:moveTo>
                  <a:pt x="9884" y="45032"/>
                </a:moveTo>
                <a:cubicBezTo>
                  <a:pt x="9760" y="45338"/>
                  <a:pt x="9637" y="45650"/>
                  <a:pt x="9513" y="45897"/>
                </a:cubicBezTo>
                <a:lnTo>
                  <a:pt x="9819" y="46020"/>
                </a:lnTo>
                <a:cubicBezTo>
                  <a:pt x="9943" y="45773"/>
                  <a:pt x="10067" y="45462"/>
                  <a:pt x="10190" y="45155"/>
                </a:cubicBezTo>
                <a:lnTo>
                  <a:pt x="9884" y="45032"/>
                </a:lnTo>
                <a:close/>
                <a:moveTo>
                  <a:pt x="9202" y="46761"/>
                </a:moveTo>
                <a:cubicBezTo>
                  <a:pt x="9078" y="47008"/>
                  <a:pt x="8955" y="47315"/>
                  <a:pt x="8831" y="47626"/>
                </a:cubicBezTo>
                <a:lnTo>
                  <a:pt x="9078" y="47750"/>
                </a:lnTo>
                <a:cubicBezTo>
                  <a:pt x="9202" y="47438"/>
                  <a:pt x="9325" y="47132"/>
                  <a:pt x="9449" y="46885"/>
                </a:cubicBezTo>
                <a:lnTo>
                  <a:pt x="9202" y="46761"/>
                </a:lnTo>
                <a:close/>
                <a:moveTo>
                  <a:pt x="8461" y="48427"/>
                </a:moveTo>
                <a:cubicBezTo>
                  <a:pt x="8337" y="48738"/>
                  <a:pt x="8278" y="49044"/>
                  <a:pt x="8154" y="49291"/>
                </a:cubicBezTo>
                <a:lnTo>
                  <a:pt x="8401" y="49415"/>
                </a:lnTo>
                <a:cubicBezTo>
                  <a:pt x="8525" y="49168"/>
                  <a:pt x="8648" y="48861"/>
                  <a:pt x="8772" y="48550"/>
                </a:cubicBezTo>
                <a:lnTo>
                  <a:pt x="8461" y="48427"/>
                </a:lnTo>
                <a:close/>
                <a:moveTo>
                  <a:pt x="7784" y="50156"/>
                </a:moveTo>
                <a:cubicBezTo>
                  <a:pt x="7719" y="50467"/>
                  <a:pt x="7596" y="50774"/>
                  <a:pt x="7472" y="51021"/>
                </a:cubicBezTo>
                <a:lnTo>
                  <a:pt x="7784" y="51144"/>
                </a:lnTo>
                <a:cubicBezTo>
                  <a:pt x="7907" y="50838"/>
                  <a:pt x="7966" y="50591"/>
                  <a:pt x="8090" y="50280"/>
                </a:cubicBezTo>
                <a:lnTo>
                  <a:pt x="7784" y="50156"/>
                </a:lnTo>
                <a:close/>
                <a:moveTo>
                  <a:pt x="7166" y="51886"/>
                </a:moveTo>
                <a:cubicBezTo>
                  <a:pt x="7042" y="52197"/>
                  <a:pt x="6978" y="52503"/>
                  <a:pt x="6855" y="52750"/>
                </a:cubicBezTo>
                <a:lnTo>
                  <a:pt x="7166" y="52874"/>
                </a:lnTo>
                <a:cubicBezTo>
                  <a:pt x="7225" y="52568"/>
                  <a:pt x="7349" y="52320"/>
                  <a:pt x="7472" y="52009"/>
                </a:cubicBezTo>
                <a:lnTo>
                  <a:pt x="7166" y="51886"/>
                </a:lnTo>
                <a:close/>
                <a:moveTo>
                  <a:pt x="6548" y="53615"/>
                </a:moveTo>
                <a:cubicBezTo>
                  <a:pt x="6484" y="53926"/>
                  <a:pt x="6360" y="54233"/>
                  <a:pt x="6237" y="54544"/>
                </a:cubicBezTo>
                <a:lnTo>
                  <a:pt x="6548" y="54603"/>
                </a:lnTo>
                <a:cubicBezTo>
                  <a:pt x="6672" y="54297"/>
                  <a:pt x="6731" y="54050"/>
                  <a:pt x="6855" y="53739"/>
                </a:cubicBezTo>
                <a:lnTo>
                  <a:pt x="6548" y="53615"/>
                </a:lnTo>
                <a:close/>
                <a:moveTo>
                  <a:pt x="5990" y="55409"/>
                </a:moveTo>
                <a:cubicBezTo>
                  <a:pt x="5866" y="55656"/>
                  <a:pt x="5807" y="55962"/>
                  <a:pt x="5683" y="56274"/>
                </a:cubicBezTo>
                <a:lnTo>
                  <a:pt x="5990" y="56333"/>
                </a:lnTo>
                <a:cubicBezTo>
                  <a:pt x="6054" y="56086"/>
                  <a:pt x="6178" y="55779"/>
                  <a:pt x="6237" y="55468"/>
                </a:cubicBezTo>
                <a:lnTo>
                  <a:pt x="5990" y="55409"/>
                </a:lnTo>
                <a:close/>
                <a:moveTo>
                  <a:pt x="5436" y="57138"/>
                </a:moveTo>
                <a:cubicBezTo>
                  <a:pt x="5313" y="57445"/>
                  <a:pt x="5249" y="57756"/>
                  <a:pt x="5125" y="58003"/>
                </a:cubicBezTo>
                <a:lnTo>
                  <a:pt x="5436" y="58127"/>
                </a:lnTo>
                <a:cubicBezTo>
                  <a:pt x="5560" y="57815"/>
                  <a:pt x="5619" y="57509"/>
                  <a:pt x="5683" y="57262"/>
                </a:cubicBezTo>
                <a:lnTo>
                  <a:pt x="5436" y="57138"/>
                </a:lnTo>
                <a:close/>
                <a:moveTo>
                  <a:pt x="4878" y="58927"/>
                </a:moveTo>
                <a:cubicBezTo>
                  <a:pt x="4819" y="59174"/>
                  <a:pt x="4695" y="59486"/>
                  <a:pt x="4631" y="59792"/>
                </a:cubicBezTo>
                <a:lnTo>
                  <a:pt x="4942" y="59856"/>
                </a:lnTo>
                <a:cubicBezTo>
                  <a:pt x="5002" y="59545"/>
                  <a:pt x="5125" y="59298"/>
                  <a:pt x="5189" y="58991"/>
                </a:cubicBezTo>
                <a:lnTo>
                  <a:pt x="4878" y="58927"/>
                </a:lnTo>
                <a:close/>
                <a:moveTo>
                  <a:pt x="4384" y="60657"/>
                </a:moveTo>
                <a:cubicBezTo>
                  <a:pt x="4325" y="60968"/>
                  <a:pt x="4260" y="61274"/>
                  <a:pt x="4137" y="61586"/>
                </a:cubicBezTo>
                <a:lnTo>
                  <a:pt x="4448" y="61645"/>
                </a:lnTo>
                <a:cubicBezTo>
                  <a:pt x="4507" y="61339"/>
                  <a:pt x="4631" y="61027"/>
                  <a:pt x="4695" y="60721"/>
                </a:cubicBezTo>
                <a:lnTo>
                  <a:pt x="4384" y="60657"/>
                </a:lnTo>
                <a:close/>
                <a:moveTo>
                  <a:pt x="3890" y="62450"/>
                </a:moveTo>
                <a:cubicBezTo>
                  <a:pt x="3830" y="62757"/>
                  <a:pt x="3766" y="63004"/>
                  <a:pt x="3707" y="63315"/>
                </a:cubicBezTo>
                <a:lnTo>
                  <a:pt x="4013" y="63374"/>
                </a:lnTo>
                <a:cubicBezTo>
                  <a:pt x="4077" y="63127"/>
                  <a:pt x="4137" y="62821"/>
                  <a:pt x="4201" y="62510"/>
                </a:cubicBezTo>
                <a:lnTo>
                  <a:pt x="3890" y="62450"/>
                </a:lnTo>
                <a:close/>
                <a:moveTo>
                  <a:pt x="3460" y="64239"/>
                </a:moveTo>
                <a:cubicBezTo>
                  <a:pt x="3396" y="64551"/>
                  <a:pt x="3336" y="64798"/>
                  <a:pt x="3272" y="65104"/>
                </a:cubicBezTo>
                <a:lnTo>
                  <a:pt x="3583" y="65168"/>
                </a:lnTo>
                <a:cubicBezTo>
                  <a:pt x="3643" y="64921"/>
                  <a:pt x="3707" y="64610"/>
                  <a:pt x="3766" y="64303"/>
                </a:cubicBezTo>
                <a:lnTo>
                  <a:pt x="3460" y="64239"/>
                </a:lnTo>
                <a:close/>
                <a:moveTo>
                  <a:pt x="3089" y="66033"/>
                </a:moveTo>
                <a:cubicBezTo>
                  <a:pt x="2966" y="66339"/>
                  <a:pt x="2901" y="66586"/>
                  <a:pt x="2842" y="66898"/>
                </a:cubicBezTo>
                <a:lnTo>
                  <a:pt x="3148" y="66957"/>
                </a:lnTo>
                <a:cubicBezTo>
                  <a:pt x="3213" y="66651"/>
                  <a:pt x="3272" y="66404"/>
                  <a:pt x="3336" y="66092"/>
                </a:cubicBezTo>
                <a:lnTo>
                  <a:pt x="3089" y="66033"/>
                </a:lnTo>
                <a:close/>
                <a:moveTo>
                  <a:pt x="2654" y="67822"/>
                </a:moveTo>
                <a:cubicBezTo>
                  <a:pt x="2595" y="68133"/>
                  <a:pt x="2531" y="68380"/>
                  <a:pt x="2471" y="68687"/>
                </a:cubicBezTo>
                <a:lnTo>
                  <a:pt x="2778" y="68751"/>
                </a:lnTo>
                <a:cubicBezTo>
                  <a:pt x="2842" y="68439"/>
                  <a:pt x="2901" y="68192"/>
                  <a:pt x="2966" y="67886"/>
                </a:cubicBezTo>
                <a:lnTo>
                  <a:pt x="2654" y="67822"/>
                </a:lnTo>
                <a:close/>
                <a:moveTo>
                  <a:pt x="2284" y="69615"/>
                </a:moveTo>
                <a:lnTo>
                  <a:pt x="2101" y="70540"/>
                </a:lnTo>
                <a:lnTo>
                  <a:pt x="2407" y="70540"/>
                </a:lnTo>
                <a:cubicBezTo>
                  <a:pt x="2471" y="70292"/>
                  <a:pt x="2531" y="69986"/>
                  <a:pt x="2595" y="69675"/>
                </a:cubicBezTo>
                <a:lnTo>
                  <a:pt x="2284" y="69615"/>
                </a:lnTo>
                <a:close/>
                <a:moveTo>
                  <a:pt x="1977" y="71404"/>
                </a:moveTo>
                <a:lnTo>
                  <a:pt x="1790" y="72333"/>
                </a:lnTo>
                <a:lnTo>
                  <a:pt x="2101" y="72393"/>
                </a:lnTo>
                <a:lnTo>
                  <a:pt x="2284" y="71469"/>
                </a:lnTo>
                <a:lnTo>
                  <a:pt x="1977" y="71404"/>
                </a:lnTo>
                <a:close/>
                <a:moveTo>
                  <a:pt x="1666" y="73257"/>
                </a:moveTo>
                <a:cubicBezTo>
                  <a:pt x="1607" y="73504"/>
                  <a:pt x="1542" y="73816"/>
                  <a:pt x="1483" y="74122"/>
                </a:cubicBezTo>
                <a:lnTo>
                  <a:pt x="1790" y="74186"/>
                </a:lnTo>
                <a:lnTo>
                  <a:pt x="1977" y="73257"/>
                </a:lnTo>
                <a:close/>
                <a:moveTo>
                  <a:pt x="1360" y="75051"/>
                </a:moveTo>
                <a:cubicBezTo>
                  <a:pt x="1295" y="75357"/>
                  <a:pt x="1295" y="75669"/>
                  <a:pt x="1236" y="75975"/>
                </a:cubicBezTo>
                <a:lnTo>
                  <a:pt x="1542" y="75975"/>
                </a:lnTo>
                <a:cubicBezTo>
                  <a:pt x="1607" y="75669"/>
                  <a:pt x="1607" y="75422"/>
                  <a:pt x="1666" y="75110"/>
                </a:cubicBezTo>
                <a:lnTo>
                  <a:pt x="1360" y="75051"/>
                </a:lnTo>
                <a:close/>
                <a:moveTo>
                  <a:pt x="1113" y="76840"/>
                </a:moveTo>
                <a:cubicBezTo>
                  <a:pt x="1048" y="77151"/>
                  <a:pt x="1048" y="77458"/>
                  <a:pt x="989" y="77769"/>
                </a:cubicBezTo>
                <a:lnTo>
                  <a:pt x="1295" y="77828"/>
                </a:lnTo>
                <a:cubicBezTo>
                  <a:pt x="1295" y="77522"/>
                  <a:pt x="1360" y="77210"/>
                  <a:pt x="1419" y="76904"/>
                </a:cubicBezTo>
                <a:lnTo>
                  <a:pt x="1113" y="76840"/>
                </a:lnTo>
                <a:close/>
                <a:moveTo>
                  <a:pt x="866" y="78693"/>
                </a:moveTo>
                <a:cubicBezTo>
                  <a:pt x="801" y="79004"/>
                  <a:pt x="801" y="79311"/>
                  <a:pt x="742" y="79622"/>
                </a:cubicBezTo>
                <a:lnTo>
                  <a:pt x="1048" y="79622"/>
                </a:lnTo>
                <a:cubicBezTo>
                  <a:pt x="1113" y="79311"/>
                  <a:pt x="1113" y="79004"/>
                  <a:pt x="1172" y="78757"/>
                </a:cubicBezTo>
                <a:lnTo>
                  <a:pt x="866" y="78693"/>
                </a:lnTo>
                <a:close/>
                <a:moveTo>
                  <a:pt x="678" y="80546"/>
                </a:moveTo>
                <a:cubicBezTo>
                  <a:pt x="618" y="80857"/>
                  <a:pt x="618" y="81104"/>
                  <a:pt x="554" y="81411"/>
                </a:cubicBezTo>
                <a:lnTo>
                  <a:pt x="866" y="81475"/>
                </a:lnTo>
                <a:cubicBezTo>
                  <a:pt x="925" y="81164"/>
                  <a:pt x="925" y="80857"/>
                  <a:pt x="989" y="80546"/>
                </a:cubicBezTo>
                <a:close/>
                <a:moveTo>
                  <a:pt x="495" y="82340"/>
                </a:moveTo>
                <a:cubicBezTo>
                  <a:pt x="431" y="82646"/>
                  <a:pt x="431" y="82957"/>
                  <a:pt x="371" y="83264"/>
                </a:cubicBezTo>
                <a:lnTo>
                  <a:pt x="678" y="83264"/>
                </a:lnTo>
                <a:cubicBezTo>
                  <a:pt x="742" y="83017"/>
                  <a:pt x="742" y="82710"/>
                  <a:pt x="801" y="82399"/>
                </a:cubicBezTo>
                <a:lnTo>
                  <a:pt x="495" y="82340"/>
                </a:lnTo>
                <a:close/>
                <a:moveTo>
                  <a:pt x="307" y="84193"/>
                </a:moveTo>
                <a:cubicBezTo>
                  <a:pt x="307" y="84499"/>
                  <a:pt x="307" y="84810"/>
                  <a:pt x="248" y="85117"/>
                </a:cubicBezTo>
                <a:lnTo>
                  <a:pt x="554" y="85117"/>
                </a:lnTo>
                <a:cubicBezTo>
                  <a:pt x="554" y="84810"/>
                  <a:pt x="618" y="84499"/>
                  <a:pt x="618" y="84193"/>
                </a:cubicBezTo>
                <a:close/>
                <a:moveTo>
                  <a:pt x="184" y="86046"/>
                </a:moveTo>
                <a:cubicBezTo>
                  <a:pt x="184" y="86352"/>
                  <a:pt x="184" y="86663"/>
                  <a:pt x="124" y="86970"/>
                </a:cubicBezTo>
                <a:lnTo>
                  <a:pt x="431" y="86970"/>
                </a:lnTo>
                <a:cubicBezTo>
                  <a:pt x="495" y="86663"/>
                  <a:pt x="495" y="86352"/>
                  <a:pt x="495" y="86046"/>
                </a:cubicBezTo>
                <a:close/>
                <a:moveTo>
                  <a:pt x="124" y="87835"/>
                </a:moveTo>
                <a:cubicBezTo>
                  <a:pt x="60" y="88146"/>
                  <a:pt x="60" y="88452"/>
                  <a:pt x="60" y="88764"/>
                </a:cubicBezTo>
                <a:lnTo>
                  <a:pt x="371" y="88823"/>
                </a:lnTo>
                <a:lnTo>
                  <a:pt x="371" y="87899"/>
                </a:lnTo>
                <a:lnTo>
                  <a:pt x="124" y="87835"/>
                </a:lnTo>
                <a:close/>
                <a:moveTo>
                  <a:pt x="1" y="89688"/>
                </a:moveTo>
                <a:lnTo>
                  <a:pt x="1" y="90493"/>
                </a:lnTo>
                <a:lnTo>
                  <a:pt x="307" y="90552"/>
                </a:lnTo>
                <a:lnTo>
                  <a:pt x="307" y="896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8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122" name="Google Shape;122;p8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8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4" name="Google Shape;124;p8"/>
          <p:cNvGrpSpPr/>
          <p:nvPr/>
        </p:nvGrpSpPr>
        <p:grpSpPr>
          <a:xfrm>
            <a:off x="7378057" y="2025763"/>
            <a:ext cx="1644046" cy="2578231"/>
            <a:chOff x="7378057" y="2025763"/>
            <a:chExt cx="1644046" cy="2578231"/>
          </a:xfrm>
        </p:grpSpPr>
        <p:grpSp>
          <p:nvGrpSpPr>
            <p:cNvPr id="125" name="Google Shape;125;p8"/>
            <p:cNvGrpSpPr/>
            <p:nvPr/>
          </p:nvGrpSpPr>
          <p:grpSpPr>
            <a:xfrm flipH="1">
              <a:off x="7378057" y="3919881"/>
              <a:ext cx="1583657" cy="684113"/>
              <a:chOff x="644694" y="625418"/>
              <a:chExt cx="1583657" cy="684113"/>
            </a:xfrm>
          </p:grpSpPr>
          <p:grpSp>
            <p:nvGrpSpPr>
              <p:cNvPr id="126" name="Google Shape;126;p8"/>
              <p:cNvGrpSpPr/>
              <p:nvPr/>
            </p:nvGrpSpPr>
            <p:grpSpPr>
              <a:xfrm flipH="1">
                <a:off x="1326757" y="625418"/>
                <a:ext cx="901594" cy="683808"/>
                <a:chOff x="2649261" y="2537169"/>
                <a:chExt cx="1054619" cy="799869"/>
              </a:xfrm>
            </p:grpSpPr>
            <p:sp>
              <p:nvSpPr>
                <p:cNvPr id="127" name="Google Shape;127;p8"/>
                <p:cNvSpPr/>
                <p:nvPr/>
              </p:nvSpPr>
              <p:spPr>
                <a:xfrm>
                  <a:off x="2653060" y="2685389"/>
                  <a:ext cx="921623" cy="649814"/>
                </a:xfrm>
                <a:custGeom>
                  <a:rect b="b" l="l" r="r" t="t"/>
                  <a:pathLst>
                    <a:path extrusionOk="0" h="21894" w="31052">
                      <a:moveTo>
                        <a:pt x="1" y="0"/>
                      </a:moveTo>
                      <a:lnTo>
                        <a:pt x="1" y="21894"/>
                      </a:lnTo>
                      <a:lnTo>
                        <a:pt x="31051" y="21894"/>
                      </a:lnTo>
                      <a:lnTo>
                        <a:pt x="310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8"/>
                <p:cNvSpPr/>
                <p:nvPr/>
              </p:nvSpPr>
              <p:spPr>
                <a:xfrm>
                  <a:off x="3574642" y="2539009"/>
                  <a:ext cx="125428" cy="796196"/>
                </a:xfrm>
                <a:custGeom>
                  <a:rect b="b" l="l" r="r" t="t"/>
                  <a:pathLst>
                    <a:path extrusionOk="0" h="26826" w="4226">
                      <a:moveTo>
                        <a:pt x="4226" y="0"/>
                      </a:moveTo>
                      <a:lnTo>
                        <a:pt x="0" y="4932"/>
                      </a:lnTo>
                      <a:lnTo>
                        <a:pt x="0" y="26826"/>
                      </a:lnTo>
                      <a:lnTo>
                        <a:pt x="4226" y="20230"/>
                      </a:lnTo>
                      <a:lnTo>
                        <a:pt x="4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8"/>
                <p:cNvSpPr/>
                <p:nvPr/>
              </p:nvSpPr>
              <p:spPr>
                <a:xfrm>
                  <a:off x="2653060" y="2539009"/>
                  <a:ext cx="1047021" cy="146411"/>
                </a:xfrm>
                <a:custGeom>
                  <a:rect b="b" l="l" r="r" t="t"/>
                  <a:pathLst>
                    <a:path extrusionOk="0" h="4933" w="35277">
                      <a:moveTo>
                        <a:pt x="4933" y="0"/>
                      </a:moveTo>
                      <a:lnTo>
                        <a:pt x="1" y="4932"/>
                      </a:lnTo>
                      <a:lnTo>
                        <a:pt x="31051" y="4932"/>
                      </a:lnTo>
                      <a:lnTo>
                        <a:pt x="3527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8"/>
                <p:cNvSpPr/>
                <p:nvPr/>
              </p:nvSpPr>
              <p:spPr>
                <a:xfrm>
                  <a:off x="3112857" y="2539009"/>
                  <a:ext cx="216634" cy="387621"/>
                </a:xfrm>
                <a:custGeom>
                  <a:rect b="b" l="l" r="r" t="t"/>
                  <a:pathLst>
                    <a:path extrusionOk="0" h="13060" w="7299">
                      <a:moveTo>
                        <a:pt x="4354" y="0"/>
                      </a:moveTo>
                      <a:lnTo>
                        <a:pt x="1" y="4932"/>
                      </a:lnTo>
                      <a:lnTo>
                        <a:pt x="1" y="13060"/>
                      </a:lnTo>
                      <a:lnTo>
                        <a:pt x="2884" y="12998"/>
                      </a:lnTo>
                      <a:cubicBezTo>
                        <a:pt x="2884" y="12998"/>
                        <a:pt x="2690" y="5250"/>
                        <a:pt x="2884" y="4932"/>
                      </a:cubicBezTo>
                      <a:lnTo>
                        <a:pt x="72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8"/>
                <p:cNvSpPr/>
                <p:nvPr/>
              </p:nvSpPr>
              <p:spPr>
                <a:xfrm>
                  <a:off x="2653060" y="2681590"/>
                  <a:ext cx="925422" cy="653613"/>
                </a:xfrm>
                <a:custGeom>
                  <a:rect b="b" l="l" r="r" t="t"/>
                  <a:pathLst>
                    <a:path extrusionOk="0" h="22022" w="31180">
                      <a:moveTo>
                        <a:pt x="1" y="0"/>
                      </a:moveTo>
                      <a:lnTo>
                        <a:pt x="1" y="190"/>
                      </a:lnTo>
                      <a:lnTo>
                        <a:pt x="30985" y="190"/>
                      </a:lnTo>
                      <a:lnTo>
                        <a:pt x="30985" y="22022"/>
                      </a:lnTo>
                      <a:lnTo>
                        <a:pt x="31179" y="22022"/>
                      </a:lnTo>
                      <a:lnTo>
                        <a:pt x="311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8"/>
                <p:cNvSpPr/>
                <p:nvPr/>
              </p:nvSpPr>
              <p:spPr>
                <a:xfrm>
                  <a:off x="3572654" y="2537169"/>
                  <a:ext cx="129227" cy="150062"/>
                </a:xfrm>
                <a:custGeom>
                  <a:rect b="b" l="l" r="r" t="t"/>
                  <a:pathLst>
                    <a:path extrusionOk="0" h="5056" w="4354">
                      <a:moveTo>
                        <a:pt x="4226" y="1"/>
                      </a:moveTo>
                      <a:lnTo>
                        <a:pt x="1" y="4928"/>
                      </a:lnTo>
                      <a:lnTo>
                        <a:pt x="195" y="5056"/>
                      </a:lnTo>
                      <a:lnTo>
                        <a:pt x="4354" y="129"/>
                      </a:lnTo>
                      <a:lnTo>
                        <a:pt x="42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8"/>
                <p:cNvSpPr/>
                <p:nvPr/>
              </p:nvSpPr>
              <p:spPr>
                <a:xfrm>
                  <a:off x="2649261" y="3137588"/>
                  <a:ext cx="1054619" cy="199450"/>
                </a:xfrm>
                <a:custGeom>
                  <a:rect b="b" l="l" r="r" t="t"/>
                  <a:pathLst>
                    <a:path extrusionOk="0" h="6720" w="35533">
                      <a:moveTo>
                        <a:pt x="35338" y="0"/>
                      </a:moveTo>
                      <a:lnTo>
                        <a:pt x="31113" y="6530"/>
                      </a:lnTo>
                      <a:lnTo>
                        <a:pt x="195" y="6530"/>
                      </a:lnTo>
                      <a:lnTo>
                        <a:pt x="195" y="256"/>
                      </a:lnTo>
                      <a:lnTo>
                        <a:pt x="1" y="256"/>
                      </a:lnTo>
                      <a:lnTo>
                        <a:pt x="1" y="6719"/>
                      </a:lnTo>
                      <a:lnTo>
                        <a:pt x="31241" y="6719"/>
                      </a:lnTo>
                      <a:lnTo>
                        <a:pt x="35533" y="128"/>
                      </a:lnTo>
                      <a:lnTo>
                        <a:pt x="353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" name="Google Shape;134;p8"/>
              <p:cNvGrpSpPr/>
              <p:nvPr/>
            </p:nvGrpSpPr>
            <p:grpSpPr>
              <a:xfrm flipH="1">
                <a:off x="644694" y="759941"/>
                <a:ext cx="724524" cy="549590"/>
                <a:chOff x="2649261" y="2537169"/>
                <a:chExt cx="1054619" cy="799869"/>
              </a:xfrm>
            </p:grpSpPr>
            <p:sp>
              <p:nvSpPr>
                <p:cNvPr id="135" name="Google Shape;135;p8"/>
                <p:cNvSpPr/>
                <p:nvPr/>
              </p:nvSpPr>
              <p:spPr>
                <a:xfrm>
                  <a:off x="2653060" y="2685389"/>
                  <a:ext cx="921623" cy="649814"/>
                </a:xfrm>
                <a:custGeom>
                  <a:rect b="b" l="l" r="r" t="t"/>
                  <a:pathLst>
                    <a:path extrusionOk="0" h="21894" w="31052">
                      <a:moveTo>
                        <a:pt x="1" y="0"/>
                      </a:moveTo>
                      <a:lnTo>
                        <a:pt x="1" y="21894"/>
                      </a:lnTo>
                      <a:lnTo>
                        <a:pt x="31051" y="21894"/>
                      </a:lnTo>
                      <a:lnTo>
                        <a:pt x="310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8"/>
                <p:cNvSpPr/>
                <p:nvPr/>
              </p:nvSpPr>
              <p:spPr>
                <a:xfrm>
                  <a:off x="3574642" y="2539009"/>
                  <a:ext cx="125428" cy="796196"/>
                </a:xfrm>
                <a:custGeom>
                  <a:rect b="b" l="l" r="r" t="t"/>
                  <a:pathLst>
                    <a:path extrusionOk="0" h="26826" w="4226">
                      <a:moveTo>
                        <a:pt x="4226" y="0"/>
                      </a:moveTo>
                      <a:lnTo>
                        <a:pt x="0" y="4932"/>
                      </a:lnTo>
                      <a:lnTo>
                        <a:pt x="0" y="26826"/>
                      </a:lnTo>
                      <a:lnTo>
                        <a:pt x="4226" y="20230"/>
                      </a:lnTo>
                      <a:lnTo>
                        <a:pt x="4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8"/>
                <p:cNvSpPr/>
                <p:nvPr/>
              </p:nvSpPr>
              <p:spPr>
                <a:xfrm>
                  <a:off x="2653060" y="2539009"/>
                  <a:ext cx="1047021" cy="146411"/>
                </a:xfrm>
                <a:custGeom>
                  <a:rect b="b" l="l" r="r" t="t"/>
                  <a:pathLst>
                    <a:path extrusionOk="0" h="4933" w="35277">
                      <a:moveTo>
                        <a:pt x="4933" y="0"/>
                      </a:moveTo>
                      <a:lnTo>
                        <a:pt x="1" y="4932"/>
                      </a:lnTo>
                      <a:lnTo>
                        <a:pt x="31051" y="4932"/>
                      </a:lnTo>
                      <a:lnTo>
                        <a:pt x="3527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8"/>
                <p:cNvSpPr/>
                <p:nvPr/>
              </p:nvSpPr>
              <p:spPr>
                <a:xfrm>
                  <a:off x="3112857" y="2539009"/>
                  <a:ext cx="216634" cy="387621"/>
                </a:xfrm>
                <a:custGeom>
                  <a:rect b="b" l="l" r="r" t="t"/>
                  <a:pathLst>
                    <a:path extrusionOk="0" h="13060" w="7299">
                      <a:moveTo>
                        <a:pt x="4354" y="0"/>
                      </a:moveTo>
                      <a:lnTo>
                        <a:pt x="1" y="4932"/>
                      </a:lnTo>
                      <a:lnTo>
                        <a:pt x="1" y="13060"/>
                      </a:lnTo>
                      <a:lnTo>
                        <a:pt x="2884" y="12998"/>
                      </a:lnTo>
                      <a:cubicBezTo>
                        <a:pt x="2884" y="12998"/>
                        <a:pt x="2690" y="5250"/>
                        <a:pt x="2884" y="4932"/>
                      </a:cubicBezTo>
                      <a:lnTo>
                        <a:pt x="72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8"/>
                <p:cNvSpPr/>
                <p:nvPr/>
              </p:nvSpPr>
              <p:spPr>
                <a:xfrm>
                  <a:off x="2653060" y="2681590"/>
                  <a:ext cx="925422" cy="653613"/>
                </a:xfrm>
                <a:custGeom>
                  <a:rect b="b" l="l" r="r" t="t"/>
                  <a:pathLst>
                    <a:path extrusionOk="0" h="22022" w="31180">
                      <a:moveTo>
                        <a:pt x="1" y="0"/>
                      </a:moveTo>
                      <a:lnTo>
                        <a:pt x="1" y="190"/>
                      </a:lnTo>
                      <a:lnTo>
                        <a:pt x="30985" y="190"/>
                      </a:lnTo>
                      <a:lnTo>
                        <a:pt x="30985" y="22022"/>
                      </a:lnTo>
                      <a:lnTo>
                        <a:pt x="31179" y="22022"/>
                      </a:lnTo>
                      <a:lnTo>
                        <a:pt x="311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8"/>
                <p:cNvSpPr/>
                <p:nvPr/>
              </p:nvSpPr>
              <p:spPr>
                <a:xfrm>
                  <a:off x="3572654" y="2537169"/>
                  <a:ext cx="129227" cy="150062"/>
                </a:xfrm>
                <a:custGeom>
                  <a:rect b="b" l="l" r="r" t="t"/>
                  <a:pathLst>
                    <a:path extrusionOk="0" h="5056" w="4354">
                      <a:moveTo>
                        <a:pt x="4226" y="1"/>
                      </a:moveTo>
                      <a:lnTo>
                        <a:pt x="1" y="4928"/>
                      </a:lnTo>
                      <a:lnTo>
                        <a:pt x="195" y="5056"/>
                      </a:lnTo>
                      <a:lnTo>
                        <a:pt x="4354" y="129"/>
                      </a:lnTo>
                      <a:lnTo>
                        <a:pt x="42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8"/>
                <p:cNvSpPr/>
                <p:nvPr/>
              </p:nvSpPr>
              <p:spPr>
                <a:xfrm>
                  <a:off x="2649261" y="3137588"/>
                  <a:ext cx="1054619" cy="199450"/>
                </a:xfrm>
                <a:custGeom>
                  <a:rect b="b" l="l" r="r" t="t"/>
                  <a:pathLst>
                    <a:path extrusionOk="0" h="6720" w="35533">
                      <a:moveTo>
                        <a:pt x="35338" y="0"/>
                      </a:moveTo>
                      <a:lnTo>
                        <a:pt x="31113" y="6530"/>
                      </a:lnTo>
                      <a:lnTo>
                        <a:pt x="195" y="6530"/>
                      </a:lnTo>
                      <a:lnTo>
                        <a:pt x="195" y="256"/>
                      </a:lnTo>
                      <a:lnTo>
                        <a:pt x="1" y="256"/>
                      </a:lnTo>
                      <a:lnTo>
                        <a:pt x="1" y="6719"/>
                      </a:lnTo>
                      <a:lnTo>
                        <a:pt x="31241" y="6719"/>
                      </a:lnTo>
                      <a:lnTo>
                        <a:pt x="35533" y="128"/>
                      </a:lnTo>
                      <a:lnTo>
                        <a:pt x="353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2" name="Google Shape;142;p8"/>
            <p:cNvGrpSpPr/>
            <p:nvPr/>
          </p:nvGrpSpPr>
          <p:grpSpPr>
            <a:xfrm>
              <a:off x="8797846" y="2025763"/>
              <a:ext cx="224257" cy="332698"/>
              <a:chOff x="8797846" y="2025763"/>
              <a:chExt cx="224257" cy="332698"/>
            </a:xfrm>
          </p:grpSpPr>
          <p:sp>
            <p:nvSpPr>
              <p:cNvPr id="143" name="Google Shape;143;p8"/>
              <p:cNvSpPr/>
              <p:nvPr/>
            </p:nvSpPr>
            <p:spPr>
              <a:xfrm flipH="1">
                <a:off x="8797846" y="2025763"/>
                <a:ext cx="224257" cy="332698"/>
              </a:xfrm>
              <a:custGeom>
                <a:rect b="b" l="l" r="r" t="t"/>
                <a:pathLst>
                  <a:path extrusionOk="0" h="11549" w="7784">
                    <a:moveTo>
                      <a:pt x="3894" y="0"/>
                    </a:moveTo>
                    <a:cubicBezTo>
                      <a:pt x="1730" y="0"/>
                      <a:pt x="1" y="1789"/>
                      <a:pt x="1" y="3953"/>
                    </a:cubicBezTo>
                    <a:cubicBezTo>
                      <a:pt x="1" y="6671"/>
                      <a:pt x="3336" y="11548"/>
                      <a:pt x="3894" y="11548"/>
                    </a:cubicBezTo>
                    <a:cubicBezTo>
                      <a:pt x="4448" y="11548"/>
                      <a:pt x="7783" y="6607"/>
                      <a:pt x="7783" y="3953"/>
                    </a:cubicBezTo>
                    <a:cubicBezTo>
                      <a:pt x="7783" y="1789"/>
                      <a:pt x="6054" y="0"/>
                      <a:pt x="3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 flipH="1">
                <a:off x="8854803" y="2084387"/>
                <a:ext cx="112071" cy="112205"/>
              </a:xfrm>
              <a:custGeom>
                <a:rect b="b" l="l" r="r" t="t"/>
                <a:pathLst>
                  <a:path extrusionOk="0" h="3895" w="3890">
                    <a:moveTo>
                      <a:pt x="1977" y="1"/>
                    </a:moveTo>
                    <a:cubicBezTo>
                      <a:pt x="866" y="1"/>
                      <a:pt x="1" y="866"/>
                      <a:pt x="1" y="1918"/>
                    </a:cubicBezTo>
                    <a:cubicBezTo>
                      <a:pt x="1" y="3030"/>
                      <a:pt x="866" y="3895"/>
                      <a:pt x="1977" y="3895"/>
                    </a:cubicBezTo>
                    <a:cubicBezTo>
                      <a:pt x="3025" y="3895"/>
                      <a:pt x="3890" y="3030"/>
                      <a:pt x="3890" y="1918"/>
                    </a:cubicBezTo>
                    <a:cubicBezTo>
                      <a:pt x="3890" y="866"/>
                      <a:pt x="3025" y="1"/>
                      <a:pt x="19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" name="Google Shape;145;p8"/>
          <p:cNvSpPr/>
          <p:nvPr/>
        </p:nvSpPr>
        <p:spPr>
          <a:xfrm>
            <a:off x="7844595" y="251159"/>
            <a:ext cx="775552" cy="137591"/>
          </a:xfrm>
          <a:custGeom>
            <a:rect b="b" l="l" r="r" t="t"/>
            <a:pathLst>
              <a:path extrusionOk="0" h="4855" w="27366">
                <a:moveTo>
                  <a:pt x="17971" y="0"/>
                </a:moveTo>
                <a:cubicBezTo>
                  <a:pt x="15346" y="0"/>
                  <a:pt x="13066" y="1062"/>
                  <a:pt x="11306" y="2196"/>
                </a:cubicBezTo>
                <a:cubicBezTo>
                  <a:pt x="10351" y="1287"/>
                  <a:pt x="9173" y="848"/>
                  <a:pt x="7858" y="848"/>
                </a:cubicBezTo>
                <a:cubicBezTo>
                  <a:pt x="5513" y="848"/>
                  <a:pt x="2732" y="2243"/>
                  <a:pt x="0" y="4854"/>
                </a:cubicBezTo>
                <a:lnTo>
                  <a:pt x="27366" y="4854"/>
                </a:lnTo>
                <a:cubicBezTo>
                  <a:pt x="23982" y="1215"/>
                  <a:pt x="20779" y="0"/>
                  <a:pt x="179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9"/>
          <p:cNvGrpSpPr/>
          <p:nvPr/>
        </p:nvGrpSpPr>
        <p:grpSpPr>
          <a:xfrm>
            <a:off x="1227537" y="324569"/>
            <a:ext cx="7788094" cy="344504"/>
            <a:chOff x="1227537" y="324569"/>
            <a:chExt cx="7788094" cy="344504"/>
          </a:xfrm>
        </p:grpSpPr>
        <p:sp>
          <p:nvSpPr>
            <p:cNvPr id="148" name="Google Shape;148;p9"/>
            <p:cNvSpPr/>
            <p:nvPr/>
          </p:nvSpPr>
          <p:spPr>
            <a:xfrm flipH="1">
              <a:off x="1227537" y="324569"/>
              <a:ext cx="1169691" cy="207527"/>
            </a:xfrm>
            <a:custGeom>
              <a:rect b="b" l="l" r="r" t="t"/>
              <a:pathLst>
                <a:path extrusionOk="0" h="4855" w="27366">
                  <a:moveTo>
                    <a:pt x="17971" y="0"/>
                  </a:moveTo>
                  <a:cubicBezTo>
                    <a:pt x="15346" y="0"/>
                    <a:pt x="13066" y="1062"/>
                    <a:pt x="11306" y="2196"/>
                  </a:cubicBezTo>
                  <a:cubicBezTo>
                    <a:pt x="10351" y="1287"/>
                    <a:pt x="9173" y="848"/>
                    <a:pt x="7858" y="848"/>
                  </a:cubicBezTo>
                  <a:cubicBezTo>
                    <a:pt x="5513" y="848"/>
                    <a:pt x="2732" y="2243"/>
                    <a:pt x="0" y="4854"/>
                  </a:cubicBezTo>
                  <a:lnTo>
                    <a:pt x="27366" y="4854"/>
                  </a:lnTo>
                  <a:cubicBezTo>
                    <a:pt x="23982" y="1215"/>
                    <a:pt x="20779" y="0"/>
                    <a:pt x="1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7845927" y="409920"/>
              <a:ext cx="1169704" cy="259153"/>
            </a:xfrm>
            <a:custGeom>
              <a:rect b="b" l="l" r="r" t="t"/>
              <a:pathLst>
                <a:path extrusionOk="0" h="14629" w="66029">
                  <a:moveTo>
                    <a:pt x="37058" y="1"/>
                  </a:moveTo>
                  <a:cubicBezTo>
                    <a:pt x="33732" y="1"/>
                    <a:pt x="30668" y="1730"/>
                    <a:pt x="28967" y="4993"/>
                  </a:cubicBezTo>
                  <a:cubicBezTo>
                    <a:pt x="27124" y="4540"/>
                    <a:pt x="25500" y="4345"/>
                    <a:pt x="24072" y="4345"/>
                  </a:cubicBezTo>
                  <a:cubicBezTo>
                    <a:pt x="14972" y="4345"/>
                    <a:pt x="13772" y="12282"/>
                    <a:pt x="13772" y="12282"/>
                  </a:cubicBezTo>
                  <a:cubicBezTo>
                    <a:pt x="13772" y="12282"/>
                    <a:pt x="11197" y="10955"/>
                    <a:pt x="7944" y="10955"/>
                  </a:cubicBezTo>
                  <a:cubicBezTo>
                    <a:pt x="5409" y="10955"/>
                    <a:pt x="2461" y="11761"/>
                    <a:pt x="0" y="14629"/>
                  </a:cubicBezTo>
                  <a:lnTo>
                    <a:pt x="66028" y="14629"/>
                  </a:lnTo>
                  <a:cubicBezTo>
                    <a:pt x="62528" y="9614"/>
                    <a:pt x="58088" y="7201"/>
                    <a:pt x="53853" y="7201"/>
                  </a:cubicBezTo>
                  <a:cubicBezTo>
                    <a:pt x="52038" y="7201"/>
                    <a:pt x="50260" y="7644"/>
                    <a:pt x="48610" y="8516"/>
                  </a:cubicBezTo>
                  <a:cubicBezTo>
                    <a:pt x="45794" y="2711"/>
                    <a:pt x="41221" y="1"/>
                    <a:pt x="370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9"/>
          <p:cNvSpPr txBox="1"/>
          <p:nvPr>
            <p:ph type="title"/>
          </p:nvPr>
        </p:nvSpPr>
        <p:spPr>
          <a:xfrm>
            <a:off x="985400" y="1519125"/>
            <a:ext cx="4182600" cy="10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60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9"/>
          <p:cNvSpPr txBox="1"/>
          <p:nvPr>
            <p:ph idx="1" type="subTitle"/>
          </p:nvPr>
        </p:nvSpPr>
        <p:spPr>
          <a:xfrm>
            <a:off x="985400" y="2589075"/>
            <a:ext cx="41826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52" name="Google Shape;152;p9"/>
          <p:cNvGrpSpPr/>
          <p:nvPr/>
        </p:nvGrpSpPr>
        <p:grpSpPr>
          <a:xfrm>
            <a:off x="-7300" y="-100"/>
            <a:ext cx="9176700" cy="5151000"/>
            <a:chOff x="-7300" y="-100"/>
            <a:chExt cx="9176700" cy="5151000"/>
          </a:xfrm>
        </p:grpSpPr>
        <p:cxnSp>
          <p:nvCxnSpPr>
            <p:cNvPr id="153" name="Google Shape;153;p9"/>
            <p:cNvCxnSpPr/>
            <p:nvPr/>
          </p:nvCxnSpPr>
          <p:spPr>
            <a:xfrm rot="10800000">
              <a:off x="240750" y="-100"/>
              <a:ext cx="0" cy="5151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9"/>
            <p:cNvCxnSpPr/>
            <p:nvPr/>
          </p:nvCxnSpPr>
          <p:spPr>
            <a:xfrm>
              <a:off x="-7300" y="4603625"/>
              <a:ext cx="91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5" name="Google Shape;155;p9"/>
          <p:cNvSpPr/>
          <p:nvPr/>
        </p:nvSpPr>
        <p:spPr>
          <a:xfrm rot="-5400000">
            <a:off x="7258739" y="-396193"/>
            <a:ext cx="1349779" cy="2031557"/>
          </a:xfrm>
          <a:custGeom>
            <a:rect b="b" l="l" r="r" t="t"/>
            <a:pathLst>
              <a:path extrusionOk="0" h="90553" w="60164">
                <a:moveTo>
                  <a:pt x="60099" y="1"/>
                </a:moveTo>
                <a:cubicBezTo>
                  <a:pt x="59792" y="65"/>
                  <a:pt x="59481" y="124"/>
                  <a:pt x="59234" y="248"/>
                </a:cubicBezTo>
                <a:lnTo>
                  <a:pt x="59298" y="495"/>
                </a:lnTo>
                <a:cubicBezTo>
                  <a:pt x="59605" y="435"/>
                  <a:pt x="59852" y="371"/>
                  <a:pt x="60163" y="312"/>
                </a:cubicBezTo>
                <a:lnTo>
                  <a:pt x="60099" y="1"/>
                </a:lnTo>
                <a:close/>
                <a:moveTo>
                  <a:pt x="58310" y="435"/>
                </a:moveTo>
                <a:cubicBezTo>
                  <a:pt x="57999" y="495"/>
                  <a:pt x="57692" y="618"/>
                  <a:pt x="57445" y="682"/>
                </a:cubicBezTo>
                <a:lnTo>
                  <a:pt x="57505" y="989"/>
                </a:lnTo>
                <a:cubicBezTo>
                  <a:pt x="57816" y="865"/>
                  <a:pt x="58122" y="806"/>
                  <a:pt x="58369" y="742"/>
                </a:cubicBezTo>
                <a:lnTo>
                  <a:pt x="58310" y="435"/>
                </a:lnTo>
                <a:close/>
                <a:moveTo>
                  <a:pt x="56516" y="930"/>
                </a:moveTo>
                <a:cubicBezTo>
                  <a:pt x="56210" y="989"/>
                  <a:pt x="55963" y="1112"/>
                  <a:pt x="55652" y="1177"/>
                </a:cubicBezTo>
                <a:lnTo>
                  <a:pt x="55716" y="1483"/>
                </a:lnTo>
                <a:cubicBezTo>
                  <a:pt x="56022" y="1359"/>
                  <a:pt x="56333" y="1300"/>
                  <a:pt x="56640" y="1236"/>
                </a:cubicBezTo>
                <a:lnTo>
                  <a:pt x="56516" y="930"/>
                </a:lnTo>
                <a:close/>
                <a:moveTo>
                  <a:pt x="54787" y="1424"/>
                </a:moveTo>
                <a:cubicBezTo>
                  <a:pt x="54480" y="1547"/>
                  <a:pt x="54169" y="1607"/>
                  <a:pt x="53863" y="1730"/>
                </a:cubicBezTo>
                <a:lnTo>
                  <a:pt x="53986" y="2041"/>
                </a:lnTo>
                <a:cubicBezTo>
                  <a:pt x="54293" y="1918"/>
                  <a:pt x="54540" y="1854"/>
                  <a:pt x="54851" y="1730"/>
                </a:cubicBezTo>
                <a:lnTo>
                  <a:pt x="54787" y="1424"/>
                </a:lnTo>
                <a:close/>
                <a:moveTo>
                  <a:pt x="52998" y="2041"/>
                </a:moveTo>
                <a:cubicBezTo>
                  <a:pt x="52751" y="2101"/>
                  <a:pt x="52440" y="2224"/>
                  <a:pt x="52133" y="2348"/>
                </a:cubicBezTo>
                <a:lnTo>
                  <a:pt x="52257" y="2595"/>
                </a:lnTo>
                <a:cubicBezTo>
                  <a:pt x="52563" y="2536"/>
                  <a:pt x="52810" y="2412"/>
                  <a:pt x="53121" y="2288"/>
                </a:cubicBezTo>
                <a:lnTo>
                  <a:pt x="52998" y="2041"/>
                </a:lnTo>
                <a:close/>
                <a:moveTo>
                  <a:pt x="51268" y="2659"/>
                </a:moveTo>
                <a:cubicBezTo>
                  <a:pt x="51021" y="2783"/>
                  <a:pt x="50710" y="2906"/>
                  <a:pt x="50404" y="2965"/>
                </a:cubicBezTo>
                <a:lnTo>
                  <a:pt x="50527" y="3277"/>
                </a:lnTo>
                <a:cubicBezTo>
                  <a:pt x="50834" y="3153"/>
                  <a:pt x="51081" y="3030"/>
                  <a:pt x="51392" y="2965"/>
                </a:cubicBezTo>
                <a:lnTo>
                  <a:pt x="51268" y="2659"/>
                </a:lnTo>
                <a:close/>
                <a:moveTo>
                  <a:pt x="49598" y="3336"/>
                </a:moveTo>
                <a:cubicBezTo>
                  <a:pt x="49292" y="3460"/>
                  <a:pt x="48981" y="3583"/>
                  <a:pt x="48733" y="3707"/>
                </a:cubicBezTo>
                <a:lnTo>
                  <a:pt x="48857" y="3954"/>
                </a:lnTo>
                <a:cubicBezTo>
                  <a:pt x="49104" y="3830"/>
                  <a:pt x="49415" y="3771"/>
                  <a:pt x="49662" y="3647"/>
                </a:cubicBezTo>
                <a:lnTo>
                  <a:pt x="49598" y="3336"/>
                </a:lnTo>
                <a:close/>
                <a:moveTo>
                  <a:pt x="47869" y="4077"/>
                </a:moveTo>
                <a:cubicBezTo>
                  <a:pt x="47562" y="4201"/>
                  <a:pt x="47315" y="4324"/>
                  <a:pt x="47004" y="4448"/>
                </a:cubicBezTo>
                <a:lnTo>
                  <a:pt x="47192" y="4759"/>
                </a:lnTo>
                <a:cubicBezTo>
                  <a:pt x="47439" y="4636"/>
                  <a:pt x="47745" y="4448"/>
                  <a:pt x="47992" y="4324"/>
                </a:cubicBezTo>
                <a:lnTo>
                  <a:pt x="47869" y="4077"/>
                </a:lnTo>
                <a:close/>
                <a:moveTo>
                  <a:pt x="46203" y="4883"/>
                </a:moveTo>
                <a:cubicBezTo>
                  <a:pt x="45892" y="5006"/>
                  <a:pt x="45645" y="5130"/>
                  <a:pt x="45339" y="5253"/>
                </a:cubicBezTo>
                <a:lnTo>
                  <a:pt x="45522" y="5560"/>
                </a:lnTo>
                <a:cubicBezTo>
                  <a:pt x="45769" y="5377"/>
                  <a:pt x="46080" y="5253"/>
                  <a:pt x="46327" y="5130"/>
                </a:cubicBezTo>
                <a:lnTo>
                  <a:pt x="46203" y="4883"/>
                </a:lnTo>
                <a:close/>
                <a:moveTo>
                  <a:pt x="44533" y="5683"/>
                </a:moveTo>
                <a:cubicBezTo>
                  <a:pt x="44286" y="5807"/>
                  <a:pt x="43980" y="5995"/>
                  <a:pt x="43733" y="6118"/>
                </a:cubicBezTo>
                <a:lnTo>
                  <a:pt x="43856" y="6365"/>
                </a:lnTo>
                <a:cubicBezTo>
                  <a:pt x="44163" y="6242"/>
                  <a:pt x="44410" y="6118"/>
                  <a:pt x="44657" y="5930"/>
                </a:cubicBezTo>
                <a:lnTo>
                  <a:pt x="44533" y="5683"/>
                </a:lnTo>
                <a:close/>
                <a:moveTo>
                  <a:pt x="42927" y="6548"/>
                </a:moveTo>
                <a:cubicBezTo>
                  <a:pt x="42680" y="6736"/>
                  <a:pt x="42374" y="6859"/>
                  <a:pt x="42127" y="7042"/>
                </a:cubicBezTo>
                <a:lnTo>
                  <a:pt x="42250" y="7289"/>
                </a:lnTo>
                <a:cubicBezTo>
                  <a:pt x="42557" y="7166"/>
                  <a:pt x="42804" y="6983"/>
                  <a:pt x="43051" y="6859"/>
                </a:cubicBezTo>
                <a:lnTo>
                  <a:pt x="42927" y="6548"/>
                </a:lnTo>
                <a:close/>
                <a:moveTo>
                  <a:pt x="41321" y="7477"/>
                </a:moveTo>
                <a:cubicBezTo>
                  <a:pt x="41074" y="7660"/>
                  <a:pt x="40768" y="7783"/>
                  <a:pt x="40521" y="7971"/>
                </a:cubicBezTo>
                <a:lnTo>
                  <a:pt x="40704" y="8218"/>
                </a:lnTo>
                <a:cubicBezTo>
                  <a:pt x="40951" y="8095"/>
                  <a:pt x="41198" y="7907"/>
                  <a:pt x="41509" y="7783"/>
                </a:cubicBezTo>
                <a:lnTo>
                  <a:pt x="41321" y="7477"/>
                </a:lnTo>
                <a:close/>
                <a:moveTo>
                  <a:pt x="39780" y="8465"/>
                </a:moveTo>
                <a:cubicBezTo>
                  <a:pt x="39468" y="8648"/>
                  <a:pt x="39221" y="8772"/>
                  <a:pt x="38974" y="8959"/>
                </a:cubicBezTo>
                <a:lnTo>
                  <a:pt x="39162" y="9206"/>
                </a:lnTo>
                <a:cubicBezTo>
                  <a:pt x="39409" y="9083"/>
                  <a:pt x="39656" y="8895"/>
                  <a:pt x="39903" y="8712"/>
                </a:cubicBezTo>
                <a:lnTo>
                  <a:pt x="39780" y="8465"/>
                </a:lnTo>
                <a:close/>
                <a:moveTo>
                  <a:pt x="38233" y="9454"/>
                </a:moveTo>
                <a:cubicBezTo>
                  <a:pt x="37986" y="9636"/>
                  <a:pt x="37679" y="9824"/>
                  <a:pt x="37432" y="10007"/>
                </a:cubicBezTo>
                <a:lnTo>
                  <a:pt x="37615" y="10254"/>
                </a:lnTo>
                <a:lnTo>
                  <a:pt x="38356" y="9701"/>
                </a:lnTo>
                <a:lnTo>
                  <a:pt x="38233" y="9454"/>
                </a:lnTo>
                <a:close/>
                <a:moveTo>
                  <a:pt x="36691" y="10501"/>
                </a:moveTo>
                <a:lnTo>
                  <a:pt x="35950" y="11059"/>
                </a:lnTo>
                <a:lnTo>
                  <a:pt x="36133" y="11307"/>
                </a:lnTo>
                <a:lnTo>
                  <a:pt x="36874" y="10748"/>
                </a:lnTo>
                <a:lnTo>
                  <a:pt x="36691" y="10501"/>
                </a:lnTo>
                <a:close/>
                <a:moveTo>
                  <a:pt x="35209" y="11613"/>
                </a:moveTo>
                <a:lnTo>
                  <a:pt x="34467" y="12171"/>
                </a:lnTo>
                <a:lnTo>
                  <a:pt x="34715" y="12418"/>
                </a:lnTo>
                <a:cubicBezTo>
                  <a:pt x="34897" y="12231"/>
                  <a:pt x="35144" y="12048"/>
                  <a:pt x="35392" y="11860"/>
                </a:cubicBezTo>
                <a:lnTo>
                  <a:pt x="35209" y="11613"/>
                </a:lnTo>
                <a:close/>
                <a:moveTo>
                  <a:pt x="33786" y="12789"/>
                </a:moveTo>
                <a:lnTo>
                  <a:pt x="33044" y="13342"/>
                </a:lnTo>
                <a:lnTo>
                  <a:pt x="33232" y="13589"/>
                </a:lnTo>
                <a:cubicBezTo>
                  <a:pt x="33479" y="13407"/>
                  <a:pt x="33726" y="13219"/>
                  <a:pt x="33973" y="12972"/>
                </a:cubicBezTo>
                <a:lnTo>
                  <a:pt x="33786" y="12789"/>
                </a:lnTo>
                <a:close/>
                <a:moveTo>
                  <a:pt x="32367" y="13960"/>
                </a:moveTo>
                <a:cubicBezTo>
                  <a:pt x="32120" y="14148"/>
                  <a:pt x="31873" y="14331"/>
                  <a:pt x="31685" y="14518"/>
                </a:cubicBezTo>
                <a:lnTo>
                  <a:pt x="31873" y="14766"/>
                </a:lnTo>
                <a:cubicBezTo>
                  <a:pt x="32120" y="14578"/>
                  <a:pt x="32303" y="14331"/>
                  <a:pt x="32550" y="14148"/>
                </a:cubicBezTo>
                <a:lnTo>
                  <a:pt x="32367" y="13960"/>
                </a:lnTo>
                <a:close/>
                <a:moveTo>
                  <a:pt x="30944" y="15136"/>
                </a:moveTo>
                <a:cubicBezTo>
                  <a:pt x="30761" y="15319"/>
                  <a:pt x="30514" y="15566"/>
                  <a:pt x="30267" y="15754"/>
                </a:cubicBezTo>
                <a:lnTo>
                  <a:pt x="30514" y="16001"/>
                </a:lnTo>
                <a:cubicBezTo>
                  <a:pt x="30697" y="15754"/>
                  <a:pt x="30944" y="15566"/>
                  <a:pt x="31191" y="15383"/>
                </a:cubicBezTo>
                <a:lnTo>
                  <a:pt x="30944" y="15136"/>
                </a:lnTo>
                <a:close/>
                <a:moveTo>
                  <a:pt x="29650" y="16372"/>
                </a:moveTo>
                <a:cubicBezTo>
                  <a:pt x="29402" y="16619"/>
                  <a:pt x="29155" y="16801"/>
                  <a:pt x="28968" y="16989"/>
                </a:cubicBezTo>
                <a:lnTo>
                  <a:pt x="29155" y="17236"/>
                </a:lnTo>
                <a:cubicBezTo>
                  <a:pt x="29402" y="17049"/>
                  <a:pt x="29585" y="16801"/>
                  <a:pt x="29832" y="16619"/>
                </a:cubicBezTo>
                <a:lnTo>
                  <a:pt x="29650" y="16372"/>
                </a:lnTo>
                <a:close/>
                <a:moveTo>
                  <a:pt x="28291" y="17666"/>
                </a:moveTo>
                <a:lnTo>
                  <a:pt x="27673" y="18284"/>
                </a:lnTo>
                <a:lnTo>
                  <a:pt x="27856" y="18531"/>
                </a:lnTo>
                <a:lnTo>
                  <a:pt x="28538" y="17854"/>
                </a:lnTo>
                <a:lnTo>
                  <a:pt x="28291" y="17666"/>
                </a:lnTo>
                <a:close/>
                <a:moveTo>
                  <a:pt x="26991" y="18966"/>
                </a:moveTo>
                <a:cubicBezTo>
                  <a:pt x="26808" y="19213"/>
                  <a:pt x="26561" y="19396"/>
                  <a:pt x="26373" y="19643"/>
                </a:cubicBezTo>
                <a:lnTo>
                  <a:pt x="26561" y="19831"/>
                </a:lnTo>
                <a:cubicBezTo>
                  <a:pt x="26808" y="19643"/>
                  <a:pt x="26991" y="19396"/>
                  <a:pt x="27238" y="19213"/>
                </a:cubicBezTo>
                <a:lnTo>
                  <a:pt x="26991" y="18966"/>
                </a:lnTo>
                <a:close/>
                <a:moveTo>
                  <a:pt x="25756" y="20325"/>
                </a:moveTo>
                <a:cubicBezTo>
                  <a:pt x="25509" y="20572"/>
                  <a:pt x="25326" y="20755"/>
                  <a:pt x="25138" y="21002"/>
                </a:cubicBezTo>
                <a:lnTo>
                  <a:pt x="25326" y="21189"/>
                </a:lnTo>
                <a:cubicBezTo>
                  <a:pt x="25573" y="21002"/>
                  <a:pt x="25756" y="20755"/>
                  <a:pt x="25943" y="20508"/>
                </a:cubicBezTo>
                <a:lnTo>
                  <a:pt x="25756" y="20325"/>
                </a:lnTo>
                <a:close/>
                <a:moveTo>
                  <a:pt x="24520" y="21684"/>
                </a:moveTo>
                <a:cubicBezTo>
                  <a:pt x="24337" y="21931"/>
                  <a:pt x="24090" y="22178"/>
                  <a:pt x="23903" y="22425"/>
                </a:cubicBezTo>
                <a:lnTo>
                  <a:pt x="24150" y="22608"/>
                </a:lnTo>
                <a:cubicBezTo>
                  <a:pt x="24337" y="22361"/>
                  <a:pt x="24520" y="22113"/>
                  <a:pt x="24767" y="21866"/>
                </a:cubicBezTo>
                <a:lnTo>
                  <a:pt x="24520" y="21684"/>
                </a:lnTo>
                <a:close/>
                <a:moveTo>
                  <a:pt x="23285" y="23102"/>
                </a:moveTo>
                <a:cubicBezTo>
                  <a:pt x="23102" y="23349"/>
                  <a:pt x="22914" y="23596"/>
                  <a:pt x="22731" y="23784"/>
                </a:cubicBezTo>
                <a:lnTo>
                  <a:pt x="22979" y="24031"/>
                </a:lnTo>
                <a:lnTo>
                  <a:pt x="23532" y="23290"/>
                </a:lnTo>
                <a:lnTo>
                  <a:pt x="23285" y="23102"/>
                </a:lnTo>
                <a:close/>
                <a:moveTo>
                  <a:pt x="22173" y="24525"/>
                </a:moveTo>
                <a:cubicBezTo>
                  <a:pt x="21926" y="24772"/>
                  <a:pt x="21743" y="25019"/>
                  <a:pt x="21555" y="25266"/>
                </a:cubicBezTo>
                <a:lnTo>
                  <a:pt x="21802" y="25449"/>
                </a:lnTo>
                <a:lnTo>
                  <a:pt x="22361" y="24708"/>
                </a:lnTo>
                <a:lnTo>
                  <a:pt x="22173" y="24525"/>
                </a:lnTo>
                <a:close/>
                <a:moveTo>
                  <a:pt x="21002" y="26007"/>
                </a:moveTo>
                <a:lnTo>
                  <a:pt x="20444" y="26749"/>
                </a:lnTo>
                <a:lnTo>
                  <a:pt x="20691" y="26931"/>
                </a:lnTo>
                <a:lnTo>
                  <a:pt x="21249" y="26190"/>
                </a:lnTo>
                <a:lnTo>
                  <a:pt x="21002" y="26007"/>
                </a:lnTo>
                <a:close/>
                <a:moveTo>
                  <a:pt x="19890" y="27490"/>
                </a:moveTo>
                <a:cubicBezTo>
                  <a:pt x="19767" y="27737"/>
                  <a:pt x="19579" y="27984"/>
                  <a:pt x="19396" y="28231"/>
                </a:cubicBezTo>
                <a:lnTo>
                  <a:pt x="19643" y="28414"/>
                </a:lnTo>
                <a:cubicBezTo>
                  <a:pt x="19826" y="28167"/>
                  <a:pt x="20014" y="27920"/>
                  <a:pt x="20137" y="27673"/>
                </a:cubicBezTo>
                <a:lnTo>
                  <a:pt x="19890" y="27490"/>
                </a:lnTo>
                <a:close/>
                <a:moveTo>
                  <a:pt x="18838" y="28972"/>
                </a:moveTo>
                <a:cubicBezTo>
                  <a:pt x="18655" y="29219"/>
                  <a:pt x="18531" y="29466"/>
                  <a:pt x="18343" y="29713"/>
                </a:cubicBezTo>
                <a:lnTo>
                  <a:pt x="18591" y="29896"/>
                </a:lnTo>
                <a:cubicBezTo>
                  <a:pt x="18778" y="29649"/>
                  <a:pt x="18902" y="29402"/>
                  <a:pt x="19085" y="29155"/>
                </a:cubicBezTo>
                <a:lnTo>
                  <a:pt x="18838" y="28972"/>
                </a:lnTo>
                <a:close/>
                <a:moveTo>
                  <a:pt x="17790" y="30514"/>
                </a:moveTo>
                <a:cubicBezTo>
                  <a:pt x="17666" y="30761"/>
                  <a:pt x="17479" y="31008"/>
                  <a:pt x="17296" y="31255"/>
                </a:cubicBezTo>
                <a:lnTo>
                  <a:pt x="17543" y="31443"/>
                </a:lnTo>
                <a:cubicBezTo>
                  <a:pt x="17726" y="31196"/>
                  <a:pt x="17914" y="30949"/>
                  <a:pt x="18096" y="30637"/>
                </a:cubicBezTo>
                <a:lnTo>
                  <a:pt x="17790" y="30514"/>
                </a:lnTo>
                <a:close/>
                <a:moveTo>
                  <a:pt x="16802" y="32061"/>
                </a:moveTo>
                <a:cubicBezTo>
                  <a:pt x="16678" y="32308"/>
                  <a:pt x="16490" y="32555"/>
                  <a:pt x="16308" y="32802"/>
                </a:cubicBezTo>
                <a:lnTo>
                  <a:pt x="16614" y="32985"/>
                </a:lnTo>
                <a:cubicBezTo>
                  <a:pt x="16737" y="32738"/>
                  <a:pt x="16925" y="32490"/>
                  <a:pt x="17049" y="32184"/>
                </a:cubicBezTo>
                <a:lnTo>
                  <a:pt x="16802" y="32061"/>
                </a:lnTo>
                <a:close/>
                <a:moveTo>
                  <a:pt x="15813" y="33602"/>
                </a:moveTo>
                <a:cubicBezTo>
                  <a:pt x="15690" y="33849"/>
                  <a:pt x="15502" y="34161"/>
                  <a:pt x="15379" y="34408"/>
                </a:cubicBezTo>
                <a:lnTo>
                  <a:pt x="15626" y="34531"/>
                </a:lnTo>
                <a:cubicBezTo>
                  <a:pt x="15813" y="34284"/>
                  <a:pt x="15937" y="34037"/>
                  <a:pt x="16120" y="33790"/>
                </a:cubicBezTo>
                <a:lnTo>
                  <a:pt x="15813" y="33602"/>
                </a:lnTo>
                <a:close/>
                <a:moveTo>
                  <a:pt x="14884" y="35208"/>
                </a:moveTo>
                <a:cubicBezTo>
                  <a:pt x="14761" y="35455"/>
                  <a:pt x="14578" y="35702"/>
                  <a:pt x="14455" y="36014"/>
                </a:cubicBezTo>
                <a:lnTo>
                  <a:pt x="14702" y="36137"/>
                </a:lnTo>
                <a:cubicBezTo>
                  <a:pt x="14884" y="35890"/>
                  <a:pt x="15008" y="35643"/>
                  <a:pt x="15196" y="35332"/>
                </a:cubicBezTo>
                <a:lnTo>
                  <a:pt x="14884" y="35208"/>
                </a:lnTo>
                <a:close/>
                <a:moveTo>
                  <a:pt x="14020" y="36814"/>
                </a:moveTo>
                <a:cubicBezTo>
                  <a:pt x="13837" y="37061"/>
                  <a:pt x="13713" y="37308"/>
                  <a:pt x="13526" y="37620"/>
                </a:cubicBezTo>
                <a:lnTo>
                  <a:pt x="13837" y="37743"/>
                </a:lnTo>
                <a:cubicBezTo>
                  <a:pt x="13960" y="37496"/>
                  <a:pt x="14084" y="37185"/>
                  <a:pt x="14267" y="36938"/>
                </a:cubicBezTo>
                <a:lnTo>
                  <a:pt x="14020" y="36814"/>
                </a:lnTo>
                <a:close/>
                <a:moveTo>
                  <a:pt x="13096" y="38420"/>
                </a:moveTo>
                <a:cubicBezTo>
                  <a:pt x="12972" y="38667"/>
                  <a:pt x="12849" y="38979"/>
                  <a:pt x="12661" y="39226"/>
                </a:cubicBezTo>
                <a:lnTo>
                  <a:pt x="12972" y="39349"/>
                </a:lnTo>
                <a:cubicBezTo>
                  <a:pt x="13096" y="39102"/>
                  <a:pt x="13219" y="38855"/>
                  <a:pt x="13402" y="38544"/>
                </a:cubicBezTo>
                <a:lnTo>
                  <a:pt x="13096" y="38420"/>
                </a:lnTo>
                <a:close/>
                <a:moveTo>
                  <a:pt x="12290" y="40026"/>
                </a:moveTo>
                <a:cubicBezTo>
                  <a:pt x="12107" y="40337"/>
                  <a:pt x="11984" y="40585"/>
                  <a:pt x="11860" y="40891"/>
                </a:cubicBezTo>
                <a:lnTo>
                  <a:pt x="12107" y="41014"/>
                </a:lnTo>
                <a:cubicBezTo>
                  <a:pt x="12290" y="40767"/>
                  <a:pt x="12414" y="40461"/>
                  <a:pt x="12537" y="40214"/>
                </a:cubicBezTo>
                <a:lnTo>
                  <a:pt x="12290" y="40026"/>
                </a:lnTo>
                <a:close/>
                <a:moveTo>
                  <a:pt x="11425" y="41696"/>
                </a:moveTo>
                <a:cubicBezTo>
                  <a:pt x="11302" y="42003"/>
                  <a:pt x="11178" y="42250"/>
                  <a:pt x="11055" y="42561"/>
                </a:cubicBezTo>
                <a:lnTo>
                  <a:pt x="11302" y="42685"/>
                </a:lnTo>
                <a:cubicBezTo>
                  <a:pt x="11490" y="42373"/>
                  <a:pt x="11613" y="42126"/>
                  <a:pt x="11737" y="41820"/>
                </a:cubicBezTo>
                <a:lnTo>
                  <a:pt x="11425" y="41696"/>
                </a:lnTo>
                <a:close/>
                <a:moveTo>
                  <a:pt x="10684" y="43362"/>
                </a:moveTo>
                <a:cubicBezTo>
                  <a:pt x="10561" y="43673"/>
                  <a:pt x="10437" y="43920"/>
                  <a:pt x="10254" y="44226"/>
                </a:cubicBezTo>
                <a:lnTo>
                  <a:pt x="10561" y="44350"/>
                </a:lnTo>
                <a:cubicBezTo>
                  <a:pt x="10684" y="44044"/>
                  <a:pt x="10808" y="43796"/>
                  <a:pt x="10931" y="43485"/>
                </a:cubicBezTo>
                <a:lnTo>
                  <a:pt x="10684" y="43362"/>
                </a:lnTo>
                <a:close/>
                <a:moveTo>
                  <a:pt x="9884" y="45032"/>
                </a:moveTo>
                <a:cubicBezTo>
                  <a:pt x="9760" y="45338"/>
                  <a:pt x="9637" y="45650"/>
                  <a:pt x="9513" y="45897"/>
                </a:cubicBezTo>
                <a:lnTo>
                  <a:pt x="9819" y="46020"/>
                </a:lnTo>
                <a:cubicBezTo>
                  <a:pt x="9943" y="45773"/>
                  <a:pt x="10067" y="45462"/>
                  <a:pt x="10190" y="45155"/>
                </a:cubicBezTo>
                <a:lnTo>
                  <a:pt x="9884" y="45032"/>
                </a:lnTo>
                <a:close/>
                <a:moveTo>
                  <a:pt x="9202" y="46761"/>
                </a:moveTo>
                <a:cubicBezTo>
                  <a:pt x="9078" y="47008"/>
                  <a:pt x="8955" y="47315"/>
                  <a:pt x="8831" y="47626"/>
                </a:cubicBezTo>
                <a:lnTo>
                  <a:pt x="9078" y="47750"/>
                </a:lnTo>
                <a:cubicBezTo>
                  <a:pt x="9202" y="47438"/>
                  <a:pt x="9325" y="47132"/>
                  <a:pt x="9449" y="46885"/>
                </a:cubicBezTo>
                <a:lnTo>
                  <a:pt x="9202" y="46761"/>
                </a:lnTo>
                <a:close/>
                <a:moveTo>
                  <a:pt x="8461" y="48427"/>
                </a:moveTo>
                <a:cubicBezTo>
                  <a:pt x="8337" y="48738"/>
                  <a:pt x="8278" y="49044"/>
                  <a:pt x="8154" y="49291"/>
                </a:cubicBezTo>
                <a:lnTo>
                  <a:pt x="8401" y="49415"/>
                </a:lnTo>
                <a:cubicBezTo>
                  <a:pt x="8525" y="49168"/>
                  <a:pt x="8648" y="48861"/>
                  <a:pt x="8772" y="48550"/>
                </a:cubicBezTo>
                <a:lnTo>
                  <a:pt x="8461" y="48427"/>
                </a:lnTo>
                <a:close/>
                <a:moveTo>
                  <a:pt x="7784" y="50156"/>
                </a:moveTo>
                <a:cubicBezTo>
                  <a:pt x="7719" y="50467"/>
                  <a:pt x="7596" y="50774"/>
                  <a:pt x="7472" y="51021"/>
                </a:cubicBezTo>
                <a:lnTo>
                  <a:pt x="7784" y="51144"/>
                </a:lnTo>
                <a:cubicBezTo>
                  <a:pt x="7907" y="50838"/>
                  <a:pt x="7966" y="50591"/>
                  <a:pt x="8090" y="50280"/>
                </a:cubicBezTo>
                <a:lnTo>
                  <a:pt x="7784" y="50156"/>
                </a:lnTo>
                <a:close/>
                <a:moveTo>
                  <a:pt x="7166" y="51886"/>
                </a:moveTo>
                <a:cubicBezTo>
                  <a:pt x="7042" y="52197"/>
                  <a:pt x="6978" y="52503"/>
                  <a:pt x="6855" y="52750"/>
                </a:cubicBezTo>
                <a:lnTo>
                  <a:pt x="7166" y="52874"/>
                </a:lnTo>
                <a:cubicBezTo>
                  <a:pt x="7225" y="52568"/>
                  <a:pt x="7349" y="52320"/>
                  <a:pt x="7472" y="52009"/>
                </a:cubicBezTo>
                <a:lnTo>
                  <a:pt x="7166" y="51886"/>
                </a:lnTo>
                <a:close/>
                <a:moveTo>
                  <a:pt x="6548" y="53615"/>
                </a:moveTo>
                <a:cubicBezTo>
                  <a:pt x="6484" y="53926"/>
                  <a:pt x="6360" y="54233"/>
                  <a:pt x="6237" y="54544"/>
                </a:cubicBezTo>
                <a:lnTo>
                  <a:pt x="6548" y="54603"/>
                </a:lnTo>
                <a:cubicBezTo>
                  <a:pt x="6672" y="54297"/>
                  <a:pt x="6731" y="54050"/>
                  <a:pt x="6855" y="53739"/>
                </a:cubicBezTo>
                <a:lnTo>
                  <a:pt x="6548" y="53615"/>
                </a:lnTo>
                <a:close/>
                <a:moveTo>
                  <a:pt x="5990" y="55409"/>
                </a:moveTo>
                <a:cubicBezTo>
                  <a:pt x="5866" y="55656"/>
                  <a:pt x="5807" y="55962"/>
                  <a:pt x="5683" y="56274"/>
                </a:cubicBezTo>
                <a:lnTo>
                  <a:pt x="5990" y="56333"/>
                </a:lnTo>
                <a:cubicBezTo>
                  <a:pt x="6054" y="56086"/>
                  <a:pt x="6178" y="55779"/>
                  <a:pt x="6237" y="55468"/>
                </a:cubicBezTo>
                <a:lnTo>
                  <a:pt x="5990" y="55409"/>
                </a:lnTo>
                <a:close/>
                <a:moveTo>
                  <a:pt x="5436" y="57138"/>
                </a:moveTo>
                <a:cubicBezTo>
                  <a:pt x="5313" y="57445"/>
                  <a:pt x="5249" y="57756"/>
                  <a:pt x="5125" y="58003"/>
                </a:cubicBezTo>
                <a:lnTo>
                  <a:pt x="5436" y="58127"/>
                </a:lnTo>
                <a:cubicBezTo>
                  <a:pt x="5560" y="57815"/>
                  <a:pt x="5619" y="57509"/>
                  <a:pt x="5683" y="57262"/>
                </a:cubicBezTo>
                <a:lnTo>
                  <a:pt x="5436" y="57138"/>
                </a:lnTo>
                <a:close/>
                <a:moveTo>
                  <a:pt x="4878" y="58927"/>
                </a:moveTo>
                <a:cubicBezTo>
                  <a:pt x="4819" y="59174"/>
                  <a:pt x="4695" y="59486"/>
                  <a:pt x="4631" y="59792"/>
                </a:cubicBezTo>
                <a:lnTo>
                  <a:pt x="4942" y="59856"/>
                </a:lnTo>
                <a:cubicBezTo>
                  <a:pt x="5002" y="59545"/>
                  <a:pt x="5125" y="59298"/>
                  <a:pt x="5189" y="58991"/>
                </a:cubicBezTo>
                <a:lnTo>
                  <a:pt x="4878" y="58927"/>
                </a:lnTo>
                <a:close/>
                <a:moveTo>
                  <a:pt x="4384" y="60657"/>
                </a:moveTo>
                <a:cubicBezTo>
                  <a:pt x="4325" y="60968"/>
                  <a:pt x="4260" y="61274"/>
                  <a:pt x="4137" y="61586"/>
                </a:cubicBezTo>
                <a:lnTo>
                  <a:pt x="4448" y="61645"/>
                </a:lnTo>
                <a:cubicBezTo>
                  <a:pt x="4507" y="61339"/>
                  <a:pt x="4631" y="61027"/>
                  <a:pt x="4695" y="60721"/>
                </a:cubicBezTo>
                <a:lnTo>
                  <a:pt x="4384" y="60657"/>
                </a:lnTo>
                <a:close/>
                <a:moveTo>
                  <a:pt x="3890" y="62450"/>
                </a:moveTo>
                <a:cubicBezTo>
                  <a:pt x="3830" y="62757"/>
                  <a:pt x="3766" y="63004"/>
                  <a:pt x="3707" y="63315"/>
                </a:cubicBezTo>
                <a:lnTo>
                  <a:pt x="4013" y="63374"/>
                </a:lnTo>
                <a:cubicBezTo>
                  <a:pt x="4077" y="63127"/>
                  <a:pt x="4137" y="62821"/>
                  <a:pt x="4201" y="62510"/>
                </a:cubicBezTo>
                <a:lnTo>
                  <a:pt x="3890" y="62450"/>
                </a:lnTo>
                <a:close/>
                <a:moveTo>
                  <a:pt x="3460" y="64239"/>
                </a:moveTo>
                <a:cubicBezTo>
                  <a:pt x="3396" y="64551"/>
                  <a:pt x="3336" y="64798"/>
                  <a:pt x="3272" y="65104"/>
                </a:cubicBezTo>
                <a:lnTo>
                  <a:pt x="3583" y="65168"/>
                </a:lnTo>
                <a:cubicBezTo>
                  <a:pt x="3643" y="64921"/>
                  <a:pt x="3707" y="64610"/>
                  <a:pt x="3766" y="64303"/>
                </a:cubicBezTo>
                <a:lnTo>
                  <a:pt x="3460" y="64239"/>
                </a:lnTo>
                <a:close/>
                <a:moveTo>
                  <a:pt x="3089" y="66033"/>
                </a:moveTo>
                <a:cubicBezTo>
                  <a:pt x="2966" y="66339"/>
                  <a:pt x="2901" y="66586"/>
                  <a:pt x="2842" y="66898"/>
                </a:cubicBezTo>
                <a:lnTo>
                  <a:pt x="3148" y="66957"/>
                </a:lnTo>
                <a:cubicBezTo>
                  <a:pt x="3213" y="66651"/>
                  <a:pt x="3272" y="66404"/>
                  <a:pt x="3336" y="66092"/>
                </a:cubicBezTo>
                <a:lnTo>
                  <a:pt x="3089" y="66033"/>
                </a:lnTo>
                <a:close/>
                <a:moveTo>
                  <a:pt x="2654" y="67822"/>
                </a:moveTo>
                <a:cubicBezTo>
                  <a:pt x="2595" y="68133"/>
                  <a:pt x="2531" y="68380"/>
                  <a:pt x="2471" y="68687"/>
                </a:cubicBezTo>
                <a:lnTo>
                  <a:pt x="2778" y="68751"/>
                </a:lnTo>
                <a:cubicBezTo>
                  <a:pt x="2842" y="68439"/>
                  <a:pt x="2901" y="68192"/>
                  <a:pt x="2966" y="67886"/>
                </a:cubicBezTo>
                <a:lnTo>
                  <a:pt x="2654" y="67822"/>
                </a:lnTo>
                <a:close/>
                <a:moveTo>
                  <a:pt x="2284" y="69615"/>
                </a:moveTo>
                <a:lnTo>
                  <a:pt x="2101" y="70540"/>
                </a:lnTo>
                <a:lnTo>
                  <a:pt x="2407" y="70540"/>
                </a:lnTo>
                <a:cubicBezTo>
                  <a:pt x="2471" y="70292"/>
                  <a:pt x="2531" y="69986"/>
                  <a:pt x="2595" y="69675"/>
                </a:cubicBezTo>
                <a:lnTo>
                  <a:pt x="2284" y="69615"/>
                </a:lnTo>
                <a:close/>
                <a:moveTo>
                  <a:pt x="1977" y="71404"/>
                </a:moveTo>
                <a:lnTo>
                  <a:pt x="1790" y="72333"/>
                </a:lnTo>
                <a:lnTo>
                  <a:pt x="2101" y="72393"/>
                </a:lnTo>
                <a:lnTo>
                  <a:pt x="2284" y="71469"/>
                </a:lnTo>
                <a:lnTo>
                  <a:pt x="1977" y="71404"/>
                </a:lnTo>
                <a:close/>
                <a:moveTo>
                  <a:pt x="1666" y="73257"/>
                </a:moveTo>
                <a:cubicBezTo>
                  <a:pt x="1607" y="73504"/>
                  <a:pt x="1542" y="73816"/>
                  <a:pt x="1483" y="74122"/>
                </a:cubicBezTo>
                <a:lnTo>
                  <a:pt x="1790" y="74186"/>
                </a:lnTo>
                <a:lnTo>
                  <a:pt x="1977" y="73257"/>
                </a:lnTo>
                <a:close/>
                <a:moveTo>
                  <a:pt x="1360" y="75051"/>
                </a:moveTo>
                <a:cubicBezTo>
                  <a:pt x="1295" y="75357"/>
                  <a:pt x="1295" y="75669"/>
                  <a:pt x="1236" y="75975"/>
                </a:cubicBezTo>
                <a:lnTo>
                  <a:pt x="1542" y="75975"/>
                </a:lnTo>
                <a:cubicBezTo>
                  <a:pt x="1607" y="75669"/>
                  <a:pt x="1607" y="75422"/>
                  <a:pt x="1666" y="75110"/>
                </a:cubicBezTo>
                <a:lnTo>
                  <a:pt x="1360" y="75051"/>
                </a:lnTo>
                <a:close/>
                <a:moveTo>
                  <a:pt x="1113" y="76840"/>
                </a:moveTo>
                <a:cubicBezTo>
                  <a:pt x="1048" y="77151"/>
                  <a:pt x="1048" y="77458"/>
                  <a:pt x="989" y="77769"/>
                </a:cubicBezTo>
                <a:lnTo>
                  <a:pt x="1295" y="77828"/>
                </a:lnTo>
                <a:cubicBezTo>
                  <a:pt x="1295" y="77522"/>
                  <a:pt x="1360" y="77210"/>
                  <a:pt x="1419" y="76904"/>
                </a:cubicBezTo>
                <a:lnTo>
                  <a:pt x="1113" y="76840"/>
                </a:lnTo>
                <a:close/>
                <a:moveTo>
                  <a:pt x="866" y="78693"/>
                </a:moveTo>
                <a:cubicBezTo>
                  <a:pt x="801" y="79004"/>
                  <a:pt x="801" y="79311"/>
                  <a:pt x="742" y="79622"/>
                </a:cubicBezTo>
                <a:lnTo>
                  <a:pt x="1048" y="79622"/>
                </a:lnTo>
                <a:cubicBezTo>
                  <a:pt x="1113" y="79311"/>
                  <a:pt x="1113" y="79004"/>
                  <a:pt x="1172" y="78757"/>
                </a:cubicBezTo>
                <a:lnTo>
                  <a:pt x="866" y="78693"/>
                </a:lnTo>
                <a:close/>
                <a:moveTo>
                  <a:pt x="678" y="80546"/>
                </a:moveTo>
                <a:cubicBezTo>
                  <a:pt x="618" y="80857"/>
                  <a:pt x="618" y="81104"/>
                  <a:pt x="554" y="81411"/>
                </a:cubicBezTo>
                <a:lnTo>
                  <a:pt x="866" y="81475"/>
                </a:lnTo>
                <a:cubicBezTo>
                  <a:pt x="925" y="81164"/>
                  <a:pt x="925" y="80857"/>
                  <a:pt x="989" y="80546"/>
                </a:cubicBezTo>
                <a:close/>
                <a:moveTo>
                  <a:pt x="495" y="82340"/>
                </a:moveTo>
                <a:cubicBezTo>
                  <a:pt x="431" y="82646"/>
                  <a:pt x="431" y="82957"/>
                  <a:pt x="371" y="83264"/>
                </a:cubicBezTo>
                <a:lnTo>
                  <a:pt x="678" y="83264"/>
                </a:lnTo>
                <a:cubicBezTo>
                  <a:pt x="742" y="83017"/>
                  <a:pt x="742" y="82710"/>
                  <a:pt x="801" y="82399"/>
                </a:cubicBezTo>
                <a:lnTo>
                  <a:pt x="495" y="82340"/>
                </a:lnTo>
                <a:close/>
                <a:moveTo>
                  <a:pt x="307" y="84193"/>
                </a:moveTo>
                <a:cubicBezTo>
                  <a:pt x="307" y="84499"/>
                  <a:pt x="307" y="84810"/>
                  <a:pt x="248" y="85117"/>
                </a:cubicBezTo>
                <a:lnTo>
                  <a:pt x="554" y="85117"/>
                </a:lnTo>
                <a:cubicBezTo>
                  <a:pt x="554" y="84810"/>
                  <a:pt x="618" y="84499"/>
                  <a:pt x="618" y="84193"/>
                </a:cubicBezTo>
                <a:close/>
                <a:moveTo>
                  <a:pt x="184" y="86046"/>
                </a:moveTo>
                <a:cubicBezTo>
                  <a:pt x="184" y="86352"/>
                  <a:pt x="184" y="86663"/>
                  <a:pt x="124" y="86970"/>
                </a:cubicBezTo>
                <a:lnTo>
                  <a:pt x="431" y="86970"/>
                </a:lnTo>
                <a:cubicBezTo>
                  <a:pt x="495" y="86663"/>
                  <a:pt x="495" y="86352"/>
                  <a:pt x="495" y="86046"/>
                </a:cubicBezTo>
                <a:close/>
                <a:moveTo>
                  <a:pt x="124" y="87835"/>
                </a:moveTo>
                <a:cubicBezTo>
                  <a:pt x="60" y="88146"/>
                  <a:pt x="60" y="88452"/>
                  <a:pt x="60" y="88764"/>
                </a:cubicBezTo>
                <a:lnTo>
                  <a:pt x="371" y="88823"/>
                </a:lnTo>
                <a:lnTo>
                  <a:pt x="371" y="87899"/>
                </a:lnTo>
                <a:lnTo>
                  <a:pt x="124" y="87835"/>
                </a:lnTo>
                <a:close/>
                <a:moveTo>
                  <a:pt x="1" y="89688"/>
                </a:moveTo>
                <a:lnTo>
                  <a:pt x="1" y="90493"/>
                </a:lnTo>
                <a:lnTo>
                  <a:pt x="307" y="90552"/>
                </a:lnTo>
                <a:lnTo>
                  <a:pt x="307" y="896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9"/>
          <p:cNvGrpSpPr/>
          <p:nvPr/>
        </p:nvGrpSpPr>
        <p:grpSpPr>
          <a:xfrm>
            <a:off x="8751882" y="1127846"/>
            <a:ext cx="263748" cy="391286"/>
            <a:chOff x="8873192" y="1191832"/>
            <a:chExt cx="220599" cy="327299"/>
          </a:xfrm>
        </p:grpSpPr>
        <p:sp>
          <p:nvSpPr>
            <p:cNvPr id="157" name="Google Shape;157;p9"/>
            <p:cNvSpPr/>
            <p:nvPr/>
          </p:nvSpPr>
          <p:spPr>
            <a:xfrm>
              <a:off x="8873192" y="1191832"/>
              <a:ext cx="220599" cy="327299"/>
            </a:xfrm>
            <a:custGeom>
              <a:rect b="b" l="l" r="r" t="t"/>
              <a:pathLst>
                <a:path extrusionOk="0" h="11549" w="7784">
                  <a:moveTo>
                    <a:pt x="3894" y="0"/>
                  </a:moveTo>
                  <a:cubicBezTo>
                    <a:pt x="1730" y="0"/>
                    <a:pt x="1" y="1789"/>
                    <a:pt x="1" y="3953"/>
                  </a:cubicBezTo>
                  <a:cubicBezTo>
                    <a:pt x="1" y="6671"/>
                    <a:pt x="3336" y="11548"/>
                    <a:pt x="3894" y="11548"/>
                  </a:cubicBezTo>
                  <a:cubicBezTo>
                    <a:pt x="4448" y="11548"/>
                    <a:pt x="7783" y="6607"/>
                    <a:pt x="7783" y="3953"/>
                  </a:cubicBezTo>
                  <a:cubicBezTo>
                    <a:pt x="7783" y="1789"/>
                    <a:pt x="6054" y="0"/>
                    <a:pt x="3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8927524" y="1249507"/>
              <a:ext cx="110243" cy="110384"/>
            </a:xfrm>
            <a:custGeom>
              <a:rect b="b" l="l" r="r" t="t"/>
              <a:pathLst>
                <a:path extrusionOk="0" h="3895" w="3890">
                  <a:moveTo>
                    <a:pt x="1977" y="1"/>
                  </a:moveTo>
                  <a:cubicBezTo>
                    <a:pt x="866" y="1"/>
                    <a:pt x="1" y="866"/>
                    <a:pt x="1" y="1918"/>
                  </a:cubicBezTo>
                  <a:cubicBezTo>
                    <a:pt x="1" y="3030"/>
                    <a:pt x="866" y="3895"/>
                    <a:pt x="1977" y="3895"/>
                  </a:cubicBezTo>
                  <a:cubicBezTo>
                    <a:pt x="3025" y="3895"/>
                    <a:pt x="3890" y="3030"/>
                    <a:pt x="3890" y="1918"/>
                  </a:cubicBezTo>
                  <a:cubicBezTo>
                    <a:pt x="3890" y="866"/>
                    <a:pt x="3025" y="1"/>
                    <a:pt x="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10"/>
          <p:cNvSpPr txBox="1"/>
          <p:nvPr>
            <p:ph type="title"/>
          </p:nvPr>
        </p:nvSpPr>
        <p:spPr>
          <a:xfrm>
            <a:off x="788175" y="607675"/>
            <a:ext cx="2628300" cy="793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en"/>
              <a:buChar char="●"/>
              <a:defRPr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en"/>
              <a:buChar char="○"/>
              <a:defRPr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en"/>
              <a:buChar char="■"/>
              <a:defRPr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en"/>
              <a:buChar char="●"/>
              <a:defRPr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en"/>
              <a:buChar char="○"/>
              <a:defRPr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en"/>
              <a:buChar char="■"/>
              <a:defRPr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en"/>
              <a:buChar char="●"/>
              <a:defRPr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en"/>
              <a:buChar char="○"/>
              <a:defRPr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en"/>
              <a:buChar char="■"/>
              <a:defRPr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8Sm3zQu_vTEv0_46KqUTj74iTd9LFuZeLNXAsY7v4M0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3"/>
          <p:cNvSpPr txBox="1"/>
          <p:nvPr>
            <p:ph type="ctrTitle"/>
          </p:nvPr>
        </p:nvSpPr>
        <p:spPr>
          <a:xfrm>
            <a:off x="4472825" y="846525"/>
            <a:ext cx="3826200" cy="21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3"/>
          <p:cNvSpPr txBox="1"/>
          <p:nvPr>
            <p:ph idx="1" type="subTitle"/>
          </p:nvPr>
        </p:nvSpPr>
        <p:spPr>
          <a:xfrm>
            <a:off x="4559850" y="3004250"/>
            <a:ext cx="3611400" cy="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Avram Darius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13.10.2024</a:t>
            </a:r>
            <a:endParaRPr/>
          </a:p>
        </p:txBody>
      </p:sp>
      <p:grpSp>
        <p:nvGrpSpPr>
          <p:cNvPr id="627" name="Google Shape;627;p33"/>
          <p:cNvGrpSpPr/>
          <p:nvPr/>
        </p:nvGrpSpPr>
        <p:grpSpPr>
          <a:xfrm>
            <a:off x="665170" y="1461987"/>
            <a:ext cx="3137340" cy="4768480"/>
            <a:chOff x="665170" y="1461987"/>
            <a:chExt cx="3137340" cy="4768480"/>
          </a:xfrm>
        </p:grpSpPr>
        <p:grpSp>
          <p:nvGrpSpPr>
            <p:cNvPr id="628" name="Google Shape;628;p33"/>
            <p:cNvGrpSpPr/>
            <p:nvPr/>
          </p:nvGrpSpPr>
          <p:grpSpPr>
            <a:xfrm>
              <a:off x="2039510" y="1471862"/>
              <a:ext cx="1763000" cy="4437386"/>
              <a:chOff x="5313008" y="336196"/>
              <a:chExt cx="1581166" cy="3979718"/>
            </a:xfrm>
          </p:grpSpPr>
          <p:sp>
            <p:nvSpPr>
              <p:cNvPr id="629" name="Google Shape;629;p33"/>
              <p:cNvSpPr/>
              <p:nvPr/>
            </p:nvSpPr>
            <p:spPr>
              <a:xfrm>
                <a:off x="5450416" y="454356"/>
                <a:ext cx="697498" cy="669137"/>
              </a:xfrm>
              <a:custGeom>
                <a:rect b="b" l="l" r="r" t="t"/>
                <a:pathLst>
                  <a:path extrusionOk="0" h="31356" w="32685">
                    <a:moveTo>
                      <a:pt x="4237" y="1"/>
                    </a:moveTo>
                    <a:cubicBezTo>
                      <a:pt x="3489" y="1745"/>
                      <a:pt x="2781" y="2742"/>
                      <a:pt x="2283" y="4609"/>
                    </a:cubicBezTo>
                    <a:cubicBezTo>
                      <a:pt x="1785" y="6769"/>
                      <a:pt x="954" y="8845"/>
                      <a:pt x="539" y="11131"/>
                    </a:cubicBezTo>
                    <a:cubicBezTo>
                      <a:pt x="333" y="12294"/>
                      <a:pt x="167" y="13457"/>
                      <a:pt x="84" y="14703"/>
                    </a:cubicBezTo>
                    <a:cubicBezTo>
                      <a:pt x="0" y="15949"/>
                      <a:pt x="0" y="17235"/>
                      <a:pt x="167" y="18647"/>
                    </a:cubicBezTo>
                    <a:cubicBezTo>
                      <a:pt x="250" y="19355"/>
                      <a:pt x="373" y="20102"/>
                      <a:pt x="582" y="20850"/>
                    </a:cubicBezTo>
                    <a:cubicBezTo>
                      <a:pt x="831" y="21597"/>
                      <a:pt x="1120" y="22385"/>
                      <a:pt x="1535" y="23215"/>
                    </a:cubicBezTo>
                    <a:cubicBezTo>
                      <a:pt x="1951" y="24006"/>
                      <a:pt x="2492" y="24794"/>
                      <a:pt x="3197" y="25541"/>
                    </a:cubicBezTo>
                    <a:cubicBezTo>
                      <a:pt x="3861" y="26249"/>
                      <a:pt x="4692" y="26913"/>
                      <a:pt x="5566" y="27412"/>
                    </a:cubicBezTo>
                    <a:cubicBezTo>
                      <a:pt x="5981" y="27661"/>
                      <a:pt x="6436" y="27867"/>
                      <a:pt x="6852" y="28033"/>
                    </a:cubicBezTo>
                    <a:lnTo>
                      <a:pt x="7184" y="28159"/>
                    </a:lnTo>
                    <a:lnTo>
                      <a:pt x="7476" y="28282"/>
                    </a:lnTo>
                    <a:cubicBezTo>
                      <a:pt x="7559" y="28325"/>
                      <a:pt x="7642" y="28325"/>
                      <a:pt x="7765" y="28365"/>
                    </a:cubicBezTo>
                    <a:cubicBezTo>
                      <a:pt x="7848" y="28409"/>
                      <a:pt x="7931" y="28409"/>
                      <a:pt x="8014" y="28448"/>
                    </a:cubicBezTo>
                    <a:cubicBezTo>
                      <a:pt x="8679" y="28658"/>
                      <a:pt x="9304" y="28824"/>
                      <a:pt x="9885" y="28947"/>
                    </a:cubicBezTo>
                    <a:cubicBezTo>
                      <a:pt x="11048" y="29239"/>
                      <a:pt x="12168" y="29445"/>
                      <a:pt x="13247" y="29611"/>
                    </a:cubicBezTo>
                    <a:cubicBezTo>
                      <a:pt x="14327" y="29821"/>
                      <a:pt x="15407" y="29944"/>
                      <a:pt x="16447" y="30110"/>
                    </a:cubicBezTo>
                    <a:cubicBezTo>
                      <a:pt x="17527" y="30236"/>
                      <a:pt x="18564" y="30359"/>
                      <a:pt x="19643" y="30485"/>
                    </a:cubicBezTo>
                    <a:cubicBezTo>
                      <a:pt x="20640" y="30568"/>
                      <a:pt x="21637" y="30691"/>
                      <a:pt x="22634" y="30774"/>
                    </a:cubicBezTo>
                    <a:lnTo>
                      <a:pt x="22760" y="30774"/>
                    </a:lnTo>
                    <a:cubicBezTo>
                      <a:pt x="22843" y="30774"/>
                      <a:pt x="22926" y="30817"/>
                      <a:pt x="23049" y="30817"/>
                    </a:cubicBezTo>
                    <a:lnTo>
                      <a:pt x="23298" y="30817"/>
                    </a:lnTo>
                    <a:cubicBezTo>
                      <a:pt x="23424" y="30857"/>
                      <a:pt x="23547" y="30857"/>
                      <a:pt x="23630" y="30857"/>
                    </a:cubicBezTo>
                    <a:lnTo>
                      <a:pt x="23757" y="30857"/>
                    </a:lnTo>
                    <a:cubicBezTo>
                      <a:pt x="24461" y="30940"/>
                      <a:pt x="25209" y="30984"/>
                      <a:pt x="25916" y="31023"/>
                    </a:cubicBezTo>
                    <a:cubicBezTo>
                      <a:pt x="26953" y="31106"/>
                      <a:pt x="27993" y="31190"/>
                      <a:pt x="29030" y="31233"/>
                    </a:cubicBezTo>
                    <a:lnTo>
                      <a:pt x="30608" y="31316"/>
                    </a:lnTo>
                    <a:lnTo>
                      <a:pt x="31398" y="31356"/>
                    </a:lnTo>
                    <a:lnTo>
                      <a:pt x="32229" y="31356"/>
                    </a:lnTo>
                    <a:lnTo>
                      <a:pt x="32684" y="20391"/>
                    </a:lnTo>
                    <a:lnTo>
                      <a:pt x="26581" y="19893"/>
                    </a:lnTo>
                    <a:cubicBezTo>
                      <a:pt x="25584" y="19853"/>
                      <a:pt x="24587" y="19810"/>
                      <a:pt x="23547" y="19727"/>
                    </a:cubicBezTo>
                    <a:cubicBezTo>
                      <a:pt x="22551" y="19687"/>
                      <a:pt x="21554" y="19644"/>
                      <a:pt x="20557" y="19561"/>
                    </a:cubicBezTo>
                    <a:cubicBezTo>
                      <a:pt x="19560" y="19478"/>
                      <a:pt x="18564" y="19438"/>
                      <a:pt x="17610" y="19355"/>
                    </a:cubicBezTo>
                    <a:cubicBezTo>
                      <a:pt x="16613" y="19272"/>
                      <a:pt x="15616" y="19188"/>
                      <a:pt x="14703" y="19105"/>
                    </a:cubicBezTo>
                    <a:cubicBezTo>
                      <a:pt x="13746" y="19022"/>
                      <a:pt x="12792" y="18896"/>
                      <a:pt x="11962" y="18773"/>
                    </a:cubicBezTo>
                    <a:cubicBezTo>
                      <a:pt x="11546" y="18690"/>
                      <a:pt x="11131" y="18607"/>
                      <a:pt x="10839" y="18564"/>
                    </a:cubicBezTo>
                    <a:lnTo>
                      <a:pt x="10633" y="18524"/>
                    </a:lnTo>
                    <a:lnTo>
                      <a:pt x="10550" y="18481"/>
                    </a:lnTo>
                    <a:lnTo>
                      <a:pt x="10423" y="18481"/>
                    </a:lnTo>
                    <a:cubicBezTo>
                      <a:pt x="10383" y="18481"/>
                      <a:pt x="10383" y="18524"/>
                      <a:pt x="10340" y="18524"/>
                    </a:cubicBezTo>
                    <a:cubicBezTo>
                      <a:pt x="10300" y="18481"/>
                      <a:pt x="10217" y="18481"/>
                      <a:pt x="10134" y="18358"/>
                    </a:cubicBezTo>
                    <a:cubicBezTo>
                      <a:pt x="9968" y="18192"/>
                      <a:pt x="9759" y="17693"/>
                      <a:pt x="9593" y="17069"/>
                    </a:cubicBezTo>
                    <a:cubicBezTo>
                      <a:pt x="9427" y="16487"/>
                      <a:pt x="9343" y="15700"/>
                      <a:pt x="9304" y="14909"/>
                    </a:cubicBezTo>
                    <a:cubicBezTo>
                      <a:pt x="9260" y="14078"/>
                      <a:pt x="9304" y="13208"/>
                      <a:pt x="9343" y="12294"/>
                    </a:cubicBezTo>
                    <a:cubicBezTo>
                      <a:pt x="9470" y="10507"/>
                      <a:pt x="9719" y="8639"/>
                      <a:pt x="10091" y="6769"/>
                    </a:cubicBezTo>
                    <a:cubicBezTo>
                      <a:pt x="10466" y="4858"/>
                      <a:pt x="10506" y="2908"/>
                      <a:pt x="11048" y="1037"/>
                    </a:cubicBezTo>
                    <a:lnTo>
                      <a:pt x="11048" y="1037"/>
                    </a:lnTo>
                    <a:cubicBezTo>
                      <a:pt x="10787" y="1059"/>
                      <a:pt x="10522" y="1069"/>
                      <a:pt x="10254" y="1069"/>
                    </a:cubicBezTo>
                    <a:cubicBezTo>
                      <a:pt x="7964" y="1069"/>
                      <a:pt x="5501" y="334"/>
                      <a:pt x="42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5521329" y="490655"/>
                <a:ext cx="156849" cy="67114"/>
              </a:xfrm>
              <a:custGeom>
                <a:rect b="b" l="l" r="r" t="t"/>
                <a:pathLst>
                  <a:path extrusionOk="0" h="3145" w="7350">
                    <a:moveTo>
                      <a:pt x="308" y="0"/>
                    </a:moveTo>
                    <a:cubicBezTo>
                      <a:pt x="259" y="0"/>
                      <a:pt x="210" y="14"/>
                      <a:pt x="166" y="44"/>
                    </a:cubicBezTo>
                    <a:cubicBezTo>
                      <a:pt x="40" y="84"/>
                      <a:pt x="0" y="250"/>
                      <a:pt x="40" y="376"/>
                    </a:cubicBezTo>
                    <a:lnTo>
                      <a:pt x="40" y="416"/>
                    </a:lnTo>
                    <a:cubicBezTo>
                      <a:pt x="1474" y="2676"/>
                      <a:pt x="3631" y="3145"/>
                      <a:pt x="5183" y="3145"/>
                    </a:cubicBezTo>
                    <a:cubicBezTo>
                      <a:pt x="6286" y="3145"/>
                      <a:pt x="7084" y="2908"/>
                      <a:pt x="7100" y="2908"/>
                    </a:cubicBezTo>
                    <a:cubicBezTo>
                      <a:pt x="7266" y="2868"/>
                      <a:pt x="7349" y="2702"/>
                      <a:pt x="7310" y="2536"/>
                    </a:cubicBezTo>
                    <a:cubicBezTo>
                      <a:pt x="7242" y="2433"/>
                      <a:pt x="7145" y="2358"/>
                      <a:pt x="7021" y="2358"/>
                    </a:cubicBezTo>
                    <a:cubicBezTo>
                      <a:pt x="6993" y="2358"/>
                      <a:pt x="6964" y="2362"/>
                      <a:pt x="6934" y="2370"/>
                    </a:cubicBezTo>
                    <a:cubicBezTo>
                      <a:pt x="6918" y="2370"/>
                      <a:pt x="6187" y="2586"/>
                      <a:pt x="5181" y="2586"/>
                    </a:cubicBezTo>
                    <a:cubicBezTo>
                      <a:pt x="3772" y="2586"/>
                      <a:pt x="1823" y="2162"/>
                      <a:pt x="538" y="127"/>
                    </a:cubicBezTo>
                    <a:cubicBezTo>
                      <a:pt x="485" y="46"/>
                      <a:pt x="397" y="0"/>
                      <a:pt x="308" y="0"/>
                    </a:cubicBezTo>
                    <a:close/>
                  </a:path>
                </a:pathLst>
              </a:custGeom>
              <a:solidFill>
                <a:srgbClr val="E271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5551461" y="456682"/>
                <a:ext cx="40781" cy="78659"/>
              </a:xfrm>
              <a:custGeom>
                <a:rect b="b" l="l" r="r" t="t"/>
                <a:pathLst>
                  <a:path extrusionOk="0" h="3686" w="1911">
                    <a:moveTo>
                      <a:pt x="1586" y="0"/>
                    </a:moveTo>
                    <a:cubicBezTo>
                      <a:pt x="1464" y="0"/>
                      <a:pt x="1360" y="54"/>
                      <a:pt x="1329" y="181"/>
                    </a:cubicBezTo>
                    <a:lnTo>
                      <a:pt x="40" y="3297"/>
                    </a:lnTo>
                    <a:cubicBezTo>
                      <a:pt x="0" y="3380"/>
                      <a:pt x="0" y="3420"/>
                      <a:pt x="0" y="3503"/>
                    </a:cubicBezTo>
                    <a:cubicBezTo>
                      <a:pt x="40" y="3547"/>
                      <a:pt x="83" y="3630"/>
                      <a:pt x="166" y="3669"/>
                    </a:cubicBezTo>
                    <a:cubicBezTo>
                      <a:pt x="206" y="3680"/>
                      <a:pt x="245" y="3685"/>
                      <a:pt x="283" y="3685"/>
                    </a:cubicBezTo>
                    <a:cubicBezTo>
                      <a:pt x="404" y="3685"/>
                      <a:pt x="508" y="3630"/>
                      <a:pt x="538" y="3503"/>
                    </a:cubicBezTo>
                    <a:lnTo>
                      <a:pt x="1827" y="390"/>
                    </a:lnTo>
                    <a:cubicBezTo>
                      <a:pt x="1911" y="264"/>
                      <a:pt x="1827" y="98"/>
                      <a:pt x="1701" y="15"/>
                    </a:cubicBezTo>
                    <a:cubicBezTo>
                      <a:pt x="1662" y="5"/>
                      <a:pt x="1623" y="0"/>
                      <a:pt x="1586" y="0"/>
                    </a:cubicBezTo>
                    <a:close/>
                  </a:path>
                </a:pathLst>
              </a:custGeom>
              <a:solidFill>
                <a:srgbClr val="E271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5617893" y="502542"/>
                <a:ext cx="23986" cy="20593"/>
              </a:xfrm>
              <a:custGeom>
                <a:rect b="b" l="l" r="r" t="t"/>
                <a:pathLst>
                  <a:path extrusionOk="0" h="965" w="1124">
                    <a:moveTo>
                      <a:pt x="571" y="0"/>
                    </a:moveTo>
                    <a:cubicBezTo>
                      <a:pt x="519" y="0"/>
                      <a:pt x="466" y="8"/>
                      <a:pt x="416" y="25"/>
                    </a:cubicBezTo>
                    <a:cubicBezTo>
                      <a:pt x="166" y="108"/>
                      <a:pt x="0" y="358"/>
                      <a:pt x="83" y="607"/>
                    </a:cubicBezTo>
                    <a:cubicBezTo>
                      <a:pt x="149" y="839"/>
                      <a:pt x="348" y="964"/>
                      <a:pt x="551" y="964"/>
                    </a:cubicBezTo>
                    <a:cubicBezTo>
                      <a:pt x="604" y="964"/>
                      <a:pt x="657" y="956"/>
                      <a:pt x="708" y="939"/>
                    </a:cubicBezTo>
                    <a:cubicBezTo>
                      <a:pt x="957" y="856"/>
                      <a:pt x="1123" y="607"/>
                      <a:pt x="1040" y="358"/>
                    </a:cubicBezTo>
                    <a:cubicBezTo>
                      <a:pt x="974" y="127"/>
                      <a:pt x="775" y="0"/>
                      <a:pt x="571" y="0"/>
                    </a:cubicBezTo>
                    <a:close/>
                  </a:path>
                </a:pathLst>
              </a:custGeom>
              <a:solidFill>
                <a:srgbClr val="E271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5626749" y="846735"/>
                <a:ext cx="44345" cy="68523"/>
              </a:xfrm>
              <a:custGeom>
                <a:rect b="b" l="l" r="r" t="t"/>
                <a:pathLst>
                  <a:path extrusionOk="0" h="3211" w="2078">
                    <a:moveTo>
                      <a:pt x="1789" y="1"/>
                    </a:moveTo>
                    <a:cubicBezTo>
                      <a:pt x="1653" y="1"/>
                      <a:pt x="1532" y="82"/>
                      <a:pt x="1496" y="220"/>
                    </a:cubicBezTo>
                    <a:cubicBezTo>
                      <a:pt x="1124" y="1300"/>
                      <a:pt x="84" y="2752"/>
                      <a:pt x="44" y="2752"/>
                    </a:cubicBezTo>
                    <a:cubicBezTo>
                      <a:pt x="1" y="2835"/>
                      <a:pt x="1" y="2918"/>
                      <a:pt x="1" y="3001"/>
                    </a:cubicBezTo>
                    <a:cubicBezTo>
                      <a:pt x="44" y="3084"/>
                      <a:pt x="84" y="3127"/>
                      <a:pt x="127" y="3167"/>
                    </a:cubicBezTo>
                    <a:cubicBezTo>
                      <a:pt x="171" y="3197"/>
                      <a:pt x="220" y="3211"/>
                      <a:pt x="269" y="3211"/>
                    </a:cubicBezTo>
                    <a:cubicBezTo>
                      <a:pt x="358" y="3211"/>
                      <a:pt x="446" y="3165"/>
                      <a:pt x="499" y="3084"/>
                    </a:cubicBezTo>
                    <a:cubicBezTo>
                      <a:pt x="582" y="3044"/>
                      <a:pt x="1622" y="1549"/>
                      <a:pt x="2037" y="386"/>
                    </a:cubicBezTo>
                    <a:cubicBezTo>
                      <a:pt x="2077" y="220"/>
                      <a:pt x="1994" y="94"/>
                      <a:pt x="1871" y="11"/>
                    </a:cubicBezTo>
                    <a:cubicBezTo>
                      <a:pt x="1844" y="4"/>
                      <a:pt x="1816" y="1"/>
                      <a:pt x="1789" y="1"/>
                    </a:cubicBezTo>
                    <a:close/>
                  </a:path>
                </a:pathLst>
              </a:custGeom>
              <a:solidFill>
                <a:srgbClr val="E271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5609015" y="851365"/>
                <a:ext cx="59453" cy="26654"/>
              </a:xfrm>
              <a:custGeom>
                <a:rect b="b" l="l" r="r" t="t"/>
                <a:pathLst>
                  <a:path extrusionOk="0" h="1249" w="2786">
                    <a:moveTo>
                      <a:pt x="2459" y="0"/>
                    </a:moveTo>
                    <a:cubicBezTo>
                      <a:pt x="2404" y="0"/>
                      <a:pt x="2345" y="14"/>
                      <a:pt x="2287" y="43"/>
                    </a:cubicBezTo>
                    <a:cubicBezTo>
                      <a:pt x="1496" y="584"/>
                      <a:pt x="293" y="668"/>
                      <a:pt x="250" y="668"/>
                    </a:cubicBezTo>
                    <a:cubicBezTo>
                      <a:pt x="127" y="668"/>
                      <a:pt x="1" y="834"/>
                      <a:pt x="1" y="957"/>
                    </a:cubicBezTo>
                    <a:lnTo>
                      <a:pt x="1" y="1040"/>
                    </a:lnTo>
                    <a:cubicBezTo>
                      <a:pt x="44" y="1166"/>
                      <a:pt x="167" y="1249"/>
                      <a:pt x="293" y="1249"/>
                    </a:cubicBezTo>
                    <a:cubicBezTo>
                      <a:pt x="376" y="1249"/>
                      <a:pt x="1705" y="1123"/>
                      <a:pt x="2619" y="541"/>
                    </a:cubicBezTo>
                    <a:cubicBezTo>
                      <a:pt x="2742" y="458"/>
                      <a:pt x="2785" y="292"/>
                      <a:pt x="2702" y="126"/>
                    </a:cubicBezTo>
                    <a:cubicBezTo>
                      <a:pt x="2648" y="46"/>
                      <a:pt x="2560" y="0"/>
                      <a:pt x="2459" y="0"/>
                    </a:cubicBezTo>
                    <a:close/>
                  </a:path>
                </a:pathLst>
              </a:custGeom>
              <a:solidFill>
                <a:srgbClr val="E271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5454812" y="425077"/>
                <a:ext cx="645236" cy="518541"/>
              </a:xfrm>
              <a:custGeom>
                <a:rect b="b" l="l" r="r" t="t"/>
                <a:pathLst>
                  <a:path extrusionOk="0" h="24299" w="30236">
                    <a:moveTo>
                      <a:pt x="27953" y="1"/>
                    </a:moveTo>
                    <a:lnTo>
                      <a:pt x="0" y="3034"/>
                    </a:lnTo>
                    <a:lnTo>
                      <a:pt x="2286" y="24298"/>
                    </a:lnTo>
                    <a:lnTo>
                      <a:pt x="30236" y="21265"/>
                    </a:lnTo>
                    <a:lnTo>
                      <a:pt x="279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6051330" y="371045"/>
                <a:ext cx="92189" cy="507828"/>
              </a:xfrm>
              <a:custGeom>
                <a:rect b="b" l="l" r="r" t="t"/>
                <a:pathLst>
                  <a:path extrusionOk="0" h="23797" w="4320">
                    <a:moveTo>
                      <a:pt x="2033" y="1"/>
                    </a:moveTo>
                    <a:lnTo>
                      <a:pt x="0" y="2533"/>
                    </a:lnTo>
                    <a:lnTo>
                      <a:pt x="2283" y="23797"/>
                    </a:lnTo>
                    <a:lnTo>
                      <a:pt x="4319" y="21388"/>
                    </a:lnTo>
                    <a:lnTo>
                      <a:pt x="20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5454812" y="371045"/>
                <a:ext cx="639923" cy="118800"/>
              </a:xfrm>
              <a:custGeom>
                <a:rect b="b" l="l" r="r" t="t"/>
                <a:pathLst>
                  <a:path extrusionOk="0" h="5567" w="29987">
                    <a:moveTo>
                      <a:pt x="29986" y="1"/>
                    </a:moveTo>
                    <a:lnTo>
                      <a:pt x="1911" y="3031"/>
                    </a:lnTo>
                    <a:lnTo>
                      <a:pt x="0" y="5566"/>
                    </a:lnTo>
                    <a:lnTo>
                      <a:pt x="27953" y="2533"/>
                    </a:lnTo>
                    <a:lnTo>
                      <a:pt x="299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5699433" y="453438"/>
                <a:ext cx="115236" cy="191462"/>
              </a:xfrm>
              <a:custGeom>
                <a:rect b="b" l="l" r="r" t="t"/>
                <a:pathLst>
                  <a:path extrusionOk="0" h="8972" w="5400">
                    <a:moveTo>
                      <a:pt x="4236" y="1"/>
                    </a:moveTo>
                    <a:lnTo>
                      <a:pt x="0" y="459"/>
                    </a:lnTo>
                    <a:lnTo>
                      <a:pt x="1163" y="8971"/>
                    </a:lnTo>
                    <a:lnTo>
                      <a:pt x="5399" y="8516"/>
                    </a:lnTo>
                    <a:lnTo>
                      <a:pt x="42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5699433" y="399405"/>
                <a:ext cx="137430" cy="63849"/>
              </a:xfrm>
              <a:custGeom>
                <a:rect b="b" l="l" r="r" t="t"/>
                <a:pathLst>
                  <a:path extrusionOk="0" h="2992" w="6440">
                    <a:moveTo>
                      <a:pt x="6439" y="1"/>
                    </a:moveTo>
                    <a:lnTo>
                      <a:pt x="2203" y="456"/>
                    </a:lnTo>
                    <a:lnTo>
                      <a:pt x="0" y="2991"/>
                    </a:lnTo>
                    <a:lnTo>
                      <a:pt x="4236" y="2533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5536353" y="377041"/>
                <a:ext cx="273003" cy="153755"/>
              </a:xfrm>
              <a:custGeom>
                <a:rect b="b" l="l" r="r" t="t"/>
                <a:pathLst>
                  <a:path extrusionOk="0" h="7205" w="12793">
                    <a:moveTo>
                      <a:pt x="9611" y="1"/>
                    </a:moveTo>
                    <a:cubicBezTo>
                      <a:pt x="9524" y="1"/>
                      <a:pt x="9436" y="3"/>
                      <a:pt x="9347" y="9"/>
                    </a:cubicBezTo>
                    <a:cubicBezTo>
                      <a:pt x="7602" y="92"/>
                      <a:pt x="4984" y="800"/>
                      <a:pt x="3904" y="1172"/>
                    </a:cubicBezTo>
                    <a:cubicBezTo>
                      <a:pt x="2785" y="1504"/>
                      <a:pt x="997" y="1753"/>
                      <a:pt x="499" y="2544"/>
                    </a:cubicBezTo>
                    <a:cubicBezTo>
                      <a:pt x="0" y="3291"/>
                      <a:pt x="83" y="4411"/>
                      <a:pt x="708" y="5740"/>
                    </a:cubicBezTo>
                    <a:cubicBezTo>
                      <a:pt x="1034" y="6459"/>
                      <a:pt x="1337" y="6756"/>
                      <a:pt x="1582" y="6756"/>
                    </a:cubicBezTo>
                    <a:cubicBezTo>
                      <a:pt x="1805" y="6756"/>
                      <a:pt x="1979" y="6511"/>
                      <a:pt x="2077" y="6116"/>
                    </a:cubicBezTo>
                    <a:cubicBezTo>
                      <a:pt x="2286" y="5159"/>
                      <a:pt x="2326" y="3873"/>
                      <a:pt x="2326" y="3873"/>
                    </a:cubicBezTo>
                    <a:cubicBezTo>
                      <a:pt x="2326" y="3873"/>
                      <a:pt x="2575" y="4288"/>
                      <a:pt x="3157" y="6033"/>
                    </a:cubicBezTo>
                    <a:cubicBezTo>
                      <a:pt x="3449" y="6886"/>
                      <a:pt x="3830" y="7205"/>
                      <a:pt x="4171" y="7205"/>
                    </a:cubicBezTo>
                    <a:cubicBezTo>
                      <a:pt x="4560" y="7205"/>
                      <a:pt x="4896" y="6790"/>
                      <a:pt x="4984" y="6282"/>
                    </a:cubicBezTo>
                    <a:cubicBezTo>
                      <a:pt x="5193" y="4910"/>
                      <a:pt x="5110" y="2711"/>
                      <a:pt x="5110" y="2710"/>
                    </a:cubicBezTo>
                    <a:lnTo>
                      <a:pt x="5110" y="2710"/>
                    </a:lnTo>
                    <a:cubicBezTo>
                      <a:pt x="5111" y="2711"/>
                      <a:pt x="5609" y="4704"/>
                      <a:pt x="6064" y="5950"/>
                    </a:cubicBezTo>
                    <a:cubicBezTo>
                      <a:pt x="6377" y="6779"/>
                      <a:pt x="6726" y="7165"/>
                      <a:pt x="7018" y="7165"/>
                    </a:cubicBezTo>
                    <a:cubicBezTo>
                      <a:pt x="7502" y="7165"/>
                      <a:pt x="7834" y="6108"/>
                      <a:pt x="7602" y="4245"/>
                    </a:cubicBezTo>
                    <a:cubicBezTo>
                      <a:pt x="7341" y="2583"/>
                      <a:pt x="7515" y="2404"/>
                      <a:pt x="7601" y="2404"/>
                    </a:cubicBezTo>
                    <a:cubicBezTo>
                      <a:pt x="7625" y="2404"/>
                      <a:pt x="7642" y="2418"/>
                      <a:pt x="7642" y="2418"/>
                    </a:cubicBezTo>
                    <a:cubicBezTo>
                      <a:pt x="7642" y="2418"/>
                      <a:pt x="7725" y="2710"/>
                      <a:pt x="8141" y="4245"/>
                    </a:cubicBezTo>
                    <a:cubicBezTo>
                      <a:pt x="8392" y="5303"/>
                      <a:pt x="9035" y="5932"/>
                      <a:pt x="9531" y="5932"/>
                    </a:cubicBezTo>
                    <a:cubicBezTo>
                      <a:pt x="9776" y="5932"/>
                      <a:pt x="9985" y="5780"/>
                      <a:pt x="10094" y="5451"/>
                    </a:cubicBezTo>
                    <a:cubicBezTo>
                      <a:pt x="10427" y="4454"/>
                      <a:pt x="9845" y="1504"/>
                      <a:pt x="9845" y="1504"/>
                    </a:cubicBezTo>
                    <a:lnTo>
                      <a:pt x="10842" y="1381"/>
                    </a:lnTo>
                    <a:cubicBezTo>
                      <a:pt x="11008" y="1381"/>
                      <a:pt x="11589" y="1298"/>
                      <a:pt x="11878" y="1298"/>
                    </a:cubicBezTo>
                    <a:lnTo>
                      <a:pt x="12792" y="1172"/>
                    </a:lnTo>
                    <a:cubicBezTo>
                      <a:pt x="12792" y="1172"/>
                      <a:pt x="11430" y="1"/>
                      <a:pt x="96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6045995" y="336196"/>
                <a:ext cx="600017" cy="633499"/>
              </a:xfrm>
              <a:custGeom>
                <a:rect b="b" l="l" r="r" t="t"/>
                <a:pathLst>
                  <a:path extrusionOk="0" h="29686" w="28117">
                    <a:moveTo>
                      <a:pt x="13016" y="0"/>
                    </a:moveTo>
                    <a:cubicBezTo>
                      <a:pt x="7800" y="0"/>
                      <a:pt x="5815" y="3335"/>
                      <a:pt x="5815" y="3335"/>
                    </a:cubicBezTo>
                    <a:cubicBezTo>
                      <a:pt x="2616" y="10977"/>
                      <a:pt x="1" y="24682"/>
                      <a:pt x="2366" y="27423"/>
                    </a:cubicBezTo>
                    <a:cubicBezTo>
                      <a:pt x="3875" y="29206"/>
                      <a:pt x="8659" y="29685"/>
                      <a:pt x="13145" y="29685"/>
                    </a:cubicBezTo>
                    <a:cubicBezTo>
                      <a:pt x="15456" y="29685"/>
                      <a:pt x="17689" y="29558"/>
                      <a:pt x="19355" y="29417"/>
                    </a:cubicBezTo>
                    <a:cubicBezTo>
                      <a:pt x="24212" y="29002"/>
                      <a:pt x="26747" y="28752"/>
                      <a:pt x="24295" y="22855"/>
                    </a:cubicBezTo>
                    <a:cubicBezTo>
                      <a:pt x="21803" y="16957"/>
                      <a:pt x="28116" y="4458"/>
                      <a:pt x="18647" y="1092"/>
                    </a:cubicBezTo>
                    <a:cubicBezTo>
                      <a:pt x="16453" y="303"/>
                      <a:pt x="14588" y="0"/>
                      <a:pt x="13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5841237" y="1692481"/>
                <a:ext cx="695791" cy="523086"/>
              </a:xfrm>
              <a:custGeom>
                <a:rect b="b" l="l" r="r" t="t"/>
                <a:pathLst>
                  <a:path extrusionOk="0" h="24512" w="32605">
                    <a:moveTo>
                      <a:pt x="4861" y="0"/>
                    </a:moveTo>
                    <a:cubicBezTo>
                      <a:pt x="4861" y="0"/>
                      <a:pt x="4529" y="582"/>
                      <a:pt x="4070" y="1538"/>
                    </a:cubicBezTo>
                    <a:cubicBezTo>
                      <a:pt x="3987" y="1705"/>
                      <a:pt x="3904" y="1871"/>
                      <a:pt x="3821" y="2077"/>
                    </a:cubicBezTo>
                    <a:cubicBezTo>
                      <a:pt x="3074" y="3615"/>
                      <a:pt x="2160" y="5858"/>
                      <a:pt x="1662" y="8184"/>
                    </a:cubicBezTo>
                    <a:cubicBezTo>
                      <a:pt x="1662" y="8223"/>
                      <a:pt x="1622" y="8223"/>
                      <a:pt x="1622" y="8267"/>
                    </a:cubicBezTo>
                    <a:lnTo>
                      <a:pt x="1495" y="8888"/>
                    </a:lnTo>
                    <a:cubicBezTo>
                      <a:pt x="1495" y="8931"/>
                      <a:pt x="1495" y="8971"/>
                      <a:pt x="1456" y="9014"/>
                    </a:cubicBezTo>
                    <a:cubicBezTo>
                      <a:pt x="1123" y="10675"/>
                      <a:pt x="791" y="12460"/>
                      <a:pt x="582" y="14164"/>
                    </a:cubicBezTo>
                    <a:cubicBezTo>
                      <a:pt x="542" y="14370"/>
                      <a:pt x="499" y="14619"/>
                      <a:pt x="499" y="14829"/>
                    </a:cubicBezTo>
                    <a:cubicBezTo>
                      <a:pt x="44" y="18523"/>
                      <a:pt x="0" y="20394"/>
                      <a:pt x="1456" y="21225"/>
                    </a:cubicBezTo>
                    <a:cubicBezTo>
                      <a:pt x="4815" y="23145"/>
                      <a:pt x="11033" y="24511"/>
                      <a:pt x="17333" y="24511"/>
                    </a:cubicBezTo>
                    <a:cubicBezTo>
                      <a:pt x="21391" y="24511"/>
                      <a:pt x="25483" y="23944"/>
                      <a:pt x="28867" y="22593"/>
                    </a:cubicBezTo>
                    <a:cubicBezTo>
                      <a:pt x="32023" y="21348"/>
                      <a:pt x="32604" y="20560"/>
                      <a:pt x="32355" y="14869"/>
                    </a:cubicBezTo>
                    <a:cubicBezTo>
                      <a:pt x="32355" y="14663"/>
                      <a:pt x="32355" y="14413"/>
                      <a:pt x="32312" y="14204"/>
                    </a:cubicBezTo>
                    <a:cubicBezTo>
                      <a:pt x="32312" y="13789"/>
                      <a:pt x="32272" y="13334"/>
                      <a:pt x="32229" y="12875"/>
                    </a:cubicBezTo>
                    <a:cubicBezTo>
                      <a:pt x="32229" y="12669"/>
                      <a:pt x="32229" y="12460"/>
                      <a:pt x="32189" y="12254"/>
                    </a:cubicBezTo>
                    <a:cubicBezTo>
                      <a:pt x="32146" y="11463"/>
                      <a:pt x="32063" y="10675"/>
                      <a:pt x="31980" y="9928"/>
                    </a:cubicBezTo>
                    <a:cubicBezTo>
                      <a:pt x="31940" y="9719"/>
                      <a:pt x="31940" y="9513"/>
                      <a:pt x="31897" y="9303"/>
                    </a:cubicBezTo>
                    <a:cubicBezTo>
                      <a:pt x="31691" y="7642"/>
                      <a:pt x="31398" y="6147"/>
                      <a:pt x="31109" y="4984"/>
                    </a:cubicBezTo>
                    <a:cubicBezTo>
                      <a:pt x="31026" y="4778"/>
                      <a:pt x="30983" y="4569"/>
                      <a:pt x="30943" y="4403"/>
                    </a:cubicBezTo>
                    <a:cubicBezTo>
                      <a:pt x="30651" y="3240"/>
                      <a:pt x="30402" y="2575"/>
                      <a:pt x="30402" y="2575"/>
                    </a:cubicBezTo>
                    <a:cubicBezTo>
                      <a:pt x="28990" y="2784"/>
                      <a:pt x="27538" y="2907"/>
                      <a:pt x="26125" y="2990"/>
                    </a:cubicBezTo>
                    <a:lnTo>
                      <a:pt x="25501" y="2990"/>
                    </a:lnTo>
                    <a:cubicBezTo>
                      <a:pt x="25075" y="3002"/>
                      <a:pt x="24648" y="3008"/>
                      <a:pt x="24222" y="3008"/>
                    </a:cubicBezTo>
                    <a:cubicBezTo>
                      <a:pt x="17168" y="3008"/>
                      <a:pt x="10182" y="1443"/>
                      <a:pt x="6855" y="582"/>
                    </a:cubicBezTo>
                    <a:cubicBezTo>
                      <a:pt x="6645" y="542"/>
                      <a:pt x="6479" y="459"/>
                      <a:pt x="6273" y="415"/>
                    </a:cubicBezTo>
                    <a:cubicBezTo>
                      <a:pt x="5360" y="166"/>
                      <a:pt x="4861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5872287" y="1701338"/>
                <a:ext cx="115236" cy="183524"/>
              </a:xfrm>
              <a:custGeom>
                <a:rect b="b" l="l" r="r" t="t"/>
                <a:pathLst>
                  <a:path extrusionOk="0" h="8600" w="5400">
                    <a:moveTo>
                      <a:pt x="4818" y="0"/>
                    </a:moveTo>
                    <a:cubicBezTo>
                      <a:pt x="4320" y="2037"/>
                      <a:pt x="3612" y="3698"/>
                      <a:pt x="2782" y="5027"/>
                    </a:cubicBezTo>
                    <a:cubicBezTo>
                      <a:pt x="2659" y="5194"/>
                      <a:pt x="2576" y="5400"/>
                      <a:pt x="2449" y="5566"/>
                    </a:cubicBezTo>
                    <a:cubicBezTo>
                      <a:pt x="1785" y="6479"/>
                      <a:pt x="1037" y="7227"/>
                      <a:pt x="207" y="7769"/>
                    </a:cubicBezTo>
                    <a:cubicBezTo>
                      <a:pt x="207" y="7808"/>
                      <a:pt x="167" y="7808"/>
                      <a:pt x="167" y="7852"/>
                    </a:cubicBezTo>
                    <a:lnTo>
                      <a:pt x="40" y="8473"/>
                    </a:lnTo>
                    <a:cubicBezTo>
                      <a:pt x="40" y="8516"/>
                      <a:pt x="40" y="8556"/>
                      <a:pt x="1" y="8599"/>
                    </a:cubicBezTo>
                    <a:cubicBezTo>
                      <a:pt x="40" y="8599"/>
                      <a:pt x="40" y="8556"/>
                      <a:pt x="40" y="8556"/>
                    </a:cubicBezTo>
                    <a:cubicBezTo>
                      <a:pt x="1163" y="7975"/>
                      <a:pt x="2160" y="7021"/>
                      <a:pt x="2991" y="5815"/>
                    </a:cubicBezTo>
                    <a:cubicBezTo>
                      <a:pt x="3114" y="5649"/>
                      <a:pt x="3240" y="5483"/>
                      <a:pt x="3323" y="5317"/>
                    </a:cubicBezTo>
                    <a:cubicBezTo>
                      <a:pt x="4194" y="3948"/>
                      <a:pt x="4901" y="2203"/>
                      <a:pt x="5400" y="167"/>
                    </a:cubicBezTo>
                    <a:cubicBezTo>
                      <a:pt x="5190" y="127"/>
                      <a:pt x="5024" y="44"/>
                      <a:pt x="4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5922777" y="1725302"/>
                <a:ext cx="582347" cy="89927"/>
              </a:xfrm>
              <a:custGeom>
                <a:rect b="b" l="l" r="r" t="t"/>
                <a:pathLst>
                  <a:path extrusionOk="0" h="4214" w="27289">
                    <a:moveTo>
                      <a:pt x="249" y="0"/>
                    </a:moveTo>
                    <a:cubicBezTo>
                      <a:pt x="166" y="167"/>
                      <a:pt x="83" y="333"/>
                      <a:pt x="0" y="539"/>
                    </a:cubicBezTo>
                    <a:cubicBezTo>
                      <a:pt x="416" y="705"/>
                      <a:pt x="874" y="914"/>
                      <a:pt x="1329" y="1120"/>
                    </a:cubicBezTo>
                    <a:cubicBezTo>
                      <a:pt x="1539" y="1203"/>
                      <a:pt x="1745" y="1286"/>
                      <a:pt x="1911" y="1329"/>
                    </a:cubicBezTo>
                    <a:cubicBezTo>
                      <a:pt x="4735" y="2449"/>
                      <a:pt x="8433" y="3572"/>
                      <a:pt x="12420" y="3988"/>
                    </a:cubicBezTo>
                    <a:cubicBezTo>
                      <a:pt x="12586" y="3988"/>
                      <a:pt x="12752" y="4027"/>
                      <a:pt x="12918" y="4027"/>
                    </a:cubicBezTo>
                    <a:cubicBezTo>
                      <a:pt x="14363" y="4160"/>
                      <a:pt x="15814" y="4213"/>
                      <a:pt x="17233" y="4213"/>
                    </a:cubicBezTo>
                    <a:cubicBezTo>
                      <a:pt x="19361" y="4213"/>
                      <a:pt x="21414" y="4094"/>
                      <a:pt x="23258" y="3944"/>
                    </a:cubicBezTo>
                    <a:cubicBezTo>
                      <a:pt x="23467" y="3904"/>
                      <a:pt x="23673" y="3904"/>
                      <a:pt x="23883" y="3861"/>
                    </a:cubicBezTo>
                    <a:cubicBezTo>
                      <a:pt x="25169" y="3738"/>
                      <a:pt x="26331" y="3572"/>
                      <a:pt x="27288" y="3446"/>
                    </a:cubicBezTo>
                    <a:cubicBezTo>
                      <a:pt x="27205" y="3240"/>
                      <a:pt x="27162" y="3031"/>
                      <a:pt x="27122" y="2865"/>
                    </a:cubicBezTo>
                    <a:cubicBezTo>
                      <a:pt x="26125" y="2991"/>
                      <a:pt x="24963" y="3157"/>
                      <a:pt x="23633" y="3280"/>
                    </a:cubicBezTo>
                    <a:cubicBezTo>
                      <a:pt x="23424" y="3280"/>
                      <a:pt x="23218" y="3323"/>
                      <a:pt x="23009" y="3323"/>
                    </a:cubicBezTo>
                    <a:cubicBezTo>
                      <a:pt x="21264" y="3485"/>
                      <a:pt x="19322" y="3596"/>
                      <a:pt x="17309" y="3596"/>
                    </a:cubicBezTo>
                    <a:cubicBezTo>
                      <a:pt x="15731" y="3596"/>
                      <a:pt x="14109" y="3528"/>
                      <a:pt x="12503" y="3363"/>
                    </a:cubicBezTo>
                    <a:cubicBezTo>
                      <a:pt x="8599" y="2991"/>
                      <a:pt x="4984" y="1868"/>
                      <a:pt x="2243" y="788"/>
                    </a:cubicBezTo>
                    <a:cubicBezTo>
                      <a:pt x="2037" y="748"/>
                      <a:pt x="1828" y="665"/>
                      <a:pt x="1662" y="582"/>
                    </a:cubicBezTo>
                    <a:cubicBezTo>
                      <a:pt x="1163" y="373"/>
                      <a:pt x="665" y="167"/>
                      <a:pt x="249" y="0"/>
                    </a:cubicBezTo>
                    <a:close/>
                  </a:path>
                </a:pathLst>
              </a:custGeom>
              <a:solidFill>
                <a:srgbClr val="007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5633834" y="3937492"/>
                <a:ext cx="152474" cy="180814"/>
              </a:xfrm>
              <a:custGeom>
                <a:rect b="b" l="l" r="r" t="t"/>
                <a:pathLst>
                  <a:path extrusionOk="0" h="8473" w="7145">
                    <a:moveTo>
                      <a:pt x="665" y="0"/>
                    </a:moveTo>
                    <a:lnTo>
                      <a:pt x="1" y="8473"/>
                    </a:lnTo>
                    <a:lnTo>
                      <a:pt x="6274" y="8346"/>
                    </a:lnTo>
                    <a:lnTo>
                      <a:pt x="71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5313008" y="4077739"/>
                <a:ext cx="493722" cy="238176"/>
              </a:xfrm>
              <a:custGeom>
                <a:rect b="b" l="l" r="r" t="t"/>
                <a:pathLst>
                  <a:path extrusionOk="0" h="11161" w="23136">
                    <a:moveTo>
                      <a:pt x="15042" y="0"/>
                    </a:moveTo>
                    <a:cubicBezTo>
                      <a:pt x="14768" y="0"/>
                      <a:pt x="14515" y="68"/>
                      <a:pt x="14287" y="239"/>
                    </a:cubicBezTo>
                    <a:cubicBezTo>
                      <a:pt x="14287" y="239"/>
                      <a:pt x="13666" y="695"/>
                      <a:pt x="11878" y="2316"/>
                    </a:cubicBezTo>
                    <a:cubicBezTo>
                      <a:pt x="10134" y="3934"/>
                      <a:pt x="7104" y="5014"/>
                      <a:pt x="4569" y="6137"/>
                    </a:cubicBezTo>
                    <a:cubicBezTo>
                      <a:pt x="1246" y="7549"/>
                      <a:pt x="333" y="8961"/>
                      <a:pt x="167" y="9915"/>
                    </a:cubicBezTo>
                    <a:cubicBezTo>
                      <a:pt x="0" y="10662"/>
                      <a:pt x="333" y="11161"/>
                      <a:pt x="333" y="11161"/>
                    </a:cubicBezTo>
                    <a:lnTo>
                      <a:pt x="22720" y="10911"/>
                    </a:lnTo>
                    <a:cubicBezTo>
                      <a:pt x="22886" y="10622"/>
                      <a:pt x="22969" y="10164"/>
                      <a:pt x="23009" y="9665"/>
                    </a:cubicBezTo>
                    <a:cubicBezTo>
                      <a:pt x="23135" y="7755"/>
                      <a:pt x="22511" y="4765"/>
                      <a:pt x="22178" y="2854"/>
                    </a:cubicBezTo>
                    <a:cubicBezTo>
                      <a:pt x="22138" y="2648"/>
                      <a:pt x="22095" y="2439"/>
                      <a:pt x="22095" y="2233"/>
                    </a:cubicBezTo>
                    <a:cubicBezTo>
                      <a:pt x="22055" y="1901"/>
                      <a:pt x="22012" y="1651"/>
                      <a:pt x="22012" y="1442"/>
                    </a:cubicBezTo>
                    <a:cubicBezTo>
                      <a:pt x="21983" y="327"/>
                      <a:pt x="21251" y="174"/>
                      <a:pt x="20853" y="174"/>
                    </a:cubicBezTo>
                    <a:cubicBezTo>
                      <a:pt x="20703" y="174"/>
                      <a:pt x="20600" y="196"/>
                      <a:pt x="20600" y="196"/>
                    </a:cubicBezTo>
                    <a:cubicBezTo>
                      <a:pt x="20007" y="789"/>
                      <a:pt x="19391" y="993"/>
                      <a:pt x="18778" y="993"/>
                    </a:cubicBezTo>
                    <a:cubicBezTo>
                      <a:pt x="17425" y="993"/>
                      <a:pt x="16086" y="0"/>
                      <a:pt x="150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5313008" y="4283990"/>
                <a:ext cx="491012" cy="31925"/>
              </a:xfrm>
              <a:custGeom>
                <a:rect b="b" l="l" r="r" t="t"/>
                <a:pathLst>
                  <a:path extrusionOk="0" h="1496" w="23009">
                    <a:moveTo>
                      <a:pt x="23009" y="0"/>
                    </a:moveTo>
                    <a:lnTo>
                      <a:pt x="167" y="250"/>
                    </a:lnTo>
                    <a:cubicBezTo>
                      <a:pt x="0" y="997"/>
                      <a:pt x="333" y="1496"/>
                      <a:pt x="333" y="1496"/>
                    </a:cubicBezTo>
                    <a:lnTo>
                      <a:pt x="22720" y="1246"/>
                    </a:lnTo>
                    <a:cubicBezTo>
                      <a:pt x="22886" y="957"/>
                      <a:pt x="22969" y="499"/>
                      <a:pt x="23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5724251" y="4125369"/>
                <a:ext cx="62057" cy="186149"/>
              </a:xfrm>
              <a:custGeom>
                <a:rect b="b" l="l" r="r" t="t"/>
                <a:pathLst>
                  <a:path extrusionOk="0" h="8723" w="2908">
                    <a:moveTo>
                      <a:pt x="2824" y="1"/>
                    </a:moveTo>
                    <a:cubicBezTo>
                      <a:pt x="1828" y="788"/>
                      <a:pt x="166" y="2450"/>
                      <a:pt x="83" y="5108"/>
                    </a:cubicBezTo>
                    <a:cubicBezTo>
                      <a:pt x="0" y="6686"/>
                      <a:pt x="542" y="7892"/>
                      <a:pt x="1163" y="8723"/>
                    </a:cubicBezTo>
                    <a:lnTo>
                      <a:pt x="1828" y="8679"/>
                    </a:lnTo>
                    <a:cubicBezTo>
                      <a:pt x="1163" y="7932"/>
                      <a:pt x="542" y="6812"/>
                      <a:pt x="582" y="5108"/>
                    </a:cubicBezTo>
                    <a:cubicBezTo>
                      <a:pt x="665" y="2908"/>
                      <a:pt x="1994" y="1413"/>
                      <a:pt x="2907" y="622"/>
                    </a:cubicBezTo>
                    <a:cubicBezTo>
                      <a:pt x="2867" y="416"/>
                      <a:pt x="2824" y="207"/>
                      <a:pt x="28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5536353" y="4131003"/>
                <a:ext cx="47033" cy="22748"/>
              </a:xfrm>
              <a:custGeom>
                <a:rect b="b" l="l" r="r" t="t"/>
                <a:pathLst>
                  <a:path extrusionOk="0" h="1066" w="2204">
                    <a:moveTo>
                      <a:pt x="369" y="0"/>
                    </a:moveTo>
                    <a:cubicBezTo>
                      <a:pt x="212" y="0"/>
                      <a:pt x="75" y="113"/>
                      <a:pt x="44" y="275"/>
                    </a:cubicBezTo>
                    <a:cubicBezTo>
                      <a:pt x="0" y="484"/>
                      <a:pt x="127" y="690"/>
                      <a:pt x="333" y="734"/>
                    </a:cubicBezTo>
                    <a:lnTo>
                      <a:pt x="1745" y="1066"/>
                    </a:lnTo>
                    <a:lnTo>
                      <a:pt x="1828" y="1066"/>
                    </a:lnTo>
                    <a:cubicBezTo>
                      <a:pt x="1994" y="1066"/>
                      <a:pt x="2120" y="940"/>
                      <a:pt x="2160" y="773"/>
                    </a:cubicBezTo>
                    <a:cubicBezTo>
                      <a:pt x="2203" y="567"/>
                      <a:pt x="2077" y="401"/>
                      <a:pt x="1911" y="358"/>
                    </a:cubicBezTo>
                    <a:lnTo>
                      <a:pt x="499" y="26"/>
                    </a:lnTo>
                    <a:cubicBezTo>
                      <a:pt x="455" y="8"/>
                      <a:pt x="411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5565631" y="4106569"/>
                <a:ext cx="46969" cy="22364"/>
              </a:xfrm>
              <a:custGeom>
                <a:rect b="b" l="l" r="r" t="t"/>
                <a:pathLst>
                  <a:path extrusionOk="0" h="1048" w="2201">
                    <a:moveTo>
                      <a:pt x="391" y="1"/>
                    </a:moveTo>
                    <a:cubicBezTo>
                      <a:pt x="240" y="1"/>
                      <a:pt x="78" y="117"/>
                      <a:pt x="40" y="300"/>
                    </a:cubicBezTo>
                    <a:cubicBezTo>
                      <a:pt x="1" y="467"/>
                      <a:pt x="124" y="673"/>
                      <a:pt x="290" y="716"/>
                    </a:cubicBezTo>
                    <a:lnTo>
                      <a:pt x="1702" y="1048"/>
                    </a:lnTo>
                    <a:lnTo>
                      <a:pt x="1785" y="1048"/>
                    </a:lnTo>
                    <a:cubicBezTo>
                      <a:pt x="1951" y="1048"/>
                      <a:pt x="2117" y="965"/>
                      <a:pt x="2160" y="799"/>
                    </a:cubicBezTo>
                    <a:cubicBezTo>
                      <a:pt x="2200" y="589"/>
                      <a:pt x="2077" y="383"/>
                      <a:pt x="1868" y="340"/>
                    </a:cubicBezTo>
                    <a:lnTo>
                      <a:pt x="456" y="8"/>
                    </a:lnTo>
                    <a:cubicBezTo>
                      <a:pt x="435" y="3"/>
                      <a:pt x="413" y="1"/>
                      <a:pt x="3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5507138" y="4150017"/>
                <a:ext cx="46969" cy="23239"/>
              </a:xfrm>
              <a:custGeom>
                <a:rect b="b" l="l" r="r" t="t"/>
                <a:pathLst>
                  <a:path extrusionOk="0" h="1089" w="2201">
                    <a:moveTo>
                      <a:pt x="388" y="0"/>
                    </a:moveTo>
                    <a:cubicBezTo>
                      <a:pt x="238" y="0"/>
                      <a:pt x="78" y="119"/>
                      <a:pt x="40" y="298"/>
                    </a:cubicBezTo>
                    <a:cubicBezTo>
                      <a:pt x="0" y="507"/>
                      <a:pt x="123" y="673"/>
                      <a:pt x="290" y="756"/>
                    </a:cubicBezTo>
                    <a:lnTo>
                      <a:pt x="1702" y="1089"/>
                    </a:lnTo>
                    <a:lnTo>
                      <a:pt x="1785" y="1089"/>
                    </a:lnTo>
                    <a:cubicBezTo>
                      <a:pt x="1951" y="1089"/>
                      <a:pt x="2117" y="962"/>
                      <a:pt x="2160" y="796"/>
                    </a:cubicBezTo>
                    <a:cubicBezTo>
                      <a:pt x="2200" y="590"/>
                      <a:pt x="2077" y="381"/>
                      <a:pt x="1868" y="341"/>
                    </a:cubicBezTo>
                    <a:lnTo>
                      <a:pt x="456" y="9"/>
                    </a:lnTo>
                    <a:cubicBezTo>
                      <a:pt x="434" y="3"/>
                      <a:pt x="411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5477006" y="4167367"/>
                <a:ext cx="47887" cy="22706"/>
              </a:xfrm>
              <a:custGeom>
                <a:rect b="b" l="l" r="r" t="t"/>
                <a:pathLst>
                  <a:path extrusionOk="0" h="1064" w="2244">
                    <a:moveTo>
                      <a:pt x="366" y="0"/>
                    </a:moveTo>
                    <a:cubicBezTo>
                      <a:pt x="208" y="0"/>
                      <a:pt x="74" y="111"/>
                      <a:pt x="40" y="276"/>
                    </a:cubicBezTo>
                    <a:cubicBezTo>
                      <a:pt x="0" y="482"/>
                      <a:pt x="123" y="691"/>
                      <a:pt x="333" y="731"/>
                    </a:cubicBezTo>
                    <a:lnTo>
                      <a:pt x="1745" y="1063"/>
                    </a:lnTo>
                    <a:lnTo>
                      <a:pt x="1828" y="1063"/>
                    </a:lnTo>
                    <a:cubicBezTo>
                      <a:pt x="1994" y="1063"/>
                      <a:pt x="2117" y="940"/>
                      <a:pt x="2160" y="774"/>
                    </a:cubicBezTo>
                    <a:cubicBezTo>
                      <a:pt x="2243" y="565"/>
                      <a:pt x="2117" y="399"/>
                      <a:pt x="1911" y="359"/>
                    </a:cubicBezTo>
                    <a:lnTo>
                      <a:pt x="499" y="26"/>
                    </a:lnTo>
                    <a:cubicBezTo>
                      <a:pt x="454" y="9"/>
                      <a:pt x="409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5445103" y="4182795"/>
                <a:ext cx="46948" cy="23218"/>
              </a:xfrm>
              <a:custGeom>
                <a:rect b="b" l="l" r="r" t="t"/>
                <a:pathLst>
                  <a:path extrusionOk="0" h="1088" w="2200">
                    <a:moveTo>
                      <a:pt x="420" y="0"/>
                    </a:moveTo>
                    <a:cubicBezTo>
                      <a:pt x="240" y="0"/>
                      <a:pt x="78" y="117"/>
                      <a:pt x="40" y="300"/>
                    </a:cubicBezTo>
                    <a:cubicBezTo>
                      <a:pt x="0" y="506"/>
                      <a:pt x="123" y="672"/>
                      <a:pt x="289" y="755"/>
                    </a:cubicBezTo>
                    <a:lnTo>
                      <a:pt x="1701" y="1088"/>
                    </a:lnTo>
                    <a:lnTo>
                      <a:pt x="1784" y="1088"/>
                    </a:lnTo>
                    <a:cubicBezTo>
                      <a:pt x="1951" y="1088"/>
                      <a:pt x="2117" y="965"/>
                      <a:pt x="2160" y="799"/>
                    </a:cubicBezTo>
                    <a:cubicBezTo>
                      <a:pt x="2200" y="589"/>
                      <a:pt x="2077" y="383"/>
                      <a:pt x="1868" y="340"/>
                    </a:cubicBezTo>
                    <a:lnTo>
                      <a:pt x="499" y="8"/>
                    </a:lnTo>
                    <a:cubicBezTo>
                      <a:pt x="472" y="3"/>
                      <a:pt x="446" y="0"/>
                      <a:pt x="4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5409657" y="4196581"/>
                <a:ext cx="46948" cy="22770"/>
              </a:xfrm>
              <a:custGeom>
                <a:rect b="b" l="l" r="r" t="t"/>
                <a:pathLst>
                  <a:path extrusionOk="0" h="1067" w="2200">
                    <a:moveTo>
                      <a:pt x="367" y="0"/>
                    </a:moveTo>
                    <a:cubicBezTo>
                      <a:pt x="209" y="0"/>
                      <a:pt x="74" y="113"/>
                      <a:pt x="40" y="275"/>
                    </a:cubicBezTo>
                    <a:cubicBezTo>
                      <a:pt x="0" y="485"/>
                      <a:pt x="123" y="691"/>
                      <a:pt x="332" y="734"/>
                    </a:cubicBezTo>
                    <a:lnTo>
                      <a:pt x="1744" y="1066"/>
                    </a:lnTo>
                    <a:lnTo>
                      <a:pt x="1827" y="1066"/>
                    </a:lnTo>
                    <a:cubicBezTo>
                      <a:pt x="1994" y="1066"/>
                      <a:pt x="2116" y="940"/>
                      <a:pt x="2160" y="774"/>
                    </a:cubicBezTo>
                    <a:cubicBezTo>
                      <a:pt x="2200" y="568"/>
                      <a:pt x="2077" y="402"/>
                      <a:pt x="1910" y="359"/>
                    </a:cubicBezTo>
                    <a:lnTo>
                      <a:pt x="498" y="26"/>
                    </a:lnTo>
                    <a:cubicBezTo>
                      <a:pt x="454" y="9"/>
                      <a:pt x="410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5622353" y="1994741"/>
                <a:ext cx="545045" cy="1996784"/>
              </a:xfrm>
              <a:custGeom>
                <a:rect b="b" l="l" r="r" t="t"/>
                <a:pathLst>
                  <a:path extrusionOk="0" h="93570" w="25541">
                    <a:moveTo>
                      <a:pt x="10839" y="0"/>
                    </a:moveTo>
                    <a:cubicBezTo>
                      <a:pt x="7516" y="11586"/>
                      <a:pt x="5523" y="26537"/>
                      <a:pt x="5151" y="42403"/>
                    </a:cubicBezTo>
                    <a:lnTo>
                      <a:pt x="4941" y="44064"/>
                    </a:lnTo>
                    <a:lnTo>
                      <a:pt x="4901" y="44811"/>
                    </a:lnTo>
                    <a:lnTo>
                      <a:pt x="1" y="93570"/>
                    </a:lnTo>
                    <a:lnTo>
                      <a:pt x="8141" y="93364"/>
                    </a:lnTo>
                    <a:cubicBezTo>
                      <a:pt x="9719" y="87217"/>
                      <a:pt x="12002" y="77372"/>
                      <a:pt x="13706" y="71226"/>
                    </a:cubicBezTo>
                    <a:cubicBezTo>
                      <a:pt x="18275" y="55736"/>
                      <a:pt x="15866" y="45021"/>
                      <a:pt x="15866" y="45021"/>
                    </a:cubicBezTo>
                    <a:cubicBezTo>
                      <a:pt x="19770" y="33432"/>
                      <a:pt x="24837" y="24295"/>
                      <a:pt x="25541" y="6851"/>
                    </a:cubicBezTo>
                    <a:lnTo>
                      <a:pt x="108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5633001" y="3894940"/>
                <a:ext cx="183439" cy="15984"/>
              </a:xfrm>
              <a:custGeom>
                <a:rect b="b" l="l" r="r" t="t"/>
                <a:pathLst>
                  <a:path extrusionOk="0" h="749" w="8596">
                    <a:moveTo>
                      <a:pt x="8306" y="1"/>
                    </a:moveTo>
                    <a:lnTo>
                      <a:pt x="289" y="123"/>
                    </a:lnTo>
                    <a:cubicBezTo>
                      <a:pt x="123" y="123"/>
                      <a:pt x="0" y="290"/>
                      <a:pt x="0" y="456"/>
                    </a:cubicBezTo>
                    <a:cubicBezTo>
                      <a:pt x="40" y="622"/>
                      <a:pt x="166" y="748"/>
                      <a:pt x="289" y="748"/>
                    </a:cubicBezTo>
                    <a:lnTo>
                      <a:pt x="8306" y="622"/>
                    </a:lnTo>
                    <a:cubicBezTo>
                      <a:pt x="8472" y="622"/>
                      <a:pt x="8595" y="456"/>
                      <a:pt x="8595" y="290"/>
                    </a:cubicBezTo>
                    <a:cubicBezTo>
                      <a:pt x="8595" y="167"/>
                      <a:pt x="8472" y="1"/>
                      <a:pt x="83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5726940" y="2934021"/>
                <a:ext cx="94814" cy="21468"/>
              </a:xfrm>
              <a:custGeom>
                <a:rect b="b" l="l" r="r" t="t"/>
                <a:pathLst>
                  <a:path extrusionOk="0" h="1006" w="4443">
                    <a:moveTo>
                      <a:pt x="4025" y="1"/>
                    </a:moveTo>
                    <a:cubicBezTo>
                      <a:pt x="3999" y="1"/>
                      <a:pt x="3972" y="3"/>
                      <a:pt x="3944" y="9"/>
                    </a:cubicBezTo>
                    <a:cubicBezTo>
                      <a:pt x="3282" y="175"/>
                      <a:pt x="2609" y="247"/>
                      <a:pt x="1952" y="247"/>
                    </a:cubicBezTo>
                    <a:cubicBezTo>
                      <a:pt x="1291" y="247"/>
                      <a:pt x="645" y="174"/>
                      <a:pt x="40" y="49"/>
                    </a:cubicBezTo>
                    <a:lnTo>
                      <a:pt x="0" y="796"/>
                    </a:lnTo>
                    <a:cubicBezTo>
                      <a:pt x="582" y="923"/>
                      <a:pt x="1246" y="1006"/>
                      <a:pt x="1951" y="1006"/>
                    </a:cubicBezTo>
                    <a:cubicBezTo>
                      <a:pt x="2658" y="1006"/>
                      <a:pt x="3363" y="923"/>
                      <a:pt x="4110" y="713"/>
                    </a:cubicBezTo>
                    <a:cubicBezTo>
                      <a:pt x="4320" y="673"/>
                      <a:pt x="4443" y="464"/>
                      <a:pt x="4403" y="298"/>
                    </a:cubicBezTo>
                    <a:cubicBezTo>
                      <a:pt x="4331" y="119"/>
                      <a:pt x="4196" y="1"/>
                      <a:pt x="40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5770324" y="2220710"/>
                <a:ext cx="352772" cy="1675105"/>
              </a:xfrm>
              <a:custGeom>
                <a:rect b="b" l="l" r="r" t="t"/>
                <a:pathLst>
                  <a:path extrusionOk="0" h="78496" w="16531">
                    <a:moveTo>
                      <a:pt x="16241" y="0"/>
                    </a:moveTo>
                    <a:cubicBezTo>
                      <a:pt x="16075" y="0"/>
                      <a:pt x="15949" y="126"/>
                      <a:pt x="15909" y="293"/>
                    </a:cubicBezTo>
                    <a:cubicBezTo>
                      <a:pt x="15909" y="459"/>
                      <a:pt x="14703" y="16779"/>
                      <a:pt x="6397" y="33186"/>
                    </a:cubicBezTo>
                    <a:cubicBezTo>
                      <a:pt x="6357" y="33226"/>
                      <a:pt x="6357" y="33269"/>
                      <a:pt x="6357" y="33352"/>
                    </a:cubicBezTo>
                    <a:cubicBezTo>
                      <a:pt x="6357" y="33518"/>
                      <a:pt x="7187" y="49423"/>
                      <a:pt x="4735" y="59391"/>
                    </a:cubicBezTo>
                    <a:cubicBezTo>
                      <a:pt x="3533" y="64252"/>
                      <a:pt x="1954" y="70604"/>
                      <a:pt x="1" y="78495"/>
                    </a:cubicBezTo>
                    <a:lnTo>
                      <a:pt x="625" y="78495"/>
                    </a:lnTo>
                    <a:cubicBezTo>
                      <a:pt x="2576" y="70648"/>
                      <a:pt x="4154" y="64335"/>
                      <a:pt x="5317" y="59557"/>
                    </a:cubicBezTo>
                    <a:cubicBezTo>
                      <a:pt x="7686" y="49838"/>
                      <a:pt x="7021" y="34638"/>
                      <a:pt x="6978" y="33392"/>
                    </a:cubicBezTo>
                    <a:cubicBezTo>
                      <a:pt x="15284" y="16862"/>
                      <a:pt x="16530" y="499"/>
                      <a:pt x="16530" y="332"/>
                    </a:cubicBezTo>
                    <a:cubicBezTo>
                      <a:pt x="16530" y="166"/>
                      <a:pt x="16407" y="0"/>
                      <a:pt x="162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6338481" y="3956058"/>
                <a:ext cx="162163" cy="152474"/>
              </a:xfrm>
              <a:custGeom>
                <a:rect b="b" l="l" r="r" t="t"/>
                <a:pathLst>
                  <a:path extrusionOk="0" h="7145" w="7599">
                    <a:moveTo>
                      <a:pt x="7101" y="1"/>
                    </a:moveTo>
                    <a:lnTo>
                      <a:pt x="0" y="542"/>
                    </a:lnTo>
                    <a:lnTo>
                      <a:pt x="372" y="7144"/>
                    </a:lnTo>
                    <a:lnTo>
                      <a:pt x="7599" y="6978"/>
                    </a:lnTo>
                    <a:lnTo>
                      <a:pt x="71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6311891" y="4049164"/>
                <a:ext cx="301363" cy="261436"/>
              </a:xfrm>
              <a:custGeom>
                <a:rect b="b" l="l" r="r" t="t"/>
                <a:pathLst>
                  <a:path extrusionOk="0" h="12251" w="14122">
                    <a:moveTo>
                      <a:pt x="5439" y="0"/>
                    </a:moveTo>
                    <a:cubicBezTo>
                      <a:pt x="2117" y="0"/>
                      <a:pt x="1828" y="1578"/>
                      <a:pt x="1496" y="2449"/>
                    </a:cubicBezTo>
                    <a:cubicBezTo>
                      <a:pt x="1329" y="2781"/>
                      <a:pt x="1120" y="3529"/>
                      <a:pt x="954" y="4402"/>
                    </a:cubicBezTo>
                    <a:cubicBezTo>
                      <a:pt x="831" y="4775"/>
                      <a:pt x="748" y="5150"/>
                      <a:pt x="665" y="5522"/>
                    </a:cubicBezTo>
                    <a:cubicBezTo>
                      <a:pt x="499" y="6479"/>
                      <a:pt x="289" y="7476"/>
                      <a:pt x="166" y="8306"/>
                    </a:cubicBezTo>
                    <a:cubicBezTo>
                      <a:pt x="0" y="9177"/>
                      <a:pt x="0" y="10051"/>
                      <a:pt x="0" y="10755"/>
                    </a:cubicBezTo>
                    <a:lnTo>
                      <a:pt x="0" y="10921"/>
                    </a:lnTo>
                    <a:cubicBezTo>
                      <a:pt x="0" y="11171"/>
                      <a:pt x="0" y="11380"/>
                      <a:pt x="40" y="11586"/>
                    </a:cubicBezTo>
                    <a:cubicBezTo>
                      <a:pt x="40" y="12001"/>
                      <a:pt x="83" y="12250"/>
                      <a:pt x="83" y="12250"/>
                    </a:cubicBezTo>
                    <a:lnTo>
                      <a:pt x="14078" y="12250"/>
                    </a:lnTo>
                    <a:cubicBezTo>
                      <a:pt x="14078" y="12250"/>
                      <a:pt x="14121" y="11712"/>
                      <a:pt x="14078" y="10921"/>
                    </a:cubicBezTo>
                    <a:cubicBezTo>
                      <a:pt x="13995" y="9509"/>
                      <a:pt x="13497" y="7227"/>
                      <a:pt x="11586" y="5732"/>
                    </a:cubicBezTo>
                    <a:cubicBezTo>
                      <a:pt x="8928" y="3695"/>
                      <a:pt x="9968" y="4110"/>
                      <a:pt x="9426" y="3196"/>
                    </a:cubicBezTo>
                    <a:cubicBezTo>
                      <a:pt x="9343" y="3113"/>
                      <a:pt x="8888" y="1495"/>
                      <a:pt x="8845" y="1412"/>
                    </a:cubicBezTo>
                    <a:cubicBezTo>
                      <a:pt x="8390" y="455"/>
                      <a:pt x="7974" y="0"/>
                      <a:pt x="54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6311891" y="4143103"/>
                <a:ext cx="50490" cy="153307"/>
              </a:xfrm>
              <a:custGeom>
                <a:rect b="b" l="l" r="r" t="t"/>
                <a:pathLst>
                  <a:path extrusionOk="0" h="7184" w="2366">
                    <a:moveTo>
                      <a:pt x="954" y="0"/>
                    </a:moveTo>
                    <a:cubicBezTo>
                      <a:pt x="831" y="373"/>
                      <a:pt x="748" y="748"/>
                      <a:pt x="665" y="1120"/>
                    </a:cubicBezTo>
                    <a:cubicBezTo>
                      <a:pt x="997" y="2077"/>
                      <a:pt x="1369" y="3695"/>
                      <a:pt x="871" y="5067"/>
                    </a:cubicBezTo>
                    <a:cubicBezTo>
                      <a:pt x="665" y="5566"/>
                      <a:pt x="372" y="5981"/>
                      <a:pt x="0" y="6353"/>
                    </a:cubicBezTo>
                    <a:lnTo>
                      <a:pt x="0" y="6519"/>
                    </a:lnTo>
                    <a:cubicBezTo>
                      <a:pt x="0" y="6769"/>
                      <a:pt x="0" y="6978"/>
                      <a:pt x="40" y="7184"/>
                    </a:cubicBezTo>
                    <a:cubicBezTo>
                      <a:pt x="705" y="6685"/>
                      <a:pt x="1203" y="6064"/>
                      <a:pt x="1496" y="5317"/>
                    </a:cubicBezTo>
                    <a:cubicBezTo>
                      <a:pt x="2366" y="2948"/>
                      <a:pt x="1037" y="123"/>
                      <a:pt x="9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6311891" y="4282218"/>
                <a:ext cx="301363" cy="28382"/>
              </a:xfrm>
              <a:custGeom>
                <a:rect b="b" l="l" r="r" t="t"/>
                <a:pathLst>
                  <a:path extrusionOk="0" h="1330" w="14122">
                    <a:moveTo>
                      <a:pt x="0" y="0"/>
                    </a:moveTo>
                    <a:cubicBezTo>
                      <a:pt x="40" y="791"/>
                      <a:pt x="83" y="1329"/>
                      <a:pt x="83" y="1329"/>
                    </a:cubicBezTo>
                    <a:lnTo>
                      <a:pt x="14078" y="1329"/>
                    </a:lnTo>
                    <a:cubicBezTo>
                      <a:pt x="14078" y="1329"/>
                      <a:pt x="14121" y="791"/>
                      <a:pt x="140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6409372" y="4119736"/>
                <a:ext cx="92210" cy="21617"/>
              </a:xfrm>
              <a:custGeom>
                <a:rect b="b" l="l" r="r" t="t"/>
                <a:pathLst>
                  <a:path extrusionOk="0" h="1013" w="4321">
                    <a:moveTo>
                      <a:pt x="2327" y="1"/>
                    </a:moveTo>
                    <a:cubicBezTo>
                      <a:pt x="1756" y="1"/>
                      <a:pt x="1073" y="64"/>
                      <a:pt x="333" y="265"/>
                    </a:cubicBezTo>
                    <a:cubicBezTo>
                      <a:pt x="124" y="305"/>
                      <a:pt x="1" y="514"/>
                      <a:pt x="41" y="720"/>
                    </a:cubicBezTo>
                    <a:cubicBezTo>
                      <a:pt x="84" y="929"/>
                      <a:pt x="250" y="1012"/>
                      <a:pt x="416" y="1012"/>
                    </a:cubicBezTo>
                    <a:lnTo>
                      <a:pt x="539" y="1012"/>
                    </a:lnTo>
                    <a:cubicBezTo>
                      <a:pt x="1188" y="842"/>
                      <a:pt x="1796" y="787"/>
                      <a:pt x="2307" y="787"/>
                    </a:cubicBezTo>
                    <a:cubicBezTo>
                      <a:pt x="3170" y="787"/>
                      <a:pt x="3754" y="944"/>
                      <a:pt x="3779" y="969"/>
                    </a:cubicBezTo>
                    <a:cubicBezTo>
                      <a:pt x="3806" y="975"/>
                      <a:pt x="3834" y="978"/>
                      <a:pt x="3861" y="978"/>
                    </a:cubicBezTo>
                    <a:cubicBezTo>
                      <a:pt x="4040" y="978"/>
                      <a:pt x="4205" y="859"/>
                      <a:pt x="4277" y="680"/>
                    </a:cubicBezTo>
                    <a:cubicBezTo>
                      <a:pt x="4320" y="471"/>
                      <a:pt x="4194" y="222"/>
                      <a:pt x="3988" y="182"/>
                    </a:cubicBezTo>
                    <a:cubicBezTo>
                      <a:pt x="3936" y="182"/>
                      <a:pt x="3292" y="1"/>
                      <a:pt x="23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6404058" y="4085165"/>
                <a:ext cx="92189" cy="22514"/>
              </a:xfrm>
              <a:custGeom>
                <a:rect b="b" l="l" r="r" t="t"/>
                <a:pathLst>
                  <a:path extrusionOk="0" h="1055" w="4320">
                    <a:moveTo>
                      <a:pt x="2338" y="1"/>
                    </a:moveTo>
                    <a:cubicBezTo>
                      <a:pt x="1763" y="1"/>
                      <a:pt x="1074" y="63"/>
                      <a:pt x="333" y="263"/>
                    </a:cubicBezTo>
                    <a:cubicBezTo>
                      <a:pt x="124" y="307"/>
                      <a:pt x="1" y="513"/>
                      <a:pt x="41" y="722"/>
                    </a:cubicBezTo>
                    <a:cubicBezTo>
                      <a:pt x="124" y="928"/>
                      <a:pt x="250" y="1054"/>
                      <a:pt x="456" y="1054"/>
                    </a:cubicBezTo>
                    <a:cubicBezTo>
                      <a:pt x="499" y="1054"/>
                      <a:pt x="499" y="1054"/>
                      <a:pt x="539" y="1011"/>
                    </a:cubicBezTo>
                    <a:cubicBezTo>
                      <a:pt x="1172" y="850"/>
                      <a:pt x="1762" y="798"/>
                      <a:pt x="2262" y="798"/>
                    </a:cubicBezTo>
                    <a:cubicBezTo>
                      <a:pt x="3172" y="798"/>
                      <a:pt x="3778" y="971"/>
                      <a:pt x="3778" y="971"/>
                    </a:cubicBezTo>
                    <a:cubicBezTo>
                      <a:pt x="3805" y="976"/>
                      <a:pt x="3832" y="979"/>
                      <a:pt x="3859" y="979"/>
                    </a:cubicBezTo>
                    <a:cubicBezTo>
                      <a:pt x="4047" y="979"/>
                      <a:pt x="4242" y="862"/>
                      <a:pt x="4277" y="679"/>
                    </a:cubicBezTo>
                    <a:cubicBezTo>
                      <a:pt x="4320" y="473"/>
                      <a:pt x="4194" y="263"/>
                      <a:pt x="3988" y="180"/>
                    </a:cubicBezTo>
                    <a:cubicBezTo>
                      <a:pt x="3961" y="180"/>
                      <a:pt x="3311" y="1"/>
                      <a:pt x="23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6421792" y="4146731"/>
                <a:ext cx="92189" cy="22066"/>
              </a:xfrm>
              <a:custGeom>
                <a:rect b="b" l="l" r="r" t="t"/>
                <a:pathLst>
                  <a:path extrusionOk="0" h="1034" w="4320">
                    <a:moveTo>
                      <a:pt x="2354" y="1"/>
                    </a:moveTo>
                    <a:cubicBezTo>
                      <a:pt x="1775" y="1"/>
                      <a:pt x="1080" y="59"/>
                      <a:pt x="333" y="246"/>
                    </a:cubicBezTo>
                    <a:cubicBezTo>
                      <a:pt x="123" y="286"/>
                      <a:pt x="0" y="495"/>
                      <a:pt x="40" y="744"/>
                    </a:cubicBezTo>
                    <a:cubicBezTo>
                      <a:pt x="83" y="910"/>
                      <a:pt x="249" y="1033"/>
                      <a:pt x="455" y="1033"/>
                    </a:cubicBezTo>
                    <a:lnTo>
                      <a:pt x="539" y="1033"/>
                    </a:lnTo>
                    <a:cubicBezTo>
                      <a:pt x="1209" y="846"/>
                      <a:pt x="1832" y="788"/>
                      <a:pt x="2349" y="788"/>
                    </a:cubicBezTo>
                    <a:cubicBezTo>
                      <a:pt x="3211" y="788"/>
                      <a:pt x="3778" y="950"/>
                      <a:pt x="3778" y="950"/>
                    </a:cubicBezTo>
                    <a:cubicBezTo>
                      <a:pt x="3806" y="956"/>
                      <a:pt x="3833" y="959"/>
                      <a:pt x="3861" y="959"/>
                    </a:cubicBezTo>
                    <a:cubicBezTo>
                      <a:pt x="4040" y="959"/>
                      <a:pt x="4204" y="840"/>
                      <a:pt x="4276" y="661"/>
                    </a:cubicBezTo>
                    <a:cubicBezTo>
                      <a:pt x="4320" y="452"/>
                      <a:pt x="4193" y="246"/>
                      <a:pt x="3987" y="163"/>
                    </a:cubicBezTo>
                    <a:cubicBezTo>
                      <a:pt x="3960" y="163"/>
                      <a:pt x="3318" y="1"/>
                      <a:pt x="23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6436815" y="4177332"/>
                <a:ext cx="92189" cy="21596"/>
              </a:xfrm>
              <a:custGeom>
                <a:rect b="b" l="l" r="r" t="t"/>
                <a:pathLst>
                  <a:path extrusionOk="0" h="1012" w="4320">
                    <a:moveTo>
                      <a:pt x="2339" y="1"/>
                    </a:moveTo>
                    <a:cubicBezTo>
                      <a:pt x="1763" y="1"/>
                      <a:pt x="1074" y="64"/>
                      <a:pt x="333" y="264"/>
                    </a:cubicBezTo>
                    <a:cubicBezTo>
                      <a:pt x="127" y="307"/>
                      <a:pt x="1" y="513"/>
                      <a:pt x="44" y="722"/>
                    </a:cubicBezTo>
                    <a:cubicBezTo>
                      <a:pt x="84" y="928"/>
                      <a:pt x="250" y="1011"/>
                      <a:pt x="459" y="1011"/>
                    </a:cubicBezTo>
                    <a:lnTo>
                      <a:pt x="542" y="1011"/>
                    </a:lnTo>
                    <a:cubicBezTo>
                      <a:pt x="1219" y="839"/>
                      <a:pt x="1849" y="785"/>
                      <a:pt x="2370" y="785"/>
                    </a:cubicBezTo>
                    <a:cubicBezTo>
                      <a:pt x="3221" y="785"/>
                      <a:pt x="3782" y="928"/>
                      <a:pt x="3782" y="928"/>
                    </a:cubicBezTo>
                    <a:cubicBezTo>
                      <a:pt x="3826" y="946"/>
                      <a:pt x="3870" y="954"/>
                      <a:pt x="3914" y="954"/>
                    </a:cubicBezTo>
                    <a:cubicBezTo>
                      <a:pt x="4072" y="954"/>
                      <a:pt x="4215" y="843"/>
                      <a:pt x="4280" y="679"/>
                    </a:cubicBezTo>
                    <a:cubicBezTo>
                      <a:pt x="4320" y="473"/>
                      <a:pt x="4197" y="224"/>
                      <a:pt x="3988" y="181"/>
                    </a:cubicBezTo>
                    <a:cubicBezTo>
                      <a:pt x="3963" y="181"/>
                      <a:pt x="3313" y="1"/>
                      <a:pt x="23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6185110" y="2009765"/>
                <a:ext cx="427205" cy="1978218"/>
              </a:xfrm>
              <a:custGeom>
                <a:rect b="b" l="l" r="r" t="t"/>
                <a:pathLst>
                  <a:path extrusionOk="0" h="92700" w="20019">
                    <a:moveTo>
                      <a:pt x="16241" y="1"/>
                    </a:moveTo>
                    <a:lnTo>
                      <a:pt x="1" y="8682"/>
                    </a:lnTo>
                    <a:cubicBezTo>
                      <a:pt x="250" y="16198"/>
                      <a:pt x="3449" y="45230"/>
                      <a:pt x="3449" y="45230"/>
                    </a:cubicBezTo>
                    <a:cubicBezTo>
                      <a:pt x="3449" y="45230"/>
                      <a:pt x="831" y="50879"/>
                      <a:pt x="3283" y="65621"/>
                    </a:cubicBezTo>
                    <a:cubicBezTo>
                      <a:pt x="4652" y="73927"/>
                      <a:pt x="6107" y="82483"/>
                      <a:pt x="6606" y="92700"/>
                    </a:cubicBezTo>
                    <a:lnTo>
                      <a:pt x="14786" y="92700"/>
                    </a:lnTo>
                    <a:lnTo>
                      <a:pt x="15949" y="46726"/>
                    </a:lnTo>
                    <a:cubicBezTo>
                      <a:pt x="15992" y="45852"/>
                      <a:pt x="15992" y="44981"/>
                      <a:pt x="16032" y="44107"/>
                    </a:cubicBezTo>
                    <a:cubicBezTo>
                      <a:pt x="16032" y="43818"/>
                      <a:pt x="16032" y="43569"/>
                      <a:pt x="16075" y="43320"/>
                    </a:cubicBezTo>
                    <a:cubicBezTo>
                      <a:pt x="20019" y="13002"/>
                      <a:pt x="16241" y="1"/>
                      <a:pt x="16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6202844" y="2213455"/>
                <a:ext cx="165790" cy="1711639"/>
              </a:xfrm>
              <a:custGeom>
                <a:rect b="b" l="l" r="r" t="t"/>
                <a:pathLst>
                  <a:path extrusionOk="0" h="80208" w="7769">
                    <a:moveTo>
                      <a:pt x="395" y="0"/>
                    </a:moveTo>
                    <a:cubicBezTo>
                      <a:pt x="374" y="0"/>
                      <a:pt x="354" y="3"/>
                      <a:pt x="333" y="8"/>
                    </a:cubicBezTo>
                    <a:cubicBezTo>
                      <a:pt x="127" y="8"/>
                      <a:pt x="0" y="174"/>
                      <a:pt x="0" y="383"/>
                    </a:cubicBezTo>
                    <a:lnTo>
                      <a:pt x="4197" y="35021"/>
                    </a:lnTo>
                    <a:cubicBezTo>
                      <a:pt x="4031" y="35808"/>
                      <a:pt x="2160" y="43533"/>
                      <a:pt x="3074" y="49640"/>
                    </a:cubicBezTo>
                    <a:cubicBezTo>
                      <a:pt x="3406" y="52006"/>
                      <a:pt x="5526" y="66253"/>
                      <a:pt x="7144" y="80208"/>
                    </a:cubicBezTo>
                    <a:lnTo>
                      <a:pt x="7768" y="80208"/>
                    </a:lnTo>
                    <a:cubicBezTo>
                      <a:pt x="6147" y="66253"/>
                      <a:pt x="4114" y="51923"/>
                      <a:pt x="3738" y="49514"/>
                    </a:cubicBezTo>
                    <a:cubicBezTo>
                      <a:pt x="2824" y="43284"/>
                      <a:pt x="4901" y="35227"/>
                      <a:pt x="4901" y="35144"/>
                    </a:cubicBezTo>
                    <a:lnTo>
                      <a:pt x="4901" y="34978"/>
                    </a:lnTo>
                    <a:lnTo>
                      <a:pt x="708" y="300"/>
                    </a:lnTo>
                    <a:cubicBezTo>
                      <a:pt x="670" y="117"/>
                      <a:pt x="539" y="0"/>
                      <a:pt x="3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6324289" y="3925072"/>
                <a:ext cx="176354" cy="12441"/>
              </a:xfrm>
              <a:custGeom>
                <a:rect b="b" l="l" r="r" t="t"/>
                <a:pathLst>
                  <a:path extrusionOk="0" h="583" w="8264">
                    <a:moveTo>
                      <a:pt x="290" y="1"/>
                    </a:moveTo>
                    <a:cubicBezTo>
                      <a:pt x="124" y="1"/>
                      <a:pt x="1" y="124"/>
                      <a:pt x="1" y="290"/>
                    </a:cubicBezTo>
                    <a:cubicBezTo>
                      <a:pt x="1" y="456"/>
                      <a:pt x="124" y="582"/>
                      <a:pt x="290" y="582"/>
                    </a:cubicBezTo>
                    <a:lnTo>
                      <a:pt x="8015" y="582"/>
                    </a:lnTo>
                    <a:cubicBezTo>
                      <a:pt x="8141" y="582"/>
                      <a:pt x="8264" y="456"/>
                      <a:pt x="8264" y="290"/>
                    </a:cubicBezTo>
                    <a:cubicBezTo>
                      <a:pt x="8264" y="124"/>
                      <a:pt x="8141" y="1"/>
                      <a:pt x="80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6404058" y="2934192"/>
                <a:ext cx="124113" cy="26611"/>
              </a:xfrm>
              <a:custGeom>
                <a:rect b="b" l="l" r="r" t="t"/>
                <a:pathLst>
                  <a:path extrusionOk="0" h="1247" w="5816">
                    <a:moveTo>
                      <a:pt x="5815" y="1"/>
                    </a:moveTo>
                    <a:cubicBezTo>
                      <a:pt x="4857" y="274"/>
                      <a:pt x="3685" y="529"/>
                      <a:pt x="2450" y="529"/>
                    </a:cubicBezTo>
                    <a:cubicBezTo>
                      <a:pt x="1810" y="529"/>
                      <a:pt x="1152" y="460"/>
                      <a:pt x="499" y="290"/>
                    </a:cubicBezTo>
                    <a:cubicBezTo>
                      <a:pt x="473" y="285"/>
                      <a:pt x="446" y="283"/>
                      <a:pt x="420" y="283"/>
                    </a:cubicBezTo>
                    <a:cubicBezTo>
                      <a:pt x="240" y="283"/>
                      <a:pt x="78" y="400"/>
                      <a:pt x="41" y="582"/>
                    </a:cubicBezTo>
                    <a:cubicBezTo>
                      <a:pt x="1" y="749"/>
                      <a:pt x="124" y="955"/>
                      <a:pt x="290" y="998"/>
                    </a:cubicBezTo>
                    <a:cubicBezTo>
                      <a:pt x="1037" y="1204"/>
                      <a:pt x="1785" y="1247"/>
                      <a:pt x="2493" y="1247"/>
                    </a:cubicBezTo>
                    <a:cubicBezTo>
                      <a:pt x="3695" y="1247"/>
                      <a:pt x="4818" y="1038"/>
                      <a:pt x="5772" y="788"/>
                    </a:cubicBezTo>
                    <a:cubicBezTo>
                      <a:pt x="5772" y="499"/>
                      <a:pt x="5772" y="250"/>
                      <a:pt x="5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6141726" y="1797986"/>
                <a:ext cx="46948" cy="360006"/>
              </a:xfrm>
              <a:custGeom>
                <a:rect b="b" l="l" r="r" t="t"/>
                <a:pathLst>
                  <a:path extrusionOk="0" h="16870" w="2200">
                    <a:moveTo>
                      <a:pt x="1578" y="0"/>
                    </a:moveTo>
                    <a:cubicBezTo>
                      <a:pt x="1535" y="455"/>
                      <a:pt x="1495" y="954"/>
                      <a:pt x="1452" y="1535"/>
                    </a:cubicBezTo>
                    <a:cubicBezTo>
                      <a:pt x="1412" y="1744"/>
                      <a:pt x="1412" y="1950"/>
                      <a:pt x="1412" y="2160"/>
                    </a:cubicBezTo>
                    <a:cubicBezTo>
                      <a:pt x="1203" y="4818"/>
                      <a:pt x="871" y="8596"/>
                      <a:pt x="455" y="12416"/>
                    </a:cubicBezTo>
                    <a:cubicBezTo>
                      <a:pt x="455" y="12626"/>
                      <a:pt x="416" y="12832"/>
                      <a:pt x="416" y="13041"/>
                    </a:cubicBezTo>
                    <a:cubicBezTo>
                      <a:pt x="289" y="14204"/>
                      <a:pt x="166" y="15407"/>
                      <a:pt x="0" y="16530"/>
                    </a:cubicBezTo>
                    <a:cubicBezTo>
                      <a:pt x="0" y="16696"/>
                      <a:pt x="123" y="16862"/>
                      <a:pt x="289" y="16862"/>
                    </a:cubicBezTo>
                    <a:cubicBezTo>
                      <a:pt x="311" y="16867"/>
                      <a:pt x="331" y="16870"/>
                      <a:pt x="351" y="16870"/>
                    </a:cubicBezTo>
                    <a:cubicBezTo>
                      <a:pt x="486" y="16870"/>
                      <a:pt x="587" y="16758"/>
                      <a:pt x="622" y="16613"/>
                    </a:cubicBezTo>
                    <a:cubicBezTo>
                      <a:pt x="748" y="15407"/>
                      <a:pt x="914" y="14204"/>
                      <a:pt x="1037" y="12998"/>
                    </a:cubicBezTo>
                    <a:cubicBezTo>
                      <a:pt x="1037" y="12792"/>
                      <a:pt x="1080" y="12583"/>
                      <a:pt x="1080" y="12377"/>
                    </a:cubicBezTo>
                    <a:cubicBezTo>
                      <a:pt x="1495" y="8556"/>
                      <a:pt x="1784" y="4818"/>
                      <a:pt x="1994" y="2200"/>
                    </a:cubicBezTo>
                    <a:cubicBezTo>
                      <a:pt x="2034" y="1950"/>
                      <a:pt x="2034" y="1744"/>
                      <a:pt x="2077" y="1578"/>
                    </a:cubicBezTo>
                    <a:cubicBezTo>
                      <a:pt x="2117" y="954"/>
                      <a:pt x="2160" y="455"/>
                      <a:pt x="2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6105341" y="1796215"/>
                <a:ext cx="87814" cy="280088"/>
              </a:xfrm>
              <a:custGeom>
                <a:rect b="b" l="l" r="r" t="t"/>
                <a:pathLst>
                  <a:path extrusionOk="0" h="13125" w="4115">
                    <a:moveTo>
                      <a:pt x="748" y="0"/>
                    </a:moveTo>
                    <a:cubicBezTo>
                      <a:pt x="708" y="455"/>
                      <a:pt x="665" y="954"/>
                      <a:pt x="625" y="1495"/>
                    </a:cubicBezTo>
                    <a:cubicBezTo>
                      <a:pt x="625" y="1701"/>
                      <a:pt x="625" y="1910"/>
                      <a:pt x="582" y="2116"/>
                    </a:cubicBezTo>
                    <a:cubicBezTo>
                      <a:pt x="333" y="5605"/>
                      <a:pt x="1" y="10506"/>
                      <a:pt x="1" y="11712"/>
                    </a:cubicBezTo>
                    <a:cubicBezTo>
                      <a:pt x="1" y="12167"/>
                      <a:pt x="210" y="12543"/>
                      <a:pt x="542" y="12749"/>
                    </a:cubicBezTo>
                    <a:cubicBezTo>
                      <a:pt x="792" y="12958"/>
                      <a:pt x="1164" y="13081"/>
                      <a:pt x="1539" y="13124"/>
                    </a:cubicBezTo>
                    <a:lnTo>
                      <a:pt x="2121" y="13124"/>
                    </a:lnTo>
                    <a:cubicBezTo>
                      <a:pt x="2327" y="13124"/>
                      <a:pt x="2536" y="13124"/>
                      <a:pt x="2742" y="13081"/>
                    </a:cubicBezTo>
                    <a:cubicBezTo>
                      <a:pt x="3283" y="12998"/>
                      <a:pt x="3739" y="12875"/>
                      <a:pt x="3865" y="12832"/>
                    </a:cubicBezTo>
                    <a:cubicBezTo>
                      <a:pt x="4031" y="12792"/>
                      <a:pt x="4114" y="12626"/>
                      <a:pt x="4071" y="12460"/>
                    </a:cubicBezTo>
                    <a:cubicBezTo>
                      <a:pt x="4038" y="12321"/>
                      <a:pt x="3887" y="12240"/>
                      <a:pt x="3766" y="12240"/>
                    </a:cubicBezTo>
                    <a:cubicBezTo>
                      <a:pt x="3742" y="12240"/>
                      <a:pt x="3719" y="12244"/>
                      <a:pt x="3699" y="12250"/>
                    </a:cubicBezTo>
                    <a:cubicBezTo>
                      <a:pt x="3489" y="12293"/>
                      <a:pt x="3157" y="12377"/>
                      <a:pt x="2785" y="12460"/>
                    </a:cubicBezTo>
                    <a:cubicBezTo>
                      <a:pt x="2576" y="12460"/>
                      <a:pt x="2370" y="12499"/>
                      <a:pt x="2160" y="12499"/>
                    </a:cubicBezTo>
                    <a:cubicBezTo>
                      <a:pt x="2047" y="12509"/>
                      <a:pt x="1936" y="12515"/>
                      <a:pt x="1829" y="12515"/>
                    </a:cubicBezTo>
                    <a:cubicBezTo>
                      <a:pt x="1464" y="12515"/>
                      <a:pt x="1140" y="12453"/>
                      <a:pt x="914" y="12293"/>
                    </a:cubicBezTo>
                    <a:cubicBezTo>
                      <a:pt x="708" y="12127"/>
                      <a:pt x="625" y="11961"/>
                      <a:pt x="625" y="11669"/>
                    </a:cubicBezTo>
                    <a:cubicBezTo>
                      <a:pt x="582" y="10506"/>
                      <a:pt x="958" y="5605"/>
                      <a:pt x="1207" y="2160"/>
                    </a:cubicBezTo>
                    <a:cubicBezTo>
                      <a:pt x="1207" y="1950"/>
                      <a:pt x="1247" y="1744"/>
                      <a:pt x="1247" y="1535"/>
                    </a:cubicBezTo>
                    <a:cubicBezTo>
                      <a:pt x="1290" y="997"/>
                      <a:pt x="1330" y="455"/>
                      <a:pt x="1373" y="40"/>
                    </a:cubicBezTo>
                    <a:cubicBezTo>
                      <a:pt x="1164" y="40"/>
                      <a:pt x="958" y="40"/>
                      <a:pt x="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5887310" y="847866"/>
                <a:ext cx="823425" cy="1007653"/>
              </a:xfrm>
              <a:custGeom>
                <a:rect b="b" l="l" r="r" t="t"/>
                <a:pathLst>
                  <a:path extrusionOk="0" h="47219" w="38586">
                    <a:moveTo>
                      <a:pt x="26415" y="1"/>
                    </a:moveTo>
                    <a:lnTo>
                      <a:pt x="14913" y="954"/>
                    </a:lnTo>
                    <a:lnTo>
                      <a:pt x="13790" y="1081"/>
                    </a:lnTo>
                    <a:cubicBezTo>
                      <a:pt x="12211" y="1247"/>
                      <a:pt x="10467" y="1204"/>
                      <a:pt x="9430" y="1413"/>
                    </a:cubicBezTo>
                    <a:cubicBezTo>
                      <a:pt x="8473" y="1662"/>
                      <a:pt x="7892" y="1579"/>
                      <a:pt x="6938" y="1868"/>
                    </a:cubicBezTo>
                    <a:cubicBezTo>
                      <a:pt x="4653" y="2533"/>
                      <a:pt x="4736" y="5606"/>
                      <a:pt x="4031" y="9387"/>
                    </a:cubicBezTo>
                    <a:cubicBezTo>
                      <a:pt x="3988" y="9427"/>
                      <a:pt x="3988" y="9510"/>
                      <a:pt x="3988" y="9593"/>
                    </a:cubicBezTo>
                    <a:lnTo>
                      <a:pt x="3988" y="9636"/>
                    </a:lnTo>
                    <a:cubicBezTo>
                      <a:pt x="3865" y="10301"/>
                      <a:pt x="3699" y="10922"/>
                      <a:pt x="3533" y="11547"/>
                    </a:cubicBezTo>
                    <a:cubicBezTo>
                      <a:pt x="3367" y="12251"/>
                      <a:pt x="3157" y="12959"/>
                      <a:pt x="2908" y="13623"/>
                    </a:cubicBezTo>
                    <a:cubicBezTo>
                      <a:pt x="1579" y="17777"/>
                      <a:pt x="1" y="19687"/>
                      <a:pt x="250" y="22302"/>
                    </a:cubicBezTo>
                    <a:cubicBezTo>
                      <a:pt x="499" y="24711"/>
                      <a:pt x="2951" y="27910"/>
                      <a:pt x="3573" y="28615"/>
                    </a:cubicBezTo>
                    <a:lnTo>
                      <a:pt x="3822" y="28864"/>
                    </a:lnTo>
                    <a:lnTo>
                      <a:pt x="3822" y="28907"/>
                    </a:lnTo>
                    <a:cubicBezTo>
                      <a:pt x="3782" y="28990"/>
                      <a:pt x="3782" y="29073"/>
                      <a:pt x="3782" y="29196"/>
                    </a:cubicBezTo>
                    <a:cubicBezTo>
                      <a:pt x="3739" y="29611"/>
                      <a:pt x="3656" y="30070"/>
                      <a:pt x="3573" y="30608"/>
                    </a:cubicBezTo>
                    <a:cubicBezTo>
                      <a:pt x="1994" y="38709"/>
                      <a:pt x="127" y="45520"/>
                      <a:pt x="127" y="45520"/>
                    </a:cubicBezTo>
                    <a:cubicBezTo>
                      <a:pt x="127" y="45520"/>
                      <a:pt x="12081" y="47219"/>
                      <a:pt x="23670" y="47219"/>
                    </a:cubicBezTo>
                    <a:cubicBezTo>
                      <a:pt x="25640" y="47219"/>
                      <a:pt x="27600" y="47170"/>
                      <a:pt x="29489" y="47055"/>
                    </a:cubicBezTo>
                    <a:cubicBezTo>
                      <a:pt x="28950" y="41407"/>
                      <a:pt x="28950" y="36007"/>
                      <a:pt x="28950" y="36007"/>
                    </a:cubicBezTo>
                    <a:cubicBezTo>
                      <a:pt x="29156" y="34346"/>
                      <a:pt x="29156" y="32602"/>
                      <a:pt x="29615" y="30901"/>
                    </a:cubicBezTo>
                    <a:cubicBezTo>
                      <a:pt x="30984" y="26953"/>
                      <a:pt x="32562" y="24172"/>
                      <a:pt x="33974" y="20102"/>
                    </a:cubicBezTo>
                    <a:cubicBezTo>
                      <a:pt x="34057" y="19853"/>
                      <a:pt x="34140" y="19561"/>
                      <a:pt x="34266" y="19312"/>
                    </a:cubicBezTo>
                    <a:cubicBezTo>
                      <a:pt x="34306" y="19145"/>
                      <a:pt x="34389" y="18979"/>
                      <a:pt x="34432" y="18813"/>
                    </a:cubicBezTo>
                    <a:cubicBezTo>
                      <a:pt x="34888" y="17527"/>
                      <a:pt x="35386" y="16281"/>
                      <a:pt x="35928" y="15075"/>
                    </a:cubicBezTo>
                    <a:cubicBezTo>
                      <a:pt x="38210" y="9759"/>
                      <a:pt x="38586" y="3779"/>
                      <a:pt x="33103" y="1951"/>
                    </a:cubicBezTo>
                    <a:cubicBezTo>
                      <a:pt x="32688" y="1828"/>
                      <a:pt x="32313" y="1662"/>
                      <a:pt x="31897" y="1579"/>
                    </a:cubicBezTo>
                    <a:cubicBezTo>
                      <a:pt x="29322" y="748"/>
                      <a:pt x="27163" y="207"/>
                      <a:pt x="26581" y="41"/>
                    </a:cubicBezTo>
                    <a:cubicBezTo>
                      <a:pt x="26458" y="41"/>
                      <a:pt x="26415" y="1"/>
                      <a:pt x="264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6182485" y="887409"/>
                <a:ext cx="255269" cy="88113"/>
              </a:xfrm>
              <a:custGeom>
                <a:rect b="b" l="l" r="r" t="t"/>
                <a:pathLst>
                  <a:path extrusionOk="0" h="4129" w="11962">
                    <a:moveTo>
                      <a:pt x="11709" y="0"/>
                    </a:moveTo>
                    <a:cubicBezTo>
                      <a:pt x="11641" y="0"/>
                      <a:pt x="11573" y="31"/>
                      <a:pt x="11503" y="98"/>
                    </a:cubicBezTo>
                    <a:cubicBezTo>
                      <a:pt x="11471" y="133"/>
                      <a:pt x="8034" y="3622"/>
                      <a:pt x="3656" y="3622"/>
                    </a:cubicBezTo>
                    <a:cubicBezTo>
                      <a:pt x="2605" y="3622"/>
                      <a:pt x="1499" y="3421"/>
                      <a:pt x="373" y="2922"/>
                    </a:cubicBezTo>
                    <a:cubicBezTo>
                      <a:pt x="342" y="2913"/>
                      <a:pt x="309" y="2908"/>
                      <a:pt x="276" y="2908"/>
                    </a:cubicBezTo>
                    <a:cubicBezTo>
                      <a:pt x="175" y="2908"/>
                      <a:pt x="73" y="2954"/>
                      <a:pt x="41" y="3049"/>
                    </a:cubicBezTo>
                    <a:cubicBezTo>
                      <a:pt x="1" y="3172"/>
                      <a:pt x="41" y="3338"/>
                      <a:pt x="167" y="3381"/>
                    </a:cubicBezTo>
                    <a:cubicBezTo>
                      <a:pt x="1287" y="3879"/>
                      <a:pt x="2449" y="4128"/>
                      <a:pt x="3656" y="4128"/>
                    </a:cubicBezTo>
                    <a:cubicBezTo>
                      <a:pt x="5191" y="4128"/>
                      <a:pt x="6769" y="3713"/>
                      <a:pt x="8347" y="2922"/>
                    </a:cubicBezTo>
                    <a:cubicBezTo>
                      <a:pt x="10467" y="1843"/>
                      <a:pt x="11796" y="474"/>
                      <a:pt x="11879" y="430"/>
                    </a:cubicBezTo>
                    <a:cubicBezTo>
                      <a:pt x="11962" y="308"/>
                      <a:pt x="11962" y="181"/>
                      <a:pt x="11879" y="58"/>
                    </a:cubicBezTo>
                    <a:cubicBezTo>
                      <a:pt x="11822" y="21"/>
                      <a:pt x="11766" y="0"/>
                      <a:pt x="11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5944053" y="944450"/>
                <a:ext cx="46094" cy="168415"/>
              </a:xfrm>
              <a:custGeom>
                <a:rect b="b" l="l" r="r" t="t"/>
                <a:pathLst>
                  <a:path extrusionOk="0" h="7892" w="2160">
                    <a:moveTo>
                      <a:pt x="1871" y="0"/>
                    </a:moveTo>
                    <a:cubicBezTo>
                      <a:pt x="1704" y="0"/>
                      <a:pt x="1578" y="126"/>
                      <a:pt x="1578" y="293"/>
                    </a:cubicBezTo>
                    <a:cubicBezTo>
                      <a:pt x="1412" y="3200"/>
                      <a:pt x="748" y="5649"/>
                      <a:pt x="0" y="7851"/>
                    </a:cubicBezTo>
                    <a:lnTo>
                      <a:pt x="166" y="7851"/>
                    </a:lnTo>
                    <a:cubicBezTo>
                      <a:pt x="292" y="7891"/>
                      <a:pt x="415" y="7891"/>
                      <a:pt x="498" y="7891"/>
                    </a:cubicBezTo>
                    <a:lnTo>
                      <a:pt x="625" y="7891"/>
                    </a:lnTo>
                    <a:cubicBezTo>
                      <a:pt x="1372" y="5692"/>
                      <a:pt x="1994" y="3240"/>
                      <a:pt x="2160" y="332"/>
                    </a:cubicBezTo>
                    <a:cubicBezTo>
                      <a:pt x="2160" y="166"/>
                      <a:pt x="2037" y="0"/>
                      <a:pt x="18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6109822" y="407024"/>
                <a:ext cx="388687" cy="503069"/>
              </a:xfrm>
              <a:custGeom>
                <a:rect b="b" l="l" r="r" t="t"/>
                <a:pathLst>
                  <a:path extrusionOk="0" h="23574" w="18214">
                    <a:moveTo>
                      <a:pt x="8931" y="0"/>
                    </a:moveTo>
                    <a:cubicBezTo>
                      <a:pt x="7183" y="0"/>
                      <a:pt x="5676" y="682"/>
                      <a:pt x="4652" y="1013"/>
                    </a:cubicBezTo>
                    <a:cubicBezTo>
                      <a:pt x="2532" y="1637"/>
                      <a:pt x="1203" y="4378"/>
                      <a:pt x="1203" y="8282"/>
                    </a:cubicBezTo>
                    <a:lnTo>
                      <a:pt x="1203" y="8947"/>
                    </a:lnTo>
                    <a:cubicBezTo>
                      <a:pt x="997" y="9030"/>
                      <a:pt x="788" y="9236"/>
                      <a:pt x="582" y="9611"/>
                    </a:cubicBezTo>
                    <a:cubicBezTo>
                      <a:pt x="0" y="10897"/>
                      <a:pt x="206" y="13183"/>
                      <a:pt x="1369" y="13804"/>
                    </a:cubicBezTo>
                    <a:cubicBezTo>
                      <a:pt x="1495" y="15133"/>
                      <a:pt x="1744" y="15924"/>
                      <a:pt x="2200" y="16423"/>
                    </a:cubicBezTo>
                    <a:cubicBezTo>
                      <a:pt x="3240" y="17459"/>
                      <a:pt x="4569" y="17875"/>
                      <a:pt x="6021" y="17958"/>
                    </a:cubicBezTo>
                    <a:lnTo>
                      <a:pt x="5815" y="22237"/>
                    </a:lnTo>
                    <a:cubicBezTo>
                      <a:pt x="5815" y="22237"/>
                      <a:pt x="6690" y="23573"/>
                      <a:pt x="8946" y="23573"/>
                    </a:cubicBezTo>
                    <a:cubicBezTo>
                      <a:pt x="10399" y="23573"/>
                      <a:pt x="12424" y="23019"/>
                      <a:pt x="15158" y="21197"/>
                    </a:cubicBezTo>
                    <a:cubicBezTo>
                      <a:pt x="14493" y="19536"/>
                      <a:pt x="13955" y="17210"/>
                      <a:pt x="14493" y="15509"/>
                    </a:cubicBezTo>
                    <a:cubicBezTo>
                      <a:pt x="14576" y="15177"/>
                      <a:pt x="14619" y="14844"/>
                      <a:pt x="14702" y="14512"/>
                    </a:cubicBezTo>
                    <a:lnTo>
                      <a:pt x="14702" y="14469"/>
                    </a:lnTo>
                    <a:cubicBezTo>
                      <a:pt x="14736" y="14471"/>
                      <a:pt x="14769" y="14472"/>
                      <a:pt x="14802" y="14472"/>
                    </a:cubicBezTo>
                    <a:cubicBezTo>
                      <a:pt x="16706" y="14472"/>
                      <a:pt x="18213" y="10955"/>
                      <a:pt x="17194" y="9485"/>
                    </a:cubicBezTo>
                    <a:cubicBezTo>
                      <a:pt x="16787" y="8901"/>
                      <a:pt x="16350" y="8690"/>
                      <a:pt x="15919" y="8690"/>
                    </a:cubicBezTo>
                    <a:cubicBezTo>
                      <a:pt x="15646" y="8690"/>
                      <a:pt x="15375" y="8775"/>
                      <a:pt x="15118" y="8904"/>
                    </a:cubicBezTo>
                    <a:cubicBezTo>
                      <a:pt x="15118" y="8073"/>
                      <a:pt x="15035" y="7242"/>
                      <a:pt x="14952" y="6412"/>
                    </a:cubicBezTo>
                    <a:cubicBezTo>
                      <a:pt x="15118" y="3754"/>
                      <a:pt x="13496" y="1262"/>
                      <a:pt x="11004" y="348"/>
                    </a:cubicBezTo>
                    <a:cubicBezTo>
                      <a:pt x="10287" y="98"/>
                      <a:pt x="9592" y="0"/>
                      <a:pt x="89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6096485" y="359009"/>
                <a:ext cx="360305" cy="170805"/>
              </a:xfrm>
              <a:custGeom>
                <a:rect b="b" l="l" r="r" t="t"/>
                <a:pathLst>
                  <a:path extrusionOk="0" h="8004" w="16884">
                    <a:moveTo>
                      <a:pt x="9189" y="0"/>
                    </a:moveTo>
                    <a:cubicBezTo>
                      <a:pt x="7551" y="0"/>
                      <a:pt x="5972" y="300"/>
                      <a:pt x="4901" y="771"/>
                    </a:cubicBezTo>
                    <a:cubicBezTo>
                      <a:pt x="1413" y="2266"/>
                      <a:pt x="0" y="6711"/>
                      <a:pt x="1040" y="6961"/>
                    </a:cubicBezTo>
                    <a:cubicBezTo>
                      <a:pt x="1086" y="6973"/>
                      <a:pt x="1134" y="6980"/>
                      <a:pt x="1182" y="6980"/>
                    </a:cubicBezTo>
                    <a:cubicBezTo>
                      <a:pt x="1784" y="6980"/>
                      <a:pt x="2536" y="6019"/>
                      <a:pt x="3061" y="5214"/>
                    </a:cubicBezTo>
                    <a:lnTo>
                      <a:pt x="3061" y="5214"/>
                    </a:lnTo>
                    <a:cubicBezTo>
                      <a:pt x="2827" y="5798"/>
                      <a:pt x="2805" y="6417"/>
                      <a:pt x="3698" y="6502"/>
                    </a:cubicBezTo>
                    <a:cubicBezTo>
                      <a:pt x="3750" y="6507"/>
                      <a:pt x="3802" y="6509"/>
                      <a:pt x="3856" y="6509"/>
                    </a:cubicBezTo>
                    <a:cubicBezTo>
                      <a:pt x="4973" y="6509"/>
                      <a:pt x="6542" y="5475"/>
                      <a:pt x="7544" y="4716"/>
                    </a:cubicBezTo>
                    <a:lnTo>
                      <a:pt x="7544" y="4716"/>
                    </a:lnTo>
                    <a:cubicBezTo>
                      <a:pt x="6925" y="5314"/>
                      <a:pt x="6390" y="6099"/>
                      <a:pt x="7270" y="6502"/>
                    </a:cubicBezTo>
                    <a:cubicBezTo>
                      <a:pt x="7486" y="6602"/>
                      <a:pt x="7752" y="6645"/>
                      <a:pt x="8049" y="6645"/>
                    </a:cubicBezTo>
                    <a:cubicBezTo>
                      <a:pt x="9860" y="6645"/>
                      <a:pt x="12835" y="5050"/>
                      <a:pt x="12835" y="5050"/>
                    </a:cubicBezTo>
                    <a:lnTo>
                      <a:pt x="12835" y="5050"/>
                    </a:lnTo>
                    <a:cubicBezTo>
                      <a:pt x="12835" y="5050"/>
                      <a:pt x="11008" y="7293"/>
                      <a:pt x="12128" y="7914"/>
                    </a:cubicBezTo>
                    <a:cubicBezTo>
                      <a:pt x="12251" y="7976"/>
                      <a:pt x="12392" y="8004"/>
                      <a:pt x="12545" y="8004"/>
                    </a:cubicBezTo>
                    <a:cubicBezTo>
                      <a:pt x="13834" y="8004"/>
                      <a:pt x="15992" y="6047"/>
                      <a:pt x="15992" y="6047"/>
                    </a:cubicBezTo>
                    <a:cubicBezTo>
                      <a:pt x="16883" y="1527"/>
                      <a:pt x="12887" y="0"/>
                      <a:pt x="9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6367695" y="488030"/>
                <a:ext cx="91975" cy="140929"/>
              </a:xfrm>
              <a:custGeom>
                <a:rect b="b" l="l" r="r" t="t"/>
                <a:pathLst>
                  <a:path extrusionOk="0" h="6604" w="4310">
                    <a:moveTo>
                      <a:pt x="3283" y="1"/>
                    </a:moveTo>
                    <a:lnTo>
                      <a:pt x="914" y="915"/>
                    </a:lnTo>
                    <a:cubicBezTo>
                      <a:pt x="914" y="915"/>
                      <a:pt x="0" y="6603"/>
                      <a:pt x="1455" y="6603"/>
                    </a:cubicBezTo>
                    <a:cubicBezTo>
                      <a:pt x="1469" y="6603"/>
                      <a:pt x="1483" y="6603"/>
                      <a:pt x="1496" y="6603"/>
                    </a:cubicBezTo>
                    <a:cubicBezTo>
                      <a:pt x="2895" y="6603"/>
                      <a:pt x="4310" y="4400"/>
                      <a:pt x="3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5888249" y="858706"/>
                <a:ext cx="659406" cy="999075"/>
              </a:xfrm>
              <a:custGeom>
                <a:rect b="b" l="l" r="r" t="t"/>
                <a:pathLst>
                  <a:path extrusionOk="0" h="46817" w="30900">
                    <a:moveTo>
                      <a:pt x="28644" y="0"/>
                    </a:moveTo>
                    <a:cubicBezTo>
                      <a:pt x="28533" y="0"/>
                      <a:pt x="28426" y="10"/>
                      <a:pt x="28325" y="31"/>
                    </a:cubicBezTo>
                    <a:cubicBezTo>
                      <a:pt x="24587" y="5347"/>
                      <a:pt x="24212" y="11122"/>
                      <a:pt x="24212" y="11122"/>
                    </a:cubicBezTo>
                    <a:cubicBezTo>
                      <a:pt x="19852" y="10913"/>
                      <a:pt x="9177" y="9999"/>
                      <a:pt x="9177" y="9999"/>
                    </a:cubicBezTo>
                    <a:cubicBezTo>
                      <a:pt x="10881" y="2649"/>
                      <a:pt x="13746" y="530"/>
                      <a:pt x="13746" y="530"/>
                    </a:cubicBezTo>
                    <a:cubicBezTo>
                      <a:pt x="13496" y="530"/>
                      <a:pt x="13207" y="490"/>
                      <a:pt x="12958" y="490"/>
                    </a:cubicBezTo>
                    <a:cubicBezTo>
                      <a:pt x="12844" y="482"/>
                      <a:pt x="12731" y="479"/>
                      <a:pt x="12617" y="479"/>
                    </a:cubicBezTo>
                    <a:cubicBezTo>
                      <a:pt x="12067" y="479"/>
                      <a:pt x="11522" y="565"/>
                      <a:pt x="11004" y="739"/>
                    </a:cubicBezTo>
                    <a:lnTo>
                      <a:pt x="10921" y="739"/>
                    </a:lnTo>
                    <a:cubicBezTo>
                      <a:pt x="9220" y="2523"/>
                      <a:pt x="7516" y="7673"/>
                      <a:pt x="6562" y="9710"/>
                    </a:cubicBezTo>
                    <a:cubicBezTo>
                      <a:pt x="5605" y="11703"/>
                      <a:pt x="4193" y="12700"/>
                      <a:pt x="2409" y="14484"/>
                    </a:cubicBezTo>
                    <a:cubicBezTo>
                      <a:pt x="1203" y="17724"/>
                      <a:pt x="0" y="19511"/>
                      <a:pt x="206" y="21794"/>
                    </a:cubicBezTo>
                    <a:cubicBezTo>
                      <a:pt x="455" y="24203"/>
                      <a:pt x="2907" y="27402"/>
                      <a:pt x="3529" y="28107"/>
                    </a:cubicBezTo>
                    <a:lnTo>
                      <a:pt x="3778" y="28356"/>
                    </a:lnTo>
                    <a:lnTo>
                      <a:pt x="3778" y="28399"/>
                    </a:lnTo>
                    <a:cubicBezTo>
                      <a:pt x="3738" y="28482"/>
                      <a:pt x="3738" y="28565"/>
                      <a:pt x="3738" y="28688"/>
                    </a:cubicBezTo>
                    <a:cubicBezTo>
                      <a:pt x="3695" y="29103"/>
                      <a:pt x="3612" y="29562"/>
                      <a:pt x="3529" y="30100"/>
                    </a:cubicBezTo>
                    <a:cubicBezTo>
                      <a:pt x="1950" y="38201"/>
                      <a:pt x="83" y="45012"/>
                      <a:pt x="83" y="45012"/>
                    </a:cubicBezTo>
                    <a:cubicBezTo>
                      <a:pt x="3853" y="45963"/>
                      <a:pt x="14928" y="46817"/>
                      <a:pt x="23045" y="46817"/>
                    </a:cubicBezTo>
                    <a:cubicBezTo>
                      <a:pt x="25566" y="46817"/>
                      <a:pt x="27802" y="46734"/>
                      <a:pt x="29445" y="46547"/>
                    </a:cubicBezTo>
                    <a:cubicBezTo>
                      <a:pt x="30026" y="37951"/>
                      <a:pt x="29278" y="34712"/>
                      <a:pt x="30192" y="28648"/>
                    </a:cubicBezTo>
                    <a:cubicBezTo>
                      <a:pt x="30192" y="28648"/>
                      <a:pt x="27783" y="26778"/>
                      <a:pt x="26747" y="17850"/>
                    </a:cubicBezTo>
                    <a:cubicBezTo>
                      <a:pt x="25541" y="7965"/>
                      <a:pt x="30900" y="739"/>
                      <a:pt x="30900" y="739"/>
                    </a:cubicBezTo>
                    <a:cubicBezTo>
                      <a:pt x="30355" y="449"/>
                      <a:pt x="29401" y="0"/>
                      <a:pt x="28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5961766" y="1595790"/>
                <a:ext cx="413036" cy="108258"/>
              </a:xfrm>
              <a:custGeom>
                <a:rect b="b" l="l" r="r" t="t"/>
                <a:pathLst>
                  <a:path extrusionOk="0" h="5073" w="19355">
                    <a:moveTo>
                      <a:pt x="19060" y="1"/>
                    </a:moveTo>
                    <a:cubicBezTo>
                      <a:pt x="19014" y="1"/>
                      <a:pt x="18971" y="14"/>
                      <a:pt x="18939" y="46"/>
                    </a:cubicBezTo>
                    <a:cubicBezTo>
                      <a:pt x="18899" y="89"/>
                      <a:pt x="16823" y="1707"/>
                      <a:pt x="13500" y="2953"/>
                    </a:cubicBezTo>
                    <a:cubicBezTo>
                      <a:pt x="11395" y="3779"/>
                      <a:pt x="8491" y="4564"/>
                      <a:pt x="5162" y="4564"/>
                    </a:cubicBezTo>
                    <a:cubicBezTo>
                      <a:pt x="3630" y="4564"/>
                      <a:pt x="2008" y="4398"/>
                      <a:pt x="333" y="3993"/>
                    </a:cubicBezTo>
                    <a:cubicBezTo>
                      <a:pt x="304" y="3985"/>
                      <a:pt x="276" y="3982"/>
                      <a:pt x="249" y="3982"/>
                    </a:cubicBezTo>
                    <a:cubicBezTo>
                      <a:pt x="127" y="3982"/>
                      <a:pt x="44" y="4062"/>
                      <a:pt x="44" y="4199"/>
                    </a:cubicBezTo>
                    <a:cubicBezTo>
                      <a:pt x="1" y="4325"/>
                      <a:pt x="84" y="4448"/>
                      <a:pt x="210" y="4491"/>
                    </a:cubicBezTo>
                    <a:cubicBezTo>
                      <a:pt x="1911" y="4907"/>
                      <a:pt x="3572" y="5073"/>
                      <a:pt x="5151" y="5073"/>
                    </a:cubicBezTo>
                    <a:cubicBezTo>
                      <a:pt x="8556" y="5073"/>
                      <a:pt x="11546" y="4242"/>
                      <a:pt x="13706" y="3411"/>
                    </a:cubicBezTo>
                    <a:cubicBezTo>
                      <a:pt x="17072" y="2122"/>
                      <a:pt x="19148" y="504"/>
                      <a:pt x="19232" y="461"/>
                    </a:cubicBezTo>
                    <a:cubicBezTo>
                      <a:pt x="19354" y="378"/>
                      <a:pt x="19354" y="212"/>
                      <a:pt x="19271" y="89"/>
                    </a:cubicBezTo>
                    <a:cubicBezTo>
                      <a:pt x="19220" y="37"/>
                      <a:pt x="19136" y="1"/>
                      <a:pt x="19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5966226" y="1464485"/>
                <a:ext cx="345687" cy="45433"/>
              </a:xfrm>
              <a:custGeom>
                <a:rect b="b" l="l" r="r" t="t"/>
                <a:pathLst>
                  <a:path extrusionOk="0" h="2129" w="16199">
                    <a:moveTo>
                      <a:pt x="287" y="1"/>
                    </a:moveTo>
                    <a:cubicBezTo>
                      <a:pt x="165" y="1"/>
                      <a:pt x="76" y="75"/>
                      <a:pt x="41" y="178"/>
                    </a:cubicBezTo>
                    <a:cubicBezTo>
                      <a:pt x="1" y="301"/>
                      <a:pt x="84" y="427"/>
                      <a:pt x="207" y="467"/>
                    </a:cubicBezTo>
                    <a:cubicBezTo>
                      <a:pt x="250" y="510"/>
                      <a:pt x="5772" y="2129"/>
                      <a:pt x="14039" y="2129"/>
                    </a:cubicBezTo>
                    <a:cubicBezTo>
                      <a:pt x="14660" y="2129"/>
                      <a:pt x="15285" y="2089"/>
                      <a:pt x="15949" y="2089"/>
                    </a:cubicBezTo>
                    <a:cubicBezTo>
                      <a:pt x="16115" y="2089"/>
                      <a:pt x="16198" y="1962"/>
                      <a:pt x="16198" y="1840"/>
                    </a:cubicBezTo>
                    <a:cubicBezTo>
                      <a:pt x="16198" y="1713"/>
                      <a:pt x="16072" y="1590"/>
                      <a:pt x="15949" y="1590"/>
                    </a:cubicBezTo>
                    <a:cubicBezTo>
                      <a:pt x="15271" y="1611"/>
                      <a:pt x="14608" y="1621"/>
                      <a:pt x="13963" y="1621"/>
                    </a:cubicBezTo>
                    <a:cubicBezTo>
                      <a:pt x="5801" y="1621"/>
                      <a:pt x="413" y="49"/>
                      <a:pt x="373" y="12"/>
                    </a:cubicBezTo>
                    <a:cubicBezTo>
                      <a:pt x="343" y="4"/>
                      <a:pt x="314" y="1"/>
                      <a:pt x="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6468719" y="1463653"/>
                <a:ext cx="35488" cy="386595"/>
              </a:xfrm>
              <a:custGeom>
                <a:rect b="b" l="l" r="r" t="t"/>
                <a:pathLst>
                  <a:path extrusionOk="0" h="18116" w="1663">
                    <a:moveTo>
                      <a:pt x="1365" y="0"/>
                    </a:moveTo>
                    <a:cubicBezTo>
                      <a:pt x="1259" y="0"/>
                      <a:pt x="1164" y="107"/>
                      <a:pt x="1164" y="217"/>
                    </a:cubicBezTo>
                    <a:cubicBezTo>
                      <a:pt x="1164" y="300"/>
                      <a:pt x="1" y="10806"/>
                      <a:pt x="499" y="17910"/>
                    </a:cubicBezTo>
                    <a:cubicBezTo>
                      <a:pt x="499" y="18033"/>
                      <a:pt x="582" y="18116"/>
                      <a:pt x="709" y="18116"/>
                    </a:cubicBezTo>
                    <a:lnTo>
                      <a:pt x="748" y="18116"/>
                    </a:lnTo>
                    <a:cubicBezTo>
                      <a:pt x="875" y="18116"/>
                      <a:pt x="998" y="17993"/>
                      <a:pt x="958" y="17867"/>
                    </a:cubicBezTo>
                    <a:cubicBezTo>
                      <a:pt x="499" y="10849"/>
                      <a:pt x="1622" y="383"/>
                      <a:pt x="1662" y="257"/>
                    </a:cubicBezTo>
                    <a:cubicBezTo>
                      <a:pt x="1662" y="134"/>
                      <a:pt x="1579" y="8"/>
                      <a:pt x="1413" y="8"/>
                    </a:cubicBezTo>
                    <a:cubicBezTo>
                      <a:pt x="1397" y="3"/>
                      <a:pt x="1381" y="0"/>
                      <a:pt x="13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6027343" y="1131496"/>
                <a:ext cx="300510" cy="179043"/>
              </a:xfrm>
              <a:custGeom>
                <a:rect b="b" l="l" r="r" t="t"/>
                <a:pathLst>
                  <a:path extrusionOk="0" h="8390" w="14082">
                    <a:moveTo>
                      <a:pt x="1413" y="498"/>
                    </a:moveTo>
                    <a:lnTo>
                      <a:pt x="13500" y="1867"/>
                    </a:lnTo>
                    <a:cubicBezTo>
                      <a:pt x="13374" y="2449"/>
                      <a:pt x="13002" y="3821"/>
                      <a:pt x="12128" y="5107"/>
                    </a:cubicBezTo>
                    <a:cubicBezTo>
                      <a:pt x="10850" y="6953"/>
                      <a:pt x="9086" y="7889"/>
                      <a:pt x="6940" y="7889"/>
                    </a:cubicBezTo>
                    <a:cubicBezTo>
                      <a:pt x="6576" y="7889"/>
                      <a:pt x="6201" y="7862"/>
                      <a:pt x="5815" y="7808"/>
                    </a:cubicBezTo>
                    <a:cubicBezTo>
                      <a:pt x="3988" y="7559"/>
                      <a:pt x="2702" y="6811"/>
                      <a:pt x="1955" y="5648"/>
                    </a:cubicBezTo>
                    <a:cubicBezTo>
                      <a:pt x="749" y="3738"/>
                      <a:pt x="1247" y="1203"/>
                      <a:pt x="1413" y="498"/>
                    </a:cubicBezTo>
                    <a:close/>
                    <a:moveTo>
                      <a:pt x="1290" y="0"/>
                    </a:moveTo>
                    <a:cubicBezTo>
                      <a:pt x="1164" y="0"/>
                      <a:pt x="1041" y="83"/>
                      <a:pt x="998" y="166"/>
                    </a:cubicBezTo>
                    <a:cubicBezTo>
                      <a:pt x="958" y="289"/>
                      <a:pt x="1" y="3489"/>
                      <a:pt x="1539" y="5898"/>
                    </a:cubicBezTo>
                    <a:cubicBezTo>
                      <a:pt x="2370" y="7227"/>
                      <a:pt x="3782" y="8014"/>
                      <a:pt x="5732" y="8306"/>
                    </a:cubicBezTo>
                    <a:cubicBezTo>
                      <a:pt x="6148" y="8346"/>
                      <a:pt x="6563" y="8390"/>
                      <a:pt x="6938" y="8390"/>
                    </a:cubicBezTo>
                    <a:cubicBezTo>
                      <a:pt x="9802" y="8390"/>
                      <a:pt x="11547" y="6811"/>
                      <a:pt x="12504" y="5356"/>
                    </a:cubicBezTo>
                    <a:cubicBezTo>
                      <a:pt x="13706" y="3612"/>
                      <a:pt x="14039" y="1784"/>
                      <a:pt x="14039" y="1701"/>
                    </a:cubicBezTo>
                    <a:cubicBezTo>
                      <a:pt x="14082" y="1661"/>
                      <a:pt x="14039" y="1578"/>
                      <a:pt x="13999" y="1535"/>
                    </a:cubicBezTo>
                    <a:cubicBezTo>
                      <a:pt x="13956" y="1495"/>
                      <a:pt x="13916" y="1452"/>
                      <a:pt x="13833" y="1412"/>
                    </a:cubicBez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6472261" y="915599"/>
                <a:ext cx="421913" cy="969796"/>
              </a:xfrm>
              <a:custGeom>
                <a:rect b="b" l="l" r="r" t="t"/>
                <a:pathLst>
                  <a:path extrusionOk="0" h="45445" w="19771">
                    <a:moveTo>
                      <a:pt x="5754" y="0"/>
                    </a:moveTo>
                    <a:cubicBezTo>
                      <a:pt x="4979" y="0"/>
                      <a:pt x="4190" y="182"/>
                      <a:pt x="3450" y="565"/>
                    </a:cubicBezTo>
                    <a:cubicBezTo>
                      <a:pt x="998" y="1811"/>
                      <a:pt x="1" y="4758"/>
                      <a:pt x="1164" y="7210"/>
                    </a:cubicBezTo>
                    <a:lnTo>
                      <a:pt x="1207" y="7293"/>
                    </a:lnTo>
                    <a:lnTo>
                      <a:pt x="2287" y="9576"/>
                    </a:lnTo>
                    <a:lnTo>
                      <a:pt x="3367" y="11901"/>
                    </a:lnTo>
                    <a:lnTo>
                      <a:pt x="4447" y="14227"/>
                    </a:lnTo>
                    <a:lnTo>
                      <a:pt x="5483" y="16596"/>
                    </a:lnTo>
                    <a:cubicBezTo>
                      <a:pt x="5859" y="17344"/>
                      <a:pt x="6191" y="18131"/>
                      <a:pt x="6523" y="18922"/>
                    </a:cubicBezTo>
                    <a:cubicBezTo>
                      <a:pt x="6855" y="19669"/>
                      <a:pt x="7188" y="20457"/>
                      <a:pt x="7520" y="21204"/>
                    </a:cubicBezTo>
                    <a:cubicBezTo>
                      <a:pt x="7852" y="21995"/>
                      <a:pt x="8141" y="22783"/>
                      <a:pt x="8434" y="23530"/>
                    </a:cubicBezTo>
                    <a:cubicBezTo>
                      <a:pt x="8723" y="24278"/>
                      <a:pt x="9015" y="25025"/>
                      <a:pt x="9264" y="25773"/>
                    </a:cubicBezTo>
                    <a:lnTo>
                      <a:pt x="9430" y="26315"/>
                    </a:lnTo>
                    <a:lnTo>
                      <a:pt x="9596" y="26853"/>
                    </a:lnTo>
                    <a:cubicBezTo>
                      <a:pt x="9680" y="27019"/>
                      <a:pt x="9719" y="27185"/>
                      <a:pt x="9763" y="27351"/>
                    </a:cubicBezTo>
                    <a:lnTo>
                      <a:pt x="9886" y="27850"/>
                    </a:lnTo>
                    <a:lnTo>
                      <a:pt x="9929" y="27933"/>
                    </a:lnTo>
                    <a:lnTo>
                      <a:pt x="9929" y="28099"/>
                    </a:lnTo>
                    <a:cubicBezTo>
                      <a:pt x="9886" y="28391"/>
                      <a:pt x="9680" y="28890"/>
                      <a:pt x="9430" y="29388"/>
                    </a:cubicBezTo>
                    <a:cubicBezTo>
                      <a:pt x="9138" y="29926"/>
                      <a:pt x="8806" y="30508"/>
                      <a:pt x="8390" y="31089"/>
                    </a:cubicBezTo>
                    <a:cubicBezTo>
                      <a:pt x="7560" y="32252"/>
                      <a:pt x="6563" y="33415"/>
                      <a:pt x="5483" y="34578"/>
                    </a:cubicBezTo>
                    <a:cubicBezTo>
                      <a:pt x="4945" y="35159"/>
                      <a:pt x="4403" y="35741"/>
                      <a:pt x="3822" y="36322"/>
                    </a:cubicBezTo>
                    <a:cubicBezTo>
                      <a:pt x="3533" y="36571"/>
                      <a:pt x="3240" y="36864"/>
                      <a:pt x="2951" y="37153"/>
                    </a:cubicBezTo>
                    <a:lnTo>
                      <a:pt x="2536" y="37528"/>
                    </a:lnTo>
                    <a:lnTo>
                      <a:pt x="2121" y="37900"/>
                    </a:lnTo>
                    <a:lnTo>
                      <a:pt x="1955" y="38066"/>
                    </a:lnTo>
                    <a:cubicBezTo>
                      <a:pt x="210" y="39688"/>
                      <a:pt x="127" y="42346"/>
                      <a:pt x="1705" y="44090"/>
                    </a:cubicBezTo>
                    <a:cubicBezTo>
                      <a:pt x="2534" y="44991"/>
                      <a:pt x="3674" y="45445"/>
                      <a:pt x="4818" y="45445"/>
                    </a:cubicBezTo>
                    <a:cubicBezTo>
                      <a:pt x="5677" y="45445"/>
                      <a:pt x="6539" y="45188"/>
                      <a:pt x="7271" y="44672"/>
                    </a:cubicBezTo>
                    <a:lnTo>
                      <a:pt x="7892" y="44213"/>
                    </a:lnTo>
                    <a:cubicBezTo>
                      <a:pt x="8101" y="44090"/>
                      <a:pt x="8307" y="43924"/>
                      <a:pt x="8473" y="43798"/>
                    </a:cubicBezTo>
                    <a:cubicBezTo>
                      <a:pt x="8889" y="43509"/>
                      <a:pt x="9264" y="43216"/>
                      <a:pt x="9636" y="42927"/>
                    </a:cubicBezTo>
                    <a:cubicBezTo>
                      <a:pt x="10344" y="42346"/>
                      <a:pt x="11092" y="41721"/>
                      <a:pt x="11796" y="41100"/>
                    </a:cubicBezTo>
                    <a:cubicBezTo>
                      <a:pt x="13208" y="39811"/>
                      <a:pt x="14580" y="38442"/>
                      <a:pt x="15909" y="36820"/>
                    </a:cubicBezTo>
                    <a:cubicBezTo>
                      <a:pt x="16574" y="35990"/>
                      <a:pt x="17195" y="35119"/>
                      <a:pt x="17777" y="34162"/>
                    </a:cubicBezTo>
                    <a:cubicBezTo>
                      <a:pt x="18401" y="33166"/>
                      <a:pt x="18939" y="32046"/>
                      <a:pt x="19355" y="30634"/>
                    </a:cubicBezTo>
                    <a:cubicBezTo>
                      <a:pt x="19521" y="29926"/>
                      <a:pt x="19687" y="29139"/>
                      <a:pt x="19730" y="28308"/>
                    </a:cubicBezTo>
                    <a:cubicBezTo>
                      <a:pt x="19770" y="27850"/>
                      <a:pt x="19770" y="27394"/>
                      <a:pt x="19730" y="26936"/>
                    </a:cubicBezTo>
                    <a:cubicBezTo>
                      <a:pt x="19687" y="26813"/>
                      <a:pt x="19687" y="26687"/>
                      <a:pt x="19687" y="26604"/>
                    </a:cubicBezTo>
                    <a:lnTo>
                      <a:pt x="19647" y="26231"/>
                    </a:lnTo>
                    <a:lnTo>
                      <a:pt x="19604" y="26065"/>
                    </a:lnTo>
                    <a:lnTo>
                      <a:pt x="19564" y="25939"/>
                    </a:lnTo>
                    <a:lnTo>
                      <a:pt x="19521" y="25733"/>
                    </a:lnTo>
                    <a:cubicBezTo>
                      <a:pt x="19481" y="25441"/>
                      <a:pt x="19398" y="25192"/>
                      <a:pt x="19355" y="24942"/>
                    </a:cubicBezTo>
                    <a:cubicBezTo>
                      <a:pt x="19272" y="24693"/>
                      <a:pt x="19232" y="24404"/>
                      <a:pt x="19149" y="24155"/>
                    </a:cubicBezTo>
                    <a:cubicBezTo>
                      <a:pt x="19106" y="23946"/>
                      <a:pt x="19023" y="23696"/>
                      <a:pt x="18939" y="23447"/>
                    </a:cubicBezTo>
                    <a:lnTo>
                      <a:pt x="18733" y="22743"/>
                    </a:lnTo>
                    <a:cubicBezTo>
                      <a:pt x="18484" y="21829"/>
                      <a:pt x="18152" y="20915"/>
                      <a:pt x="17860" y="20042"/>
                    </a:cubicBezTo>
                    <a:cubicBezTo>
                      <a:pt x="17527" y="19171"/>
                      <a:pt x="17238" y="18297"/>
                      <a:pt x="16906" y="17467"/>
                    </a:cubicBezTo>
                    <a:cubicBezTo>
                      <a:pt x="16242" y="15765"/>
                      <a:pt x="15534" y="14104"/>
                      <a:pt x="14829" y="12443"/>
                    </a:cubicBezTo>
                    <a:cubicBezTo>
                      <a:pt x="14454" y="11652"/>
                      <a:pt x="14082" y="10821"/>
                      <a:pt x="13706" y="10034"/>
                    </a:cubicBezTo>
                    <a:cubicBezTo>
                      <a:pt x="13374" y="9203"/>
                      <a:pt x="13002" y="8413"/>
                      <a:pt x="12587" y="7582"/>
                    </a:cubicBezTo>
                    <a:cubicBezTo>
                      <a:pt x="12211" y="6795"/>
                      <a:pt x="11839" y="5964"/>
                      <a:pt x="11464" y="5173"/>
                    </a:cubicBezTo>
                    <a:cubicBezTo>
                      <a:pt x="11258" y="4801"/>
                      <a:pt x="11048" y="4386"/>
                      <a:pt x="10842" y="3970"/>
                    </a:cubicBezTo>
                    <a:lnTo>
                      <a:pt x="10218" y="2764"/>
                    </a:lnTo>
                    <a:cubicBezTo>
                      <a:pt x="9342" y="1013"/>
                      <a:pt x="7585" y="0"/>
                      <a:pt x="57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6410354" y="1658786"/>
                <a:ext cx="180707" cy="262674"/>
              </a:xfrm>
              <a:custGeom>
                <a:rect b="b" l="l" r="r" t="t"/>
                <a:pathLst>
                  <a:path extrusionOk="0" h="12309" w="8468">
                    <a:moveTo>
                      <a:pt x="5228" y="1"/>
                    </a:moveTo>
                    <a:cubicBezTo>
                      <a:pt x="5228" y="1496"/>
                      <a:pt x="5188" y="1994"/>
                      <a:pt x="5228" y="2868"/>
                    </a:cubicBezTo>
                    <a:cubicBezTo>
                      <a:pt x="5228" y="2868"/>
                      <a:pt x="4729" y="3201"/>
                      <a:pt x="3899" y="3407"/>
                    </a:cubicBezTo>
                    <a:cubicBezTo>
                      <a:pt x="3068" y="3656"/>
                      <a:pt x="244" y="4403"/>
                      <a:pt x="244" y="5068"/>
                    </a:cubicBezTo>
                    <a:cubicBezTo>
                      <a:pt x="263" y="5741"/>
                      <a:pt x="989" y="5926"/>
                      <a:pt x="1780" y="5926"/>
                    </a:cubicBezTo>
                    <a:cubicBezTo>
                      <a:pt x="2685" y="5926"/>
                      <a:pt x="3677" y="5684"/>
                      <a:pt x="3802" y="5653"/>
                    </a:cubicBezTo>
                    <a:lnTo>
                      <a:pt x="3802" y="5653"/>
                    </a:lnTo>
                    <a:cubicBezTo>
                      <a:pt x="3558" y="5715"/>
                      <a:pt x="0" y="6642"/>
                      <a:pt x="161" y="7643"/>
                    </a:cubicBezTo>
                    <a:cubicBezTo>
                      <a:pt x="276" y="8438"/>
                      <a:pt x="3175" y="8474"/>
                      <a:pt x="3696" y="8474"/>
                    </a:cubicBezTo>
                    <a:cubicBezTo>
                      <a:pt x="3748" y="8474"/>
                      <a:pt x="3776" y="8473"/>
                      <a:pt x="3776" y="8473"/>
                    </a:cubicBezTo>
                    <a:lnTo>
                      <a:pt x="3776" y="8473"/>
                    </a:lnTo>
                    <a:cubicBezTo>
                      <a:pt x="3776" y="8473"/>
                      <a:pt x="453" y="8683"/>
                      <a:pt x="908" y="9886"/>
                    </a:cubicBezTo>
                    <a:cubicBezTo>
                      <a:pt x="1100" y="10365"/>
                      <a:pt x="1667" y="10512"/>
                      <a:pt x="2292" y="10512"/>
                    </a:cubicBezTo>
                    <a:cubicBezTo>
                      <a:pt x="3291" y="10512"/>
                      <a:pt x="4440" y="10135"/>
                      <a:pt x="4440" y="10135"/>
                    </a:cubicBezTo>
                    <a:lnTo>
                      <a:pt x="4440" y="10135"/>
                    </a:lnTo>
                    <a:cubicBezTo>
                      <a:pt x="4440" y="10135"/>
                      <a:pt x="2281" y="11341"/>
                      <a:pt x="2530" y="11796"/>
                    </a:cubicBezTo>
                    <a:cubicBezTo>
                      <a:pt x="2707" y="12129"/>
                      <a:pt x="3167" y="12308"/>
                      <a:pt x="3879" y="12308"/>
                    </a:cubicBezTo>
                    <a:cubicBezTo>
                      <a:pt x="4503" y="12308"/>
                      <a:pt x="5319" y="12171"/>
                      <a:pt x="6308" y="11879"/>
                    </a:cubicBezTo>
                    <a:cubicBezTo>
                      <a:pt x="8467" y="11215"/>
                      <a:pt x="7803" y="5609"/>
                      <a:pt x="7803" y="5609"/>
                    </a:cubicBezTo>
                    <a:cubicBezTo>
                      <a:pt x="7803" y="5609"/>
                      <a:pt x="7387" y="3739"/>
                      <a:pt x="6806" y="1994"/>
                    </a:cubicBezTo>
                    <a:cubicBezTo>
                      <a:pt x="6308" y="499"/>
                      <a:pt x="5228" y="1"/>
                      <a:pt x="5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6683207" y="1503985"/>
                <a:ext cx="96670" cy="13017"/>
              </a:xfrm>
              <a:custGeom>
                <a:rect b="b" l="l" r="r" t="t"/>
                <a:pathLst>
                  <a:path extrusionOk="0" h="610" w="4530">
                    <a:moveTo>
                      <a:pt x="2106" y="1"/>
                    </a:moveTo>
                    <a:cubicBezTo>
                      <a:pt x="1506" y="1"/>
                      <a:pt x="847" y="28"/>
                      <a:pt x="210" y="111"/>
                    </a:cubicBezTo>
                    <a:cubicBezTo>
                      <a:pt x="84" y="111"/>
                      <a:pt x="1" y="238"/>
                      <a:pt x="1" y="404"/>
                    </a:cubicBezTo>
                    <a:cubicBezTo>
                      <a:pt x="44" y="527"/>
                      <a:pt x="127" y="610"/>
                      <a:pt x="250" y="610"/>
                    </a:cubicBezTo>
                    <a:lnTo>
                      <a:pt x="293" y="610"/>
                    </a:lnTo>
                    <a:cubicBezTo>
                      <a:pt x="902" y="527"/>
                      <a:pt x="1543" y="499"/>
                      <a:pt x="2128" y="499"/>
                    </a:cubicBezTo>
                    <a:cubicBezTo>
                      <a:pt x="3296" y="499"/>
                      <a:pt x="4237" y="610"/>
                      <a:pt x="4237" y="610"/>
                    </a:cubicBezTo>
                    <a:cubicBezTo>
                      <a:pt x="4403" y="610"/>
                      <a:pt x="4529" y="527"/>
                      <a:pt x="4529" y="404"/>
                    </a:cubicBezTo>
                    <a:cubicBezTo>
                      <a:pt x="4529" y="238"/>
                      <a:pt x="4446" y="111"/>
                      <a:pt x="4320" y="111"/>
                    </a:cubicBezTo>
                    <a:cubicBezTo>
                      <a:pt x="4264" y="111"/>
                      <a:pt x="3305" y="1"/>
                      <a:pt x="2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6686749" y="1477075"/>
                <a:ext cx="48805" cy="37302"/>
              </a:xfrm>
              <a:custGeom>
                <a:rect b="b" l="l" r="r" t="t"/>
                <a:pathLst>
                  <a:path extrusionOk="0" h="1748" w="2287">
                    <a:moveTo>
                      <a:pt x="2010" y="1"/>
                    </a:moveTo>
                    <a:cubicBezTo>
                      <a:pt x="1963" y="1"/>
                      <a:pt x="1914" y="14"/>
                      <a:pt x="1871" y="43"/>
                    </a:cubicBezTo>
                    <a:cubicBezTo>
                      <a:pt x="1828" y="43"/>
                      <a:pt x="665" y="708"/>
                      <a:pt x="84" y="1333"/>
                    </a:cubicBezTo>
                    <a:cubicBezTo>
                      <a:pt x="1" y="1456"/>
                      <a:pt x="1" y="1582"/>
                      <a:pt x="127" y="1705"/>
                    </a:cubicBezTo>
                    <a:cubicBezTo>
                      <a:pt x="167" y="1748"/>
                      <a:pt x="210" y="1748"/>
                      <a:pt x="293" y="1748"/>
                    </a:cubicBezTo>
                    <a:cubicBezTo>
                      <a:pt x="333" y="1748"/>
                      <a:pt x="416" y="1705"/>
                      <a:pt x="459" y="1665"/>
                    </a:cubicBezTo>
                    <a:cubicBezTo>
                      <a:pt x="997" y="1083"/>
                      <a:pt x="2120" y="459"/>
                      <a:pt x="2120" y="459"/>
                    </a:cubicBezTo>
                    <a:cubicBezTo>
                      <a:pt x="2243" y="376"/>
                      <a:pt x="2287" y="253"/>
                      <a:pt x="2203" y="126"/>
                    </a:cubicBezTo>
                    <a:cubicBezTo>
                      <a:pt x="2175" y="47"/>
                      <a:pt x="2096" y="1"/>
                      <a:pt x="20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6498851" y="1080023"/>
                <a:ext cx="108151" cy="223430"/>
              </a:xfrm>
              <a:custGeom>
                <a:rect b="b" l="l" r="r" t="t"/>
                <a:pathLst>
                  <a:path extrusionOk="0" h="10470" w="5068">
                    <a:moveTo>
                      <a:pt x="278" y="0"/>
                    </a:moveTo>
                    <a:cubicBezTo>
                      <a:pt x="236" y="0"/>
                      <a:pt x="196" y="14"/>
                      <a:pt x="167" y="43"/>
                    </a:cubicBezTo>
                    <a:cubicBezTo>
                      <a:pt x="44" y="126"/>
                      <a:pt x="1" y="252"/>
                      <a:pt x="84" y="375"/>
                    </a:cubicBezTo>
                    <a:cubicBezTo>
                      <a:pt x="1622" y="2910"/>
                      <a:pt x="2991" y="6439"/>
                      <a:pt x="3905" y="8765"/>
                    </a:cubicBezTo>
                    <a:cubicBezTo>
                      <a:pt x="4154" y="9389"/>
                      <a:pt x="4403" y="9928"/>
                      <a:pt x="4569" y="10343"/>
                    </a:cubicBezTo>
                    <a:cubicBezTo>
                      <a:pt x="4613" y="10426"/>
                      <a:pt x="4696" y="10469"/>
                      <a:pt x="4779" y="10469"/>
                    </a:cubicBezTo>
                    <a:lnTo>
                      <a:pt x="4862" y="10469"/>
                    </a:lnTo>
                    <a:cubicBezTo>
                      <a:pt x="4985" y="10386"/>
                      <a:pt x="5068" y="10260"/>
                      <a:pt x="4985" y="10137"/>
                    </a:cubicBezTo>
                    <a:cubicBezTo>
                      <a:pt x="4862" y="9762"/>
                      <a:pt x="4613" y="9223"/>
                      <a:pt x="4363" y="8559"/>
                    </a:cubicBezTo>
                    <a:cubicBezTo>
                      <a:pt x="3450" y="6233"/>
                      <a:pt x="2038" y="2701"/>
                      <a:pt x="499" y="126"/>
                    </a:cubicBezTo>
                    <a:cubicBezTo>
                      <a:pt x="445" y="46"/>
                      <a:pt x="357" y="0"/>
                      <a:pt x="2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6492683" y="1118371"/>
                <a:ext cx="45198" cy="23773"/>
              </a:xfrm>
              <a:custGeom>
                <a:rect b="b" l="l" r="r" t="t"/>
                <a:pathLst>
                  <a:path extrusionOk="0" h="1114" w="2118">
                    <a:moveTo>
                      <a:pt x="263" y="0"/>
                    </a:moveTo>
                    <a:cubicBezTo>
                      <a:pt x="167" y="0"/>
                      <a:pt x="72" y="68"/>
                      <a:pt x="41" y="157"/>
                    </a:cubicBezTo>
                    <a:cubicBezTo>
                      <a:pt x="1" y="283"/>
                      <a:pt x="84" y="406"/>
                      <a:pt x="207" y="489"/>
                    </a:cubicBezTo>
                    <a:lnTo>
                      <a:pt x="1745" y="1070"/>
                    </a:lnTo>
                    <a:cubicBezTo>
                      <a:pt x="1785" y="1113"/>
                      <a:pt x="1828" y="1113"/>
                      <a:pt x="1828" y="1113"/>
                    </a:cubicBezTo>
                    <a:cubicBezTo>
                      <a:pt x="1951" y="1113"/>
                      <a:pt x="2034" y="1030"/>
                      <a:pt x="2077" y="947"/>
                    </a:cubicBezTo>
                    <a:cubicBezTo>
                      <a:pt x="2117" y="821"/>
                      <a:pt x="2077" y="698"/>
                      <a:pt x="1911" y="655"/>
                    </a:cubicBezTo>
                    <a:lnTo>
                      <a:pt x="373" y="34"/>
                    </a:lnTo>
                    <a:cubicBezTo>
                      <a:pt x="339" y="10"/>
                      <a:pt x="301" y="0"/>
                      <a:pt x="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0" name="Google Shape;690;p33"/>
            <p:cNvSpPr/>
            <p:nvPr/>
          </p:nvSpPr>
          <p:spPr>
            <a:xfrm>
              <a:off x="854908" y="3007946"/>
              <a:ext cx="2445193" cy="2708132"/>
            </a:xfrm>
            <a:custGeom>
              <a:rect b="b" l="l" r="r" t="t"/>
              <a:pathLst>
                <a:path extrusionOk="0" h="113799" w="102750">
                  <a:moveTo>
                    <a:pt x="97225" y="1"/>
                  </a:moveTo>
                  <a:cubicBezTo>
                    <a:pt x="96354" y="1"/>
                    <a:pt x="95480" y="84"/>
                    <a:pt x="94527" y="210"/>
                  </a:cubicBezTo>
                  <a:lnTo>
                    <a:pt x="94610" y="748"/>
                  </a:lnTo>
                  <a:cubicBezTo>
                    <a:pt x="95523" y="626"/>
                    <a:pt x="96394" y="542"/>
                    <a:pt x="97225" y="542"/>
                  </a:cubicBezTo>
                  <a:lnTo>
                    <a:pt x="97766" y="542"/>
                  </a:lnTo>
                  <a:lnTo>
                    <a:pt x="97806" y="1"/>
                  </a:lnTo>
                  <a:close/>
                  <a:moveTo>
                    <a:pt x="101006" y="709"/>
                  </a:moveTo>
                  <a:lnTo>
                    <a:pt x="100796" y="1207"/>
                  </a:lnTo>
                  <a:cubicBezTo>
                    <a:pt x="101378" y="1456"/>
                    <a:pt x="101919" y="1788"/>
                    <a:pt x="102374" y="2204"/>
                  </a:cubicBezTo>
                  <a:lnTo>
                    <a:pt x="102750" y="1828"/>
                  </a:lnTo>
                  <a:cubicBezTo>
                    <a:pt x="102252" y="1373"/>
                    <a:pt x="101670" y="998"/>
                    <a:pt x="101006" y="709"/>
                  </a:cubicBezTo>
                  <a:close/>
                  <a:moveTo>
                    <a:pt x="91370" y="958"/>
                  </a:moveTo>
                  <a:cubicBezTo>
                    <a:pt x="90413" y="1290"/>
                    <a:pt x="89377" y="1622"/>
                    <a:pt x="88337" y="2038"/>
                  </a:cubicBezTo>
                  <a:lnTo>
                    <a:pt x="88503" y="2536"/>
                  </a:lnTo>
                  <a:cubicBezTo>
                    <a:pt x="89583" y="2121"/>
                    <a:pt x="90579" y="1788"/>
                    <a:pt x="91536" y="1496"/>
                  </a:cubicBezTo>
                  <a:lnTo>
                    <a:pt x="91370" y="958"/>
                  </a:lnTo>
                  <a:close/>
                  <a:moveTo>
                    <a:pt x="85346" y="3367"/>
                  </a:moveTo>
                  <a:cubicBezTo>
                    <a:pt x="84433" y="3782"/>
                    <a:pt x="83479" y="4280"/>
                    <a:pt x="82482" y="4819"/>
                  </a:cubicBezTo>
                  <a:lnTo>
                    <a:pt x="82732" y="5277"/>
                  </a:lnTo>
                  <a:cubicBezTo>
                    <a:pt x="83685" y="4736"/>
                    <a:pt x="84642" y="4280"/>
                    <a:pt x="85596" y="3822"/>
                  </a:cubicBezTo>
                  <a:lnTo>
                    <a:pt x="85346" y="3367"/>
                  </a:lnTo>
                  <a:close/>
                  <a:moveTo>
                    <a:pt x="79658" y="6397"/>
                  </a:moveTo>
                  <a:cubicBezTo>
                    <a:pt x="78745" y="6895"/>
                    <a:pt x="77831" y="7477"/>
                    <a:pt x="76917" y="8058"/>
                  </a:cubicBezTo>
                  <a:lnTo>
                    <a:pt x="77206" y="8517"/>
                  </a:lnTo>
                  <a:cubicBezTo>
                    <a:pt x="78120" y="7935"/>
                    <a:pt x="79034" y="7354"/>
                    <a:pt x="79947" y="6855"/>
                  </a:cubicBezTo>
                  <a:lnTo>
                    <a:pt x="79658" y="6397"/>
                  </a:lnTo>
                  <a:close/>
                  <a:moveTo>
                    <a:pt x="74216" y="9846"/>
                  </a:moveTo>
                  <a:cubicBezTo>
                    <a:pt x="73345" y="10427"/>
                    <a:pt x="72432" y="11009"/>
                    <a:pt x="71558" y="11673"/>
                  </a:cubicBezTo>
                  <a:lnTo>
                    <a:pt x="71850" y="12088"/>
                  </a:lnTo>
                  <a:cubicBezTo>
                    <a:pt x="72764" y="11464"/>
                    <a:pt x="73634" y="10842"/>
                    <a:pt x="74508" y="10261"/>
                  </a:cubicBezTo>
                  <a:lnTo>
                    <a:pt x="74216" y="9846"/>
                  </a:lnTo>
                  <a:close/>
                  <a:moveTo>
                    <a:pt x="68943" y="13540"/>
                  </a:moveTo>
                  <a:cubicBezTo>
                    <a:pt x="68112" y="14205"/>
                    <a:pt x="67239" y="14829"/>
                    <a:pt x="66368" y="15494"/>
                  </a:cubicBezTo>
                  <a:lnTo>
                    <a:pt x="66700" y="15949"/>
                  </a:lnTo>
                  <a:cubicBezTo>
                    <a:pt x="67571" y="15285"/>
                    <a:pt x="68445" y="14620"/>
                    <a:pt x="69275" y="13999"/>
                  </a:cubicBezTo>
                  <a:lnTo>
                    <a:pt x="68943" y="13540"/>
                  </a:lnTo>
                  <a:close/>
                  <a:moveTo>
                    <a:pt x="63876" y="17527"/>
                  </a:moveTo>
                  <a:cubicBezTo>
                    <a:pt x="63046" y="18192"/>
                    <a:pt x="62215" y="18856"/>
                    <a:pt x="61384" y="19564"/>
                  </a:cubicBezTo>
                  <a:lnTo>
                    <a:pt x="61717" y="19979"/>
                  </a:lnTo>
                  <a:cubicBezTo>
                    <a:pt x="62547" y="19272"/>
                    <a:pt x="63378" y="18607"/>
                    <a:pt x="64208" y="17943"/>
                  </a:cubicBezTo>
                  <a:lnTo>
                    <a:pt x="63876" y="17527"/>
                  </a:lnTo>
                  <a:close/>
                  <a:moveTo>
                    <a:pt x="58932" y="21641"/>
                  </a:moveTo>
                  <a:cubicBezTo>
                    <a:pt x="58102" y="22345"/>
                    <a:pt x="57314" y="23053"/>
                    <a:pt x="56484" y="23757"/>
                  </a:cubicBezTo>
                  <a:lnTo>
                    <a:pt x="56856" y="24172"/>
                  </a:lnTo>
                  <a:cubicBezTo>
                    <a:pt x="57646" y="23468"/>
                    <a:pt x="58477" y="22760"/>
                    <a:pt x="59264" y="22056"/>
                  </a:cubicBezTo>
                  <a:lnTo>
                    <a:pt x="58932" y="21641"/>
                  </a:lnTo>
                  <a:close/>
                  <a:moveTo>
                    <a:pt x="54115" y="25917"/>
                  </a:moveTo>
                  <a:cubicBezTo>
                    <a:pt x="53327" y="26664"/>
                    <a:pt x="52536" y="27372"/>
                    <a:pt x="51749" y="28120"/>
                  </a:cubicBezTo>
                  <a:lnTo>
                    <a:pt x="52121" y="28535"/>
                  </a:lnTo>
                  <a:cubicBezTo>
                    <a:pt x="52912" y="27787"/>
                    <a:pt x="53699" y="27040"/>
                    <a:pt x="54447" y="26332"/>
                  </a:cubicBezTo>
                  <a:lnTo>
                    <a:pt x="54115" y="25917"/>
                  </a:lnTo>
                  <a:close/>
                  <a:moveTo>
                    <a:pt x="49423" y="30362"/>
                  </a:moveTo>
                  <a:cubicBezTo>
                    <a:pt x="48632" y="31110"/>
                    <a:pt x="47885" y="31858"/>
                    <a:pt x="47137" y="32605"/>
                  </a:cubicBezTo>
                  <a:lnTo>
                    <a:pt x="47513" y="32977"/>
                  </a:lnTo>
                  <a:cubicBezTo>
                    <a:pt x="48260" y="32230"/>
                    <a:pt x="49048" y="31482"/>
                    <a:pt x="49795" y="30735"/>
                  </a:cubicBezTo>
                  <a:lnTo>
                    <a:pt x="49423" y="30362"/>
                  </a:lnTo>
                  <a:close/>
                  <a:moveTo>
                    <a:pt x="44855" y="34888"/>
                  </a:moveTo>
                  <a:cubicBezTo>
                    <a:pt x="44107" y="35678"/>
                    <a:pt x="43359" y="36426"/>
                    <a:pt x="42612" y="37213"/>
                  </a:cubicBezTo>
                  <a:lnTo>
                    <a:pt x="42984" y="37589"/>
                  </a:lnTo>
                  <a:cubicBezTo>
                    <a:pt x="43732" y="36798"/>
                    <a:pt x="44479" y="36051"/>
                    <a:pt x="45227" y="35263"/>
                  </a:cubicBezTo>
                  <a:lnTo>
                    <a:pt x="44855" y="34888"/>
                  </a:lnTo>
                  <a:close/>
                  <a:moveTo>
                    <a:pt x="40409" y="39582"/>
                  </a:moveTo>
                  <a:cubicBezTo>
                    <a:pt x="39661" y="40330"/>
                    <a:pt x="38957" y="41117"/>
                    <a:pt x="38210" y="41948"/>
                  </a:cubicBezTo>
                  <a:lnTo>
                    <a:pt x="38625" y="42280"/>
                  </a:lnTo>
                  <a:cubicBezTo>
                    <a:pt x="39329" y="41493"/>
                    <a:pt x="40077" y="40702"/>
                    <a:pt x="40785" y="39915"/>
                  </a:cubicBezTo>
                  <a:lnTo>
                    <a:pt x="40409" y="39582"/>
                  </a:lnTo>
                  <a:close/>
                  <a:moveTo>
                    <a:pt x="36050" y="44317"/>
                  </a:moveTo>
                  <a:cubicBezTo>
                    <a:pt x="35342" y="45148"/>
                    <a:pt x="34638" y="45935"/>
                    <a:pt x="33930" y="46766"/>
                  </a:cubicBezTo>
                  <a:lnTo>
                    <a:pt x="34345" y="47098"/>
                  </a:lnTo>
                  <a:cubicBezTo>
                    <a:pt x="35053" y="46311"/>
                    <a:pt x="35758" y="45480"/>
                    <a:pt x="36465" y="44689"/>
                  </a:cubicBezTo>
                  <a:lnTo>
                    <a:pt x="36050" y="44317"/>
                  </a:lnTo>
                  <a:close/>
                  <a:moveTo>
                    <a:pt x="31854" y="49175"/>
                  </a:moveTo>
                  <a:cubicBezTo>
                    <a:pt x="31149" y="50005"/>
                    <a:pt x="30485" y="50836"/>
                    <a:pt x="29777" y="51667"/>
                  </a:cubicBezTo>
                  <a:lnTo>
                    <a:pt x="30192" y="51999"/>
                  </a:lnTo>
                  <a:cubicBezTo>
                    <a:pt x="30857" y="51168"/>
                    <a:pt x="31564" y="50381"/>
                    <a:pt x="32269" y="49550"/>
                  </a:cubicBezTo>
                  <a:lnTo>
                    <a:pt x="31854" y="49175"/>
                  </a:lnTo>
                  <a:close/>
                  <a:moveTo>
                    <a:pt x="27744" y="54158"/>
                  </a:moveTo>
                  <a:cubicBezTo>
                    <a:pt x="27079" y="54989"/>
                    <a:pt x="26415" y="55863"/>
                    <a:pt x="25750" y="56694"/>
                  </a:cubicBezTo>
                  <a:lnTo>
                    <a:pt x="26165" y="57026"/>
                  </a:lnTo>
                  <a:cubicBezTo>
                    <a:pt x="26830" y="56195"/>
                    <a:pt x="27494" y="55321"/>
                    <a:pt x="28159" y="54491"/>
                  </a:cubicBezTo>
                  <a:lnTo>
                    <a:pt x="27744" y="54158"/>
                  </a:lnTo>
                  <a:close/>
                  <a:moveTo>
                    <a:pt x="23796" y="59225"/>
                  </a:moveTo>
                  <a:cubicBezTo>
                    <a:pt x="23132" y="60099"/>
                    <a:pt x="22467" y="60970"/>
                    <a:pt x="21846" y="61800"/>
                  </a:cubicBezTo>
                  <a:lnTo>
                    <a:pt x="22261" y="62133"/>
                  </a:lnTo>
                  <a:cubicBezTo>
                    <a:pt x="22926" y="61262"/>
                    <a:pt x="23547" y="60431"/>
                    <a:pt x="24212" y="59558"/>
                  </a:cubicBezTo>
                  <a:lnTo>
                    <a:pt x="23796" y="59225"/>
                  </a:lnTo>
                  <a:close/>
                  <a:moveTo>
                    <a:pt x="19936" y="64419"/>
                  </a:moveTo>
                  <a:lnTo>
                    <a:pt x="18065" y="67033"/>
                  </a:lnTo>
                  <a:lnTo>
                    <a:pt x="18523" y="67366"/>
                  </a:lnTo>
                  <a:cubicBezTo>
                    <a:pt x="19145" y="66495"/>
                    <a:pt x="19726" y="65621"/>
                    <a:pt x="20391" y="64708"/>
                  </a:cubicBezTo>
                  <a:lnTo>
                    <a:pt x="19936" y="64419"/>
                  </a:lnTo>
                  <a:close/>
                  <a:moveTo>
                    <a:pt x="16281" y="69691"/>
                  </a:moveTo>
                  <a:cubicBezTo>
                    <a:pt x="15656" y="70605"/>
                    <a:pt x="15075" y="71519"/>
                    <a:pt x="14493" y="72393"/>
                  </a:cubicBezTo>
                  <a:lnTo>
                    <a:pt x="14952" y="72682"/>
                  </a:lnTo>
                  <a:cubicBezTo>
                    <a:pt x="15533" y="71811"/>
                    <a:pt x="16115" y="70898"/>
                    <a:pt x="16696" y="69984"/>
                  </a:cubicBezTo>
                  <a:lnTo>
                    <a:pt x="16281" y="69691"/>
                  </a:lnTo>
                  <a:close/>
                  <a:moveTo>
                    <a:pt x="12749" y="75091"/>
                  </a:moveTo>
                  <a:cubicBezTo>
                    <a:pt x="12167" y="76047"/>
                    <a:pt x="11629" y="76961"/>
                    <a:pt x="11088" y="77875"/>
                  </a:cubicBezTo>
                  <a:lnTo>
                    <a:pt x="11546" y="78124"/>
                  </a:lnTo>
                  <a:cubicBezTo>
                    <a:pt x="12084" y="77210"/>
                    <a:pt x="12626" y="76297"/>
                    <a:pt x="13207" y="75383"/>
                  </a:cubicBezTo>
                  <a:lnTo>
                    <a:pt x="12749" y="75091"/>
                  </a:lnTo>
                  <a:close/>
                  <a:moveTo>
                    <a:pt x="9470" y="80656"/>
                  </a:moveTo>
                  <a:cubicBezTo>
                    <a:pt x="8928" y="81613"/>
                    <a:pt x="8390" y="82526"/>
                    <a:pt x="7891" y="83480"/>
                  </a:cubicBezTo>
                  <a:lnTo>
                    <a:pt x="8390" y="83729"/>
                  </a:lnTo>
                  <a:cubicBezTo>
                    <a:pt x="8888" y="82816"/>
                    <a:pt x="9386" y="81862"/>
                    <a:pt x="9925" y="80905"/>
                  </a:cubicBezTo>
                  <a:lnTo>
                    <a:pt x="9470" y="80656"/>
                  </a:lnTo>
                  <a:close/>
                  <a:moveTo>
                    <a:pt x="6436" y="86347"/>
                  </a:moveTo>
                  <a:cubicBezTo>
                    <a:pt x="5938" y="87301"/>
                    <a:pt x="5439" y="88298"/>
                    <a:pt x="5024" y="89255"/>
                  </a:cubicBezTo>
                  <a:lnTo>
                    <a:pt x="5482" y="89461"/>
                  </a:lnTo>
                  <a:cubicBezTo>
                    <a:pt x="5938" y="88507"/>
                    <a:pt x="6396" y="87550"/>
                    <a:pt x="6895" y="86553"/>
                  </a:cubicBezTo>
                  <a:lnTo>
                    <a:pt x="6436" y="86347"/>
                  </a:lnTo>
                  <a:close/>
                  <a:moveTo>
                    <a:pt x="3695" y="92202"/>
                  </a:moveTo>
                  <a:cubicBezTo>
                    <a:pt x="3280" y="93198"/>
                    <a:pt x="2908" y="94238"/>
                    <a:pt x="2532" y="95192"/>
                  </a:cubicBezTo>
                  <a:lnTo>
                    <a:pt x="3030" y="95401"/>
                  </a:lnTo>
                  <a:cubicBezTo>
                    <a:pt x="3406" y="94405"/>
                    <a:pt x="3778" y="93408"/>
                    <a:pt x="4193" y="92411"/>
                  </a:cubicBezTo>
                  <a:lnTo>
                    <a:pt x="3695" y="92202"/>
                  </a:lnTo>
                  <a:close/>
                  <a:moveTo>
                    <a:pt x="1495" y="98265"/>
                  </a:moveTo>
                  <a:cubicBezTo>
                    <a:pt x="1163" y="99345"/>
                    <a:pt x="914" y="100385"/>
                    <a:pt x="665" y="101382"/>
                  </a:cubicBezTo>
                  <a:lnTo>
                    <a:pt x="1203" y="101505"/>
                  </a:lnTo>
                  <a:cubicBezTo>
                    <a:pt x="1412" y="100508"/>
                    <a:pt x="1701" y="99471"/>
                    <a:pt x="1994" y="98431"/>
                  </a:cubicBezTo>
                  <a:lnTo>
                    <a:pt x="1495" y="98265"/>
                  </a:lnTo>
                  <a:close/>
                  <a:moveTo>
                    <a:pt x="123" y="104578"/>
                  </a:moveTo>
                  <a:cubicBezTo>
                    <a:pt x="40" y="105369"/>
                    <a:pt x="0" y="106117"/>
                    <a:pt x="0" y="106821"/>
                  </a:cubicBezTo>
                  <a:cubicBezTo>
                    <a:pt x="0" y="107196"/>
                    <a:pt x="0" y="107529"/>
                    <a:pt x="40" y="107861"/>
                  </a:cubicBezTo>
                  <a:lnTo>
                    <a:pt x="582" y="107818"/>
                  </a:lnTo>
                  <a:cubicBezTo>
                    <a:pt x="539" y="107485"/>
                    <a:pt x="539" y="107153"/>
                    <a:pt x="539" y="106821"/>
                  </a:cubicBezTo>
                  <a:cubicBezTo>
                    <a:pt x="539" y="106156"/>
                    <a:pt x="582" y="105409"/>
                    <a:pt x="665" y="104661"/>
                  </a:cubicBezTo>
                  <a:lnTo>
                    <a:pt x="123" y="104578"/>
                  </a:lnTo>
                  <a:close/>
                  <a:moveTo>
                    <a:pt x="1163" y="110891"/>
                  </a:moveTo>
                  <a:lnTo>
                    <a:pt x="665" y="111057"/>
                  </a:lnTo>
                  <a:cubicBezTo>
                    <a:pt x="1080" y="112180"/>
                    <a:pt x="1701" y="113094"/>
                    <a:pt x="2532" y="113798"/>
                  </a:cubicBezTo>
                  <a:lnTo>
                    <a:pt x="2864" y="113426"/>
                  </a:lnTo>
                  <a:cubicBezTo>
                    <a:pt x="2117" y="112762"/>
                    <a:pt x="1579" y="111888"/>
                    <a:pt x="1163" y="1108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1" name="Google Shape;691;p33"/>
            <p:cNvGrpSpPr/>
            <p:nvPr/>
          </p:nvGrpSpPr>
          <p:grpSpPr>
            <a:xfrm>
              <a:off x="721672" y="1461987"/>
              <a:ext cx="1482325" cy="4768480"/>
              <a:chOff x="721672" y="1461987"/>
              <a:chExt cx="1482325" cy="4768480"/>
            </a:xfrm>
          </p:grpSpPr>
          <p:grpSp>
            <p:nvGrpSpPr>
              <p:cNvPr id="692" name="Google Shape;692;p33"/>
              <p:cNvGrpSpPr/>
              <p:nvPr/>
            </p:nvGrpSpPr>
            <p:grpSpPr>
              <a:xfrm>
                <a:off x="721672" y="1461987"/>
                <a:ext cx="1482325" cy="4768480"/>
                <a:chOff x="1035789" y="327340"/>
                <a:chExt cx="1329439" cy="4276664"/>
              </a:xfrm>
            </p:grpSpPr>
            <p:sp>
              <p:nvSpPr>
                <p:cNvPr id="693" name="Google Shape;693;p33"/>
                <p:cNvSpPr/>
                <p:nvPr/>
              </p:nvSpPr>
              <p:spPr>
                <a:xfrm>
                  <a:off x="1363700" y="885104"/>
                  <a:ext cx="847326" cy="1403937"/>
                </a:xfrm>
                <a:custGeom>
                  <a:rect b="b" l="l" r="r" t="t"/>
                  <a:pathLst>
                    <a:path extrusionOk="0" h="65789" w="39706">
                      <a:moveTo>
                        <a:pt x="15368" y="0"/>
                      </a:moveTo>
                      <a:cubicBezTo>
                        <a:pt x="15368" y="0"/>
                        <a:pt x="14580" y="622"/>
                        <a:pt x="13208" y="1329"/>
                      </a:cubicBezTo>
                      <a:cubicBezTo>
                        <a:pt x="13085" y="1369"/>
                        <a:pt x="12959" y="1452"/>
                        <a:pt x="12793" y="1495"/>
                      </a:cubicBezTo>
                      <a:cubicBezTo>
                        <a:pt x="11630" y="2077"/>
                        <a:pt x="10095" y="2615"/>
                        <a:pt x="8101" y="2947"/>
                      </a:cubicBezTo>
                      <a:cubicBezTo>
                        <a:pt x="3822" y="3612"/>
                        <a:pt x="1373" y="8140"/>
                        <a:pt x="914" y="15490"/>
                      </a:cubicBezTo>
                      <a:cubicBezTo>
                        <a:pt x="665" y="19228"/>
                        <a:pt x="416" y="22717"/>
                        <a:pt x="250" y="26082"/>
                      </a:cubicBezTo>
                      <a:cubicBezTo>
                        <a:pt x="250" y="26331"/>
                        <a:pt x="250" y="26537"/>
                        <a:pt x="210" y="26787"/>
                      </a:cubicBezTo>
                      <a:cubicBezTo>
                        <a:pt x="44" y="30857"/>
                        <a:pt x="1" y="34804"/>
                        <a:pt x="250" y="38708"/>
                      </a:cubicBezTo>
                      <a:cubicBezTo>
                        <a:pt x="293" y="39495"/>
                        <a:pt x="376" y="40326"/>
                        <a:pt x="459" y="41117"/>
                      </a:cubicBezTo>
                      <a:cubicBezTo>
                        <a:pt x="875" y="45187"/>
                        <a:pt x="3616" y="58849"/>
                        <a:pt x="5028" y="62670"/>
                      </a:cubicBezTo>
                      <a:cubicBezTo>
                        <a:pt x="9636" y="64913"/>
                        <a:pt x="13500" y="65787"/>
                        <a:pt x="18484" y="65787"/>
                      </a:cubicBezTo>
                      <a:cubicBezTo>
                        <a:pt x="18615" y="65788"/>
                        <a:pt x="18746" y="65789"/>
                        <a:pt x="18876" y="65789"/>
                      </a:cubicBezTo>
                      <a:cubicBezTo>
                        <a:pt x="22518" y="65789"/>
                        <a:pt x="26075" y="65255"/>
                        <a:pt x="29282" y="64331"/>
                      </a:cubicBezTo>
                      <a:cubicBezTo>
                        <a:pt x="33642" y="63086"/>
                        <a:pt x="37213" y="61135"/>
                        <a:pt x="39705" y="58809"/>
                      </a:cubicBezTo>
                      <a:cubicBezTo>
                        <a:pt x="38253" y="53118"/>
                        <a:pt x="36758" y="42735"/>
                        <a:pt x="36094" y="38333"/>
                      </a:cubicBezTo>
                      <a:cubicBezTo>
                        <a:pt x="36010" y="37502"/>
                        <a:pt x="35884" y="36671"/>
                        <a:pt x="35801" y="35884"/>
                      </a:cubicBezTo>
                      <a:cubicBezTo>
                        <a:pt x="35718" y="35136"/>
                        <a:pt x="35635" y="34389"/>
                        <a:pt x="35552" y="33681"/>
                      </a:cubicBezTo>
                      <a:cubicBezTo>
                        <a:pt x="35469" y="32850"/>
                        <a:pt x="35386" y="32020"/>
                        <a:pt x="35346" y="31232"/>
                      </a:cubicBezTo>
                      <a:cubicBezTo>
                        <a:pt x="35263" y="30402"/>
                        <a:pt x="35220" y="29571"/>
                        <a:pt x="35180" y="28780"/>
                      </a:cubicBezTo>
                      <a:cubicBezTo>
                        <a:pt x="35137" y="27950"/>
                        <a:pt x="35137" y="27119"/>
                        <a:pt x="35097" y="26371"/>
                      </a:cubicBezTo>
                      <a:cubicBezTo>
                        <a:pt x="34887" y="15699"/>
                        <a:pt x="36841" y="10423"/>
                        <a:pt x="36343" y="7891"/>
                      </a:cubicBezTo>
                      <a:cubicBezTo>
                        <a:pt x="35552" y="3778"/>
                        <a:pt x="31608" y="4070"/>
                        <a:pt x="28203" y="2615"/>
                      </a:cubicBezTo>
                      <a:cubicBezTo>
                        <a:pt x="28076" y="2575"/>
                        <a:pt x="27953" y="2532"/>
                        <a:pt x="27827" y="2449"/>
                      </a:cubicBezTo>
                      <a:cubicBezTo>
                        <a:pt x="26747" y="1911"/>
                        <a:pt x="25295" y="1495"/>
                        <a:pt x="24505" y="289"/>
                      </a:cubicBezTo>
                      <a:lnTo>
                        <a:pt x="1536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33"/>
                <p:cNvSpPr/>
                <p:nvPr/>
              </p:nvSpPr>
              <p:spPr>
                <a:xfrm>
                  <a:off x="1380580" y="942316"/>
                  <a:ext cx="834906" cy="1297899"/>
                </a:xfrm>
                <a:custGeom>
                  <a:rect b="b" l="l" r="r" t="t"/>
                  <a:pathLst>
                    <a:path extrusionOk="0" h="60820" w="39124">
                      <a:moveTo>
                        <a:pt x="7843" y="1"/>
                      </a:moveTo>
                      <a:cubicBezTo>
                        <a:pt x="7124" y="1"/>
                        <a:pt x="6498" y="308"/>
                        <a:pt x="5898" y="642"/>
                      </a:cubicBezTo>
                      <a:cubicBezTo>
                        <a:pt x="5898" y="642"/>
                        <a:pt x="12583" y="12603"/>
                        <a:pt x="9344" y="23069"/>
                      </a:cubicBezTo>
                      <a:cubicBezTo>
                        <a:pt x="6064" y="33535"/>
                        <a:pt x="1" y="42008"/>
                        <a:pt x="1" y="42008"/>
                      </a:cubicBezTo>
                      <a:cubicBezTo>
                        <a:pt x="1080" y="49440"/>
                        <a:pt x="2326" y="56378"/>
                        <a:pt x="4237" y="60820"/>
                      </a:cubicBezTo>
                      <a:lnTo>
                        <a:pt x="39123" y="56999"/>
                      </a:lnTo>
                      <a:cubicBezTo>
                        <a:pt x="39123" y="56999"/>
                        <a:pt x="36671" y="39682"/>
                        <a:pt x="34306" y="27511"/>
                      </a:cubicBezTo>
                      <a:cubicBezTo>
                        <a:pt x="31897" y="15301"/>
                        <a:pt x="32728" y="9696"/>
                        <a:pt x="30734" y="1014"/>
                      </a:cubicBezTo>
                      <a:cubicBezTo>
                        <a:pt x="30734" y="1014"/>
                        <a:pt x="29030" y="60"/>
                        <a:pt x="28076" y="60"/>
                      </a:cubicBezTo>
                      <a:cubicBezTo>
                        <a:pt x="28076" y="60"/>
                        <a:pt x="30192" y="8240"/>
                        <a:pt x="29737" y="15218"/>
                      </a:cubicBezTo>
                      <a:cubicBezTo>
                        <a:pt x="29737" y="15218"/>
                        <a:pt x="19145" y="15301"/>
                        <a:pt x="13789" y="15550"/>
                      </a:cubicBezTo>
                      <a:cubicBezTo>
                        <a:pt x="13789" y="15550"/>
                        <a:pt x="12958" y="6539"/>
                        <a:pt x="8390" y="60"/>
                      </a:cubicBezTo>
                      <a:cubicBezTo>
                        <a:pt x="8201" y="19"/>
                        <a:pt x="8019" y="1"/>
                        <a:pt x="78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33"/>
                <p:cNvSpPr/>
                <p:nvPr/>
              </p:nvSpPr>
              <p:spPr>
                <a:xfrm>
                  <a:off x="1646476" y="1615337"/>
                  <a:ext cx="447542" cy="250873"/>
                </a:xfrm>
                <a:custGeom>
                  <a:rect b="b" l="l" r="r" t="t"/>
                  <a:pathLst>
                    <a:path extrusionOk="0" h="11756" w="20972">
                      <a:moveTo>
                        <a:pt x="295" y="1"/>
                      </a:moveTo>
                      <a:cubicBezTo>
                        <a:pt x="253" y="1"/>
                        <a:pt x="209" y="14"/>
                        <a:pt x="166" y="43"/>
                      </a:cubicBezTo>
                      <a:cubicBezTo>
                        <a:pt x="40" y="126"/>
                        <a:pt x="0" y="253"/>
                        <a:pt x="83" y="376"/>
                      </a:cubicBezTo>
                      <a:cubicBezTo>
                        <a:pt x="83" y="419"/>
                        <a:pt x="2160" y="3741"/>
                        <a:pt x="5731" y="6732"/>
                      </a:cubicBezTo>
                      <a:cubicBezTo>
                        <a:pt x="8556" y="9141"/>
                        <a:pt x="12875" y="11755"/>
                        <a:pt x="18108" y="11755"/>
                      </a:cubicBezTo>
                      <a:cubicBezTo>
                        <a:pt x="18978" y="11755"/>
                        <a:pt x="19852" y="11716"/>
                        <a:pt x="20723" y="11549"/>
                      </a:cubicBezTo>
                      <a:cubicBezTo>
                        <a:pt x="20889" y="11506"/>
                        <a:pt x="20972" y="11383"/>
                        <a:pt x="20932" y="11257"/>
                      </a:cubicBezTo>
                      <a:cubicBezTo>
                        <a:pt x="20932" y="11151"/>
                        <a:pt x="20838" y="11042"/>
                        <a:pt x="20706" y="11042"/>
                      </a:cubicBezTo>
                      <a:cubicBezTo>
                        <a:pt x="20684" y="11042"/>
                        <a:pt x="20662" y="11045"/>
                        <a:pt x="20640" y="11051"/>
                      </a:cubicBezTo>
                      <a:cubicBezTo>
                        <a:pt x="19782" y="11194"/>
                        <a:pt x="18945" y="11259"/>
                        <a:pt x="18130" y="11259"/>
                      </a:cubicBezTo>
                      <a:cubicBezTo>
                        <a:pt x="13029" y="11259"/>
                        <a:pt x="8820" y="8686"/>
                        <a:pt x="6064" y="6356"/>
                      </a:cubicBezTo>
                      <a:cubicBezTo>
                        <a:pt x="2575" y="3409"/>
                        <a:pt x="538" y="170"/>
                        <a:pt x="498" y="126"/>
                      </a:cubicBezTo>
                      <a:cubicBezTo>
                        <a:pt x="445" y="47"/>
                        <a:pt x="373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33"/>
                <p:cNvSpPr/>
                <p:nvPr/>
              </p:nvSpPr>
              <p:spPr>
                <a:xfrm>
                  <a:off x="1405398" y="1800440"/>
                  <a:ext cx="107233" cy="352067"/>
                </a:xfrm>
                <a:custGeom>
                  <a:rect b="b" l="l" r="r" t="t"/>
                  <a:pathLst>
                    <a:path extrusionOk="0" h="16498" w="5025">
                      <a:moveTo>
                        <a:pt x="352" y="1"/>
                      </a:moveTo>
                      <a:cubicBezTo>
                        <a:pt x="331" y="1"/>
                        <a:pt x="310" y="3"/>
                        <a:pt x="289" y="8"/>
                      </a:cubicBezTo>
                      <a:cubicBezTo>
                        <a:pt x="83" y="51"/>
                        <a:pt x="0" y="217"/>
                        <a:pt x="0" y="383"/>
                      </a:cubicBezTo>
                      <a:cubicBezTo>
                        <a:pt x="40" y="467"/>
                        <a:pt x="1579" y="10766"/>
                        <a:pt x="4360" y="16332"/>
                      </a:cubicBezTo>
                      <a:cubicBezTo>
                        <a:pt x="4443" y="16455"/>
                        <a:pt x="4526" y="16498"/>
                        <a:pt x="4652" y="16498"/>
                      </a:cubicBezTo>
                      <a:cubicBezTo>
                        <a:pt x="4692" y="16498"/>
                        <a:pt x="4775" y="16498"/>
                        <a:pt x="4818" y="16455"/>
                      </a:cubicBezTo>
                      <a:cubicBezTo>
                        <a:pt x="4984" y="16415"/>
                        <a:pt x="5024" y="16205"/>
                        <a:pt x="4941" y="16039"/>
                      </a:cubicBezTo>
                      <a:cubicBezTo>
                        <a:pt x="2200" y="10557"/>
                        <a:pt x="665" y="383"/>
                        <a:pt x="622" y="300"/>
                      </a:cubicBezTo>
                      <a:cubicBezTo>
                        <a:pt x="622" y="118"/>
                        <a:pt x="495" y="1"/>
                        <a:pt x="3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33"/>
                <p:cNvSpPr/>
                <p:nvPr/>
              </p:nvSpPr>
              <p:spPr>
                <a:xfrm>
                  <a:off x="1697863" y="1361007"/>
                  <a:ext cx="345687" cy="214488"/>
                </a:xfrm>
                <a:custGeom>
                  <a:rect b="b" l="l" r="r" t="t"/>
                  <a:pathLst>
                    <a:path extrusionOk="0" h="10051" w="16199">
                      <a:moveTo>
                        <a:pt x="14826" y="499"/>
                      </a:moveTo>
                      <a:lnTo>
                        <a:pt x="14826" y="499"/>
                      </a:lnTo>
                      <a:cubicBezTo>
                        <a:pt x="14992" y="1412"/>
                        <a:pt x="15368" y="5067"/>
                        <a:pt x="13457" y="7436"/>
                      </a:cubicBezTo>
                      <a:cubicBezTo>
                        <a:pt x="12377" y="8765"/>
                        <a:pt x="10716" y="9469"/>
                        <a:pt x="8556" y="9553"/>
                      </a:cubicBezTo>
                      <a:cubicBezTo>
                        <a:pt x="8484" y="9554"/>
                        <a:pt x="8412" y="9555"/>
                        <a:pt x="8340" y="9555"/>
                      </a:cubicBezTo>
                      <a:cubicBezTo>
                        <a:pt x="6199" y="9555"/>
                        <a:pt x="4483" y="8928"/>
                        <a:pt x="3197" y="7642"/>
                      </a:cubicBezTo>
                      <a:cubicBezTo>
                        <a:pt x="915" y="5399"/>
                        <a:pt x="582" y="1871"/>
                        <a:pt x="539" y="874"/>
                      </a:cubicBezTo>
                      <a:lnTo>
                        <a:pt x="14826" y="499"/>
                      </a:lnTo>
                      <a:close/>
                      <a:moveTo>
                        <a:pt x="15075" y="0"/>
                      </a:moveTo>
                      <a:lnTo>
                        <a:pt x="250" y="376"/>
                      </a:lnTo>
                      <a:cubicBezTo>
                        <a:pt x="124" y="376"/>
                        <a:pt x="1" y="499"/>
                        <a:pt x="1" y="625"/>
                      </a:cubicBezTo>
                      <a:cubicBezTo>
                        <a:pt x="1" y="831"/>
                        <a:pt x="41" y="5276"/>
                        <a:pt x="2825" y="8018"/>
                      </a:cubicBezTo>
                      <a:cubicBezTo>
                        <a:pt x="4194" y="9347"/>
                        <a:pt x="6021" y="10051"/>
                        <a:pt x="8264" y="10051"/>
                      </a:cubicBezTo>
                      <a:lnTo>
                        <a:pt x="8556" y="10051"/>
                      </a:lnTo>
                      <a:cubicBezTo>
                        <a:pt x="10882" y="9968"/>
                        <a:pt x="12666" y="9220"/>
                        <a:pt x="13873" y="7725"/>
                      </a:cubicBezTo>
                      <a:cubicBezTo>
                        <a:pt x="16198" y="4861"/>
                        <a:pt x="15368" y="376"/>
                        <a:pt x="15324" y="210"/>
                      </a:cubicBezTo>
                      <a:cubicBezTo>
                        <a:pt x="15285" y="83"/>
                        <a:pt x="15202" y="0"/>
                        <a:pt x="150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33"/>
                <p:cNvSpPr/>
                <p:nvPr/>
              </p:nvSpPr>
              <p:spPr>
                <a:xfrm>
                  <a:off x="1596839" y="527894"/>
                  <a:ext cx="166644" cy="303455"/>
                </a:xfrm>
                <a:custGeom>
                  <a:rect b="b" l="l" r="r" t="t"/>
                  <a:pathLst>
                    <a:path extrusionOk="0" h="14220" w="7809">
                      <a:moveTo>
                        <a:pt x="3446" y="0"/>
                      </a:moveTo>
                      <a:cubicBezTo>
                        <a:pt x="3446" y="0"/>
                        <a:pt x="0" y="6107"/>
                        <a:pt x="622" y="8224"/>
                      </a:cubicBezTo>
                      <a:cubicBezTo>
                        <a:pt x="902" y="9263"/>
                        <a:pt x="1442" y="9533"/>
                        <a:pt x="1927" y="9533"/>
                      </a:cubicBezTo>
                      <a:cubicBezTo>
                        <a:pt x="2449" y="9533"/>
                        <a:pt x="2907" y="9220"/>
                        <a:pt x="2908" y="9220"/>
                      </a:cubicBezTo>
                      <a:lnTo>
                        <a:pt x="2908" y="9220"/>
                      </a:lnTo>
                      <a:cubicBezTo>
                        <a:pt x="2907" y="9220"/>
                        <a:pt x="831" y="13041"/>
                        <a:pt x="3030" y="14121"/>
                      </a:cubicBezTo>
                      <a:cubicBezTo>
                        <a:pt x="3175" y="14189"/>
                        <a:pt x="3321" y="14220"/>
                        <a:pt x="3465" y="14220"/>
                      </a:cubicBezTo>
                      <a:cubicBezTo>
                        <a:pt x="4726" y="14220"/>
                        <a:pt x="5898" y="11878"/>
                        <a:pt x="5898" y="11878"/>
                      </a:cubicBezTo>
                      <a:cubicBezTo>
                        <a:pt x="5898" y="11878"/>
                        <a:pt x="7808" y="1871"/>
                        <a:pt x="34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33"/>
                <p:cNvSpPr/>
                <p:nvPr/>
              </p:nvSpPr>
              <p:spPr>
                <a:xfrm>
                  <a:off x="1891929" y="622750"/>
                  <a:ext cx="156934" cy="260199"/>
                </a:xfrm>
                <a:custGeom>
                  <a:rect b="b" l="l" r="r" t="t"/>
                  <a:pathLst>
                    <a:path extrusionOk="0" h="12193" w="7354">
                      <a:moveTo>
                        <a:pt x="4695" y="1"/>
                      </a:moveTo>
                      <a:cubicBezTo>
                        <a:pt x="1" y="788"/>
                        <a:pt x="250" y="9344"/>
                        <a:pt x="250" y="9344"/>
                      </a:cubicBezTo>
                      <a:cubicBezTo>
                        <a:pt x="250" y="9344"/>
                        <a:pt x="850" y="12192"/>
                        <a:pt x="2229" y="12192"/>
                      </a:cubicBezTo>
                      <a:cubicBezTo>
                        <a:pt x="2301" y="12192"/>
                        <a:pt x="2376" y="12185"/>
                        <a:pt x="2453" y="12168"/>
                      </a:cubicBezTo>
                      <a:cubicBezTo>
                        <a:pt x="4901" y="11670"/>
                        <a:pt x="3782" y="7477"/>
                        <a:pt x="3782" y="7477"/>
                      </a:cubicBezTo>
                      <a:lnTo>
                        <a:pt x="3782" y="7477"/>
                      </a:lnTo>
                      <a:cubicBezTo>
                        <a:pt x="3782" y="7477"/>
                        <a:pt x="4294" y="8051"/>
                        <a:pt x="4938" y="8051"/>
                      </a:cubicBezTo>
                      <a:cubicBezTo>
                        <a:pt x="5348" y="8051"/>
                        <a:pt x="5811" y="7819"/>
                        <a:pt x="6230" y="7061"/>
                      </a:cubicBezTo>
                      <a:cubicBezTo>
                        <a:pt x="7353" y="5108"/>
                        <a:pt x="4695" y="1"/>
                        <a:pt x="46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33"/>
                <p:cNvSpPr/>
                <p:nvPr/>
              </p:nvSpPr>
              <p:spPr>
                <a:xfrm>
                  <a:off x="1687235" y="711375"/>
                  <a:ext cx="218052" cy="234889"/>
                </a:xfrm>
                <a:custGeom>
                  <a:rect b="b" l="l" r="r" t="t"/>
                  <a:pathLst>
                    <a:path extrusionOk="0" h="11007" w="10218">
                      <a:moveTo>
                        <a:pt x="1080" y="1"/>
                      </a:moveTo>
                      <a:lnTo>
                        <a:pt x="1" y="8679"/>
                      </a:lnTo>
                      <a:cubicBezTo>
                        <a:pt x="1" y="8679"/>
                        <a:pt x="2633" y="11007"/>
                        <a:pt x="6034" y="11007"/>
                      </a:cubicBezTo>
                      <a:cubicBezTo>
                        <a:pt x="6968" y="11007"/>
                        <a:pt x="7960" y="10831"/>
                        <a:pt x="8971" y="10384"/>
                      </a:cubicBezTo>
                      <a:cubicBezTo>
                        <a:pt x="9260" y="10258"/>
                        <a:pt x="9593" y="10092"/>
                        <a:pt x="9925" y="9886"/>
                      </a:cubicBezTo>
                      <a:lnTo>
                        <a:pt x="10217" y="7394"/>
                      </a:lnTo>
                      <a:lnTo>
                        <a:pt x="9138" y="6520"/>
                      </a:lnTo>
                      <a:lnTo>
                        <a:pt x="10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33"/>
                <p:cNvSpPr/>
                <p:nvPr/>
              </p:nvSpPr>
              <p:spPr>
                <a:xfrm>
                  <a:off x="1961988" y="436644"/>
                  <a:ext cx="134741" cy="156849"/>
                </a:xfrm>
                <a:custGeom>
                  <a:rect b="b" l="l" r="r" t="t"/>
                  <a:pathLst>
                    <a:path extrusionOk="0" h="7350" w="6314">
                      <a:moveTo>
                        <a:pt x="333" y="0"/>
                      </a:moveTo>
                      <a:cubicBezTo>
                        <a:pt x="0" y="1618"/>
                        <a:pt x="3363" y="7350"/>
                        <a:pt x="3363" y="7350"/>
                      </a:cubicBezTo>
                      <a:cubicBezTo>
                        <a:pt x="6313" y="1286"/>
                        <a:pt x="333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33"/>
                <p:cNvSpPr/>
                <p:nvPr/>
              </p:nvSpPr>
              <p:spPr>
                <a:xfrm>
                  <a:off x="1633267" y="413661"/>
                  <a:ext cx="424453" cy="454073"/>
                </a:xfrm>
                <a:custGeom>
                  <a:rect b="b" l="l" r="r" t="t"/>
                  <a:pathLst>
                    <a:path extrusionOk="0" h="21278" w="19890">
                      <a:moveTo>
                        <a:pt x="10410" y="1"/>
                      </a:moveTo>
                      <a:cubicBezTo>
                        <a:pt x="10044" y="1"/>
                        <a:pt x="9673" y="13"/>
                        <a:pt x="9298" y="37"/>
                      </a:cubicBezTo>
                      <a:cubicBezTo>
                        <a:pt x="4025" y="413"/>
                        <a:pt x="4065" y="5895"/>
                        <a:pt x="4065" y="5895"/>
                      </a:cubicBezTo>
                      <a:lnTo>
                        <a:pt x="3859" y="8925"/>
                      </a:lnTo>
                      <a:cubicBezTo>
                        <a:pt x="3505" y="8639"/>
                        <a:pt x="3069" y="8399"/>
                        <a:pt x="2601" y="8399"/>
                      </a:cubicBezTo>
                      <a:cubicBezTo>
                        <a:pt x="2189" y="8399"/>
                        <a:pt x="1751" y="8585"/>
                        <a:pt x="1323" y="9091"/>
                      </a:cubicBezTo>
                      <a:cubicBezTo>
                        <a:pt x="1" y="10539"/>
                        <a:pt x="1271" y="14617"/>
                        <a:pt x="3412" y="14617"/>
                      </a:cubicBezTo>
                      <a:cubicBezTo>
                        <a:pt x="3422" y="14617"/>
                        <a:pt x="3433" y="14617"/>
                        <a:pt x="3443" y="14617"/>
                      </a:cubicBezTo>
                      <a:lnTo>
                        <a:pt x="3443" y="14617"/>
                      </a:lnTo>
                      <a:lnTo>
                        <a:pt x="3400" y="15696"/>
                      </a:lnTo>
                      <a:cubicBezTo>
                        <a:pt x="3566" y="15902"/>
                        <a:pt x="6683" y="20554"/>
                        <a:pt x="12039" y="21218"/>
                      </a:cubicBezTo>
                      <a:cubicBezTo>
                        <a:pt x="12363" y="21259"/>
                        <a:pt x="12671" y="21278"/>
                        <a:pt x="12962" y="21278"/>
                      </a:cubicBezTo>
                      <a:cubicBezTo>
                        <a:pt x="17471" y="21278"/>
                        <a:pt x="18019" y="16733"/>
                        <a:pt x="18019" y="16733"/>
                      </a:cubicBezTo>
                      <a:lnTo>
                        <a:pt x="18145" y="15198"/>
                      </a:lnTo>
                      <a:cubicBezTo>
                        <a:pt x="19391" y="14617"/>
                        <a:pt x="19890" y="12291"/>
                        <a:pt x="19431" y="10919"/>
                      </a:cubicBezTo>
                      <a:cubicBezTo>
                        <a:pt x="19225" y="10337"/>
                        <a:pt x="18933" y="10131"/>
                        <a:pt x="18601" y="10088"/>
                      </a:cubicBezTo>
                      <a:lnTo>
                        <a:pt x="19016" y="5852"/>
                      </a:lnTo>
                      <a:cubicBezTo>
                        <a:pt x="19016" y="4772"/>
                        <a:pt x="18727" y="3818"/>
                        <a:pt x="18145" y="3027"/>
                      </a:cubicBezTo>
                      <a:cubicBezTo>
                        <a:pt x="16757" y="1042"/>
                        <a:pt x="13813" y="1"/>
                        <a:pt x="104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33"/>
                <p:cNvSpPr/>
                <p:nvPr/>
              </p:nvSpPr>
              <p:spPr>
                <a:xfrm>
                  <a:off x="1657359" y="413661"/>
                  <a:ext cx="363143" cy="234783"/>
                </a:xfrm>
                <a:custGeom>
                  <a:rect b="b" l="l" r="r" t="t"/>
                  <a:pathLst>
                    <a:path extrusionOk="0" h="11002" w="17017">
                      <a:moveTo>
                        <a:pt x="9281" y="1"/>
                      </a:moveTo>
                      <a:cubicBezTo>
                        <a:pt x="8915" y="1"/>
                        <a:pt x="8544" y="13"/>
                        <a:pt x="8169" y="37"/>
                      </a:cubicBezTo>
                      <a:cubicBezTo>
                        <a:pt x="2896" y="413"/>
                        <a:pt x="1440" y="2738"/>
                        <a:pt x="1440" y="2738"/>
                      </a:cubicBezTo>
                      <a:cubicBezTo>
                        <a:pt x="341" y="5185"/>
                        <a:pt x="1" y="8390"/>
                        <a:pt x="1520" y="8390"/>
                      </a:cubicBezTo>
                      <a:cubicBezTo>
                        <a:pt x="1548" y="8390"/>
                        <a:pt x="1577" y="8389"/>
                        <a:pt x="1607" y="8387"/>
                      </a:cubicBezTo>
                      <a:cubicBezTo>
                        <a:pt x="2065" y="8553"/>
                        <a:pt x="2437" y="8759"/>
                        <a:pt x="2730" y="8968"/>
                      </a:cubicBezTo>
                      <a:cubicBezTo>
                        <a:pt x="2896" y="9091"/>
                        <a:pt x="3019" y="9217"/>
                        <a:pt x="3145" y="9340"/>
                      </a:cubicBezTo>
                      <a:cubicBezTo>
                        <a:pt x="3560" y="9756"/>
                        <a:pt x="3766" y="10214"/>
                        <a:pt x="3849" y="10629"/>
                      </a:cubicBezTo>
                      <a:lnTo>
                        <a:pt x="5178" y="11002"/>
                      </a:lnTo>
                      <a:cubicBezTo>
                        <a:pt x="5178" y="11002"/>
                        <a:pt x="5344" y="10171"/>
                        <a:pt x="5427" y="9134"/>
                      </a:cubicBezTo>
                      <a:cubicBezTo>
                        <a:pt x="5427" y="8968"/>
                        <a:pt x="5427" y="8802"/>
                        <a:pt x="5471" y="8636"/>
                      </a:cubicBezTo>
                      <a:cubicBezTo>
                        <a:pt x="5471" y="8138"/>
                        <a:pt x="5471" y="7596"/>
                        <a:pt x="5388" y="7098"/>
                      </a:cubicBezTo>
                      <a:cubicBezTo>
                        <a:pt x="5138" y="5396"/>
                        <a:pt x="7298" y="5479"/>
                        <a:pt x="6923" y="3194"/>
                      </a:cubicBezTo>
                      <a:cubicBezTo>
                        <a:pt x="6923" y="3194"/>
                        <a:pt x="7935" y="2389"/>
                        <a:pt x="9362" y="2389"/>
                      </a:cubicBezTo>
                      <a:cubicBezTo>
                        <a:pt x="9852" y="2389"/>
                        <a:pt x="10390" y="2484"/>
                        <a:pt x="10953" y="2738"/>
                      </a:cubicBezTo>
                      <a:cubicBezTo>
                        <a:pt x="12401" y="3395"/>
                        <a:pt x="13941" y="3907"/>
                        <a:pt x="15155" y="3907"/>
                      </a:cubicBezTo>
                      <a:cubicBezTo>
                        <a:pt x="15785" y="3907"/>
                        <a:pt x="16327" y="3769"/>
                        <a:pt x="16724" y="3443"/>
                      </a:cubicBezTo>
                      <a:cubicBezTo>
                        <a:pt x="16850" y="3320"/>
                        <a:pt x="16973" y="3194"/>
                        <a:pt x="17016" y="3027"/>
                      </a:cubicBezTo>
                      <a:cubicBezTo>
                        <a:pt x="15628" y="1042"/>
                        <a:pt x="12684" y="1"/>
                        <a:pt x="92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33"/>
                <p:cNvSpPr/>
                <p:nvPr/>
              </p:nvSpPr>
              <p:spPr>
                <a:xfrm>
                  <a:off x="1657103" y="327340"/>
                  <a:ext cx="353604" cy="190865"/>
                </a:xfrm>
                <a:custGeom>
                  <a:rect b="b" l="l" r="r" t="t"/>
                  <a:pathLst>
                    <a:path extrusionOk="0" h="8944" w="16570">
                      <a:moveTo>
                        <a:pt x="8039" y="1"/>
                      </a:moveTo>
                      <a:cubicBezTo>
                        <a:pt x="6605" y="1"/>
                        <a:pt x="5365" y="293"/>
                        <a:pt x="4320" y="803"/>
                      </a:cubicBezTo>
                      <a:cubicBezTo>
                        <a:pt x="4071" y="926"/>
                        <a:pt x="3821" y="1052"/>
                        <a:pt x="3572" y="1218"/>
                      </a:cubicBezTo>
                      <a:cubicBezTo>
                        <a:pt x="2243" y="2049"/>
                        <a:pt x="1329" y="3212"/>
                        <a:pt x="914" y="4497"/>
                      </a:cubicBezTo>
                      <a:cubicBezTo>
                        <a:pt x="0" y="7239"/>
                        <a:pt x="665" y="8943"/>
                        <a:pt x="665" y="8943"/>
                      </a:cubicBezTo>
                      <a:lnTo>
                        <a:pt x="3529" y="7239"/>
                      </a:lnTo>
                      <a:lnTo>
                        <a:pt x="3904" y="7033"/>
                      </a:lnTo>
                      <a:lnTo>
                        <a:pt x="4692" y="6574"/>
                      </a:lnTo>
                      <a:cubicBezTo>
                        <a:pt x="7041" y="5840"/>
                        <a:pt x="9576" y="5631"/>
                        <a:pt x="11698" y="5631"/>
                      </a:cubicBezTo>
                      <a:cubicBezTo>
                        <a:pt x="14491" y="5631"/>
                        <a:pt x="16570" y="5993"/>
                        <a:pt x="16570" y="5993"/>
                      </a:cubicBezTo>
                      <a:cubicBezTo>
                        <a:pt x="16570" y="5993"/>
                        <a:pt x="15866" y="1092"/>
                        <a:pt x="9802" y="138"/>
                      </a:cubicBezTo>
                      <a:cubicBezTo>
                        <a:pt x="9185" y="45"/>
                        <a:pt x="8597" y="1"/>
                        <a:pt x="80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33"/>
                <p:cNvSpPr/>
                <p:nvPr/>
              </p:nvSpPr>
              <p:spPr>
                <a:xfrm>
                  <a:off x="1708511" y="344455"/>
                  <a:ext cx="40781" cy="137366"/>
                </a:xfrm>
                <a:custGeom>
                  <a:rect b="b" l="l" r="r" t="t"/>
                  <a:pathLst>
                    <a:path extrusionOk="0" h="6437" w="1911">
                      <a:moveTo>
                        <a:pt x="1911" y="1"/>
                      </a:moveTo>
                      <a:lnTo>
                        <a:pt x="1911" y="1"/>
                      </a:lnTo>
                      <a:cubicBezTo>
                        <a:pt x="1662" y="124"/>
                        <a:pt x="1412" y="250"/>
                        <a:pt x="1163" y="416"/>
                      </a:cubicBezTo>
                      <a:cubicBezTo>
                        <a:pt x="954" y="788"/>
                        <a:pt x="748" y="1247"/>
                        <a:pt x="582" y="1785"/>
                      </a:cubicBezTo>
                      <a:cubicBezTo>
                        <a:pt x="0" y="3573"/>
                        <a:pt x="206" y="5151"/>
                        <a:pt x="1120" y="6437"/>
                      </a:cubicBezTo>
                      <a:lnTo>
                        <a:pt x="1495" y="6231"/>
                      </a:lnTo>
                      <a:cubicBezTo>
                        <a:pt x="622" y="5068"/>
                        <a:pt x="455" y="3612"/>
                        <a:pt x="997" y="1911"/>
                      </a:cubicBezTo>
                      <a:cubicBezTo>
                        <a:pt x="1246" y="1164"/>
                        <a:pt x="1618" y="499"/>
                        <a:pt x="19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33"/>
                <p:cNvSpPr/>
                <p:nvPr/>
              </p:nvSpPr>
              <p:spPr>
                <a:xfrm>
                  <a:off x="1757209" y="343964"/>
                  <a:ext cx="454734" cy="176845"/>
                </a:xfrm>
                <a:custGeom>
                  <a:rect b="b" l="l" r="r" t="t"/>
                  <a:pathLst>
                    <a:path extrusionOk="0" h="8287" w="21309">
                      <a:moveTo>
                        <a:pt x="13048" y="1"/>
                      </a:moveTo>
                      <a:cubicBezTo>
                        <a:pt x="9063" y="1"/>
                        <a:pt x="3930" y="1974"/>
                        <a:pt x="1" y="5795"/>
                      </a:cubicBezTo>
                      <a:cubicBezTo>
                        <a:pt x="1" y="5795"/>
                        <a:pt x="3344" y="5172"/>
                        <a:pt x="6734" y="5172"/>
                      </a:cubicBezTo>
                      <a:cubicBezTo>
                        <a:pt x="10125" y="5172"/>
                        <a:pt x="13562" y="5795"/>
                        <a:pt x="13750" y="8287"/>
                      </a:cubicBezTo>
                      <a:cubicBezTo>
                        <a:pt x="13750" y="8287"/>
                        <a:pt x="21308" y="5174"/>
                        <a:pt x="18152" y="1768"/>
                      </a:cubicBezTo>
                      <a:cubicBezTo>
                        <a:pt x="17041" y="583"/>
                        <a:pt x="15214" y="1"/>
                        <a:pt x="130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33"/>
                <p:cNvSpPr/>
                <p:nvPr/>
              </p:nvSpPr>
              <p:spPr>
                <a:xfrm>
                  <a:off x="1180282" y="4224643"/>
                  <a:ext cx="170186" cy="160413"/>
                </a:xfrm>
                <a:custGeom>
                  <a:rect b="b" l="l" r="r" t="t"/>
                  <a:pathLst>
                    <a:path extrusionOk="0" h="7517" w="7975">
                      <a:moveTo>
                        <a:pt x="499" y="0"/>
                      </a:moveTo>
                      <a:lnTo>
                        <a:pt x="0" y="7393"/>
                      </a:lnTo>
                      <a:lnTo>
                        <a:pt x="7559" y="7516"/>
                      </a:lnTo>
                      <a:lnTo>
                        <a:pt x="7974" y="582"/>
                      </a:lnTo>
                      <a:lnTo>
                        <a:pt x="4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33"/>
                <p:cNvSpPr/>
                <p:nvPr/>
              </p:nvSpPr>
              <p:spPr>
                <a:xfrm>
                  <a:off x="1167863" y="2222482"/>
                  <a:ext cx="674451" cy="2055362"/>
                </a:xfrm>
                <a:custGeom>
                  <a:rect b="b" l="l" r="r" t="t"/>
                  <a:pathLst>
                    <a:path extrusionOk="0" h="96315" w="31605">
                      <a:moveTo>
                        <a:pt x="14454" y="0"/>
                      </a:moveTo>
                      <a:cubicBezTo>
                        <a:pt x="14454" y="0"/>
                        <a:pt x="14371" y="293"/>
                        <a:pt x="14205" y="831"/>
                      </a:cubicBezTo>
                      <a:cubicBezTo>
                        <a:pt x="14079" y="1206"/>
                        <a:pt x="13956" y="1705"/>
                        <a:pt x="13789" y="2286"/>
                      </a:cubicBezTo>
                      <a:cubicBezTo>
                        <a:pt x="13580" y="2951"/>
                        <a:pt x="13331" y="3781"/>
                        <a:pt x="13042" y="4735"/>
                      </a:cubicBezTo>
                      <a:cubicBezTo>
                        <a:pt x="12959" y="5027"/>
                        <a:pt x="12876" y="5316"/>
                        <a:pt x="12793" y="5649"/>
                      </a:cubicBezTo>
                      <a:cubicBezTo>
                        <a:pt x="9553" y="16656"/>
                        <a:pt x="4819" y="39499"/>
                        <a:pt x="2533" y="48636"/>
                      </a:cubicBezTo>
                      <a:cubicBezTo>
                        <a:pt x="2493" y="48719"/>
                        <a:pt x="2493" y="48759"/>
                        <a:pt x="2450" y="48842"/>
                      </a:cubicBezTo>
                      <a:lnTo>
                        <a:pt x="2450" y="49466"/>
                      </a:lnTo>
                      <a:lnTo>
                        <a:pt x="1" y="95899"/>
                      </a:lnTo>
                      <a:lnTo>
                        <a:pt x="8889" y="96314"/>
                      </a:lnTo>
                      <a:cubicBezTo>
                        <a:pt x="8889" y="96314"/>
                        <a:pt x="16364" y="66617"/>
                        <a:pt x="16364" y="50171"/>
                      </a:cubicBezTo>
                      <a:lnTo>
                        <a:pt x="31150" y="10343"/>
                      </a:lnTo>
                      <a:lnTo>
                        <a:pt x="31605" y="9097"/>
                      </a:lnTo>
                      <a:lnTo>
                        <a:pt x="20973" y="3449"/>
                      </a:lnTo>
                      <a:lnTo>
                        <a:pt x="17693" y="1705"/>
                      </a:lnTo>
                      <a:lnTo>
                        <a:pt x="16946" y="1329"/>
                      </a:lnTo>
                      <a:lnTo>
                        <a:pt x="144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33"/>
                <p:cNvSpPr/>
                <p:nvPr/>
              </p:nvSpPr>
              <p:spPr>
                <a:xfrm>
                  <a:off x="1220124" y="3249170"/>
                  <a:ext cx="107298" cy="30708"/>
                </a:xfrm>
                <a:custGeom>
                  <a:rect b="b" l="l" r="r" t="t"/>
                  <a:pathLst>
                    <a:path extrusionOk="0" h="1439" w="5028">
                      <a:moveTo>
                        <a:pt x="4541" y="0"/>
                      </a:moveTo>
                      <a:cubicBezTo>
                        <a:pt x="4495" y="0"/>
                        <a:pt x="4448" y="8"/>
                        <a:pt x="4403" y="26"/>
                      </a:cubicBezTo>
                      <a:cubicBezTo>
                        <a:pt x="3366" y="482"/>
                        <a:pt x="2243" y="608"/>
                        <a:pt x="1247" y="608"/>
                      </a:cubicBezTo>
                      <a:cubicBezTo>
                        <a:pt x="831" y="608"/>
                        <a:pt x="416" y="565"/>
                        <a:pt x="84" y="525"/>
                      </a:cubicBezTo>
                      <a:cubicBezTo>
                        <a:pt x="44" y="608"/>
                        <a:pt x="44" y="648"/>
                        <a:pt x="1" y="731"/>
                      </a:cubicBezTo>
                      <a:lnTo>
                        <a:pt x="1" y="1355"/>
                      </a:lnTo>
                      <a:cubicBezTo>
                        <a:pt x="376" y="1395"/>
                        <a:pt x="791" y="1438"/>
                        <a:pt x="1247" y="1438"/>
                      </a:cubicBezTo>
                      <a:cubicBezTo>
                        <a:pt x="2326" y="1438"/>
                        <a:pt x="3532" y="1272"/>
                        <a:pt x="4735" y="774"/>
                      </a:cubicBezTo>
                      <a:cubicBezTo>
                        <a:pt x="4945" y="691"/>
                        <a:pt x="5028" y="482"/>
                        <a:pt x="4945" y="276"/>
                      </a:cubicBezTo>
                      <a:cubicBezTo>
                        <a:pt x="4879" y="111"/>
                        <a:pt x="4712" y="0"/>
                        <a:pt x="45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33"/>
                <p:cNvSpPr/>
                <p:nvPr/>
              </p:nvSpPr>
              <p:spPr>
                <a:xfrm>
                  <a:off x="1060586" y="4322978"/>
                  <a:ext cx="318243" cy="275691"/>
                </a:xfrm>
                <a:custGeom>
                  <a:rect b="b" l="l" r="r" t="t"/>
                  <a:pathLst>
                    <a:path extrusionOk="0" h="12919" w="14913">
                      <a:moveTo>
                        <a:pt x="9138" y="1"/>
                      </a:moveTo>
                      <a:cubicBezTo>
                        <a:pt x="6523" y="1"/>
                        <a:pt x="6065" y="459"/>
                        <a:pt x="5609" y="1496"/>
                      </a:cubicBezTo>
                      <a:cubicBezTo>
                        <a:pt x="5526" y="1622"/>
                        <a:pt x="5028" y="3283"/>
                        <a:pt x="4985" y="3367"/>
                      </a:cubicBezTo>
                      <a:cubicBezTo>
                        <a:pt x="4403" y="4363"/>
                        <a:pt x="5483" y="3905"/>
                        <a:pt x="2702" y="6064"/>
                      </a:cubicBezTo>
                      <a:cubicBezTo>
                        <a:pt x="665" y="7643"/>
                        <a:pt x="167" y="10012"/>
                        <a:pt x="44" y="11507"/>
                      </a:cubicBezTo>
                      <a:cubicBezTo>
                        <a:pt x="1" y="12377"/>
                        <a:pt x="84" y="12919"/>
                        <a:pt x="84" y="12919"/>
                      </a:cubicBezTo>
                      <a:lnTo>
                        <a:pt x="14829" y="12919"/>
                      </a:lnTo>
                      <a:cubicBezTo>
                        <a:pt x="14829" y="12919"/>
                        <a:pt x="14829" y="12670"/>
                        <a:pt x="14869" y="12211"/>
                      </a:cubicBezTo>
                      <a:cubicBezTo>
                        <a:pt x="14869" y="12005"/>
                        <a:pt x="14912" y="11796"/>
                        <a:pt x="14912" y="11507"/>
                      </a:cubicBezTo>
                      <a:lnTo>
                        <a:pt x="14912" y="11341"/>
                      </a:lnTo>
                      <a:cubicBezTo>
                        <a:pt x="14912" y="10593"/>
                        <a:pt x="14869" y="9679"/>
                        <a:pt x="14746" y="8766"/>
                      </a:cubicBezTo>
                      <a:cubicBezTo>
                        <a:pt x="14580" y="7892"/>
                        <a:pt x="14414" y="6855"/>
                        <a:pt x="14165" y="5815"/>
                      </a:cubicBezTo>
                      <a:cubicBezTo>
                        <a:pt x="14082" y="5443"/>
                        <a:pt x="13999" y="5028"/>
                        <a:pt x="13916" y="4652"/>
                      </a:cubicBezTo>
                      <a:cubicBezTo>
                        <a:pt x="13706" y="3739"/>
                        <a:pt x="13500" y="2951"/>
                        <a:pt x="13334" y="2576"/>
                      </a:cubicBezTo>
                      <a:cubicBezTo>
                        <a:pt x="12959" y="1705"/>
                        <a:pt x="12670" y="1"/>
                        <a:pt x="91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33"/>
                <p:cNvSpPr/>
                <p:nvPr/>
              </p:nvSpPr>
              <p:spPr>
                <a:xfrm>
                  <a:off x="1325629" y="4422252"/>
                  <a:ext cx="53201" cy="161330"/>
                </a:xfrm>
                <a:custGeom>
                  <a:rect b="b" l="l" r="r" t="t"/>
                  <a:pathLst>
                    <a:path extrusionOk="0" h="7560" w="2493">
                      <a:moveTo>
                        <a:pt x="1453" y="0"/>
                      </a:moveTo>
                      <a:cubicBezTo>
                        <a:pt x="1413" y="127"/>
                        <a:pt x="1" y="3117"/>
                        <a:pt x="914" y="5566"/>
                      </a:cubicBezTo>
                      <a:cubicBezTo>
                        <a:pt x="1203" y="6396"/>
                        <a:pt x="1745" y="7061"/>
                        <a:pt x="2449" y="7559"/>
                      </a:cubicBezTo>
                      <a:cubicBezTo>
                        <a:pt x="2449" y="7353"/>
                        <a:pt x="2492" y="7144"/>
                        <a:pt x="2492" y="6855"/>
                      </a:cubicBezTo>
                      <a:lnTo>
                        <a:pt x="2492" y="6689"/>
                      </a:lnTo>
                      <a:cubicBezTo>
                        <a:pt x="2077" y="6313"/>
                        <a:pt x="1785" y="5858"/>
                        <a:pt x="1579" y="5360"/>
                      </a:cubicBezTo>
                      <a:cubicBezTo>
                        <a:pt x="1037" y="3904"/>
                        <a:pt x="1413" y="2203"/>
                        <a:pt x="1745" y="1163"/>
                      </a:cubicBezTo>
                      <a:cubicBezTo>
                        <a:pt x="1662" y="791"/>
                        <a:pt x="1579" y="376"/>
                        <a:pt x="149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33"/>
                <p:cNvSpPr/>
                <p:nvPr/>
              </p:nvSpPr>
              <p:spPr>
                <a:xfrm>
                  <a:off x="1060586" y="4568516"/>
                  <a:ext cx="318243" cy="30153"/>
                </a:xfrm>
                <a:custGeom>
                  <a:rect b="b" l="l" r="r" t="t"/>
                  <a:pathLst>
                    <a:path extrusionOk="0" h="1413" w="14913">
                      <a:moveTo>
                        <a:pt x="44" y="1"/>
                      </a:moveTo>
                      <a:cubicBezTo>
                        <a:pt x="1" y="871"/>
                        <a:pt x="84" y="1413"/>
                        <a:pt x="84" y="1413"/>
                      </a:cubicBezTo>
                      <a:lnTo>
                        <a:pt x="14829" y="1413"/>
                      </a:lnTo>
                      <a:cubicBezTo>
                        <a:pt x="14829" y="1413"/>
                        <a:pt x="14869" y="871"/>
                        <a:pt x="149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33"/>
                <p:cNvSpPr/>
                <p:nvPr/>
              </p:nvSpPr>
              <p:spPr>
                <a:xfrm>
                  <a:off x="1178511" y="4397177"/>
                  <a:ext cx="97502" cy="23325"/>
                </a:xfrm>
                <a:custGeom>
                  <a:rect b="b" l="l" r="r" t="t"/>
                  <a:pathLst>
                    <a:path extrusionOk="0" h="1093" w="4569">
                      <a:moveTo>
                        <a:pt x="2152" y="1"/>
                      </a:moveTo>
                      <a:cubicBezTo>
                        <a:pt x="1114" y="1"/>
                        <a:pt x="425" y="194"/>
                        <a:pt x="372" y="222"/>
                      </a:cubicBezTo>
                      <a:cubicBezTo>
                        <a:pt x="123" y="262"/>
                        <a:pt x="0" y="511"/>
                        <a:pt x="83" y="720"/>
                      </a:cubicBezTo>
                      <a:cubicBezTo>
                        <a:pt x="115" y="917"/>
                        <a:pt x="277" y="1035"/>
                        <a:pt x="447" y="1035"/>
                      </a:cubicBezTo>
                      <a:cubicBezTo>
                        <a:pt x="492" y="1035"/>
                        <a:pt x="538" y="1027"/>
                        <a:pt x="582" y="1009"/>
                      </a:cubicBezTo>
                      <a:cubicBezTo>
                        <a:pt x="607" y="1009"/>
                        <a:pt x="1200" y="847"/>
                        <a:pt x="2098" y="847"/>
                      </a:cubicBezTo>
                      <a:cubicBezTo>
                        <a:pt x="2637" y="847"/>
                        <a:pt x="3286" y="905"/>
                        <a:pt x="3987" y="1092"/>
                      </a:cubicBezTo>
                      <a:lnTo>
                        <a:pt x="4110" y="1092"/>
                      </a:lnTo>
                      <a:cubicBezTo>
                        <a:pt x="4320" y="1092"/>
                        <a:pt x="4486" y="969"/>
                        <a:pt x="4526" y="803"/>
                      </a:cubicBezTo>
                      <a:cubicBezTo>
                        <a:pt x="4569" y="554"/>
                        <a:pt x="4443" y="345"/>
                        <a:pt x="4237" y="262"/>
                      </a:cubicBezTo>
                      <a:cubicBezTo>
                        <a:pt x="3462" y="65"/>
                        <a:pt x="2749" y="1"/>
                        <a:pt x="2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33"/>
                <p:cNvSpPr/>
                <p:nvPr/>
              </p:nvSpPr>
              <p:spPr>
                <a:xfrm>
                  <a:off x="1183825" y="4360856"/>
                  <a:ext cx="97502" cy="23346"/>
                </a:xfrm>
                <a:custGeom>
                  <a:rect b="b" l="l" r="r" t="t"/>
                  <a:pathLst>
                    <a:path extrusionOk="0" h="1094" w="4569">
                      <a:moveTo>
                        <a:pt x="2129" y="0"/>
                      </a:moveTo>
                      <a:cubicBezTo>
                        <a:pt x="1095" y="0"/>
                        <a:pt x="400" y="194"/>
                        <a:pt x="373" y="219"/>
                      </a:cubicBezTo>
                      <a:cubicBezTo>
                        <a:pt x="123" y="263"/>
                        <a:pt x="0" y="512"/>
                        <a:pt x="84" y="718"/>
                      </a:cubicBezTo>
                      <a:cubicBezTo>
                        <a:pt x="115" y="915"/>
                        <a:pt x="278" y="1036"/>
                        <a:pt x="449" y="1036"/>
                      </a:cubicBezTo>
                      <a:cubicBezTo>
                        <a:pt x="493" y="1036"/>
                        <a:pt x="539" y="1027"/>
                        <a:pt x="582" y="1010"/>
                      </a:cubicBezTo>
                      <a:cubicBezTo>
                        <a:pt x="582" y="1010"/>
                        <a:pt x="1182" y="848"/>
                        <a:pt x="2088" y="848"/>
                      </a:cubicBezTo>
                      <a:cubicBezTo>
                        <a:pt x="2632" y="848"/>
                        <a:pt x="3286" y="906"/>
                        <a:pt x="3988" y="1093"/>
                      </a:cubicBezTo>
                      <a:lnTo>
                        <a:pt x="4110" y="1093"/>
                      </a:lnTo>
                      <a:cubicBezTo>
                        <a:pt x="4277" y="1093"/>
                        <a:pt x="4443" y="967"/>
                        <a:pt x="4526" y="801"/>
                      </a:cubicBezTo>
                      <a:cubicBezTo>
                        <a:pt x="4569" y="552"/>
                        <a:pt x="4443" y="346"/>
                        <a:pt x="4194" y="263"/>
                      </a:cubicBezTo>
                      <a:cubicBezTo>
                        <a:pt x="3434" y="65"/>
                        <a:pt x="2726" y="0"/>
                        <a:pt x="212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33"/>
                <p:cNvSpPr/>
                <p:nvPr/>
              </p:nvSpPr>
              <p:spPr>
                <a:xfrm>
                  <a:off x="1165174" y="4425559"/>
                  <a:ext cx="97524" cy="23303"/>
                </a:xfrm>
                <a:custGeom>
                  <a:rect b="b" l="l" r="r" t="t"/>
                  <a:pathLst>
                    <a:path extrusionOk="0" h="1092" w="4570">
                      <a:moveTo>
                        <a:pt x="2133" y="0"/>
                      </a:moveTo>
                      <a:cubicBezTo>
                        <a:pt x="1097" y="0"/>
                        <a:pt x="401" y="193"/>
                        <a:pt x="376" y="221"/>
                      </a:cubicBezTo>
                      <a:cubicBezTo>
                        <a:pt x="127" y="261"/>
                        <a:pt x="1" y="510"/>
                        <a:pt x="84" y="719"/>
                      </a:cubicBezTo>
                      <a:cubicBezTo>
                        <a:pt x="118" y="916"/>
                        <a:pt x="280" y="1034"/>
                        <a:pt x="449" y="1034"/>
                      </a:cubicBezTo>
                      <a:cubicBezTo>
                        <a:pt x="494" y="1034"/>
                        <a:pt x="539" y="1026"/>
                        <a:pt x="582" y="1008"/>
                      </a:cubicBezTo>
                      <a:cubicBezTo>
                        <a:pt x="582" y="1008"/>
                        <a:pt x="1183" y="846"/>
                        <a:pt x="2090" y="846"/>
                      </a:cubicBezTo>
                      <a:cubicBezTo>
                        <a:pt x="2633" y="846"/>
                        <a:pt x="3287" y="904"/>
                        <a:pt x="3988" y="1091"/>
                      </a:cubicBezTo>
                      <a:lnTo>
                        <a:pt x="4114" y="1091"/>
                      </a:lnTo>
                      <a:cubicBezTo>
                        <a:pt x="4280" y="1091"/>
                        <a:pt x="4446" y="968"/>
                        <a:pt x="4529" y="802"/>
                      </a:cubicBezTo>
                      <a:cubicBezTo>
                        <a:pt x="4569" y="553"/>
                        <a:pt x="4446" y="344"/>
                        <a:pt x="4197" y="261"/>
                      </a:cubicBezTo>
                      <a:cubicBezTo>
                        <a:pt x="3438" y="64"/>
                        <a:pt x="2730" y="0"/>
                        <a:pt x="213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33"/>
                <p:cNvSpPr/>
                <p:nvPr/>
              </p:nvSpPr>
              <p:spPr>
                <a:xfrm>
                  <a:off x="1149233" y="4458295"/>
                  <a:ext cx="97502" cy="23389"/>
                </a:xfrm>
                <a:custGeom>
                  <a:rect b="b" l="l" r="r" t="t"/>
                  <a:pathLst>
                    <a:path extrusionOk="0" h="1096" w="4569">
                      <a:moveTo>
                        <a:pt x="2125" y="1"/>
                      </a:moveTo>
                      <a:cubicBezTo>
                        <a:pt x="1104" y="1"/>
                        <a:pt x="428" y="182"/>
                        <a:pt x="376" y="182"/>
                      </a:cubicBezTo>
                      <a:cubicBezTo>
                        <a:pt x="126" y="265"/>
                        <a:pt x="0" y="471"/>
                        <a:pt x="83" y="720"/>
                      </a:cubicBezTo>
                      <a:cubicBezTo>
                        <a:pt x="121" y="903"/>
                        <a:pt x="316" y="1020"/>
                        <a:pt x="502" y="1020"/>
                      </a:cubicBezTo>
                      <a:cubicBezTo>
                        <a:pt x="529" y="1020"/>
                        <a:pt x="556" y="1018"/>
                        <a:pt x="582" y="1013"/>
                      </a:cubicBezTo>
                      <a:cubicBezTo>
                        <a:pt x="609" y="1013"/>
                        <a:pt x="1260" y="839"/>
                        <a:pt x="2210" y="839"/>
                      </a:cubicBezTo>
                      <a:cubicBezTo>
                        <a:pt x="2730" y="839"/>
                        <a:pt x="3340" y="891"/>
                        <a:pt x="3987" y="1052"/>
                      </a:cubicBezTo>
                      <a:cubicBezTo>
                        <a:pt x="4030" y="1096"/>
                        <a:pt x="4070" y="1096"/>
                        <a:pt x="4113" y="1096"/>
                      </a:cubicBezTo>
                      <a:cubicBezTo>
                        <a:pt x="4280" y="1096"/>
                        <a:pt x="4486" y="969"/>
                        <a:pt x="4529" y="763"/>
                      </a:cubicBezTo>
                      <a:cubicBezTo>
                        <a:pt x="4569" y="554"/>
                        <a:pt x="4446" y="305"/>
                        <a:pt x="4236" y="265"/>
                      </a:cubicBezTo>
                      <a:cubicBezTo>
                        <a:pt x="3450" y="64"/>
                        <a:pt x="2727" y="1"/>
                        <a:pt x="212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33"/>
                <p:cNvSpPr/>
                <p:nvPr/>
              </p:nvSpPr>
              <p:spPr>
                <a:xfrm>
                  <a:off x="1328254" y="2457563"/>
                  <a:ext cx="460048" cy="1816738"/>
                </a:xfrm>
                <a:custGeom>
                  <a:rect b="b" l="l" r="r" t="t"/>
                  <a:pathLst>
                    <a:path extrusionOk="0" h="85133" w="21558">
                      <a:moveTo>
                        <a:pt x="21064" y="1"/>
                      </a:moveTo>
                      <a:cubicBezTo>
                        <a:pt x="20901" y="1"/>
                        <a:pt x="20746" y="94"/>
                        <a:pt x="20683" y="281"/>
                      </a:cubicBezTo>
                      <a:cubicBezTo>
                        <a:pt x="20600" y="573"/>
                        <a:pt x="9098" y="32011"/>
                        <a:pt x="6563" y="37660"/>
                      </a:cubicBezTo>
                      <a:cubicBezTo>
                        <a:pt x="6563" y="37703"/>
                        <a:pt x="6523" y="37743"/>
                        <a:pt x="6523" y="37826"/>
                      </a:cubicBezTo>
                      <a:cubicBezTo>
                        <a:pt x="6523" y="37952"/>
                        <a:pt x="6107" y="53402"/>
                        <a:pt x="5027" y="59299"/>
                      </a:cubicBezTo>
                      <a:cubicBezTo>
                        <a:pt x="3988" y="65237"/>
                        <a:pt x="84" y="84468"/>
                        <a:pt x="44" y="84674"/>
                      </a:cubicBezTo>
                      <a:cubicBezTo>
                        <a:pt x="0" y="84883"/>
                        <a:pt x="167" y="85089"/>
                        <a:pt x="376" y="85132"/>
                      </a:cubicBezTo>
                      <a:lnTo>
                        <a:pt x="459" y="85132"/>
                      </a:lnTo>
                      <a:cubicBezTo>
                        <a:pt x="665" y="85132"/>
                        <a:pt x="831" y="85006"/>
                        <a:pt x="874" y="84800"/>
                      </a:cubicBezTo>
                      <a:cubicBezTo>
                        <a:pt x="874" y="84634"/>
                        <a:pt x="4778" y="65363"/>
                        <a:pt x="5815" y="59465"/>
                      </a:cubicBezTo>
                      <a:cubicBezTo>
                        <a:pt x="6855" y="53734"/>
                        <a:pt x="7310" y="39115"/>
                        <a:pt x="7353" y="37909"/>
                      </a:cubicBezTo>
                      <a:cubicBezTo>
                        <a:pt x="9928" y="32054"/>
                        <a:pt x="21348" y="862"/>
                        <a:pt x="21474" y="530"/>
                      </a:cubicBezTo>
                      <a:cubicBezTo>
                        <a:pt x="21557" y="324"/>
                        <a:pt x="21431" y="115"/>
                        <a:pt x="21225" y="32"/>
                      </a:cubicBezTo>
                      <a:cubicBezTo>
                        <a:pt x="21173" y="11"/>
                        <a:pt x="21118" y="1"/>
                        <a:pt x="2106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33"/>
                <p:cNvSpPr/>
                <p:nvPr/>
              </p:nvSpPr>
              <p:spPr>
                <a:xfrm>
                  <a:off x="1859172" y="4224643"/>
                  <a:ext cx="152474" cy="160413"/>
                </a:xfrm>
                <a:custGeom>
                  <a:rect b="b" l="l" r="r" t="t"/>
                  <a:pathLst>
                    <a:path extrusionOk="0" h="7517" w="7145">
                      <a:moveTo>
                        <a:pt x="1" y="0"/>
                      </a:moveTo>
                      <a:lnTo>
                        <a:pt x="167" y="7393"/>
                      </a:lnTo>
                      <a:lnTo>
                        <a:pt x="7101" y="7516"/>
                      </a:lnTo>
                      <a:lnTo>
                        <a:pt x="7144" y="58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33"/>
                <p:cNvSpPr/>
                <p:nvPr/>
              </p:nvSpPr>
              <p:spPr>
                <a:xfrm>
                  <a:off x="1819266" y="4341245"/>
                  <a:ext cx="545963" cy="262759"/>
                </a:xfrm>
                <a:custGeom>
                  <a:rect b="b" l="l" r="r" t="t"/>
                  <a:pathLst>
                    <a:path extrusionOk="0" h="12313" w="25584">
                      <a:moveTo>
                        <a:pt x="8956" y="1"/>
                      </a:moveTo>
                      <a:cubicBezTo>
                        <a:pt x="7800" y="1"/>
                        <a:pt x="6321" y="1076"/>
                        <a:pt x="4827" y="1076"/>
                      </a:cubicBezTo>
                      <a:cubicBezTo>
                        <a:pt x="4139" y="1076"/>
                        <a:pt x="3449" y="849"/>
                        <a:pt x="2784" y="185"/>
                      </a:cubicBezTo>
                      <a:cubicBezTo>
                        <a:pt x="2784" y="185"/>
                        <a:pt x="2687" y="166"/>
                        <a:pt x="2541" y="166"/>
                      </a:cubicBezTo>
                      <a:cubicBezTo>
                        <a:pt x="2115" y="166"/>
                        <a:pt x="1278" y="328"/>
                        <a:pt x="1246" y="1597"/>
                      </a:cubicBezTo>
                      <a:cubicBezTo>
                        <a:pt x="1246" y="1803"/>
                        <a:pt x="1246" y="2095"/>
                        <a:pt x="1163" y="2467"/>
                      </a:cubicBezTo>
                      <a:cubicBezTo>
                        <a:pt x="1163" y="2677"/>
                        <a:pt x="1123" y="2883"/>
                        <a:pt x="1080" y="3132"/>
                      </a:cubicBezTo>
                      <a:cubicBezTo>
                        <a:pt x="708" y="5252"/>
                        <a:pt x="0" y="8574"/>
                        <a:pt x="166" y="10691"/>
                      </a:cubicBezTo>
                      <a:cubicBezTo>
                        <a:pt x="166" y="11232"/>
                        <a:pt x="292" y="11731"/>
                        <a:pt x="459" y="12063"/>
                      </a:cubicBezTo>
                      <a:lnTo>
                        <a:pt x="25212" y="12312"/>
                      </a:lnTo>
                      <a:cubicBezTo>
                        <a:pt x="25212" y="12312"/>
                        <a:pt x="25584" y="11770"/>
                        <a:pt x="25418" y="10940"/>
                      </a:cubicBezTo>
                      <a:cubicBezTo>
                        <a:pt x="25212" y="9903"/>
                        <a:pt x="24215" y="8325"/>
                        <a:pt x="20560" y="6787"/>
                      </a:cubicBezTo>
                      <a:cubicBezTo>
                        <a:pt x="17736" y="5541"/>
                        <a:pt x="14370" y="4338"/>
                        <a:pt x="12460" y="2550"/>
                      </a:cubicBezTo>
                      <a:cubicBezTo>
                        <a:pt x="10509" y="766"/>
                        <a:pt x="9802" y="268"/>
                        <a:pt x="9802" y="268"/>
                      </a:cubicBezTo>
                      <a:cubicBezTo>
                        <a:pt x="9546" y="76"/>
                        <a:pt x="9262" y="1"/>
                        <a:pt x="89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33"/>
                <p:cNvSpPr/>
                <p:nvPr/>
              </p:nvSpPr>
              <p:spPr>
                <a:xfrm>
                  <a:off x="1822809" y="4569370"/>
                  <a:ext cx="542420" cy="34635"/>
                </a:xfrm>
                <a:custGeom>
                  <a:rect b="b" l="l" r="r" t="t"/>
                  <a:pathLst>
                    <a:path extrusionOk="0" h="1623" w="25418">
                      <a:moveTo>
                        <a:pt x="0" y="1"/>
                      </a:moveTo>
                      <a:cubicBezTo>
                        <a:pt x="0" y="542"/>
                        <a:pt x="126" y="1041"/>
                        <a:pt x="293" y="1373"/>
                      </a:cubicBezTo>
                      <a:lnTo>
                        <a:pt x="25046" y="1622"/>
                      </a:lnTo>
                      <a:cubicBezTo>
                        <a:pt x="25046" y="1622"/>
                        <a:pt x="25418" y="1080"/>
                        <a:pt x="25252" y="25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33"/>
                <p:cNvSpPr/>
                <p:nvPr/>
              </p:nvSpPr>
              <p:spPr>
                <a:xfrm>
                  <a:off x="1842292" y="4393891"/>
                  <a:ext cx="68309" cy="204779"/>
                </a:xfrm>
                <a:custGeom>
                  <a:rect b="b" l="l" r="r" t="t"/>
                  <a:pathLst>
                    <a:path extrusionOk="0" h="9596" w="3201">
                      <a:moveTo>
                        <a:pt x="84" y="0"/>
                      </a:moveTo>
                      <a:cubicBezTo>
                        <a:pt x="84" y="210"/>
                        <a:pt x="44" y="416"/>
                        <a:pt x="1" y="665"/>
                      </a:cubicBezTo>
                      <a:cubicBezTo>
                        <a:pt x="998" y="1539"/>
                        <a:pt x="2453" y="3200"/>
                        <a:pt x="2536" y="5649"/>
                      </a:cubicBezTo>
                      <a:cubicBezTo>
                        <a:pt x="2619" y="7476"/>
                        <a:pt x="1911" y="8765"/>
                        <a:pt x="1164" y="9596"/>
                      </a:cubicBezTo>
                      <a:lnTo>
                        <a:pt x="1911" y="9596"/>
                      </a:lnTo>
                      <a:cubicBezTo>
                        <a:pt x="2619" y="8682"/>
                        <a:pt x="3201" y="7393"/>
                        <a:pt x="3117" y="5649"/>
                      </a:cubicBezTo>
                      <a:cubicBezTo>
                        <a:pt x="3034" y="2702"/>
                        <a:pt x="1207" y="831"/>
                        <a:pt x="8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33"/>
                <p:cNvSpPr/>
                <p:nvPr/>
              </p:nvSpPr>
              <p:spPr>
                <a:xfrm>
                  <a:off x="2065636" y="4401722"/>
                  <a:ext cx="52347" cy="25010"/>
                </a:xfrm>
                <a:custGeom>
                  <a:rect b="b" l="l" r="r" t="t"/>
                  <a:pathLst>
                    <a:path extrusionOk="0" h="1172" w="2453">
                      <a:moveTo>
                        <a:pt x="2008" y="0"/>
                      </a:moveTo>
                      <a:cubicBezTo>
                        <a:pt x="1977" y="0"/>
                        <a:pt x="1944" y="3"/>
                        <a:pt x="1911" y="9"/>
                      </a:cubicBezTo>
                      <a:lnTo>
                        <a:pt x="376" y="381"/>
                      </a:lnTo>
                      <a:cubicBezTo>
                        <a:pt x="167" y="424"/>
                        <a:pt x="1" y="630"/>
                        <a:pt x="84" y="879"/>
                      </a:cubicBezTo>
                      <a:cubicBezTo>
                        <a:pt x="127" y="1045"/>
                        <a:pt x="293" y="1172"/>
                        <a:pt x="459" y="1172"/>
                      </a:cubicBezTo>
                      <a:lnTo>
                        <a:pt x="543" y="1172"/>
                      </a:lnTo>
                      <a:lnTo>
                        <a:pt x="2121" y="796"/>
                      </a:lnTo>
                      <a:cubicBezTo>
                        <a:pt x="2327" y="756"/>
                        <a:pt x="2453" y="547"/>
                        <a:pt x="2410" y="298"/>
                      </a:cubicBezTo>
                      <a:cubicBezTo>
                        <a:pt x="2375" y="119"/>
                        <a:pt x="2213" y="0"/>
                        <a:pt x="20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33"/>
                <p:cNvSpPr/>
                <p:nvPr/>
              </p:nvSpPr>
              <p:spPr>
                <a:xfrm>
                  <a:off x="2030191" y="4372487"/>
                  <a:ext cx="52347" cy="25885"/>
                </a:xfrm>
                <a:custGeom>
                  <a:rect b="b" l="l" r="r" t="t"/>
                  <a:pathLst>
                    <a:path extrusionOk="0" h="1213" w="2453">
                      <a:moveTo>
                        <a:pt x="1945" y="1"/>
                      </a:moveTo>
                      <a:cubicBezTo>
                        <a:pt x="1921" y="1"/>
                        <a:pt x="1896" y="3"/>
                        <a:pt x="1871" y="7"/>
                      </a:cubicBezTo>
                      <a:lnTo>
                        <a:pt x="333" y="382"/>
                      </a:lnTo>
                      <a:cubicBezTo>
                        <a:pt x="127" y="465"/>
                        <a:pt x="1" y="671"/>
                        <a:pt x="44" y="880"/>
                      </a:cubicBezTo>
                      <a:cubicBezTo>
                        <a:pt x="84" y="1086"/>
                        <a:pt x="250" y="1213"/>
                        <a:pt x="416" y="1213"/>
                      </a:cubicBezTo>
                      <a:cubicBezTo>
                        <a:pt x="459" y="1213"/>
                        <a:pt x="499" y="1213"/>
                        <a:pt x="542" y="1169"/>
                      </a:cubicBezTo>
                      <a:lnTo>
                        <a:pt x="2077" y="837"/>
                      </a:lnTo>
                      <a:cubicBezTo>
                        <a:pt x="2287" y="754"/>
                        <a:pt x="2453" y="548"/>
                        <a:pt x="2370" y="339"/>
                      </a:cubicBezTo>
                      <a:cubicBezTo>
                        <a:pt x="2331" y="154"/>
                        <a:pt x="2160" y="1"/>
                        <a:pt x="19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33"/>
                <p:cNvSpPr/>
                <p:nvPr/>
              </p:nvSpPr>
              <p:spPr>
                <a:xfrm>
                  <a:off x="2098479" y="4421227"/>
                  <a:ext cx="52262" cy="25010"/>
                </a:xfrm>
                <a:custGeom>
                  <a:rect b="b" l="l" r="r" t="t"/>
                  <a:pathLst>
                    <a:path extrusionOk="0" h="1172" w="2449">
                      <a:moveTo>
                        <a:pt x="2007" y="0"/>
                      </a:moveTo>
                      <a:cubicBezTo>
                        <a:pt x="1976" y="0"/>
                        <a:pt x="1944" y="3"/>
                        <a:pt x="1911" y="9"/>
                      </a:cubicBezTo>
                      <a:lnTo>
                        <a:pt x="372" y="381"/>
                      </a:lnTo>
                      <a:cubicBezTo>
                        <a:pt x="166" y="424"/>
                        <a:pt x="0" y="630"/>
                        <a:pt x="83" y="879"/>
                      </a:cubicBezTo>
                      <a:cubicBezTo>
                        <a:pt x="123" y="1045"/>
                        <a:pt x="289" y="1171"/>
                        <a:pt x="455" y="1171"/>
                      </a:cubicBezTo>
                      <a:lnTo>
                        <a:pt x="539" y="1171"/>
                      </a:lnTo>
                      <a:lnTo>
                        <a:pt x="2117" y="796"/>
                      </a:lnTo>
                      <a:cubicBezTo>
                        <a:pt x="2326" y="756"/>
                        <a:pt x="2449" y="547"/>
                        <a:pt x="2409" y="298"/>
                      </a:cubicBezTo>
                      <a:cubicBezTo>
                        <a:pt x="2372" y="119"/>
                        <a:pt x="2211" y="0"/>
                        <a:pt x="200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33"/>
                <p:cNvSpPr/>
                <p:nvPr/>
              </p:nvSpPr>
              <p:spPr>
                <a:xfrm>
                  <a:off x="2131236" y="4439814"/>
                  <a:ext cx="52347" cy="24989"/>
                </a:xfrm>
                <a:custGeom>
                  <a:rect b="b" l="l" r="r" t="t"/>
                  <a:pathLst>
                    <a:path extrusionOk="0" h="1171" w="2453">
                      <a:moveTo>
                        <a:pt x="2001" y="1"/>
                      </a:moveTo>
                      <a:cubicBezTo>
                        <a:pt x="1972" y="1"/>
                        <a:pt x="1942" y="3"/>
                        <a:pt x="1911" y="8"/>
                      </a:cubicBezTo>
                      <a:lnTo>
                        <a:pt x="376" y="383"/>
                      </a:lnTo>
                      <a:cubicBezTo>
                        <a:pt x="166" y="423"/>
                        <a:pt x="0" y="673"/>
                        <a:pt x="83" y="882"/>
                      </a:cubicBezTo>
                      <a:cubicBezTo>
                        <a:pt x="127" y="1048"/>
                        <a:pt x="293" y="1171"/>
                        <a:pt x="459" y="1171"/>
                      </a:cubicBezTo>
                      <a:lnTo>
                        <a:pt x="542" y="1171"/>
                      </a:lnTo>
                      <a:lnTo>
                        <a:pt x="2120" y="799"/>
                      </a:lnTo>
                      <a:cubicBezTo>
                        <a:pt x="2326" y="756"/>
                        <a:pt x="2452" y="550"/>
                        <a:pt x="2409" y="340"/>
                      </a:cubicBezTo>
                      <a:cubicBezTo>
                        <a:pt x="2374" y="122"/>
                        <a:pt x="2209" y="1"/>
                        <a:pt x="20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33"/>
                <p:cNvSpPr/>
                <p:nvPr/>
              </p:nvSpPr>
              <p:spPr>
                <a:xfrm>
                  <a:off x="2167599" y="4457548"/>
                  <a:ext cx="52283" cy="24989"/>
                </a:xfrm>
                <a:custGeom>
                  <a:rect b="b" l="l" r="r" t="t"/>
                  <a:pathLst>
                    <a:path extrusionOk="0" h="1171" w="2450">
                      <a:moveTo>
                        <a:pt x="1989" y="0"/>
                      </a:moveTo>
                      <a:cubicBezTo>
                        <a:pt x="1963" y="0"/>
                        <a:pt x="1937" y="3"/>
                        <a:pt x="1911" y="8"/>
                      </a:cubicBezTo>
                      <a:lnTo>
                        <a:pt x="333" y="383"/>
                      </a:lnTo>
                      <a:cubicBezTo>
                        <a:pt x="124" y="423"/>
                        <a:pt x="1" y="632"/>
                        <a:pt x="41" y="881"/>
                      </a:cubicBezTo>
                      <a:cubicBezTo>
                        <a:pt x="84" y="1048"/>
                        <a:pt x="250" y="1171"/>
                        <a:pt x="416" y="1171"/>
                      </a:cubicBezTo>
                      <a:lnTo>
                        <a:pt x="539" y="1171"/>
                      </a:lnTo>
                      <a:lnTo>
                        <a:pt x="2077" y="798"/>
                      </a:lnTo>
                      <a:cubicBezTo>
                        <a:pt x="2283" y="755"/>
                        <a:pt x="2449" y="506"/>
                        <a:pt x="2366" y="300"/>
                      </a:cubicBezTo>
                      <a:cubicBezTo>
                        <a:pt x="2332" y="117"/>
                        <a:pt x="2167" y="0"/>
                        <a:pt x="198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33"/>
                <p:cNvSpPr/>
                <p:nvPr/>
              </p:nvSpPr>
              <p:spPr>
                <a:xfrm>
                  <a:off x="2206608" y="4472614"/>
                  <a:ext cx="51408" cy="25032"/>
                </a:xfrm>
                <a:custGeom>
                  <a:rect b="b" l="l" r="r" t="t"/>
                  <a:pathLst>
                    <a:path extrusionOk="0" h="1173" w="2409">
                      <a:moveTo>
                        <a:pt x="1964" y="1"/>
                      </a:moveTo>
                      <a:cubicBezTo>
                        <a:pt x="1933" y="1"/>
                        <a:pt x="1900" y="4"/>
                        <a:pt x="1867" y="9"/>
                      </a:cubicBezTo>
                      <a:lnTo>
                        <a:pt x="332" y="381"/>
                      </a:lnTo>
                      <a:cubicBezTo>
                        <a:pt x="123" y="425"/>
                        <a:pt x="0" y="631"/>
                        <a:pt x="40" y="840"/>
                      </a:cubicBezTo>
                      <a:cubicBezTo>
                        <a:pt x="83" y="1046"/>
                        <a:pt x="249" y="1172"/>
                        <a:pt x="415" y="1172"/>
                      </a:cubicBezTo>
                      <a:lnTo>
                        <a:pt x="538" y="1172"/>
                      </a:lnTo>
                      <a:lnTo>
                        <a:pt x="2077" y="797"/>
                      </a:lnTo>
                      <a:cubicBezTo>
                        <a:pt x="2283" y="757"/>
                        <a:pt x="2409" y="508"/>
                        <a:pt x="2366" y="298"/>
                      </a:cubicBezTo>
                      <a:cubicBezTo>
                        <a:pt x="2331" y="120"/>
                        <a:pt x="2169" y="1"/>
                        <a:pt x="196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33"/>
                <p:cNvSpPr/>
                <p:nvPr/>
              </p:nvSpPr>
              <p:spPr>
                <a:xfrm>
                  <a:off x="1831665" y="2302251"/>
                  <a:ext cx="405951" cy="1980907"/>
                </a:xfrm>
                <a:custGeom>
                  <a:rect b="b" l="l" r="r" t="t"/>
                  <a:pathLst>
                    <a:path extrusionOk="0" h="92826" w="19023">
                      <a:moveTo>
                        <a:pt x="2370" y="0"/>
                      </a:moveTo>
                      <a:lnTo>
                        <a:pt x="2370" y="6562"/>
                      </a:lnTo>
                      <a:lnTo>
                        <a:pt x="2409" y="52081"/>
                      </a:lnTo>
                      <a:cubicBezTo>
                        <a:pt x="333" y="59517"/>
                        <a:pt x="1" y="92035"/>
                        <a:pt x="1" y="92035"/>
                      </a:cubicBezTo>
                      <a:lnTo>
                        <a:pt x="9387" y="92826"/>
                      </a:lnTo>
                      <a:lnTo>
                        <a:pt x="16656" y="51749"/>
                      </a:lnTo>
                      <a:lnTo>
                        <a:pt x="16823" y="50961"/>
                      </a:lnTo>
                      <a:lnTo>
                        <a:pt x="16823" y="50918"/>
                      </a:lnTo>
                      <a:cubicBezTo>
                        <a:pt x="18108" y="39040"/>
                        <a:pt x="18773" y="22510"/>
                        <a:pt x="18982" y="4402"/>
                      </a:cubicBezTo>
                      <a:lnTo>
                        <a:pt x="18982" y="3572"/>
                      </a:lnTo>
                      <a:lnTo>
                        <a:pt x="18982" y="3449"/>
                      </a:lnTo>
                      <a:lnTo>
                        <a:pt x="18982" y="2535"/>
                      </a:lnTo>
                      <a:cubicBezTo>
                        <a:pt x="19022" y="1954"/>
                        <a:pt x="19022" y="1372"/>
                        <a:pt x="19022" y="748"/>
                      </a:cubicBezTo>
                      <a:lnTo>
                        <a:pt x="19022" y="0"/>
                      </a:lnTo>
                      <a:lnTo>
                        <a:pt x="17029" y="665"/>
                      </a:lnTo>
                      <a:lnTo>
                        <a:pt x="16281" y="914"/>
                      </a:lnTo>
                      <a:lnTo>
                        <a:pt x="15783" y="1080"/>
                      </a:lnTo>
                      <a:lnTo>
                        <a:pt x="14995" y="1329"/>
                      </a:lnTo>
                      <a:lnTo>
                        <a:pt x="23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33"/>
                <p:cNvSpPr/>
                <p:nvPr/>
              </p:nvSpPr>
              <p:spPr>
                <a:xfrm>
                  <a:off x="2049695" y="3357450"/>
                  <a:ext cx="140972" cy="49125"/>
                </a:xfrm>
                <a:custGeom>
                  <a:rect b="b" l="l" r="r" t="t"/>
                  <a:pathLst>
                    <a:path extrusionOk="0" h="2302" w="6606">
                      <a:moveTo>
                        <a:pt x="480" y="0"/>
                      </a:moveTo>
                      <a:cubicBezTo>
                        <a:pt x="348" y="0"/>
                        <a:pt x="209" y="74"/>
                        <a:pt x="127" y="185"/>
                      </a:cubicBezTo>
                      <a:cubicBezTo>
                        <a:pt x="0" y="391"/>
                        <a:pt x="83" y="641"/>
                        <a:pt x="250" y="724"/>
                      </a:cubicBezTo>
                      <a:cubicBezTo>
                        <a:pt x="416" y="807"/>
                        <a:pt x="2951" y="2302"/>
                        <a:pt x="6024" y="2302"/>
                      </a:cubicBezTo>
                      <a:lnTo>
                        <a:pt x="6439" y="2302"/>
                      </a:lnTo>
                      <a:lnTo>
                        <a:pt x="6606" y="1514"/>
                      </a:lnTo>
                      <a:lnTo>
                        <a:pt x="6606" y="1471"/>
                      </a:lnTo>
                      <a:cubicBezTo>
                        <a:pt x="6391" y="1489"/>
                        <a:pt x="6178" y="1497"/>
                        <a:pt x="5967" y="1497"/>
                      </a:cubicBezTo>
                      <a:cubicBezTo>
                        <a:pt x="3152" y="1497"/>
                        <a:pt x="705" y="59"/>
                        <a:pt x="665" y="59"/>
                      </a:cubicBezTo>
                      <a:cubicBezTo>
                        <a:pt x="610" y="18"/>
                        <a:pt x="546" y="0"/>
                        <a:pt x="48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33"/>
                <p:cNvSpPr/>
                <p:nvPr/>
              </p:nvSpPr>
              <p:spPr>
                <a:xfrm>
                  <a:off x="1859172" y="2444973"/>
                  <a:ext cx="91271" cy="1767272"/>
                </a:xfrm>
                <a:custGeom>
                  <a:rect b="b" l="l" r="r" t="t"/>
                  <a:pathLst>
                    <a:path extrusionOk="0" h="82815" w="4277">
                      <a:moveTo>
                        <a:pt x="3157" y="0"/>
                      </a:moveTo>
                      <a:cubicBezTo>
                        <a:pt x="2948" y="0"/>
                        <a:pt x="2782" y="167"/>
                        <a:pt x="2782" y="416"/>
                      </a:cubicBezTo>
                      <a:lnTo>
                        <a:pt x="3489" y="43858"/>
                      </a:lnTo>
                      <a:cubicBezTo>
                        <a:pt x="3197" y="44772"/>
                        <a:pt x="1" y="55942"/>
                        <a:pt x="207" y="82440"/>
                      </a:cubicBezTo>
                      <a:cubicBezTo>
                        <a:pt x="207" y="82606"/>
                        <a:pt x="373" y="82772"/>
                        <a:pt x="539" y="82815"/>
                      </a:cubicBezTo>
                      <a:lnTo>
                        <a:pt x="582" y="82815"/>
                      </a:lnTo>
                      <a:cubicBezTo>
                        <a:pt x="831" y="82815"/>
                        <a:pt x="997" y="82649"/>
                        <a:pt x="997" y="82440"/>
                      </a:cubicBezTo>
                      <a:cubicBezTo>
                        <a:pt x="788" y="54989"/>
                        <a:pt x="4194" y="44107"/>
                        <a:pt x="4237" y="44024"/>
                      </a:cubicBezTo>
                      <a:cubicBezTo>
                        <a:pt x="4237" y="43981"/>
                        <a:pt x="4277" y="43941"/>
                        <a:pt x="4277" y="43898"/>
                      </a:cubicBezTo>
                      <a:lnTo>
                        <a:pt x="3572" y="373"/>
                      </a:lnTo>
                      <a:cubicBezTo>
                        <a:pt x="3572" y="167"/>
                        <a:pt x="3406" y="0"/>
                        <a:pt x="31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33"/>
                <p:cNvSpPr/>
                <p:nvPr/>
              </p:nvSpPr>
              <p:spPr>
                <a:xfrm>
                  <a:off x="1470058" y="1961045"/>
                  <a:ext cx="767557" cy="486744"/>
                </a:xfrm>
                <a:custGeom>
                  <a:rect b="b" l="l" r="r" t="t"/>
                  <a:pathLst>
                    <a:path extrusionOk="0" h="22809" w="35968">
                      <a:moveTo>
                        <a:pt x="32229" y="1"/>
                      </a:moveTo>
                      <a:lnTo>
                        <a:pt x="210" y="6729"/>
                      </a:lnTo>
                      <a:cubicBezTo>
                        <a:pt x="210" y="6729"/>
                        <a:pt x="127" y="7643"/>
                        <a:pt x="44" y="9055"/>
                      </a:cubicBezTo>
                      <a:cubicBezTo>
                        <a:pt x="1" y="10175"/>
                        <a:pt x="1" y="11587"/>
                        <a:pt x="44" y="13082"/>
                      </a:cubicBezTo>
                      <a:cubicBezTo>
                        <a:pt x="84" y="13623"/>
                        <a:pt x="84" y="14122"/>
                        <a:pt x="127" y="14620"/>
                      </a:cubicBezTo>
                      <a:cubicBezTo>
                        <a:pt x="127" y="14660"/>
                        <a:pt x="167" y="14703"/>
                        <a:pt x="167" y="14786"/>
                      </a:cubicBezTo>
                      <a:cubicBezTo>
                        <a:pt x="210" y="15242"/>
                        <a:pt x="250" y="15700"/>
                        <a:pt x="293" y="16115"/>
                      </a:cubicBezTo>
                      <a:lnTo>
                        <a:pt x="416" y="16986"/>
                      </a:lnTo>
                      <a:cubicBezTo>
                        <a:pt x="499" y="17484"/>
                        <a:pt x="625" y="17983"/>
                        <a:pt x="708" y="18441"/>
                      </a:cubicBezTo>
                      <a:cubicBezTo>
                        <a:pt x="791" y="18690"/>
                        <a:pt x="874" y="18940"/>
                        <a:pt x="914" y="19189"/>
                      </a:cubicBezTo>
                      <a:cubicBezTo>
                        <a:pt x="914" y="19189"/>
                        <a:pt x="957" y="19189"/>
                        <a:pt x="957" y="19229"/>
                      </a:cubicBezTo>
                      <a:cubicBezTo>
                        <a:pt x="1041" y="19561"/>
                        <a:pt x="1163" y="19853"/>
                        <a:pt x="1290" y="20185"/>
                      </a:cubicBezTo>
                      <a:cubicBezTo>
                        <a:pt x="2048" y="22049"/>
                        <a:pt x="6342" y="22808"/>
                        <a:pt x="11702" y="22808"/>
                      </a:cubicBezTo>
                      <a:cubicBezTo>
                        <a:pt x="13384" y="22808"/>
                        <a:pt x="15172" y="22733"/>
                        <a:pt x="16989" y="22594"/>
                      </a:cubicBezTo>
                      <a:cubicBezTo>
                        <a:pt x="17776" y="22511"/>
                        <a:pt x="18567" y="22428"/>
                        <a:pt x="19398" y="22345"/>
                      </a:cubicBezTo>
                      <a:cubicBezTo>
                        <a:pt x="25916" y="21598"/>
                        <a:pt x="32395" y="20059"/>
                        <a:pt x="35220" y="18192"/>
                      </a:cubicBezTo>
                      <a:cubicBezTo>
                        <a:pt x="35801" y="17816"/>
                        <a:pt x="35967" y="16737"/>
                        <a:pt x="35927" y="15368"/>
                      </a:cubicBezTo>
                      <a:cubicBezTo>
                        <a:pt x="35927" y="15075"/>
                        <a:pt x="35884" y="14786"/>
                        <a:pt x="35884" y="14494"/>
                      </a:cubicBezTo>
                      <a:cubicBezTo>
                        <a:pt x="35718" y="13125"/>
                        <a:pt x="35429" y="11504"/>
                        <a:pt x="35053" y="9842"/>
                      </a:cubicBezTo>
                      <a:cubicBezTo>
                        <a:pt x="34764" y="8640"/>
                        <a:pt x="34472" y="7477"/>
                        <a:pt x="34183" y="6314"/>
                      </a:cubicBezTo>
                      <a:cubicBezTo>
                        <a:pt x="33186" y="2865"/>
                        <a:pt x="32229" y="1"/>
                        <a:pt x="32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33"/>
                <p:cNvSpPr/>
                <p:nvPr/>
              </p:nvSpPr>
              <p:spPr>
                <a:xfrm>
                  <a:off x="2086912" y="2077860"/>
                  <a:ext cx="149849" cy="211138"/>
                </a:xfrm>
                <a:custGeom>
                  <a:rect b="b" l="l" r="r" t="t"/>
                  <a:pathLst>
                    <a:path extrusionOk="0" h="9894" w="7022">
                      <a:moveTo>
                        <a:pt x="458" y="1"/>
                      </a:moveTo>
                      <a:cubicBezTo>
                        <a:pt x="431" y="1"/>
                        <a:pt x="403" y="3"/>
                        <a:pt x="376" y="9"/>
                      </a:cubicBezTo>
                      <a:cubicBezTo>
                        <a:pt x="167" y="49"/>
                        <a:pt x="1" y="258"/>
                        <a:pt x="44" y="464"/>
                      </a:cubicBezTo>
                      <a:cubicBezTo>
                        <a:pt x="84" y="674"/>
                        <a:pt x="875" y="4661"/>
                        <a:pt x="3449" y="7485"/>
                      </a:cubicBezTo>
                      <a:cubicBezTo>
                        <a:pt x="3865" y="7940"/>
                        <a:pt x="4320" y="8399"/>
                        <a:pt x="4862" y="8771"/>
                      </a:cubicBezTo>
                      <a:cubicBezTo>
                        <a:pt x="4985" y="8854"/>
                        <a:pt x="5111" y="8937"/>
                        <a:pt x="5277" y="9020"/>
                      </a:cubicBezTo>
                      <a:cubicBezTo>
                        <a:pt x="5775" y="9395"/>
                        <a:pt x="6357" y="9645"/>
                        <a:pt x="6938" y="9851"/>
                      </a:cubicBezTo>
                      <a:cubicBezTo>
                        <a:pt x="6938" y="9851"/>
                        <a:pt x="6978" y="9851"/>
                        <a:pt x="7021" y="9894"/>
                      </a:cubicBezTo>
                      <a:cubicBezTo>
                        <a:pt x="7021" y="9601"/>
                        <a:pt x="6978" y="9312"/>
                        <a:pt x="6978" y="9020"/>
                      </a:cubicBezTo>
                      <a:cubicBezTo>
                        <a:pt x="6523" y="8854"/>
                        <a:pt x="6108" y="8648"/>
                        <a:pt x="5692" y="8399"/>
                      </a:cubicBezTo>
                      <a:cubicBezTo>
                        <a:pt x="5609" y="8355"/>
                        <a:pt x="5566" y="8272"/>
                        <a:pt x="5483" y="8232"/>
                      </a:cubicBezTo>
                      <a:cubicBezTo>
                        <a:pt x="5028" y="7940"/>
                        <a:pt x="4612" y="7568"/>
                        <a:pt x="4197" y="7153"/>
                      </a:cubicBezTo>
                      <a:cubicBezTo>
                        <a:pt x="1622" y="4451"/>
                        <a:pt x="831" y="341"/>
                        <a:pt x="831" y="298"/>
                      </a:cubicBezTo>
                      <a:cubicBezTo>
                        <a:pt x="797" y="119"/>
                        <a:pt x="634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33"/>
                <p:cNvSpPr/>
                <p:nvPr/>
              </p:nvSpPr>
              <p:spPr>
                <a:xfrm>
                  <a:off x="1440844" y="2159401"/>
                  <a:ext cx="144450" cy="183631"/>
                </a:xfrm>
                <a:custGeom>
                  <a:rect b="b" l="l" r="r" t="t"/>
                  <a:pathLst>
                    <a:path extrusionOk="0" h="8605" w="6769">
                      <a:moveTo>
                        <a:pt x="6353" y="1"/>
                      </a:moveTo>
                      <a:cubicBezTo>
                        <a:pt x="6168" y="1"/>
                        <a:pt x="5976" y="119"/>
                        <a:pt x="5938" y="298"/>
                      </a:cubicBezTo>
                      <a:cubicBezTo>
                        <a:pt x="5938" y="341"/>
                        <a:pt x="5357" y="2335"/>
                        <a:pt x="4154" y="4285"/>
                      </a:cubicBezTo>
                      <a:cubicBezTo>
                        <a:pt x="3529" y="5325"/>
                        <a:pt x="2699" y="6322"/>
                        <a:pt x="1702" y="7026"/>
                      </a:cubicBezTo>
                      <a:cubicBezTo>
                        <a:pt x="1453" y="7153"/>
                        <a:pt x="1247" y="7276"/>
                        <a:pt x="997" y="7402"/>
                      </a:cubicBezTo>
                      <a:cubicBezTo>
                        <a:pt x="788" y="7525"/>
                        <a:pt x="539" y="7608"/>
                        <a:pt x="250" y="7691"/>
                      </a:cubicBezTo>
                      <a:cubicBezTo>
                        <a:pt x="167" y="7983"/>
                        <a:pt x="84" y="8272"/>
                        <a:pt x="1" y="8605"/>
                      </a:cubicBezTo>
                      <a:cubicBezTo>
                        <a:pt x="456" y="8521"/>
                        <a:pt x="914" y="8355"/>
                        <a:pt x="1370" y="8149"/>
                      </a:cubicBezTo>
                      <a:cubicBezTo>
                        <a:pt x="1536" y="8066"/>
                        <a:pt x="1662" y="7983"/>
                        <a:pt x="1828" y="7857"/>
                      </a:cubicBezTo>
                      <a:cubicBezTo>
                        <a:pt x="3114" y="7109"/>
                        <a:pt x="4154" y="5863"/>
                        <a:pt x="4901" y="4661"/>
                      </a:cubicBezTo>
                      <a:cubicBezTo>
                        <a:pt x="6104" y="2667"/>
                        <a:pt x="6686" y="630"/>
                        <a:pt x="6729" y="507"/>
                      </a:cubicBezTo>
                      <a:cubicBezTo>
                        <a:pt x="6769" y="298"/>
                        <a:pt x="6646" y="49"/>
                        <a:pt x="6436" y="9"/>
                      </a:cubicBezTo>
                      <a:cubicBezTo>
                        <a:pt x="6409" y="3"/>
                        <a:pt x="6381" y="1"/>
                        <a:pt x="63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33"/>
                <p:cNvSpPr/>
                <p:nvPr/>
              </p:nvSpPr>
              <p:spPr>
                <a:xfrm>
                  <a:off x="1910580" y="2036354"/>
                  <a:ext cx="40781" cy="372255"/>
                </a:xfrm>
                <a:custGeom>
                  <a:rect b="b" l="l" r="r" t="t"/>
                  <a:pathLst>
                    <a:path extrusionOk="0" h="17444" w="1911">
                      <a:moveTo>
                        <a:pt x="622" y="1"/>
                      </a:moveTo>
                      <a:cubicBezTo>
                        <a:pt x="416" y="44"/>
                        <a:pt x="207" y="84"/>
                        <a:pt x="1" y="84"/>
                      </a:cubicBezTo>
                      <a:cubicBezTo>
                        <a:pt x="40" y="542"/>
                        <a:pt x="84" y="1080"/>
                        <a:pt x="123" y="1705"/>
                      </a:cubicBezTo>
                      <a:cubicBezTo>
                        <a:pt x="167" y="1871"/>
                        <a:pt x="167" y="2120"/>
                        <a:pt x="207" y="2326"/>
                      </a:cubicBezTo>
                      <a:cubicBezTo>
                        <a:pt x="456" y="5067"/>
                        <a:pt x="748" y="8932"/>
                        <a:pt x="1037" y="12919"/>
                      </a:cubicBezTo>
                      <a:cubicBezTo>
                        <a:pt x="1037" y="13125"/>
                        <a:pt x="1037" y="13334"/>
                        <a:pt x="1080" y="13540"/>
                      </a:cubicBezTo>
                      <a:cubicBezTo>
                        <a:pt x="1120" y="14746"/>
                        <a:pt x="1203" y="15949"/>
                        <a:pt x="1286" y="17155"/>
                      </a:cubicBezTo>
                      <a:cubicBezTo>
                        <a:pt x="1286" y="17321"/>
                        <a:pt x="1413" y="17444"/>
                        <a:pt x="1619" y="17444"/>
                      </a:cubicBezTo>
                      <a:cubicBezTo>
                        <a:pt x="1785" y="17444"/>
                        <a:pt x="1911" y="17278"/>
                        <a:pt x="1911" y="17112"/>
                      </a:cubicBezTo>
                      <a:cubicBezTo>
                        <a:pt x="1868" y="15909"/>
                        <a:pt x="1785" y="14620"/>
                        <a:pt x="1702" y="13374"/>
                      </a:cubicBezTo>
                      <a:cubicBezTo>
                        <a:pt x="1702" y="13168"/>
                        <a:pt x="1702" y="12958"/>
                        <a:pt x="1662" y="12709"/>
                      </a:cubicBezTo>
                      <a:cubicBezTo>
                        <a:pt x="1413" y="8805"/>
                        <a:pt x="1080" y="4944"/>
                        <a:pt x="831" y="2243"/>
                      </a:cubicBezTo>
                      <a:cubicBezTo>
                        <a:pt x="831" y="1994"/>
                        <a:pt x="788" y="1788"/>
                        <a:pt x="788" y="1579"/>
                      </a:cubicBezTo>
                      <a:cubicBezTo>
                        <a:pt x="748" y="997"/>
                        <a:pt x="665" y="459"/>
                        <a:pt x="6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33"/>
                <p:cNvSpPr/>
                <p:nvPr/>
              </p:nvSpPr>
              <p:spPr>
                <a:xfrm>
                  <a:off x="1853858" y="2044357"/>
                  <a:ext cx="122321" cy="282712"/>
                </a:xfrm>
                <a:custGeom>
                  <a:rect b="b" l="l" r="r" t="t"/>
                  <a:pathLst>
                    <a:path extrusionOk="0" h="13248" w="5732">
                      <a:moveTo>
                        <a:pt x="622" y="1"/>
                      </a:moveTo>
                      <a:cubicBezTo>
                        <a:pt x="416" y="41"/>
                        <a:pt x="206" y="84"/>
                        <a:pt x="0" y="84"/>
                      </a:cubicBezTo>
                      <a:cubicBezTo>
                        <a:pt x="40" y="539"/>
                        <a:pt x="84" y="1038"/>
                        <a:pt x="123" y="1619"/>
                      </a:cubicBezTo>
                      <a:cubicBezTo>
                        <a:pt x="167" y="1828"/>
                        <a:pt x="167" y="2034"/>
                        <a:pt x="206" y="2244"/>
                      </a:cubicBezTo>
                      <a:cubicBezTo>
                        <a:pt x="539" y="5815"/>
                        <a:pt x="1037" y="10839"/>
                        <a:pt x="1246" y="12085"/>
                      </a:cubicBezTo>
                      <a:cubicBezTo>
                        <a:pt x="1369" y="12544"/>
                        <a:pt x="1619" y="12876"/>
                        <a:pt x="1994" y="13082"/>
                      </a:cubicBezTo>
                      <a:cubicBezTo>
                        <a:pt x="2326" y="13208"/>
                        <a:pt x="2698" y="13248"/>
                        <a:pt x="3114" y="13248"/>
                      </a:cubicBezTo>
                      <a:cubicBezTo>
                        <a:pt x="3323" y="13248"/>
                        <a:pt x="3529" y="13208"/>
                        <a:pt x="3738" y="13165"/>
                      </a:cubicBezTo>
                      <a:cubicBezTo>
                        <a:pt x="3944" y="13125"/>
                        <a:pt x="4154" y="13082"/>
                        <a:pt x="4360" y="12999"/>
                      </a:cubicBezTo>
                      <a:cubicBezTo>
                        <a:pt x="4941" y="12833"/>
                        <a:pt x="5400" y="12627"/>
                        <a:pt x="5523" y="12583"/>
                      </a:cubicBezTo>
                      <a:cubicBezTo>
                        <a:pt x="5689" y="12500"/>
                        <a:pt x="5732" y="12294"/>
                        <a:pt x="5649" y="12128"/>
                      </a:cubicBezTo>
                      <a:cubicBezTo>
                        <a:pt x="5589" y="12037"/>
                        <a:pt x="5486" y="11969"/>
                        <a:pt x="5371" y="11969"/>
                      </a:cubicBezTo>
                      <a:cubicBezTo>
                        <a:pt x="5326" y="11969"/>
                        <a:pt x="5280" y="11979"/>
                        <a:pt x="5234" y="12002"/>
                      </a:cubicBezTo>
                      <a:cubicBezTo>
                        <a:pt x="5024" y="12085"/>
                        <a:pt x="4692" y="12211"/>
                        <a:pt x="4320" y="12334"/>
                      </a:cubicBezTo>
                      <a:cubicBezTo>
                        <a:pt x="4110" y="12417"/>
                        <a:pt x="3904" y="12461"/>
                        <a:pt x="3695" y="12544"/>
                      </a:cubicBezTo>
                      <a:cubicBezTo>
                        <a:pt x="3428" y="12585"/>
                        <a:pt x="3170" y="12615"/>
                        <a:pt x="2933" y="12615"/>
                      </a:cubicBezTo>
                      <a:cubicBezTo>
                        <a:pt x="2692" y="12615"/>
                        <a:pt x="2472" y="12584"/>
                        <a:pt x="2283" y="12500"/>
                      </a:cubicBezTo>
                      <a:cubicBezTo>
                        <a:pt x="2077" y="12417"/>
                        <a:pt x="1951" y="12211"/>
                        <a:pt x="1911" y="11962"/>
                      </a:cubicBezTo>
                      <a:cubicBezTo>
                        <a:pt x="1662" y="10756"/>
                        <a:pt x="1163" y="5732"/>
                        <a:pt x="831" y="2200"/>
                      </a:cubicBezTo>
                      <a:cubicBezTo>
                        <a:pt x="831" y="1951"/>
                        <a:pt x="788" y="1745"/>
                        <a:pt x="788" y="1536"/>
                      </a:cubicBezTo>
                      <a:cubicBezTo>
                        <a:pt x="748" y="955"/>
                        <a:pt x="665" y="456"/>
                        <a:pt x="6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33"/>
                <p:cNvSpPr/>
                <p:nvPr/>
              </p:nvSpPr>
              <p:spPr>
                <a:xfrm>
                  <a:off x="1035789" y="976354"/>
                  <a:ext cx="544191" cy="1281595"/>
                </a:xfrm>
                <a:custGeom>
                  <a:rect b="b" l="l" r="r" t="t"/>
                  <a:pathLst>
                    <a:path extrusionOk="0" h="60056" w="25501">
                      <a:moveTo>
                        <a:pt x="20809" y="0"/>
                      </a:moveTo>
                      <a:lnTo>
                        <a:pt x="20517" y="210"/>
                      </a:lnTo>
                      <a:lnTo>
                        <a:pt x="20311" y="416"/>
                      </a:lnTo>
                      <a:lnTo>
                        <a:pt x="19852" y="748"/>
                      </a:lnTo>
                      <a:cubicBezTo>
                        <a:pt x="19603" y="997"/>
                        <a:pt x="19314" y="1246"/>
                        <a:pt x="19065" y="1456"/>
                      </a:cubicBezTo>
                      <a:cubicBezTo>
                        <a:pt x="18523" y="1911"/>
                        <a:pt x="18025" y="2409"/>
                        <a:pt x="17487" y="2868"/>
                      </a:cubicBezTo>
                      <a:cubicBezTo>
                        <a:pt x="16490" y="3821"/>
                        <a:pt x="15533" y="4778"/>
                        <a:pt x="14579" y="5775"/>
                      </a:cubicBezTo>
                      <a:cubicBezTo>
                        <a:pt x="13622" y="6772"/>
                        <a:pt x="12709" y="7808"/>
                        <a:pt x="11795" y="8888"/>
                      </a:cubicBezTo>
                      <a:cubicBezTo>
                        <a:pt x="10925" y="9928"/>
                        <a:pt x="10051" y="11008"/>
                        <a:pt x="9220" y="12128"/>
                      </a:cubicBezTo>
                      <a:cubicBezTo>
                        <a:pt x="8433" y="13251"/>
                        <a:pt x="7602" y="14414"/>
                        <a:pt x="6854" y="15576"/>
                      </a:cubicBezTo>
                      <a:cubicBezTo>
                        <a:pt x="6107" y="16779"/>
                        <a:pt x="5399" y="17985"/>
                        <a:pt x="4735" y="19231"/>
                      </a:cubicBezTo>
                      <a:cubicBezTo>
                        <a:pt x="3366" y="21723"/>
                        <a:pt x="2203" y="24338"/>
                        <a:pt x="1289" y="27122"/>
                      </a:cubicBezTo>
                      <a:cubicBezTo>
                        <a:pt x="1040" y="27827"/>
                        <a:pt x="831" y="28491"/>
                        <a:pt x="625" y="29199"/>
                      </a:cubicBezTo>
                      <a:lnTo>
                        <a:pt x="498" y="29737"/>
                      </a:lnTo>
                      <a:lnTo>
                        <a:pt x="375" y="30196"/>
                      </a:lnTo>
                      <a:lnTo>
                        <a:pt x="332" y="30319"/>
                      </a:lnTo>
                      <a:lnTo>
                        <a:pt x="332" y="30445"/>
                      </a:lnTo>
                      <a:lnTo>
                        <a:pt x="292" y="30651"/>
                      </a:lnTo>
                      <a:cubicBezTo>
                        <a:pt x="249" y="30943"/>
                        <a:pt x="209" y="31192"/>
                        <a:pt x="166" y="31442"/>
                      </a:cubicBezTo>
                      <a:lnTo>
                        <a:pt x="126" y="31814"/>
                      </a:lnTo>
                      <a:cubicBezTo>
                        <a:pt x="126" y="31940"/>
                        <a:pt x="83" y="32063"/>
                        <a:pt x="83" y="32146"/>
                      </a:cubicBezTo>
                      <a:cubicBezTo>
                        <a:pt x="0" y="33103"/>
                        <a:pt x="0" y="33890"/>
                        <a:pt x="0" y="34681"/>
                      </a:cubicBezTo>
                      <a:cubicBezTo>
                        <a:pt x="43" y="35469"/>
                        <a:pt x="83" y="36176"/>
                        <a:pt x="126" y="36924"/>
                      </a:cubicBezTo>
                      <a:cubicBezTo>
                        <a:pt x="249" y="38336"/>
                        <a:pt x="459" y="39705"/>
                        <a:pt x="665" y="41034"/>
                      </a:cubicBezTo>
                      <a:cubicBezTo>
                        <a:pt x="874" y="42363"/>
                        <a:pt x="1080" y="43652"/>
                        <a:pt x="1329" y="44981"/>
                      </a:cubicBezTo>
                      <a:cubicBezTo>
                        <a:pt x="1621" y="46267"/>
                        <a:pt x="1871" y="47513"/>
                        <a:pt x="2160" y="48802"/>
                      </a:cubicBezTo>
                      <a:cubicBezTo>
                        <a:pt x="2452" y="50048"/>
                        <a:pt x="2784" y="51334"/>
                        <a:pt x="3073" y="52580"/>
                      </a:cubicBezTo>
                      <a:lnTo>
                        <a:pt x="4070" y="56318"/>
                      </a:lnTo>
                      <a:lnTo>
                        <a:pt x="4612" y="58188"/>
                      </a:lnTo>
                      <a:lnTo>
                        <a:pt x="4861" y="59102"/>
                      </a:lnTo>
                      <a:lnTo>
                        <a:pt x="5150" y="60055"/>
                      </a:lnTo>
                      <a:lnTo>
                        <a:pt x="14868" y="57607"/>
                      </a:lnTo>
                      <a:lnTo>
                        <a:pt x="14536" y="55819"/>
                      </a:lnTo>
                      <a:lnTo>
                        <a:pt x="14204" y="53992"/>
                      </a:lnTo>
                      <a:cubicBezTo>
                        <a:pt x="13998" y="52789"/>
                        <a:pt x="13789" y="51583"/>
                        <a:pt x="13583" y="50337"/>
                      </a:cubicBezTo>
                      <a:cubicBezTo>
                        <a:pt x="13373" y="49134"/>
                        <a:pt x="13167" y="47928"/>
                        <a:pt x="13001" y="46725"/>
                      </a:cubicBezTo>
                      <a:cubicBezTo>
                        <a:pt x="12835" y="45519"/>
                        <a:pt x="12626" y="44317"/>
                        <a:pt x="12503" y="43154"/>
                      </a:cubicBezTo>
                      <a:cubicBezTo>
                        <a:pt x="12337" y="41948"/>
                        <a:pt x="12210" y="40745"/>
                        <a:pt x="12087" y="39582"/>
                      </a:cubicBezTo>
                      <a:cubicBezTo>
                        <a:pt x="12004" y="38419"/>
                        <a:pt x="11921" y="37296"/>
                        <a:pt x="11878" y="36216"/>
                      </a:cubicBezTo>
                      <a:lnTo>
                        <a:pt x="11878" y="34638"/>
                      </a:lnTo>
                      <a:cubicBezTo>
                        <a:pt x="11921" y="34183"/>
                        <a:pt x="11921" y="33724"/>
                        <a:pt x="12004" y="33392"/>
                      </a:cubicBezTo>
                      <a:lnTo>
                        <a:pt x="12004" y="33269"/>
                      </a:lnTo>
                      <a:lnTo>
                        <a:pt x="12044" y="33186"/>
                      </a:lnTo>
                      <a:lnTo>
                        <a:pt x="12044" y="33060"/>
                      </a:lnTo>
                      <a:lnTo>
                        <a:pt x="12087" y="33020"/>
                      </a:lnTo>
                      <a:lnTo>
                        <a:pt x="12210" y="32644"/>
                      </a:lnTo>
                      <a:lnTo>
                        <a:pt x="12709" y="31149"/>
                      </a:lnTo>
                      <a:cubicBezTo>
                        <a:pt x="13499" y="29156"/>
                        <a:pt x="14453" y="27245"/>
                        <a:pt x="15576" y="25335"/>
                      </a:cubicBezTo>
                      <a:cubicBezTo>
                        <a:pt x="16696" y="23424"/>
                        <a:pt x="17985" y="21597"/>
                        <a:pt x="19354" y="19813"/>
                      </a:cubicBezTo>
                      <a:cubicBezTo>
                        <a:pt x="20766" y="18068"/>
                        <a:pt x="22261" y="16324"/>
                        <a:pt x="23839" y="14703"/>
                      </a:cubicBezTo>
                      <a:cubicBezTo>
                        <a:pt x="24381" y="14164"/>
                        <a:pt x="24919" y="13623"/>
                        <a:pt x="25501" y="13085"/>
                      </a:cubicBezTo>
                      <a:cubicBezTo>
                        <a:pt x="25251" y="10300"/>
                        <a:pt x="24879" y="7519"/>
                        <a:pt x="24464" y="4735"/>
                      </a:cubicBezTo>
                      <a:lnTo>
                        <a:pt x="208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33"/>
                <p:cNvSpPr/>
                <p:nvPr/>
              </p:nvSpPr>
              <p:spPr>
                <a:xfrm>
                  <a:off x="1151922" y="2195892"/>
                  <a:ext cx="280941" cy="299358"/>
                </a:xfrm>
                <a:custGeom>
                  <a:rect b="b" l="l" r="r" t="t"/>
                  <a:pathLst>
                    <a:path extrusionOk="0" h="14028" w="13165">
                      <a:moveTo>
                        <a:pt x="8556" y="0"/>
                      </a:moveTo>
                      <a:cubicBezTo>
                        <a:pt x="4941" y="249"/>
                        <a:pt x="0" y="2868"/>
                        <a:pt x="0" y="2868"/>
                      </a:cubicBezTo>
                      <a:cubicBezTo>
                        <a:pt x="0" y="2868"/>
                        <a:pt x="1329" y="12088"/>
                        <a:pt x="3240" y="13789"/>
                      </a:cubicBezTo>
                      <a:cubicBezTo>
                        <a:pt x="3431" y="13961"/>
                        <a:pt x="3645" y="14028"/>
                        <a:pt x="3861" y="14028"/>
                      </a:cubicBezTo>
                      <a:cubicBezTo>
                        <a:pt x="4579" y="14028"/>
                        <a:pt x="5316" y="13290"/>
                        <a:pt x="5316" y="13290"/>
                      </a:cubicBezTo>
                      <a:cubicBezTo>
                        <a:pt x="5316" y="13290"/>
                        <a:pt x="5916" y="14004"/>
                        <a:pt x="6580" y="14004"/>
                      </a:cubicBezTo>
                      <a:cubicBezTo>
                        <a:pt x="6615" y="14004"/>
                        <a:pt x="6650" y="14002"/>
                        <a:pt x="6685" y="13998"/>
                      </a:cubicBezTo>
                      <a:cubicBezTo>
                        <a:pt x="7350" y="13872"/>
                        <a:pt x="7848" y="12752"/>
                        <a:pt x="7848" y="12752"/>
                      </a:cubicBezTo>
                      <a:cubicBezTo>
                        <a:pt x="7848" y="12752"/>
                        <a:pt x="8634" y="13407"/>
                        <a:pt x="9218" y="13407"/>
                      </a:cubicBezTo>
                      <a:cubicBezTo>
                        <a:pt x="9291" y="13407"/>
                        <a:pt x="9361" y="13397"/>
                        <a:pt x="9426" y="13374"/>
                      </a:cubicBezTo>
                      <a:cubicBezTo>
                        <a:pt x="10008" y="13168"/>
                        <a:pt x="10174" y="12254"/>
                        <a:pt x="10174" y="12254"/>
                      </a:cubicBezTo>
                      <a:cubicBezTo>
                        <a:pt x="10174" y="12254"/>
                        <a:pt x="10532" y="12488"/>
                        <a:pt x="10979" y="12488"/>
                      </a:cubicBezTo>
                      <a:cubicBezTo>
                        <a:pt x="11308" y="12488"/>
                        <a:pt x="11684" y="12361"/>
                        <a:pt x="12001" y="11922"/>
                      </a:cubicBezTo>
                      <a:cubicBezTo>
                        <a:pt x="12749" y="10925"/>
                        <a:pt x="11546" y="7227"/>
                        <a:pt x="11546" y="7227"/>
                      </a:cubicBezTo>
                      <a:cubicBezTo>
                        <a:pt x="11546" y="7227"/>
                        <a:pt x="13164" y="6273"/>
                        <a:pt x="12334" y="4363"/>
                      </a:cubicBezTo>
                      <a:cubicBezTo>
                        <a:pt x="11503" y="2452"/>
                        <a:pt x="8556" y="0"/>
                        <a:pt x="855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8" name="Google Shape;738;p33"/>
              <p:cNvSpPr/>
              <p:nvPr/>
            </p:nvSpPr>
            <p:spPr>
              <a:xfrm rot="2008582">
                <a:off x="1367930" y="2148585"/>
                <a:ext cx="284632" cy="98248"/>
              </a:xfrm>
              <a:custGeom>
                <a:rect b="b" l="l" r="r" t="t"/>
                <a:pathLst>
                  <a:path extrusionOk="0" h="4129" w="11962">
                    <a:moveTo>
                      <a:pt x="11709" y="0"/>
                    </a:moveTo>
                    <a:cubicBezTo>
                      <a:pt x="11641" y="0"/>
                      <a:pt x="11573" y="31"/>
                      <a:pt x="11503" y="98"/>
                    </a:cubicBezTo>
                    <a:cubicBezTo>
                      <a:pt x="11471" y="133"/>
                      <a:pt x="8034" y="3622"/>
                      <a:pt x="3656" y="3622"/>
                    </a:cubicBezTo>
                    <a:cubicBezTo>
                      <a:pt x="2605" y="3622"/>
                      <a:pt x="1499" y="3421"/>
                      <a:pt x="373" y="2922"/>
                    </a:cubicBezTo>
                    <a:cubicBezTo>
                      <a:pt x="342" y="2913"/>
                      <a:pt x="309" y="2908"/>
                      <a:pt x="276" y="2908"/>
                    </a:cubicBezTo>
                    <a:cubicBezTo>
                      <a:pt x="175" y="2908"/>
                      <a:pt x="73" y="2954"/>
                      <a:pt x="41" y="3049"/>
                    </a:cubicBezTo>
                    <a:cubicBezTo>
                      <a:pt x="1" y="3172"/>
                      <a:pt x="41" y="3338"/>
                      <a:pt x="167" y="3381"/>
                    </a:cubicBezTo>
                    <a:cubicBezTo>
                      <a:pt x="1287" y="3879"/>
                      <a:pt x="2449" y="4128"/>
                      <a:pt x="3656" y="4128"/>
                    </a:cubicBezTo>
                    <a:cubicBezTo>
                      <a:pt x="5191" y="4128"/>
                      <a:pt x="6769" y="3713"/>
                      <a:pt x="8347" y="2922"/>
                    </a:cubicBezTo>
                    <a:cubicBezTo>
                      <a:pt x="10467" y="1843"/>
                      <a:pt x="11796" y="474"/>
                      <a:pt x="11879" y="430"/>
                    </a:cubicBezTo>
                    <a:cubicBezTo>
                      <a:pt x="11962" y="308"/>
                      <a:pt x="11962" y="181"/>
                      <a:pt x="11879" y="58"/>
                    </a:cubicBezTo>
                    <a:cubicBezTo>
                      <a:pt x="11822" y="21"/>
                      <a:pt x="11766" y="0"/>
                      <a:pt x="11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9" name="Google Shape;739;p33"/>
            <p:cNvGrpSpPr/>
            <p:nvPr/>
          </p:nvGrpSpPr>
          <p:grpSpPr>
            <a:xfrm>
              <a:off x="665170" y="2843885"/>
              <a:ext cx="3026033" cy="3026033"/>
              <a:chOff x="3225762" y="1623025"/>
              <a:chExt cx="2692200" cy="2692200"/>
            </a:xfrm>
          </p:grpSpPr>
          <p:sp>
            <p:nvSpPr>
              <p:cNvPr id="740" name="Google Shape;740;p33"/>
              <p:cNvSpPr/>
              <p:nvPr/>
            </p:nvSpPr>
            <p:spPr>
              <a:xfrm>
                <a:off x="3227471" y="1624775"/>
                <a:ext cx="2688600" cy="2688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1" name="Google Shape;741;p33"/>
              <p:cNvGrpSpPr/>
              <p:nvPr/>
            </p:nvGrpSpPr>
            <p:grpSpPr>
              <a:xfrm>
                <a:off x="3239006" y="1765723"/>
                <a:ext cx="2660054" cy="2223149"/>
                <a:chOff x="665166" y="2859980"/>
                <a:chExt cx="3129107" cy="2609636"/>
              </a:xfrm>
            </p:grpSpPr>
            <p:sp>
              <p:nvSpPr>
                <p:cNvPr id="742" name="Google Shape;742;p33"/>
                <p:cNvSpPr/>
                <p:nvPr/>
              </p:nvSpPr>
              <p:spPr>
                <a:xfrm>
                  <a:off x="1425698" y="5363500"/>
                  <a:ext cx="23721" cy="16361"/>
                </a:xfrm>
                <a:custGeom>
                  <a:rect b="b" l="l" r="r" t="t"/>
                  <a:pathLst>
                    <a:path extrusionOk="0" h="658" w="954">
                      <a:moveTo>
                        <a:pt x="523" y="1"/>
                      </a:moveTo>
                      <a:cubicBezTo>
                        <a:pt x="275" y="1"/>
                        <a:pt x="1" y="244"/>
                        <a:pt x="21" y="658"/>
                      </a:cubicBezTo>
                      <a:lnTo>
                        <a:pt x="895" y="658"/>
                      </a:lnTo>
                      <a:cubicBezTo>
                        <a:pt x="954" y="202"/>
                        <a:pt x="749" y="1"/>
                        <a:pt x="5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33"/>
                <p:cNvSpPr/>
                <p:nvPr/>
              </p:nvSpPr>
              <p:spPr>
                <a:xfrm>
                  <a:off x="3477165" y="4702380"/>
                  <a:ext cx="278861" cy="398462"/>
                </a:xfrm>
                <a:custGeom>
                  <a:rect b="b" l="l" r="r" t="t"/>
                  <a:pathLst>
                    <a:path extrusionOk="0" h="16025" w="11215">
                      <a:moveTo>
                        <a:pt x="10842" y="1"/>
                      </a:moveTo>
                      <a:cubicBezTo>
                        <a:pt x="10011" y="41"/>
                        <a:pt x="8932" y="416"/>
                        <a:pt x="8932" y="705"/>
                      </a:cubicBezTo>
                      <a:cubicBezTo>
                        <a:pt x="8888" y="998"/>
                        <a:pt x="7725" y="1496"/>
                        <a:pt x="7353" y="1662"/>
                      </a:cubicBezTo>
                      <a:cubicBezTo>
                        <a:pt x="6978" y="1828"/>
                        <a:pt x="6230" y="2991"/>
                        <a:pt x="6064" y="3406"/>
                      </a:cubicBezTo>
                      <a:cubicBezTo>
                        <a:pt x="5941" y="3779"/>
                        <a:pt x="4984" y="3656"/>
                        <a:pt x="4612" y="3822"/>
                      </a:cubicBezTo>
                      <a:cubicBezTo>
                        <a:pt x="4280" y="3988"/>
                        <a:pt x="3572" y="4526"/>
                        <a:pt x="3572" y="4902"/>
                      </a:cubicBezTo>
                      <a:cubicBezTo>
                        <a:pt x="3572" y="5053"/>
                        <a:pt x="3530" y="5126"/>
                        <a:pt x="3460" y="5126"/>
                      </a:cubicBezTo>
                      <a:cubicBezTo>
                        <a:pt x="3376" y="5126"/>
                        <a:pt x="3253" y="5021"/>
                        <a:pt x="3117" y="4819"/>
                      </a:cubicBezTo>
                      <a:lnTo>
                        <a:pt x="2659" y="5274"/>
                      </a:lnTo>
                      <a:lnTo>
                        <a:pt x="2120" y="5898"/>
                      </a:lnTo>
                      <a:cubicBezTo>
                        <a:pt x="1828" y="6852"/>
                        <a:pt x="791" y="8098"/>
                        <a:pt x="416" y="8224"/>
                      </a:cubicBezTo>
                      <a:cubicBezTo>
                        <a:pt x="84" y="8307"/>
                        <a:pt x="1" y="10008"/>
                        <a:pt x="1" y="10716"/>
                      </a:cubicBezTo>
                      <a:cubicBezTo>
                        <a:pt x="1" y="11420"/>
                        <a:pt x="293" y="12251"/>
                        <a:pt x="625" y="12627"/>
                      </a:cubicBezTo>
                      <a:lnTo>
                        <a:pt x="665" y="13165"/>
                      </a:lnTo>
                      <a:lnTo>
                        <a:pt x="791" y="14245"/>
                      </a:lnTo>
                      <a:cubicBezTo>
                        <a:pt x="625" y="15075"/>
                        <a:pt x="1247" y="15866"/>
                        <a:pt x="1456" y="15989"/>
                      </a:cubicBezTo>
                      <a:cubicBezTo>
                        <a:pt x="1481" y="16014"/>
                        <a:pt x="1538" y="16025"/>
                        <a:pt x="1620" y="16025"/>
                      </a:cubicBezTo>
                      <a:cubicBezTo>
                        <a:pt x="2076" y="16025"/>
                        <a:pt x="3288" y="15681"/>
                        <a:pt x="3782" y="15574"/>
                      </a:cubicBezTo>
                      <a:cubicBezTo>
                        <a:pt x="4031" y="15491"/>
                        <a:pt x="4363" y="15368"/>
                        <a:pt x="4652" y="15241"/>
                      </a:cubicBezTo>
                      <a:cubicBezTo>
                        <a:pt x="7476" y="10507"/>
                        <a:pt x="9679" y="5440"/>
                        <a:pt x="11214" y="41"/>
                      </a:cubicBezTo>
                      <a:cubicBezTo>
                        <a:pt x="11091" y="1"/>
                        <a:pt x="10965" y="1"/>
                        <a:pt x="108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33"/>
                <p:cNvSpPr/>
                <p:nvPr/>
              </p:nvSpPr>
              <p:spPr>
                <a:xfrm>
                  <a:off x="665166" y="3137627"/>
                  <a:ext cx="1015114" cy="2331989"/>
                </a:xfrm>
                <a:custGeom>
                  <a:rect b="b" l="l" r="r" t="t"/>
                  <a:pathLst>
                    <a:path extrusionOk="0" h="93786" w="40825">
                      <a:moveTo>
                        <a:pt x="26465" y="25833"/>
                      </a:moveTo>
                      <a:cubicBezTo>
                        <a:pt x="26461" y="25836"/>
                        <a:pt x="26457" y="25838"/>
                        <a:pt x="26454" y="25840"/>
                      </a:cubicBezTo>
                      <a:cubicBezTo>
                        <a:pt x="26458" y="25838"/>
                        <a:pt x="26462" y="25836"/>
                        <a:pt x="26465" y="25833"/>
                      </a:cubicBezTo>
                      <a:close/>
                      <a:moveTo>
                        <a:pt x="20394" y="0"/>
                      </a:moveTo>
                      <a:cubicBezTo>
                        <a:pt x="20034" y="0"/>
                        <a:pt x="18773" y="1378"/>
                        <a:pt x="18773" y="2376"/>
                      </a:cubicBezTo>
                      <a:cubicBezTo>
                        <a:pt x="18812" y="3413"/>
                        <a:pt x="19311" y="4453"/>
                        <a:pt x="19520" y="4453"/>
                      </a:cubicBezTo>
                      <a:cubicBezTo>
                        <a:pt x="19769" y="4493"/>
                        <a:pt x="19477" y="5450"/>
                        <a:pt x="19228" y="5699"/>
                      </a:cubicBezTo>
                      <a:cubicBezTo>
                        <a:pt x="19190" y="5744"/>
                        <a:pt x="19141" y="5763"/>
                        <a:pt x="19086" y="5763"/>
                      </a:cubicBezTo>
                      <a:cubicBezTo>
                        <a:pt x="18837" y="5763"/>
                        <a:pt x="18478" y="5369"/>
                        <a:pt x="18646" y="5201"/>
                      </a:cubicBezTo>
                      <a:cubicBezTo>
                        <a:pt x="18856" y="4951"/>
                        <a:pt x="18065" y="3872"/>
                        <a:pt x="17776" y="3413"/>
                      </a:cubicBezTo>
                      <a:cubicBezTo>
                        <a:pt x="17566" y="3081"/>
                        <a:pt x="16862" y="2832"/>
                        <a:pt x="16364" y="2626"/>
                      </a:cubicBezTo>
                      <a:cubicBezTo>
                        <a:pt x="16071" y="2915"/>
                        <a:pt x="15822" y="3247"/>
                        <a:pt x="15533" y="3539"/>
                      </a:cubicBezTo>
                      <a:cubicBezTo>
                        <a:pt x="15656" y="3955"/>
                        <a:pt x="15782" y="4410"/>
                        <a:pt x="15656" y="4785"/>
                      </a:cubicBezTo>
                      <a:cubicBezTo>
                        <a:pt x="15523" y="5214"/>
                        <a:pt x="15251" y="5401"/>
                        <a:pt x="15063" y="5401"/>
                      </a:cubicBezTo>
                      <a:cubicBezTo>
                        <a:pt x="14960" y="5401"/>
                        <a:pt x="14883" y="5344"/>
                        <a:pt x="14869" y="5240"/>
                      </a:cubicBezTo>
                      <a:cubicBezTo>
                        <a:pt x="14869" y="5117"/>
                        <a:pt x="14619" y="5034"/>
                        <a:pt x="14287" y="4991"/>
                      </a:cubicBezTo>
                      <a:cubicBezTo>
                        <a:pt x="6562" y="14254"/>
                        <a:pt x="1452" y="25674"/>
                        <a:pt x="0" y="38217"/>
                      </a:cubicBezTo>
                      <a:cubicBezTo>
                        <a:pt x="289" y="38592"/>
                        <a:pt x="622" y="39007"/>
                        <a:pt x="748" y="39297"/>
                      </a:cubicBezTo>
                      <a:cubicBezTo>
                        <a:pt x="914" y="39838"/>
                        <a:pt x="1867" y="40210"/>
                        <a:pt x="2077" y="40337"/>
                      </a:cubicBezTo>
                      <a:cubicBezTo>
                        <a:pt x="2085" y="40342"/>
                        <a:pt x="2093" y="40345"/>
                        <a:pt x="2100" y="40345"/>
                      </a:cubicBezTo>
                      <a:cubicBezTo>
                        <a:pt x="2250" y="40345"/>
                        <a:pt x="2318" y="39243"/>
                        <a:pt x="2160" y="38964"/>
                      </a:cubicBezTo>
                      <a:cubicBezTo>
                        <a:pt x="2072" y="38733"/>
                        <a:pt x="2227" y="38583"/>
                        <a:pt x="2329" y="38583"/>
                      </a:cubicBezTo>
                      <a:cubicBezTo>
                        <a:pt x="2374" y="38583"/>
                        <a:pt x="2409" y="38611"/>
                        <a:pt x="2409" y="38675"/>
                      </a:cubicBezTo>
                      <a:cubicBezTo>
                        <a:pt x="2409" y="38924"/>
                        <a:pt x="3323" y="39961"/>
                        <a:pt x="3612" y="40337"/>
                      </a:cubicBezTo>
                      <a:cubicBezTo>
                        <a:pt x="3904" y="40709"/>
                        <a:pt x="4236" y="43117"/>
                        <a:pt x="4526" y="43659"/>
                      </a:cubicBezTo>
                      <a:cubicBezTo>
                        <a:pt x="4818" y="44157"/>
                        <a:pt x="7599" y="45237"/>
                        <a:pt x="8513" y="45443"/>
                      </a:cubicBezTo>
                      <a:cubicBezTo>
                        <a:pt x="9426" y="45653"/>
                        <a:pt x="10549" y="46649"/>
                        <a:pt x="10715" y="46938"/>
                      </a:cubicBezTo>
                      <a:cubicBezTo>
                        <a:pt x="10921" y="47231"/>
                        <a:pt x="12084" y="47354"/>
                        <a:pt x="12377" y="47480"/>
                      </a:cubicBezTo>
                      <a:cubicBezTo>
                        <a:pt x="12626" y="47603"/>
                        <a:pt x="13247" y="48434"/>
                        <a:pt x="13496" y="48600"/>
                      </a:cubicBezTo>
                      <a:cubicBezTo>
                        <a:pt x="13746" y="48766"/>
                        <a:pt x="13955" y="49224"/>
                        <a:pt x="13955" y="49347"/>
                      </a:cubicBezTo>
                      <a:cubicBezTo>
                        <a:pt x="13955" y="49474"/>
                        <a:pt x="15533" y="50095"/>
                        <a:pt x="15905" y="50510"/>
                      </a:cubicBezTo>
                      <a:cubicBezTo>
                        <a:pt x="16093" y="50718"/>
                        <a:pt x="16344" y="50791"/>
                        <a:pt x="16562" y="50791"/>
                      </a:cubicBezTo>
                      <a:cubicBezTo>
                        <a:pt x="16779" y="50791"/>
                        <a:pt x="16965" y="50719"/>
                        <a:pt x="17028" y="50636"/>
                      </a:cubicBezTo>
                      <a:cubicBezTo>
                        <a:pt x="17038" y="50624"/>
                        <a:pt x="17048" y="50618"/>
                        <a:pt x="17060" y="50618"/>
                      </a:cubicBezTo>
                      <a:cubicBezTo>
                        <a:pt x="17201" y="50618"/>
                        <a:pt x="17496" y="51495"/>
                        <a:pt x="17650" y="51839"/>
                      </a:cubicBezTo>
                      <a:cubicBezTo>
                        <a:pt x="17816" y="52171"/>
                        <a:pt x="17859" y="53045"/>
                        <a:pt x="17733" y="53168"/>
                      </a:cubicBezTo>
                      <a:cubicBezTo>
                        <a:pt x="17610" y="53334"/>
                        <a:pt x="17360" y="54913"/>
                        <a:pt x="17111" y="55245"/>
                      </a:cubicBezTo>
                      <a:cubicBezTo>
                        <a:pt x="16819" y="55537"/>
                        <a:pt x="16281" y="57863"/>
                        <a:pt x="16404" y="58318"/>
                      </a:cubicBezTo>
                      <a:cubicBezTo>
                        <a:pt x="16487" y="58777"/>
                        <a:pt x="17234" y="59730"/>
                        <a:pt x="17566" y="59857"/>
                      </a:cubicBezTo>
                      <a:cubicBezTo>
                        <a:pt x="17899" y="59979"/>
                        <a:pt x="17733" y="60478"/>
                        <a:pt x="17483" y="60521"/>
                      </a:cubicBezTo>
                      <a:cubicBezTo>
                        <a:pt x="17234" y="60561"/>
                        <a:pt x="17360" y="62764"/>
                        <a:pt x="17982" y="63096"/>
                      </a:cubicBezTo>
                      <a:cubicBezTo>
                        <a:pt x="18563" y="63428"/>
                        <a:pt x="19062" y="64382"/>
                        <a:pt x="18979" y="64548"/>
                      </a:cubicBezTo>
                      <a:cubicBezTo>
                        <a:pt x="18896" y="64714"/>
                        <a:pt x="20019" y="65920"/>
                        <a:pt x="20474" y="66292"/>
                      </a:cubicBezTo>
                      <a:cubicBezTo>
                        <a:pt x="20889" y="66708"/>
                        <a:pt x="21846" y="68618"/>
                        <a:pt x="22012" y="69243"/>
                      </a:cubicBezTo>
                      <a:cubicBezTo>
                        <a:pt x="22218" y="69864"/>
                        <a:pt x="22095" y="70861"/>
                        <a:pt x="22052" y="71110"/>
                      </a:cubicBezTo>
                      <a:cubicBezTo>
                        <a:pt x="21969" y="71359"/>
                        <a:pt x="22261" y="71901"/>
                        <a:pt x="22301" y="72107"/>
                      </a:cubicBezTo>
                      <a:cubicBezTo>
                        <a:pt x="22344" y="72316"/>
                        <a:pt x="21886" y="74183"/>
                        <a:pt x="22052" y="74974"/>
                      </a:cubicBezTo>
                      <a:cubicBezTo>
                        <a:pt x="22218" y="75722"/>
                        <a:pt x="21181" y="78047"/>
                        <a:pt x="21221" y="79210"/>
                      </a:cubicBezTo>
                      <a:cubicBezTo>
                        <a:pt x="21221" y="80329"/>
                        <a:pt x="21723" y="81792"/>
                        <a:pt x="21944" y="81792"/>
                      </a:cubicBezTo>
                      <a:cubicBezTo>
                        <a:pt x="21953" y="81792"/>
                        <a:pt x="21961" y="81790"/>
                        <a:pt x="21969" y="81785"/>
                      </a:cubicBezTo>
                      <a:cubicBezTo>
                        <a:pt x="21979" y="81779"/>
                        <a:pt x="21989" y="81776"/>
                        <a:pt x="21999" y="81776"/>
                      </a:cubicBezTo>
                      <a:cubicBezTo>
                        <a:pt x="22185" y="81776"/>
                        <a:pt x="22245" y="82871"/>
                        <a:pt x="21929" y="82988"/>
                      </a:cubicBezTo>
                      <a:cubicBezTo>
                        <a:pt x="21554" y="83154"/>
                        <a:pt x="21138" y="84068"/>
                        <a:pt x="21348" y="84111"/>
                      </a:cubicBezTo>
                      <a:cubicBezTo>
                        <a:pt x="21554" y="84151"/>
                        <a:pt x="21304" y="85065"/>
                        <a:pt x="21387" y="85440"/>
                      </a:cubicBezTo>
                      <a:cubicBezTo>
                        <a:pt x="21431" y="85812"/>
                        <a:pt x="21763" y="88221"/>
                        <a:pt x="21803" y="88846"/>
                      </a:cubicBezTo>
                      <a:cubicBezTo>
                        <a:pt x="21886" y="89427"/>
                        <a:pt x="22760" y="90922"/>
                        <a:pt x="22926" y="91421"/>
                      </a:cubicBezTo>
                      <a:cubicBezTo>
                        <a:pt x="23092" y="91919"/>
                        <a:pt x="23298" y="92833"/>
                        <a:pt x="23341" y="92999"/>
                      </a:cubicBezTo>
                      <a:cubicBezTo>
                        <a:pt x="23424" y="93122"/>
                        <a:pt x="23507" y="93288"/>
                        <a:pt x="23507" y="93288"/>
                      </a:cubicBezTo>
                      <a:cubicBezTo>
                        <a:pt x="23547" y="93288"/>
                        <a:pt x="24255" y="93537"/>
                        <a:pt x="24421" y="93703"/>
                      </a:cubicBezTo>
                      <a:cubicBezTo>
                        <a:pt x="24495" y="93763"/>
                        <a:pt x="24723" y="93786"/>
                        <a:pt x="25004" y="93786"/>
                      </a:cubicBezTo>
                      <a:cubicBezTo>
                        <a:pt x="25500" y="93786"/>
                        <a:pt x="26164" y="93716"/>
                        <a:pt x="26454" y="93663"/>
                      </a:cubicBezTo>
                      <a:cubicBezTo>
                        <a:pt x="26870" y="93580"/>
                        <a:pt x="26497" y="93165"/>
                        <a:pt x="26288" y="92956"/>
                      </a:cubicBezTo>
                      <a:cubicBezTo>
                        <a:pt x="26082" y="92707"/>
                        <a:pt x="25916" y="91670"/>
                        <a:pt x="25667" y="91544"/>
                      </a:cubicBezTo>
                      <a:cubicBezTo>
                        <a:pt x="25458" y="91421"/>
                        <a:pt x="25335" y="90049"/>
                        <a:pt x="25541" y="89759"/>
                      </a:cubicBezTo>
                      <a:cubicBezTo>
                        <a:pt x="25750" y="89467"/>
                        <a:pt x="26581" y="88969"/>
                        <a:pt x="26664" y="88720"/>
                      </a:cubicBezTo>
                      <a:cubicBezTo>
                        <a:pt x="26747" y="88470"/>
                        <a:pt x="26747" y="87268"/>
                        <a:pt x="26537" y="87101"/>
                      </a:cubicBezTo>
                      <a:cubicBezTo>
                        <a:pt x="26331" y="86935"/>
                        <a:pt x="26620" y="85523"/>
                        <a:pt x="26454" y="84776"/>
                      </a:cubicBezTo>
                      <a:cubicBezTo>
                        <a:pt x="26288" y="84068"/>
                        <a:pt x="27700" y="83403"/>
                        <a:pt x="27783" y="82865"/>
                      </a:cubicBezTo>
                      <a:cubicBezTo>
                        <a:pt x="27866" y="82284"/>
                        <a:pt x="29405" y="81659"/>
                        <a:pt x="29737" y="81370"/>
                      </a:cubicBezTo>
                      <a:cubicBezTo>
                        <a:pt x="30069" y="81078"/>
                        <a:pt x="30358" y="79460"/>
                        <a:pt x="30235" y="79127"/>
                      </a:cubicBezTo>
                      <a:cubicBezTo>
                        <a:pt x="30069" y="78752"/>
                        <a:pt x="30774" y="78463"/>
                        <a:pt x="31106" y="78463"/>
                      </a:cubicBezTo>
                      <a:cubicBezTo>
                        <a:pt x="31438" y="78463"/>
                        <a:pt x="31814" y="78253"/>
                        <a:pt x="31936" y="78253"/>
                      </a:cubicBezTo>
                      <a:cubicBezTo>
                        <a:pt x="32063" y="78253"/>
                        <a:pt x="32435" y="77506"/>
                        <a:pt x="32644" y="77340"/>
                      </a:cubicBezTo>
                      <a:cubicBezTo>
                        <a:pt x="32850" y="77174"/>
                        <a:pt x="33265" y="75473"/>
                        <a:pt x="33641" y="75180"/>
                      </a:cubicBezTo>
                      <a:cubicBezTo>
                        <a:pt x="34056" y="74891"/>
                        <a:pt x="34345" y="73851"/>
                        <a:pt x="34345" y="73562"/>
                      </a:cubicBezTo>
                      <a:cubicBezTo>
                        <a:pt x="34345" y="73230"/>
                        <a:pt x="34927" y="72316"/>
                        <a:pt x="35136" y="72067"/>
                      </a:cubicBezTo>
                      <a:cubicBezTo>
                        <a:pt x="35302" y="71775"/>
                        <a:pt x="36754" y="71153"/>
                        <a:pt x="37003" y="71027"/>
                      </a:cubicBezTo>
                      <a:cubicBezTo>
                        <a:pt x="37253" y="70944"/>
                        <a:pt x="37628" y="68618"/>
                        <a:pt x="37751" y="67831"/>
                      </a:cubicBezTo>
                      <a:cubicBezTo>
                        <a:pt x="37834" y="67000"/>
                        <a:pt x="38249" y="65877"/>
                        <a:pt x="38293" y="65628"/>
                      </a:cubicBezTo>
                      <a:cubicBezTo>
                        <a:pt x="38332" y="65339"/>
                        <a:pt x="38791" y="65129"/>
                        <a:pt x="38874" y="65006"/>
                      </a:cubicBezTo>
                      <a:cubicBezTo>
                        <a:pt x="38957" y="64923"/>
                        <a:pt x="39289" y="63883"/>
                        <a:pt x="39495" y="63634"/>
                      </a:cubicBezTo>
                      <a:cubicBezTo>
                        <a:pt x="39744" y="63428"/>
                        <a:pt x="40535" y="62388"/>
                        <a:pt x="40535" y="62182"/>
                      </a:cubicBezTo>
                      <a:cubicBezTo>
                        <a:pt x="40575" y="61973"/>
                        <a:pt x="40658" y="61392"/>
                        <a:pt x="40824" y="60893"/>
                      </a:cubicBezTo>
                      <a:lnTo>
                        <a:pt x="40824" y="60355"/>
                      </a:lnTo>
                      <a:lnTo>
                        <a:pt x="40824" y="59441"/>
                      </a:lnTo>
                      <a:cubicBezTo>
                        <a:pt x="40601" y="58845"/>
                        <a:pt x="39944" y="58081"/>
                        <a:pt x="39691" y="58081"/>
                      </a:cubicBezTo>
                      <a:cubicBezTo>
                        <a:pt x="39662" y="58081"/>
                        <a:pt x="39639" y="58091"/>
                        <a:pt x="39622" y="58112"/>
                      </a:cubicBezTo>
                      <a:cubicBezTo>
                        <a:pt x="39602" y="58128"/>
                        <a:pt x="39576" y="58135"/>
                        <a:pt x="39546" y="58135"/>
                      </a:cubicBezTo>
                      <a:cubicBezTo>
                        <a:pt x="39252" y="58135"/>
                        <a:pt x="38499" y="57472"/>
                        <a:pt x="38083" y="57321"/>
                      </a:cubicBezTo>
                      <a:cubicBezTo>
                        <a:pt x="37628" y="57155"/>
                        <a:pt x="36505" y="56989"/>
                        <a:pt x="36216" y="56989"/>
                      </a:cubicBezTo>
                      <a:cubicBezTo>
                        <a:pt x="35924" y="56989"/>
                        <a:pt x="34927" y="56202"/>
                        <a:pt x="34511" y="56075"/>
                      </a:cubicBezTo>
                      <a:cubicBezTo>
                        <a:pt x="34056" y="55909"/>
                        <a:pt x="32933" y="55703"/>
                        <a:pt x="32727" y="55577"/>
                      </a:cubicBezTo>
                      <a:cubicBezTo>
                        <a:pt x="32518" y="55454"/>
                        <a:pt x="32269" y="53793"/>
                        <a:pt x="31355" y="53211"/>
                      </a:cubicBezTo>
                      <a:cubicBezTo>
                        <a:pt x="30441" y="52670"/>
                        <a:pt x="28863" y="51424"/>
                        <a:pt x="28697" y="50925"/>
                      </a:cubicBezTo>
                      <a:cubicBezTo>
                        <a:pt x="28531" y="50470"/>
                        <a:pt x="26787" y="49474"/>
                        <a:pt x="26248" y="49181"/>
                      </a:cubicBezTo>
                      <a:cubicBezTo>
                        <a:pt x="25868" y="48978"/>
                        <a:pt x="25346" y="48877"/>
                        <a:pt x="25040" y="48877"/>
                      </a:cubicBezTo>
                      <a:cubicBezTo>
                        <a:pt x="24909" y="48877"/>
                        <a:pt x="24818" y="48895"/>
                        <a:pt x="24793" y="48932"/>
                      </a:cubicBezTo>
                      <a:cubicBezTo>
                        <a:pt x="24788" y="48935"/>
                        <a:pt x="24782" y="48937"/>
                        <a:pt x="24776" y="48937"/>
                      </a:cubicBezTo>
                      <a:cubicBezTo>
                        <a:pt x="24618" y="48937"/>
                        <a:pt x="23992" y="48007"/>
                        <a:pt x="23673" y="47729"/>
                      </a:cubicBezTo>
                      <a:cubicBezTo>
                        <a:pt x="23438" y="47553"/>
                        <a:pt x="22830" y="47377"/>
                        <a:pt x="22478" y="47377"/>
                      </a:cubicBezTo>
                      <a:cubicBezTo>
                        <a:pt x="22332" y="47377"/>
                        <a:pt x="22231" y="47407"/>
                        <a:pt x="22218" y="47480"/>
                      </a:cubicBezTo>
                      <a:cubicBezTo>
                        <a:pt x="22202" y="47578"/>
                        <a:pt x="22090" y="47618"/>
                        <a:pt x="21950" y="47618"/>
                      </a:cubicBezTo>
                      <a:cubicBezTo>
                        <a:pt x="21733" y="47618"/>
                        <a:pt x="21448" y="47522"/>
                        <a:pt x="21348" y="47397"/>
                      </a:cubicBezTo>
                      <a:cubicBezTo>
                        <a:pt x="21304" y="47331"/>
                        <a:pt x="21234" y="47306"/>
                        <a:pt x="21150" y="47306"/>
                      </a:cubicBezTo>
                      <a:cubicBezTo>
                        <a:pt x="20916" y="47306"/>
                        <a:pt x="20574" y="47502"/>
                        <a:pt x="20391" y="47563"/>
                      </a:cubicBezTo>
                      <a:cubicBezTo>
                        <a:pt x="20141" y="47646"/>
                        <a:pt x="19271" y="48932"/>
                        <a:pt x="18856" y="49264"/>
                      </a:cubicBezTo>
                      <a:cubicBezTo>
                        <a:pt x="18778" y="49333"/>
                        <a:pt x="18695" y="49361"/>
                        <a:pt x="18610" y="49361"/>
                      </a:cubicBezTo>
                      <a:cubicBezTo>
                        <a:pt x="18285" y="49361"/>
                        <a:pt x="17930" y="48949"/>
                        <a:pt x="17733" y="48849"/>
                      </a:cubicBezTo>
                      <a:cubicBezTo>
                        <a:pt x="17703" y="48839"/>
                        <a:pt x="17662" y="48834"/>
                        <a:pt x="17614" y="48834"/>
                      </a:cubicBezTo>
                      <a:cubicBezTo>
                        <a:pt x="17256" y="48834"/>
                        <a:pt x="16452" y="49083"/>
                        <a:pt x="16198" y="49264"/>
                      </a:cubicBezTo>
                      <a:cubicBezTo>
                        <a:pt x="16185" y="49272"/>
                        <a:pt x="16172" y="49276"/>
                        <a:pt x="16158" y="49276"/>
                      </a:cubicBezTo>
                      <a:cubicBezTo>
                        <a:pt x="15885" y="49276"/>
                        <a:pt x="15292" y="47815"/>
                        <a:pt x="15450" y="47105"/>
                      </a:cubicBezTo>
                      <a:cubicBezTo>
                        <a:pt x="15573" y="46400"/>
                        <a:pt x="14786" y="44945"/>
                        <a:pt x="14161" y="44905"/>
                      </a:cubicBezTo>
                      <a:cubicBezTo>
                        <a:pt x="13579" y="44862"/>
                        <a:pt x="13373" y="43327"/>
                        <a:pt x="13496" y="42785"/>
                      </a:cubicBezTo>
                      <a:cubicBezTo>
                        <a:pt x="13623" y="42204"/>
                        <a:pt x="12377" y="41832"/>
                        <a:pt x="12044" y="41832"/>
                      </a:cubicBezTo>
                      <a:cubicBezTo>
                        <a:pt x="12037" y="41831"/>
                        <a:pt x="12029" y="41830"/>
                        <a:pt x="12020" y="41830"/>
                      </a:cubicBezTo>
                      <a:cubicBezTo>
                        <a:pt x="11711" y="41830"/>
                        <a:pt x="10961" y="42589"/>
                        <a:pt x="10838" y="42951"/>
                      </a:cubicBezTo>
                      <a:cubicBezTo>
                        <a:pt x="10820" y="43008"/>
                        <a:pt x="10740" y="43035"/>
                        <a:pt x="10620" y="43035"/>
                      </a:cubicBezTo>
                      <a:cubicBezTo>
                        <a:pt x="9937" y="43035"/>
                        <a:pt x="7941" y="42163"/>
                        <a:pt x="8223" y="40752"/>
                      </a:cubicBezTo>
                      <a:cubicBezTo>
                        <a:pt x="8556" y="39047"/>
                        <a:pt x="9885" y="37303"/>
                        <a:pt x="10217" y="37097"/>
                      </a:cubicBezTo>
                      <a:cubicBezTo>
                        <a:pt x="10415" y="36972"/>
                        <a:pt x="11143" y="36892"/>
                        <a:pt x="11778" y="36892"/>
                      </a:cubicBezTo>
                      <a:cubicBezTo>
                        <a:pt x="12210" y="36892"/>
                        <a:pt x="12598" y="36929"/>
                        <a:pt x="12749" y="37014"/>
                      </a:cubicBezTo>
                      <a:cubicBezTo>
                        <a:pt x="12880" y="37093"/>
                        <a:pt x="13008" y="37122"/>
                        <a:pt x="13122" y="37122"/>
                      </a:cubicBezTo>
                      <a:cubicBezTo>
                        <a:pt x="13368" y="37122"/>
                        <a:pt x="13552" y="36988"/>
                        <a:pt x="13579" y="36931"/>
                      </a:cubicBezTo>
                      <a:cubicBezTo>
                        <a:pt x="13603" y="36895"/>
                        <a:pt x="13737" y="36880"/>
                        <a:pt x="13928" y="36880"/>
                      </a:cubicBezTo>
                      <a:cubicBezTo>
                        <a:pt x="14408" y="36880"/>
                        <a:pt x="15247" y="36978"/>
                        <a:pt x="15573" y="37097"/>
                      </a:cubicBezTo>
                      <a:cubicBezTo>
                        <a:pt x="16031" y="37303"/>
                        <a:pt x="16653" y="39007"/>
                        <a:pt x="17111" y="39213"/>
                      </a:cubicBezTo>
                      <a:cubicBezTo>
                        <a:pt x="17144" y="39229"/>
                        <a:pt x="17176" y="39236"/>
                        <a:pt x="17206" y="39236"/>
                      </a:cubicBezTo>
                      <a:cubicBezTo>
                        <a:pt x="17590" y="39236"/>
                        <a:pt x="17739" y="38073"/>
                        <a:pt x="17816" y="37801"/>
                      </a:cubicBezTo>
                      <a:cubicBezTo>
                        <a:pt x="17859" y="37469"/>
                        <a:pt x="17566" y="36639"/>
                        <a:pt x="17483" y="36433"/>
                      </a:cubicBezTo>
                      <a:cubicBezTo>
                        <a:pt x="17360" y="36183"/>
                        <a:pt x="18191" y="34147"/>
                        <a:pt x="18896" y="33774"/>
                      </a:cubicBezTo>
                      <a:cubicBezTo>
                        <a:pt x="19560" y="33442"/>
                        <a:pt x="20308" y="32279"/>
                        <a:pt x="20268" y="32070"/>
                      </a:cubicBezTo>
                      <a:cubicBezTo>
                        <a:pt x="20185" y="31864"/>
                        <a:pt x="20806" y="31738"/>
                        <a:pt x="20972" y="31615"/>
                      </a:cubicBezTo>
                      <a:cubicBezTo>
                        <a:pt x="21138" y="31532"/>
                        <a:pt x="20932" y="29870"/>
                        <a:pt x="21221" y="29495"/>
                      </a:cubicBezTo>
                      <a:cubicBezTo>
                        <a:pt x="21470" y="29163"/>
                        <a:pt x="22760" y="28375"/>
                        <a:pt x="23175" y="28209"/>
                      </a:cubicBezTo>
                      <a:cubicBezTo>
                        <a:pt x="23590" y="28043"/>
                        <a:pt x="23923" y="27003"/>
                        <a:pt x="23756" y="26797"/>
                      </a:cubicBezTo>
                      <a:cubicBezTo>
                        <a:pt x="23590" y="26631"/>
                        <a:pt x="24793" y="25591"/>
                        <a:pt x="25458" y="25385"/>
                      </a:cubicBezTo>
                      <a:cubicBezTo>
                        <a:pt x="25552" y="25353"/>
                        <a:pt x="25644" y="25340"/>
                        <a:pt x="25732" y="25340"/>
                      </a:cubicBezTo>
                      <a:cubicBezTo>
                        <a:pt x="26214" y="25340"/>
                        <a:pt x="26574" y="25745"/>
                        <a:pt x="26465" y="25833"/>
                      </a:cubicBezTo>
                      <a:lnTo>
                        <a:pt x="26465" y="25833"/>
                      </a:lnTo>
                      <a:cubicBezTo>
                        <a:pt x="26624" y="25734"/>
                        <a:pt x="27461" y="25297"/>
                        <a:pt x="27826" y="25093"/>
                      </a:cubicBezTo>
                      <a:cubicBezTo>
                        <a:pt x="28242" y="24804"/>
                        <a:pt x="27826" y="24013"/>
                        <a:pt x="27534" y="23764"/>
                      </a:cubicBezTo>
                      <a:cubicBezTo>
                        <a:pt x="27285" y="23558"/>
                        <a:pt x="27451" y="22644"/>
                        <a:pt x="27783" y="22561"/>
                      </a:cubicBezTo>
                      <a:cubicBezTo>
                        <a:pt x="28116" y="22478"/>
                        <a:pt x="28408" y="21687"/>
                        <a:pt x="28282" y="21521"/>
                      </a:cubicBezTo>
                      <a:cubicBezTo>
                        <a:pt x="28258" y="21474"/>
                        <a:pt x="28361" y="21464"/>
                        <a:pt x="28533" y="21464"/>
                      </a:cubicBezTo>
                      <a:cubicBezTo>
                        <a:pt x="28667" y="21464"/>
                        <a:pt x="28842" y="21470"/>
                        <a:pt x="29033" y="21470"/>
                      </a:cubicBezTo>
                      <a:cubicBezTo>
                        <a:pt x="29462" y="21470"/>
                        <a:pt x="29966" y="21438"/>
                        <a:pt x="30235" y="21232"/>
                      </a:cubicBezTo>
                      <a:cubicBezTo>
                        <a:pt x="30303" y="21180"/>
                        <a:pt x="30356" y="21157"/>
                        <a:pt x="30396" y="21157"/>
                      </a:cubicBezTo>
                      <a:cubicBezTo>
                        <a:pt x="30680" y="21157"/>
                        <a:pt x="30350" y="22301"/>
                        <a:pt x="29986" y="22810"/>
                      </a:cubicBezTo>
                      <a:cubicBezTo>
                        <a:pt x="29611" y="23335"/>
                        <a:pt x="30149" y="23824"/>
                        <a:pt x="30472" y="23824"/>
                      </a:cubicBezTo>
                      <a:cubicBezTo>
                        <a:pt x="30507" y="23824"/>
                        <a:pt x="30539" y="23819"/>
                        <a:pt x="30568" y="23807"/>
                      </a:cubicBezTo>
                      <a:cubicBezTo>
                        <a:pt x="30600" y="23791"/>
                        <a:pt x="30632" y="23783"/>
                        <a:pt x="30665" y="23783"/>
                      </a:cubicBezTo>
                      <a:cubicBezTo>
                        <a:pt x="30887" y="23783"/>
                        <a:pt x="31111" y="24117"/>
                        <a:pt x="31149" y="24262"/>
                      </a:cubicBezTo>
                      <a:cubicBezTo>
                        <a:pt x="31157" y="24297"/>
                        <a:pt x="31190" y="24310"/>
                        <a:pt x="31240" y="24310"/>
                      </a:cubicBezTo>
                      <a:cubicBezTo>
                        <a:pt x="31376" y="24310"/>
                        <a:pt x="31639" y="24214"/>
                        <a:pt x="31887" y="24214"/>
                      </a:cubicBezTo>
                      <a:cubicBezTo>
                        <a:pt x="31978" y="24214"/>
                        <a:pt x="32066" y="24227"/>
                        <a:pt x="32146" y="24262"/>
                      </a:cubicBezTo>
                      <a:cubicBezTo>
                        <a:pt x="32186" y="24280"/>
                        <a:pt x="32224" y="24288"/>
                        <a:pt x="32261" y="24288"/>
                      </a:cubicBezTo>
                      <a:cubicBezTo>
                        <a:pt x="32561" y="24288"/>
                        <a:pt x="32732" y="23728"/>
                        <a:pt x="32767" y="23431"/>
                      </a:cubicBezTo>
                      <a:cubicBezTo>
                        <a:pt x="32767" y="23142"/>
                        <a:pt x="31853" y="22518"/>
                        <a:pt x="31730" y="22146"/>
                      </a:cubicBezTo>
                      <a:cubicBezTo>
                        <a:pt x="31604" y="21770"/>
                        <a:pt x="31521" y="19610"/>
                        <a:pt x="31521" y="19155"/>
                      </a:cubicBezTo>
                      <a:cubicBezTo>
                        <a:pt x="31485" y="18780"/>
                        <a:pt x="31008" y="18135"/>
                        <a:pt x="30761" y="18135"/>
                      </a:cubicBezTo>
                      <a:cubicBezTo>
                        <a:pt x="30735" y="18135"/>
                        <a:pt x="30711" y="18142"/>
                        <a:pt x="30691" y="18158"/>
                      </a:cubicBezTo>
                      <a:cubicBezTo>
                        <a:pt x="30685" y="18161"/>
                        <a:pt x="30680" y="18162"/>
                        <a:pt x="30674" y="18162"/>
                      </a:cubicBezTo>
                      <a:cubicBezTo>
                        <a:pt x="30498" y="18162"/>
                        <a:pt x="30100" y="16986"/>
                        <a:pt x="29820" y="16703"/>
                      </a:cubicBezTo>
                      <a:cubicBezTo>
                        <a:pt x="29528" y="16454"/>
                        <a:pt x="29445" y="15833"/>
                        <a:pt x="29445" y="15623"/>
                      </a:cubicBezTo>
                      <a:cubicBezTo>
                        <a:pt x="29488" y="15417"/>
                        <a:pt x="28408" y="14338"/>
                        <a:pt x="28159" y="13796"/>
                      </a:cubicBezTo>
                      <a:cubicBezTo>
                        <a:pt x="28027" y="13533"/>
                        <a:pt x="27860" y="13432"/>
                        <a:pt x="27732" y="13432"/>
                      </a:cubicBezTo>
                      <a:cubicBezTo>
                        <a:pt x="27618" y="13432"/>
                        <a:pt x="27534" y="13512"/>
                        <a:pt x="27534" y="13630"/>
                      </a:cubicBezTo>
                      <a:cubicBezTo>
                        <a:pt x="27494" y="13879"/>
                        <a:pt x="26747" y="13879"/>
                        <a:pt x="26454" y="13879"/>
                      </a:cubicBezTo>
                      <a:cubicBezTo>
                        <a:pt x="26165" y="13839"/>
                        <a:pt x="25916" y="12676"/>
                        <a:pt x="25916" y="12218"/>
                      </a:cubicBezTo>
                      <a:cubicBezTo>
                        <a:pt x="25916" y="11802"/>
                        <a:pt x="24544" y="11719"/>
                        <a:pt x="24338" y="11347"/>
                      </a:cubicBezTo>
                      <a:cubicBezTo>
                        <a:pt x="24089" y="11015"/>
                        <a:pt x="23215" y="11181"/>
                        <a:pt x="23092" y="10932"/>
                      </a:cubicBezTo>
                      <a:cubicBezTo>
                        <a:pt x="22951" y="10721"/>
                        <a:pt x="22361" y="10538"/>
                        <a:pt x="22110" y="10538"/>
                      </a:cubicBezTo>
                      <a:cubicBezTo>
                        <a:pt x="22065" y="10538"/>
                        <a:pt x="22031" y="10544"/>
                        <a:pt x="22012" y="10556"/>
                      </a:cubicBezTo>
                      <a:cubicBezTo>
                        <a:pt x="21846" y="10640"/>
                        <a:pt x="21929" y="13796"/>
                        <a:pt x="21763" y="14670"/>
                      </a:cubicBezTo>
                      <a:cubicBezTo>
                        <a:pt x="21597" y="15500"/>
                        <a:pt x="20889" y="16248"/>
                        <a:pt x="20600" y="16248"/>
                      </a:cubicBezTo>
                      <a:cubicBezTo>
                        <a:pt x="20592" y="16247"/>
                        <a:pt x="20584" y="16246"/>
                        <a:pt x="20576" y="16246"/>
                      </a:cubicBezTo>
                      <a:cubicBezTo>
                        <a:pt x="20369" y="16246"/>
                        <a:pt x="20512" y="16788"/>
                        <a:pt x="20666" y="16788"/>
                      </a:cubicBezTo>
                      <a:cubicBezTo>
                        <a:pt x="20672" y="16788"/>
                        <a:pt x="20677" y="16788"/>
                        <a:pt x="20683" y="16786"/>
                      </a:cubicBezTo>
                      <a:cubicBezTo>
                        <a:pt x="20687" y="16785"/>
                        <a:pt x="20691" y="16785"/>
                        <a:pt x="20694" y="16785"/>
                      </a:cubicBezTo>
                      <a:cubicBezTo>
                        <a:pt x="20862" y="16785"/>
                        <a:pt x="20183" y="17755"/>
                        <a:pt x="20102" y="18364"/>
                      </a:cubicBezTo>
                      <a:cubicBezTo>
                        <a:pt x="20078" y="18556"/>
                        <a:pt x="20006" y="18634"/>
                        <a:pt x="19912" y="18634"/>
                      </a:cubicBezTo>
                      <a:cubicBezTo>
                        <a:pt x="19681" y="18634"/>
                        <a:pt x="19318" y="18157"/>
                        <a:pt x="19228" y="17743"/>
                      </a:cubicBezTo>
                      <a:cubicBezTo>
                        <a:pt x="19154" y="17227"/>
                        <a:pt x="18622" y="16546"/>
                        <a:pt x="18418" y="16546"/>
                      </a:cubicBezTo>
                      <a:cubicBezTo>
                        <a:pt x="18392" y="16546"/>
                        <a:pt x="18371" y="16557"/>
                        <a:pt x="18357" y="16580"/>
                      </a:cubicBezTo>
                      <a:cubicBezTo>
                        <a:pt x="18333" y="16619"/>
                        <a:pt x="18299" y="16635"/>
                        <a:pt x="18258" y="16635"/>
                      </a:cubicBezTo>
                      <a:cubicBezTo>
                        <a:pt x="18108" y="16635"/>
                        <a:pt x="17866" y="16433"/>
                        <a:pt x="17694" y="16433"/>
                      </a:cubicBezTo>
                      <a:cubicBezTo>
                        <a:pt x="17663" y="16433"/>
                        <a:pt x="17635" y="16439"/>
                        <a:pt x="17610" y="16454"/>
                      </a:cubicBezTo>
                      <a:cubicBezTo>
                        <a:pt x="17595" y="16463"/>
                        <a:pt x="17576" y="16467"/>
                        <a:pt x="17552" y="16467"/>
                      </a:cubicBezTo>
                      <a:cubicBezTo>
                        <a:pt x="17236" y="16467"/>
                        <a:pt x="16163" y="15732"/>
                        <a:pt x="15699" y="15500"/>
                      </a:cubicBezTo>
                      <a:cubicBezTo>
                        <a:pt x="15241" y="15208"/>
                        <a:pt x="14952" y="13713"/>
                        <a:pt x="14659" y="13590"/>
                      </a:cubicBezTo>
                      <a:cubicBezTo>
                        <a:pt x="14370" y="13464"/>
                        <a:pt x="14619" y="13258"/>
                        <a:pt x="14619" y="13048"/>
                      </a:cubicBezTo>
                      <a:cubicBezTo>
                        <a:pt x="14619" y="12799"/>
                        <a:pt x="15573" y="11929"/>
                        <a:pt x="15865" y="11596"/>
                      </a:cubicBezTo>
                      <a:cubicBezTo>
                        <a:pt x="16154" y="11264"/>
                        <a:pt x="17194" y="9892"/>
                        <a:pt x="17610" y="9603"/>
                      </a:cubicBezTo>
                      <a:cubicBezTo>
                        <a:pt x="18025" y="9271"/>
                        <a:pt x="18357" y="8523"/>
                        <a:pt x="18274" y="8357"/>
                      </a:cubicBezTo>
                      <a:cubicBezTo>
                        <a:pt x="18191" y="8231"/>
                        <a:pt x="20058" y="7649"/>
                        <a:pt x="20557" y="7483"/>
                      </a:cubicBezTo>
                      <a:cubicBezTo>
                        <a:pt x="21055" y="7277"/>
                        <a:pt x="21514" y="5905"/>
                        <a:pt x="21554" y="5490"/>
                      </a:cubicBezTo>
                      <a:cubicBezTo>
                        <a:pt x="21637" y="5074"/>
                        <a:pt x="21264" y="4327"/>
                        <a:pt x="21015" y="4204"/>
                      </a:cubicBezTo>
                      <a:cubicBezTo>
                        <a:pt x="20910" y="4162"/>
                        <a:pt x="21089" y="4130"/>
                        <a:pt x="21335" y="4130"/>
                      </a:cubicBezTo>
                      <a:cubicBezTo>
                        <a:pt x="21578" y="4130"/>
                        <a:pt x="21887" y="4161"/>
                        <a:pt x="22052" y="4244"/>
                      </a:cubicBezTo>
                      <a:cubicBezTo>
                        <a:pt x="22099" y="4270"/>
                        <a:pt x="22163" y="4281"/>
                        <a:pt x="22238" y="4281"/>
                      </a:cubicBezTo>
                      <a:cubicBezTo>
                        <a:pt x="22545" y="4281"/>
                        <a:pt x="23046" y="4106"/>
                        <a:pt x="23403" y="4106"/>
                      </a:cubicBezTo>
                      <a:cubicBezTo>
                        <a:pt x="23509" y="4106"/>
                        <a:pt x="23602" y="4121"/>
                        <a:pt x="23673" y="4161"/>
                      </a:cubicBezTo>
                      <a:cubicBezTo>
                        <a:pt x="24045" y="4370"/>
                        <a:pt x="24836" y="4825"/>
                        <a:pt x="25374" y="5157"/>
                      </a:cubicBezTo>
                      <a:lnTo>
                        <a:pt x="25252" y="6197"/>
                      </a:lnTo>
                      <a:lnTo>
                        <a:pt x="25042" y="7942"/>
                      </a:lnTo>
                      <a:cubicBezTo>
                        <a:pt x="23620" y="8550"/>
                        <a:pt x="23151" y="9561"/>
                        <a:pt x="23642" y="9561"/>
                      </a:cubicBezTo>
                      <a:cubicBezTo>
                        <a:pt x="23652" y="9561"/>
                        <a:pt x="23662" y="9561"/>
                        <a:pt x="23673" y="9560"/>
                      </a:cubicBezTo>
                      <a:cubicBezTo>
                        <a:pt x="24172" y="9560"/>
                        <a:pt x="26497" y="10600"/>
                        <a:pt x="27162" y="11055"/>
                      </a:cubicBezTo>
                      <a:cubicBezTo>
                        <a:pt x="27269" y="11128"/>
                        <a:pt x="27364" y="11160"/>
                        <a:pt x="27448" y="11160"/>
                      </a:cubicBezTo>
                      <a:cubicBezTo>
                        <a:pt x="27893" y="11160"/>
                        <a:pt x="28066" y="10290"/>
                        <a:pt x="28242" y="9975"/>
                      </a:cubicBezTo>
                      <a:cubicBezTo>
                        <a:pt x="28448" y="9603"/>
                        <a:pt x="28365" y="8480"/>
                        <a:pt x="28199" y="8274"/>
                      </a:cubicBezTo>
                      <a:cubicBezTo>
                        <a:pt x="28129" y="8170"/>
                        <a:pt x="28256" y="8123"/>
                        <a:pt x="28446" y="8123"/>
                      </a:cubicBezTo>
                      <a:cubicBezTo>
                        <a:pt x="28710" y="8123"/>
                        <a:pt x="29094" y="8212"/>
                        <a:pt x="29239" y="8357"/>
                      </a:cubicBezTo>
                      <a:cubicBezTo>
                        <a:pt x="29288" y="8406"/>
                        <a:pt x="29338" y="8426"/>
                        <a:pt x="29389" y="8426"/>
                      </a:cubicBezTo>
                      <a:cubicBezTo>
                        <a:pt x="29598" y="8426"/>
                        <a:pt x="29818" y="8091"/>
                        <a:pt x="29986" y="8025"/>
                      </a:cubicBezTo>
                      <a:cubicBezTo>
                        <a:pt x="30192" y="7942"/>
                        <a:pt x="30275" y="6985"/>
                        <a:pt x="30401" y="6779"/>
                      </a:cubicBezTo>
                      <a:cubicBezTo>
                        <a:pt x="30524" y="6569"/>
                        <a:pt x="29943" y="6403"/>
                        <a:pt x="29943" y="6154"/>
                      </a:cubicBezTo>
                      <a:cubicBezTo>
                        <a:pt x="29943" y="5905"/>
                        <a:pt x="28863" y="5450"/>
                        <a:pt x="28531" y="5284"/>
                      </a:cubicBezTo>
                      <a:cubicBezTo>
                        <a:pt x="28199" y="5117"/>
                        <a:pt x="28116" y="4410"/>
                        <a:pt x="28282" y="4287"/>
                      </a:cubicBezTo>
                      <a:cubicBezTo>
                        <a:pt x="28448" y="4161"/>
                        <a:pt x="28159" y="3207"/>
                        <a:pt x="27993" y="2915"/>
                      </a:cubicBezTo>
                      <a:cubicBezTo>
                        <a:pt x="27826" y="2626"/>
                        <a:pt x="26747" y="2376"/>
                        <a:pt x="26371" y="2376"/>
                      </a:cubicBezTo>
                      <a:cubicBezTo>
                        <a:pt x="25999" y="2376"/>
                        <a:pt x="25624" y="1503"/>
                        <a:pt x="25418" y="1380"/>
                      </a:cubicBezTo>
                      <a:cubicBezTo>
                        <a:pt x="25248" y="1312"/>
                        <a:pt x="24292" y="1191"/>
                        <a:pt x="23757" y="1191"/>
                      </a:cubicBezTo>
                      <a:cubicBezTo>
                        <a:pt x="23630" y="1191"/>
                        <a:pt x="23527" y="1198"/>
                        <a:pt x="23464" y="1213"/>
                      </a:cubicBezTo>
                      <a:cubicBezTo>
                        <a:pt x="23444" y="1220"/>
                        <a:pt x="23424" y="1223"/>
                        <a:pt x="23403" y="1223"/>
                      </a:cubicBezTo>
                      <a:cubicBezTo>
                        <a:pt x="23078" y="1223"/>
                        <a:pt x="22595" y="487"/>
                        <a:pt x="22114" y="487"/>
                      </a:cubicBezTo>
                      <a:cubicBezTo>
                        <a:pt x="22038" y="487"/>
                        <a:pt x="21961" y="506"/>
                        <a:pt x="21886" y="549"/>
                      </a:cubicBezTo>
                      <a:cubicBezTo>
                        <a:pt x="21778" y="611"/>
                        <a:pt x="21668" y="637"/>
                        <a:pt x="21560" y="637"/>
                      </a:cubicBezTo>
                      <a:cubicBezTo>
                        <a:pt x="21086" y="637"/>
                        <a:pt x="20637" y="143"/>
                        <a:pt x="20434" y="7"/>
                      </a:cubicBezTo>
                      <a:cubicBezTo>
                        <a:pt x="20422" y="2"/>
                        <a:pt x="20409" y="0"/>
                        <a:pt x="203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33"/>
                <p:cNvSpPr/>
                <p:nvPr/>
              </p:nvSpPr>
              <p:spPr>
                <a:xfrm>
                  <a:off x="1321959" y="3780148"/>
                  <a:ext cx="1019" cy="25"/>
                </a:xfrm>
                <a:custGeom>
                  <a:rect b="b" l="l" r="r" t="t"/>
                  <a:pathLst>
                    <a:path extrusionOk="0" h="1" w="41">
                      <a:moveTo>
                        <a:pt x="40" y="0"/>
                      </a:moveTo>
                      <a:lnTo>
                        <a:pt x="40" y="0"/>
                      </a:lnTo>
                      <a:cubicBezTo>
                        <a:pt x="0" y="0"/>
                        <a:pt x="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33"/>
                <p:cNvSpPr/>
                <p:nvPr/>
              </p:nvSpPr>
              <p:spPr>
                <a:xfrm>
                  <a:off x="1154665" y="2895165"/>
                  <a:ext cx="328417" cy="225128"/>
                </a:xfrm>
                <a:custGeom>
                  <a:rect b="b" l="l" r="r" t="t"/>
                  <a:pathLst>
                    <a:path extrusionOk="0" h="9054" w="13208">
                      <a:moveTo>
                        <a:pt x="12998" y="0"/>
                      </a:moveTo>
                      <a:cubicBezTo>
                        <a:pt x="12915" y="0"/>
                        <a:pt x="10257" y="1412"/>
                        <a:pt x="7808" y="2781"/>
                      </a:cubicBezTo>
                      <a:cubicBezTo>
                        <a:pt x="5024" y="4652"/>
                        <a:pt x="2409" y="6768"/>
                        <a:pt x="0" y="9054"/>
                      </a:cubicBezTo>
                      <a:cubicBezTo>
                        <a:pt x="748" y="9011"/>
                        <a:pt x="1911" y="8845"/>
                        <a:pt x="2409" y="8762"/>
                      </a:cubicBezTo>
                      <a:cubicBezTo>
                        <a:pt x="3197" y="8639"/>
                        <a:pt x="4443" y="8429"/>
                        <a:pt x="4526" y="8223"/>
                      </a:cubicBezTo>
                      <a:cubicBezTo>
                        <a:pt x="4609" y="8057"/>
                        <a:pt x="4609" y="7516"/>
                        <a:pt x="4443" y="7350"/>
                      </a:cubicBezTo>
                      <a:lnTo>
                        <a:pt x="4818" y="7350"/>
                      </a:lnTo>
                      <a:cubicBezTo>
                        <a:pt x="5107" y="7350"/>
                        <a:pt x="5605" y="5771"/>
                        <a:pt x="5898" y="5399"/>
                      </a:cubicBezTo>
                      <a:cubicBezTo>
                        <a:pt x="6230" y="5024"/>
                        <a:pt x="7931" y="4485"/>
                        <a:pt x="8346" y="4236"/>
                      </a:cubicBezTo>
                      <a:cubicBezTo>
                        <a:pt x="8762" y="3987"/>
                        <a:pt x="9676" y="3113"/>
                        <a:pt x="10051" y="2990"/>
                      </a:cubicBezTo>
                      <a:cubicBezTo>
                        <a:pt x="10383" y="2907"/>
                        <a:pt x="10882" y="2077"/>
                        <a:pt x="10799" y="1911"/>
                      </a:cubicBezTo>
                      <a:cubicBezTo>
                        <a:pt x="10755" y="1784"/>
                        <a:pt x="12001" y="997"/>
                        <a:pt x="12460" y="787"/>
                      </a:cubicBezTo>
                      <a:cubicBezTo>
                        <a:pt x="12958" y="581"/>
                        <a:pt x="13207" y="40"/>
                        <a:pt x="129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33"/>
                <p:cNvSpPr/>
                <p:nvPr/>
              </p:nvSpPr>
              <p:spPr>
                <a:xfrm>
                  <a:off x="1815587" y="3044432"/>
                  <a:ext cx="1913561" cy="2042461"/>
                </a:xfrm>
                <a:custGeom>
                  <a:rect b="b" l="l" r="r" t="t"/>
                  <a:pathLst>
                    <a:path extrusionOk="0" h="82142" w="76958">
                      <a:moveTo>
                        <a:pt x="54396" y="1"/>
                      </a:moveTo>
                      <a:cubicBezTo>
                        <a:pt x="54097" y="1"/>
                        <a:pt x="53609" y="309"/>
                        <a:pt x="53577" y="642"/>
                      </a:cubicBezTo>
                      <a:cubicBezTo>
                        <a:pt x="53533" y="1014"/>
                        <a:pt x="52287" y="1224"/>
                        <a:pt x="52165" y="1513"/>
                      </a:cubicBezTo>
                      <a:cubicBezTo>
                        <a:pt x="52087" y="1692"/>
                        <a:pt x="51823" y="1776"/>
                        <a:pt x="51602" y="1776"/>
                      </a:cubicBezTo>
                      <a:cubicBezTo>
                        <a:pt x="51462" y="1776"/>
                        <a:pt x="51339" y="1743"/>
                        <a:pt x="51291" y="1679"/>
                      </a:cubicBezTo>
                      <a:cubicBezTo>
                        <a:pt x="51272" y="1648"/>
                        <a:pt x="51231" y="1635"/>
                        <a:pt x="51172" y="1635"/>
                      </a:cubicBezTo>
                      <a:cubicBezTo>
                        <a:pt x="50834" y="1635"/>
                        <a:pt x="49918" y="2067"/>
                        <a:pt x="49423" y="2137"/>
                      </a:cubicBezTo>
                      <a:cubicBezTo>
                        <a:pt x="48882" y="2220"/>
                        <a:pt x="47802" y="2719"/>
                        <a:pt x="47553" y="2802"/>
                      </a:cubicBezTo>
                      <a:cubicBezTo>
                        <a:pt x="47264" y="2925"/>
                        <a:pt x="46682" y="3506"/>
                        <a:pt x="46556" y="3755"/>
                      </a:cubicBezTo>
                      <a:cubicBezTo>
                        <a:pt x="46473" y="4005"/>
                        <a:pt x="45725" y="4420"/>
                        <a:pt x="45519" y="4503"/>
                      </a:cubicBezTo>
                      <a:cubicBezTo>
                        <a:pt x="45270" y="4629"/>
                        <a:pt x="45310" y="5709"/>
                        <a:pt x="45603" y="5832"/>
                      </a:cubicBezTo>
                      <a:cubicBezTo>
                        <a:pt x="45672" y="5867"/>
                        <a:pt x="45689" y="5881"/>
                        <a:pt x="45669" y="5881"/>
                      </a:cubicBezTo>
                      <a:cubicBezTo>
                        <a:pt x="45593" y="5881"/>
                        <a:pt x="44984" y="5666"/>
                        <a:pt x="44689" y="5500"/>
                      </a:cubicBezTo>
                      <a:cubicBezTo>
                        <a:pt x="44641" y="5481"/>
                        <a:pt x="44593" y="5472"/>
                        <a:pt x="44546" y="5472"/>
                      </a:cubicBezTo>
                      <a:cubicBezTo>
                        <a:pt x="44182" y="5472"/>
                        <a:pt x="43844" y="5987"/>
                        <a:pt x="43732" y="6207"/>
                      </a:cubicBezTo>
                      <a:cubicBezTo>
                        <a:pt x="43707" y="6249"/>
                        <a:pt x="43674" y="6267"/>
                        <a:pt x="43637" y="6267"/>
                      </a:cubicBezTo>
                      <a:cubicBezTo>
                        <a:pt x="43489" y="6267"/>
                        <a:pt x="43277" y="5982"/>
                        <a:pt x="43277" y="5749"/>
                      </a:cubicBezTo>
                      <a:cubicBezTo>
                        <a:pt x="43277" y="5511"/>
                        <a:pt x="42785" y="5315"/>
                        <a:pt x="42462" y="5315"/>
                      </a:cubicBezTo>
                      <a:cubicBezTo>
                        <a:pt x="42334" y="5315"/>
                        <a:pt x="42232" y="5346"/>
                        <a:pt x="42197" y="5417"/>
                      </a:cubicBezTo>
                      <a:cubicBezTo>
                        <a:pt x="42164" y="5482"/>
                        <a:pt x="42095" y="5507"/>
                        <a:pt x="42005" y="5507"/>
                      </a:cubicBezTo>
                      <a:cubicBezTo>
                        <a:pt x="41750" y="5507"/>
                        <a:pt x="41331" y="5302"/>
                        <a:pt x="41117" y="5211"/>
                      </a:cubicBezTo>
                      <a:cubicBezTo>
                        <a:pt x="41099" y="5200"/>
                        <a:pt x="41078" y="5196"/>
                        <a:pt x="41053" y="5196"/>
                      </a:cubicBezTo>
                      <a:cubicBezTo>
                        <a:pt x="40684" y="5196"/>
                        <a:pt x="39634" y="6319"/>
                        <a:pt x="39207" y="6746"/>
                      </a:cubicBezTo>
                      <a:cubicBezTo>
                        <a:pt x="38830" y="7122"/>
                        <a:pt x="37335" y="7414"/>
                        <a:pt x="36605" y="7414"/>
                      </a:cubicBezTo>
                      <a:cubicBezTo>
                        <a:pt x="36446" y="7414"/>
                        <a:pt x="36323" y="7400"/>
                        <a:pt x="36256" y="7370"/>
                      </a:cubicBezTo>
                      <a:cubicBezTo>
                        <a:pt x="36228" y="7359"/>
                        <a:pt x="36199" y="7354"/>
                        <a:pt x="36171" y="7354"/>
                      </a:cubicBezTo>
                      <a:cubicBezTo>
                        <a:pt x="35793" y="7354"/>
                        <a:pt x="35492" y="8327"/>
                        <a:pt x="35801" y="8367"/>
                      </a:cubicBezTo>
                      <a:cubicBezTo>
                        <a:pt x="35887" y="8389"/>
                        <a:pt x="35870" y="8396"/>
                        <a:pt x="35786" y="8396"/>
                      </a:cubicBezTo>
                      <a:cubicBezTo>
                        <a:pt x="35595" y="8396"/>
                        <a:pt x="35059" y="8358"/>
                        <a:pt x="34600" y="8358"/>
                      </a:cubicBezTo>
                      <a:cubicBezTo>
                        <a:pt x="34480" y="8358"/>
                        <a:pt x="34365" y="8360"/>
                        <a:pt x="34263" y="8367"/>
                      </a:cubicBezTo>
                      <a:cubicBezTo>
                        <a:pt x="33598" y="8450"/>
                        <a:pt x="31688" y="9238"/>
                        <a:pt x="31233" y="9570"/>
                      </a:cubicBezTo>
                      <a:cubicBezTo>
                        <a:pt x="31111" y="9658"/>
                        <a:pt x="30995" y="9694"/>
                        <a:pt x="30891" y="9694"/>
                      </a:cubicBezTo>
                      <a:cubicBezTo>
                        <a:pt x="30603" y="9694"/>
                        <a:pt x="30402" y="9421"/>
                        <a:pt x="30402" y="9238"/>
                      </a:cubicBezTo>
                      <a:cubicBezTo>
                        <a:pt x="30402" y="8949"/>
                        <a:pt x="29694" y="8699"/>
                        <a:pt x="29445" y="8656"/>
                      </a:cubicBezTo>
                      <a:cubicBezTo>
                        <a:pt x="29439" y="8654"/>
                        <a:pt x="29434" y="8653"/>
                        <a:pt x="29428" y="8653"/>
                      </a:cubicBezTo>
                      <a:cubicBezTo>
                        <a:pt x="29217" y="8653"/>
                        <a:pt x="28814" y="10076"/>
                        <a:pt x="28448" y="10361"/>
                      </a:cubicBezTo>
                      <a:cubicBezTo>
                        <a:pt x="28415" y="10387"/>
                        <a:pt x="28381" y="10399"/>
                        <a:pt x="28346" y="10399"/>
                      </a:cubicBezTo>
                      <a:cubicBezTo>
                        <a:pt x="27990" y="10399"/>
                        <a:pt x="27535" y="9175"/>
                        <a:pt x="26704" y="8949"/>
                      </a:cubicBezTo>
                      <a:cubicBezTo>
                        <a:pt x="25833" y="8699"/>
                        <a:pt x="24421" y="7826"/>
                        <a:pt x="24006" y="7742"/>
                      </a:cubicBezTo>
                      <a:cubicBezTo>
                        <a:pt x="23631" y="7620"/>
                        <a:pt x="22843" y="6789"/>
                        <a:pt x="22594" y="6540"/>
                      </a:cubicBezTo>
                      <a:cubicBezTo>
                        <a:pt x="22385" y="6330"/>
                        <a:pt x="21222" y="6124"/>
                        <a:pt x="20850" y="6124"/>
                      </a:cubicBezTo>
                      <a:cubicBezTo>
                        <a:pt x="20517" y="6124"/>
                        <a:pt x="19311" y="6789"/>
                        <a:pt x="18979" y="7078"/>
                      </a:cubicBezTo>
                      <a:cubicBezTo>
                        <a:pt x="18690" y="7327"/>
                        <a:pt x="18192" y="7287"/>
                        <a:pt x="18025" y="7370"/>
                      </a:cubicBezTo>
                      <a:cubicBezTo>
                        <a:pt x="17899" y="7453"/>
                        <a:pt x="16530" y="8782"/>
                        <a:pt x="16032" y="9198"/>
                      </a:cubicBezTo>
                      <a:cubicBezTo>
                        <a:pt x="15490" y="9613"/>
                        <a:pt x="14577" y="11357"/>
                        <a:pt x="14288" y="11773"/>
                      </a:cubicBezTo>
                      <a:cubicBezTo>
                        <a:pt x="13995" y="12228"/>
                        <a:pt x="13580" y="12311"/>
                        <a:pt x="13414" y="12311"/>
                      </a:cubicBezTo>
                      <a:cubicBezTo>
                        <a:pt x="13248" y="12311"/>
                        <a:pt x="13081" y="12769"/>
                        <a:pt x="13081" y="12975"/>
                      </a:cubicBezTo>
                      <a:cubicBezTo>
                        <a:pt x="13081" y="13142"/>
                        <a:pt x="11546" y="13932"/>
                        <a:pt x="11380" y="14637"/>
                      </a:cubicBezTo>
                      <a:cubicBezTo>
                        <a:pt x="11214" y="15344"/>
                        <a:pt x="11546" y="16923"/>
                        <a:pt x="11546" y="17504"/>
                      </a:cubicBezTo>
                      <a:cubicBezTo>
                        <a:pt x="11546" y="18042"/>
                        <a:pt x="12128" y="19165"/>
                        <a:pt x="12543" y="19205"/>
                      </a:cubicBezTo>
                      <a:cubicBezTo>
                        <a:pt x="12959" y="19205"/>
                        <a:pt x="12749" y="20162"/>
                        <a:pt x="12626" y="20411"/>
                      </a:cubicBezTo>
                      <a:cubicBezTo>
                        <a:pt x="12500" y="20700"/>
                        <a:pt x="12915" y="20993"/>
                        <a:pt x="12875" y="21199"/>
                      </a:cubicBezTo>
                      <a:cubicBezTo>
                        <a:pt x="12875" y="21448"/>
                        <a:pt x="11796" y="21740"/>
                        <a:pt x="11463" y="21863"/>
                      </a:cubicBezTo>
                      <a:cubicBezTo>
                        <a:pt x="11131" y="21990"/>
                        <a:pt x="10633" y="22737"/>
                        <a:pt x="10550" y="23026"/>
                      </a:cubicBezTo>
                      <a:cubicBezTo>
                        <a:pt x="10467" y="23275"/>
                        <a:pt x="9470" y="23442"/>
                        <a:pt x="9138" y="23774"/>
                      </a:cubicBezTo>
                      <a:cubicBezTo>
                        <a:pt x="9221" y="23525"/>
                        <a:pt x="9304" y="23192"/>
                        <a:pt x="9427" y="23026"/>
                      </a:cubicBezTo>
                      <a:cubicBezTo>
                        <a:pt x="9593" y="22654"/>
                        <a:pt x="9344" y="21990"/>
                        <a:pt x="9177" y="21863"/>
                      </a:cubicBezTo>
                      <a:cubicBezTo>
                        <a:pt x="9011" y="21740"/>
                        <a:pt x="8928" y="19870"/>
                        <a:pt x="8679" y="19498"/>
                      </a:cubicBezTo>
                      <a:cubicBezTo>
                        <a:pt x="8430" y="19082"/>
                        <a:pt x="7765" y="18418"/>
                        <a:pt x="7599" y="18292"/>
                      </a:cubicBezTo>
                      <a:cubicBezTo>
                        <a:pt x="7433" y="18169"/>
                        <a:pt x="7726" y="17670"/>
                        <a:pt x="7809" y="17461"/>
                      </a:cubicBezTo>
                      <a:cubicBezTo>
                        <a:pt x="7865" y="17321"/>
                        <a:pt x="7443" y="17218"/>
                        <a:pt x="7088" y="17218"/>
                      </a:cubicBezTo>
                      <a:cubicBezTo>
                        <a:pt x="6919" y="17218"/>
                        <a:pt x="6766" y="17241"/>
                        <a:pt x="6686" y="17295"/>
                      </a:cubicBezTo>
                      <a:cubicBezTo>
                        <a:pt x="6436" y="17461"/>
                        <a:pt x="6270" y="19288"/>
                        <a:pt x="6187" y="19787"/>
                      </a:cubicBezTo>
                      <a:cubicBezTo>
                        <a:pt x="6064" y="20285"/>
                        <a:pt x="6646" y="21033"/>
                        <a:pt x="6812" y="21076"/>
                      </a:cubicBezTo>
                      <a:cubicBezTo>
                        <a:pt x="6978" y="21116"/>
                        <a:pt x="6935" y="22029"/>
                        <a:pt x="6602" y="22029"/>
                      </a:cubicBezTo>
                      <a:cubicBezTo>
                        <a:pt x="6270" y="22073"/>
                        <a:pt x="5938" y="23402"/>
                        <a:pt x="6104" y="23691"/>
                      </a:cubicBezTo>
                      <a:cubicBezTo>
                        <a:pt x="6313" y="23983"/>
                        <a:pt x="5898" y="24604"/>
                        <a:pt x="5689" y="24731"/>
                      </a:cubicBezTo>
                      <a:cubicBezTo>
                        <a:pt x="5601" y="24783"/>
                        <a:pt x="5821" y="24798"/>
                        <a:pt x="6154" y="24798"/>
                      </a:cubicBezTo>
                      <a:cubicBezTo>
                        <a:pt x="6604" y="24798"/>
                        <a:pt x="7261" y="24771"/>
                        <a:pt x="7642" y="24771"/>
                      </a:cubicBezTo>
                      <a:cubicBezTo>
                        <a:pt x="7680" y="24768"/>
                        <a:pt x="7717" y="24767"/>
                        <a:pt x="7754" y="24767"/>
                      </a:cubicBezTo>
                      <a:cubicBezTo>
                        <a:pt x="8366" y="24767"/>
                        <a:pt x="8843" y="25065"/>
                        <a:pt x="8805" y="25103"/>
                      </a:cubicBezTo>
                      <a:cubicBezTo>
                        <a:pt x="8722" y="25146"/>
                        <a:pt x="7476" y="25352"/>
                        <a:pt x="7267" y="25644"/>
                      </a:cubicBezTo>
                      <a:cubicBezTo>
                        <a:pt x="7061" y="25933"/>
                        <a:pt x="6230" y="26475"/>
                        <a:pt x="6064" y="26724"/>
                      </a:cubicBezTo>
                      <a:cubicBezTo>
                        <a:pt x="5904" y="26922"/>
                        <a:pt x="6283" y="27391"/>
                        <a:pt x="6643" y="27391"/>
                      </a:cubicBezTo>
                      <a:cubicBezTo>
                        <a:pt x="6657" y="27391"/>
                        <a:pt x="6671" y="27390"/>
                        <a:pt x="6686" y="27389"/>
                      </a:cubicBezTo>
                      <a:cubicBezTo>
                        <a:pt x="7018" y="27389"/>
                        <a:pt x="7433" y="28635"/>
                        <a:pt x="7726" y="28841"/>
                      </a:cubicBezTo>
                      <a:cubicBezTo>
                        <a:pt x="7975" y="29090"/>
                        <a:pt x="7892" y="29714"/>
                        <a:pt x="7765" y="29881"/>
                      </a:cubicBezTo>
                      <a:cubicBezTo>
                        <a:pt x="7734" y="29933"/>
                        <a:pt x="7605" y="29950"/>
                        <a:pt x="7418" y="29950"/>
                      </a:cubicBezTo>
                      <a:cubicBezTo>
                        <a:pt x="7026" y="29950"/>
                        <a:pt x="6383" y="29872"/>
                        <a:pt x="5876" y="29872"/>
                      </a:cubicBezTo>
                      <a:cubicBezTo>
                        <a:pt x="5672" y="29872"/>
                        <a:pt x="5491" y="29885"/>
                        <a:pt x="5357" y="29920"/>
                      </a:cubicBezTo>
                      <a:cubicBezTo>
                        <a:pt x="4735" y="30087"/>
                        <a:pt x="3944" y="31416"/>
                        <a:pt x="3861" y="31914"/>
                      </a:cubicBezTo>
                      <a:cubicBezTo>
                        <a:pt x="3822" y="32412"/>
                        <a:pt x="3988" y="33868"/>
                        <a:pt x="4071" y="34283"/>
                      </a:cubicBezTo>
                      <a:cubicBezTo>
                        <a:pt x="4154" y="34655"/>
                        <a:pt x="5440" y="34904"/>
                        <a:pt x="5732" y="35114"/>
                      </a:cubicBezTo>
                      <a:cubicBezTo>
                        <a:pt x="5827" y="35192"/>
                        <a:pt x="6070" y="35211"/>
                        <a:pt x="6350" y="35211"/>
                      </a:cubicBezTo>
                      <a:cubicBezTo>
                        <a:pt x="6611" y="35211"/>
                        <a:pt x="6902" y="35194"/>
                        <a:pt x="7134" y="35194"/>
                      </a:cubicBezTo>
                      <a:cubicBezTo>
                        <a:pt x="7309" y="35194"/>
                        <a:pt x="7450" y="35204"/>
                        <a:pt x="7516" y="35237"/>
                      </a:cubicBezTo>
                      <a:cubicBezTo>
                        <a:pt x="7527" y="35242"/>
                        <a:pt x="7538" y="35245"/>
                        <a:pt x="7551" y="35245"/>
                      </a:cubicBezTo>
                      <a:cubicBezTo>
                        <a:pt x="7838" y="35245"/>
                        <a:pt x="8646" y="33924"/>
                        <a:pt x="8805" y="33326"/>
                      </a:cubicBezTo>
                      <a:cubicBezTo>
                        <a:pt x="8971" y="32662"/>
                        <a:pt x="10300" y="31459"/>
                        <a:pt x="10590" y="31000"/>
                      </a:cubicBezTo>
                      <a:cubicBezTo>
                        <a:pt x="10882" y="30585"/>
                        <a:pt x="12334" y="30628"/>
                        <a:pt x="12666" y="30379"/>
                      </a:cubicBezTo>
                      <a:cubicBezTo>
                        <a:pt x="12693" y="30364"/>
                        <a:pt x="12717" y="30357"/>
                        <a:pt x="12738" y="30357"/>
                      </a:cubicBezTo>
                      <a:cubicBezTo>
                        <a:pt x="13014" y="30357"/>
                        <a:pt x="12844" y="31549"/>
                        <a:pt x="12998" y="32206"/>
                      </a:cubicBezTo>
                      <a:cubicBezTo>
                        <a:pt x="13078" y="32564"/>
                        <a:pt x="13433" y="32732"/>
                        <a:pt x="13764" y="32732"/>
                      </a:cubicBezTo>
                      <a:cubicBezTo>
                        <a:pt x="14125" y="32732"/>
                        <a:pt x="14457" y="32532"/>
                        <a:pt x="14371" y="32163"/>
                      </a:cubicBezTo>
                      <a:cubicBezTo>
                        <a:pt x="14212" y="31658"/>
                        <a:pt x="14365" y="31370"/>
                        <a:pt x="14467" y="31370"/>
                      </a:cubicBezTo>
                      <a:cubicBezTo>
                        <a:pt x="14499" y="31370"/>
                        <a:pt x="14526" y="31399"/>
                        <a:pt x="14537" y="31459"/>
                      </a:cubicBezTo>
                      <a:cubicBezTo>
                        <a:pt x="14620" y="31708"/>
                        <a:pt x="15949" y="32246"/>
                        <a:pt x="16198" y="32622"/>
                      </a:cubicBezTo>
                      <a:cubicBezTo>
                        <a:pt x="16447" y="32994"/>
                        <a:pt x="16364" y="33824"/>
                        <a:pt x="16072" y="33824"/>
                      </a:cubicBezTo>
                      <a:cubicBezTo>
                        <a:pt x="16066" y="33824"/>
                        <a:pt x="16060" y="33823"/>
                        <a:pt x="16054" y="33823"/>
                      </a:cubicBezTo>
                      <a:cubicBezTo>
                        <a:pt x="15783" y="33823"/>
                        <a:pt x="15789" y="34701"/>
                        <a:pt x="16072" y="34821"/>
                      </a:cubicBezTo>
                      <a:cubicBezTo>
                        <a:pt x="16084" y="34824"/>
                        <a:pt x="16096" y="34826"/>
                        <a:pt x="16108" y="34826"/>
                      </a:cubicBezTo>
                      <a:cubicBezTo>
                        <a:pt x="16434" y="34826"/>
                        <a:pt x="16831" y="33779"/>
                        <a:pt x="17152" y="33618"/>
                      </a:cubicBezTo>
                      <a:cubicBezTo>
                        <a:pt x="17484" y="33452"/>
                        <a:pt x="17733" y="32745"/>
                        <a:pt x="17610" y="32705"/>
                      </a:cubicBezTo>
                      <a:cubicBezTo>
                        <a:pt x="17467" y="32668"/>
                        <a:pt x="17753" y="32205"/>
                        <a:pt x="17967" y="32205"/>
                      </a:cubicBezTo>
                      <a:cubicBezTo>
                        <a:pt x="18003" y="32205"/>
                        <a:pt x="18036" y="32217"/>
                        <a:pt x="18065" y="32246"/>
                      </a:cubicBezTo>
                      <a:cubicBezTo>
                        <a:pt x="18078" y="32259"/>
                        <a:pt x="18087" y="32265"/>
                        <a:pt x="18091" y="32265"/>
                      </a:cubicBezTo>
                      <a:cubicBezTo>
                        <a:pt x="18163" y="32265"/>
                        <a:pt x="17325" y="30842"/>
                        <a:pt x="16779" y="30296"/>
                      </a:cubicBezTo>
                      <a:cubicBezTo>
                        <a:pt x="16583" y="30085"/>
                        <a:pt x="16507" y="29983"/>
                        <a:pt x="16542" y="29983"/>
                      </a:cubicBezTo>
                      <a:cubicBezTo>
                        <a:pt x="16604" y="29983"/>
                        <a:pt x="17006" y="30296"/>
                        <a:pt x="17693" y="30877"/>
                      </a:cubicBezTo>
                      <a:lnTo>
                        <a:pt x="18398" y="31874"/>
                      </a:lnTo>
                      <a:cubicBezTo>
                        <a:pt x="18564" y="32080"/>
                        <a:pt x="18730" y="32622"/>
                        <a:pt x="18856" y="32828"/>
                      </a:cubicBezTo>
                      <a:lnTo>
                        <a:pt x="19062" y="33160"/>
                      </a:lnTo>
                      <a:cubicBezTo>
                        <a:pt x="19188" y="33492"/>
                        <a:pt x="19311" y="34489"/>
                        <a:pt x="19311" y="34738"/>
                      </a:cubicBezTo>
                      <a:cubicBezTo>
                        <a:pt x="19311" y="35031"/>
                        <a:pt x="19893" y="35529"/>
                        <a:pt x="20225" y="35529"/>
                      </a:cubicBezTo>
                      <a:cubicBezTo>
                        <a:pt x="20260" y="35525"/>
                        <a:pt x="20294" y="35523"/>
                        <a:pt x="20327" y="35523"/>
                      </a:cubicBezTo>
                      <a:cubicBezTo>
                        <a:pt x="20644" y="35523"/>
                        <a:pt x="20842" y="35695"/>
                        <a:pt x="20766" y="35695"/>
                      </a:cubicBezTo>
                      <a:cubicBezTo>
                        <a:pt x="20683" y="35695"/>
                        <a:pt x="21016" y="36360"/>
                        <a:pt x="21348" y="36399"/>
                      </a:cubicBezTo>
                      <a:cubicBezTo>
                        <a:pt x="21680" y="36399"/>
                        <a:pt x="21846" y="35529"/>
                        <a:pt x="21514" y="35486"/>
                      </a:cubicBezTo>
                      <a:cubicBezTo>
                        <a:pt x="21139" y="35486"/>
                        <a:pt x="21182" y="34200"/>
                        <a:pt x="21139" y="33618"/>
                      </a:cubicBezTo>
                      <a:cubicBezTo>
                        <a:pt x="21139" y="33077"/>
                        <a:pt x="21388" y="32622"/>
                        <a:pt x="21514" y="32622"/>
                      </a:cubicBezTo>
                      <a:cubicBezTo>
                        <a:pt x="21637" y="32622"/>
                        <a:pt x="21514" y="33741"/>
                        <a:pt x="21514" y="34034"/>
                      </a:cubicBezTo>
                      <a:cubicBezTo>
                        <a:pt x="21514" y="34283"/>
                        <a:pt x="21680" y="34821"/>
                        <a:pt x="21846" y="35197"/>
                      </a:cubicBezTo>
                      <a:lnTo>
                        <a:pt x="22179" y="35446"/>
                      </a:lnTo>
                      <a:lnTo>
                        <a:pt x="23009" y="36067"/>
                      </a:lnTo>
                      <a:cubicBezTo>
                        <a:pt x="23396" y="35952"/>
                        <a:pt x="23837" y="35907"/>
                        <a:pt x="24246" y="35907"/>
                      </a:cubicBezTo>
                      <a:cubicBezTo>
                        <a:pt x="25021" y="35907"/>
                        <a:pt x="25678" y="36070"/>
                        <a:pt x="25624" y="36233"/>
                      </a:cubicBezTo>
                      <a:cubicBezTo>
                        <a:pt x="25605" y="36354"/>
                        <a:pt x="25809" y="36426"/>
                        <a:pt x="26029" y="36426"/>
                      </a:cubicBezTo>
                      <a:cubicBezTo>
                        <a:pt x="26264" y="36426"/>
                        <a:pt x="26517" y="36344"/>
                        <a:pt x="26538" y="36150"/>
                      </a:cubicBezTo>
                      <a:cubicBezTo>
                        <a:pt x="26551" y="36037"/>
                        <a:pt x="26564" y="35993"/>
                        <a:pt x="26575" y="35993"/>
                      </a:cubicBezTo>
                      <a:cubicBezTo>
                        <a:pt x="26601" y="35993"/>
                        <a:pt x="26621" y="36226"/>
                        <a:pt x="26621" y="36399"/>
                      </a:cubicBezTo>
                      <a:cubicBezTo>
                        <a:pt x="26621" y="36692"/>
                        <a:pt x="25873" y="37689"/>
                        <a:pt x="25750" y="38187"/>
                      </a:cubicBezTo>
                      <a:cubicBezTo>
                        <a:pt x="25699" y="38372"/>
                        <a:pt x="25229" y="38434"/>
                        <a:pt x="24615" y="38434"/>
                      </a:cubicBezTo>
                      <a:cubicBezTo>
                        <a:pt x="23717" y="38434"/>
                        <a:pt x="22511" y="38302"/>
                        <a:pt x="21846" y="38227"/>
                      </a:cubicBezTo>
                      <a:cubicBezTo>
                        <a:pt x="21744" y="38220"/>
                        <a:pt x="21638" y="38216"/>
                        <a:pt x="21529" y="38216"/>
                      </a:cubicBezTo>
                      <a:cubicBezTo>
                        <a:pt x="20396" y="38216"/>
                        <a:pt x="18968" y="38588"/>
                        <a:pt x="18856" y="38891"/>
                      </a:cubicBezTo>
                      <a:cubicBezTo>
                        <a:pt x="18840" y="38934"/>
                        <a:pt x="18797" y="38952"/>
                        <a:pt x="18733" y="38952"/>
                      </a:cubicBezTo>
                      <a:cubicBezTo>
                        <a:pt x="18293" y="38952"/>
                        <a:pt x="16845" y="38062"/>
                        <a:pt x="16155" y="37772"/>
                      </a:cubicBezTo>
                      <a:cubicBezTo>
                        <a:pt x="15324" y="37396"/>
                        <a:pt x="14660" y="36150"/>
                        <a:pt x="14494" y="36027"/>
                      </a:cubicBezTo>
                      <a:cubicBezTo>
                        <a:pt x="14327" y="35861"/>
                        <a:pt x="14660" y="35446"/>
                        <a:pt x="14577" y="35197"/>
                      </a:cubicBezTo>
                      <a:cubicBezTo>
                        <a:pt x="14529" y="35055"/>
                        <a:pt x="13906" y="34980"/>
                        <a:pt x="13277" y="34980"/>
                      </a:cubicBezTo>
                      <a:cubicBezTo>
                        <a:pt x="12799" y="34980"/>
                        <a:pt x="12318" y="35023"/>
                        <a:pt x="12085" y="35114"/>
                      </a:cubicBezTo>
                      <a:cubicBezTo>
                        <a:pt x="11546" y="35280"/>
                        <a:pt x="8762" y="35612"/>
                        <a:pt x="8058" y="35901"/>
                      </a:cubicBezTo>
                      <a:cubicBezTo>
                        <a:pt x="7871" y="35989"/>
                        <a:pt x="7650" y="36020"/>
                        <a:pt x="7424" y="36020"/>
                      </a:cubicBezTo>
                      <a:cubicBezTo>
                        <a:pt x="6895" y="36020"/>
                        <a:pt x="6337" y="35848"/>
                        <a:pt x="6104" y="35818"/>
                      </a:cubicBezTo>
                      <a:cubicBezTo>
                        <a:pt x="6092" y="35814"/>
                        <a:pt x="6078" y="35813"/>
                        <a:pt x="6064" y="35813"/>
                      </a:cubicBezTo>
                      <a:cubicBezTo>
                        <a:pt x="5751" y="35813"/>
                        <a:pt x="5051" y="36656"/>
                        <a:pt x="4692" y="36815"/>
                      </a:cubicBezTo>
                      <a:cubicBezTo>
                        <a:pt x="4320" y="36981"/>
                        <a:pt x="3822" y="38310"/>
                        <a:pt x="3612" y="39722"/>
                      </a:cubicBezTo>
                      <a:lnTo>
                        <a:pt x="3114" y="40719"/>
                      </a:lnTo>
                      <a:lnTo>
                        <a:pt x="2782" y="41343"/>
                      </a:lnTo>
                      <a:cubicBezTo>
                        <a:pt x="1868" y="42048"/>
                        <a:pt x="831" y="44374"/>
                        <a:pt x="539" y="44872"/>
                      </a:cubicBezTo>
                      <a:cubicBezTo>
                        <a:pt x="250" y="45330"/>
                        <a:pt x="1" y="48736"/>
                        <a:pt x="1" y="49856"/>
                      </a:cubicBezTo>
                      <a:cubicBezTo>
                        <a:pt x="1" y="50979"/>
                        <a:pt x="997" y="53388"/>
                        <a:pt x="1247" y="54052"/>
                      </a:cubicBezTo>
                      <a:cubicBezTo>
                        <a:pt x="1536" y="54717"/>
                        <a:pt x="3280" y="56212"/>
                        <a:pt x="3822" y="56544"/>
                      </a:cubicBezTo>
                      <a:cubicBezTo>
                        <a:pt x="4403" y="56876"/>
                        <a:pt x="6270" y="56959"/>
                        <a:pt x="6895" y="56959"/>
                      </a:cubicBezTo>
                      <a:cubicBezTo>
                        <a:pt x="7476" y="56916"/>
                        <a:pt x="8181" y="56378"/>
                        <a:pt x="8430" y="55670"/>
                      </a:cubicBezTo>
                      <a:lnTo>
                        <a:pt x="9304" y="55753"/>
                      </a:lnTo>
                      <a:lnTo>
                        <a:pt x="9719" y="55797"/>
                      </a:lnTo>
                      <a:cubicBezTo>
                        <a:pt x="9759" y="56295"/>
                        <a:pt x="11048" y="56667"/>
                        <a:pt x="11380" y="56876"/>
                      </a:cubicBezTo>
                      <a:cubicBezTo>
                        <a:pt x="11499" y="56936"/>
                        <a:pt x="11687" y="56958"/>
                        <a:pt x="11890" y="56958"/>
                      </a:cubicBezTo>
                      <a:cubicBezTo>
                        <a:pt x="12255" y="56958"/>
                        <a:pt x="12672" y="56887"/>
                        <a:pt x="12832" y="56833"/>
                      </a:cubicBezTo>
                      <a:cubicBezTo>
                        <a:pt x="12837" y="56832"/>
                        <a:pt x="12842" y="56831"/>
                        <a:pt x="12848" y="56831"/>
                      </a:cubicBezTo>
                      <a:cubicBezTo>
                        <a:pt x="13133" y="56831"/>
                        <a:pt x="13371" y="59088"/>
                        <a:pt x="13208" y="59740"/>
                      </a:cubicBezTo>
                      <a:cubicBezTo>
                        <a:pt x="12998" y="60448"/>
                        <a:pt x="13663" y="62814"/>
                        <a:pt x="13872" y="63521"/>
                      </a:cubicBezTo>
                      <a:cubicBezTo>
                        <a:pt x="14038" y="64226"/>
                        <a:pt x="14869" y="66179"/>
                        <a:pt x="14952" y="66884"/>
                      </a:cubicBezTo>
                      <a:cubicBezTo>
                        <a:pt x="15035" y="67592"/>
                        <a:pt x="14454" y="69917"/>
                        <a:pt x="14371" y="70705"/>
                      </a:cubicBezTo>
                      <a:cubicBezTo>
                        <a:pt x="14288" y="71535"/>
                        <a:pt x="15367" y="73821"/>
                        <a:pt x="15700" y="74609"/>
                      </a:cubicBezTo>
                      <a:cubicBezTo>
                        <a:pt x="15949" y="75400"/>
                        <a:pt x="16198" y="77061"/>
                        <a:pt x="16198" y="77433"/>
                      </a:cubicBezTo>
                      <a:cubicBezTo>
                        <a:pt x="16198" y="77848"/>
                        <a:pt x="17401" y="80217"/>
                        <a:pt x="17693" y="81171"/>
                      </a:cubicBezTo>
                      <a:cubicBezTo>
                        <a:pt x="17889" y="81818"/>
                        <a:pt x="19338" y="82141"/>
                        <a:pt x="20500" y="82141"/>
                      </a:cubicBezTo>
                      <a:cubicBezTo>
                        <a:pt x="21057" y="82141"/>
                        <a:pt x="21548" y="82067"/>
                        <a:pt x="21803" y="81918"/>
                      </a:cubicBezTo>
                      <a:cubicBezTo>
                        <a:pt x="22634" y="81420"/>
                        <a:pt x="24006" y="79387"/>
                        <a:pt x="24461" y="78928"/>
                      </a:cubicBezTo>
                      <a:cubicBezTo>
                        <a:pt x="24920" y="78513"/>
                        <a:pt x="25252" y="76978"/>
                        <a:pt x="25335" y="76646"/>
                      </a:cubicBezTo>
                      <a:cubicBezTo>
                        <a:pt x="25458" y="76313"/>
                        <a:pt x="26122" y="75732"/>
                        <a:pt x="26415" y="75689"/>
                      </a:cubicBezTo>
                      <a:cubicBezTo>
                        <a:pt x="26664" y="75606"/>
                        <a:pt x="27495" y="72160"/>
                        <a:pt x="28199" y="71413"/>
                      </a:cubicBezTo>
                      <a:cubicBezTo>
                        <a:pt x="28907" y="70665"/>
                        <a:pt x="29777" y="67050"/>
                        <a:pt x="29694" y="65764"/>
                      </a:cubicBezTo>
                      <a:cubicBezTo>
                        <a:pt x="29571" y="64435"/>
                        <a:pt x="30153" y="61943"/>
                        <a:pt x="30319" y="61362"/>
                      </a:cubicBezTo>
                      <a:cubicBezTo>
                        <a:pt x="30485" y="60780"/>
                        <a:pt x="31399" y="59701"/>
                        <a:pt x="31688" y="59491"/>
                      </a:cubicBezTo>
                      <a:cubicBezTo>
                        <a:pt x="31980" y="59285"/>
                        <a:pt x="33724" y="56667"/>
                        <a:pt x="34263" y="55753"/>
                      </a:cubicBezTo>
                      <a:cubicBezTo>
                        <a:pt x="34844" y="54840"/>
                        <a:pt x="35386" y="52806"/>
                        <a:pt x="35259" y="52308"/>
                      </a:cubicBezTo>
                      <a:cubicBezTo>
                        <a:pt x="35194" y="51946"/>
                        <a:pt x="34403" y="51662"/>
                        <a:pt x="33972" y="51662"/>
                      </a:cubicBezTo>
                      <a:cubicBezTo>
                        <a:pt x="33857" y="51662"/>
                        <a:pt x="33768" y="51682"/>
                        <a:pt x="33724" y="51726"/>
                      </a:cubicBezTo>
                      <a:cubicBezTo>
                        <a:pt x="33475" y="51976"/>
                        <a:pt x="32352" y="52182"/>
                        <a:pt x="31980" y="52182"/>
                      </a:cubicBezTo>
                      <a:cubicBezTo>
                        <a:pt x="31605" y="52182"/>
                        <a:pt x="30774" y="50188"/>
                        <a:pt x="30236" y="49816"/>
                      </a:cubicBezTo>
                      <a:cubicBezTo>
                        <a:pt x="29737" y="49401"/>
                        <a:pt x="29239" y="47158"/>
                        <a:pt x="28947" y="46743"/>
                      </a:cubicBezTo>
                      <a:cubicBezTo>
                        <a:pt x="28658" y="46284"/>
                        <a:pt x="27827" y="45204"/>
                        <a:pt x="27535" y="44998"/>
                      </a:cubicBezTo>
                      <a:cubicBezTo>
                        <a:pt x="27285" y="44749"/>
                        <a:pt x="27245" y="43543"/>
                        <a:pt x="27202" y="43211"/>
                      </a:cubicBezTo>
                      <a:cubicBezTo>
                        <a:pt x="27184" y="43140"/>
                        <a:pt x="27197" y="43108"/>
                        <a:pt x="27229" y="43108"/>
                      </a:cubicBezTo>
                      <a:cubicBezTo>
                        <a:pt x="27345" y="43108"/>
                        <a:pt x="27718" y="43527"/>
                        <a:pt x="27784" y="43918"/>
                      </a:cubicBezTo>
                      <a:cubicBezTo>
                        <a:pt x="27910" y="44374"/>
                        <a:pt x="29239" y="46284"/>
                        <a:pt x="29654" y="46949"/>
                      </a:cubicBezTo>
                      <a:cubicBezTo>
                        <a:pt x="30070" y="47573"/>
                        <a:pt x="31149" y="49650"/>
                        <a:pt x="31439" y="50271"/>
                      </a:cubicBezTo>
                      <a:cubicBezTo>
                        <a:pt x="31560" y="50548"/>
                        <a:pt x="32057" y="50652"/>
                        <a:pt x="32651" y="50652"/>
                      </a:cubicBezTo>
                      <a:cubicBezTo>
                        <a:pt x="33484" y="50652"/>
                        <a:pt x="34509" y="50448"/>
                        <a:pt x="34970" y="50231"/>
                      </a:cubicBezTo>
                      <a:cubicBezTo>
                        <a:pt x="35758" y="49856"/>
                        <a:pt x="36755" y="49191"/>
                        <a:pt x="36798" y="48985"/>
                      </a:cubicBezTo>
                      <a:cubicBezTo>
                        <a:pt x="36838" y="48776"/>
                        <a:pt x="38084" y="48195"/>
                        <a:pt x="38416" y="47905"/>
                      </a:cubicBezTo>
                      <a:cubicBezTo>
                        <a:pt x="38791" y="47613"/>
                        <a:pt x="39080" y="46161"/>
                        <a:pt x="39330" y="45912"/>
                      </a:cubicBezTo>
                      <a:cubicBezTo>
                        <a:pt x="39539" y="45663"/>
                        <a:pt x="39163" y="44291"/>
                        <a:pt x="38874" y="43875"/>
                      </a:cubicBezTo>
                      <a:cubicBezTo>
                        <a:pt x="38670" y="43535"/>
                        <a:pt x="37767" y="43250"/>
                        <a:pt x="37311" y="43250"/>
                      </a:cubicBezTo>
                      <a:cubicBezTo>
                        <a:pt x="37210" y="43250"/>
                        <a:pt x="37132" y="43264"/>
                        <a:pt x="37087" y="43294"/>
                      </a:cubicBezTo>
                      <a:cubicBezTo>
                        <a:pt x="37073" y="43301"/>
                        <a:pt x="37059" y="43304"/>
                        <a:pt x="37043" y="43304"/>
                      </a:cubicBezTo>
                      <a:cubicBezTo>
                        <a:pt x="36780" y="43304"/>
                        <a:pt x="36288" y="42317"/>
                        <a:pt x="36090" y="41925"/>
                      </a:cubicBezTo>
                      <a:cubicBezTo>
                        <a:pt x="35884" y="41510"/>
                        <a:pt x="34927" y="41011"/>
                        <a:pt x="34844" y="40762"/>
                      </a:cubicBezTo>
                      <a:cubicBezTo>
                        <a:pt x="34721" y="40470"/>
                        <a:pt x="35093" y="40014"/>
                        <a:pt x="35259" y="39931"/>
                      </a:cubicBezTo>
                      <a:cubicBezTo>
                        <a:pt x="35263" y="39929"/>
                        <a:pt x="35269" y="39927"/>
                        <a:pt x="35277" y="39927"/>
                      </a:cubicBezTo>
                      <a:cubicBezTo>
                        <a:pt x="35499" y="39927"/>
                        <a:pt x="37187" y="41114"/>
                        <a:pt x="37711" y="41716"/>
                      </a:cubicBezTo>
                      <a:cubicBezTo>
                        <a:pt x="38210" y="42340"/>
                        <a:pt x="38791" y="43503"/>
                        <a:pt x="38914" y="43709"/>
                      </a:cubicBezTo>
                      <a:cubicBezTo>
                        <a:pt x="38964" y="43808"/>
                        <a:pt x="39483" y="43893"/>
                        <a:pt x="39958" y="43893"/>
                      </a:cubicBezTo>
                      <a:cubicBezTo>
                        <a:pt x="40281" y="43893"/>
                        <a:pt x="40583" y="43853"/>
                        <a:pt x="40702" y="43752"/>
                      </a:cubicBezTo>
                      <a:cubicBezTo>
                        <a:pt x="40840" y="43665"/>
                        <a:pt x="40986" y="43622"/>
                        <a:pt x="41117" y="43622"/>
                      </a:cubicBezTo>
                      <a:cubicBezTo>
                        <a:pt x="41301" y="43622"/>
                        <a:pt x="41459" y="43707"/>
                        <a:pt x="41532" y="43875"/>
                      </a:cubicBezTo>
                      <a:lnTo>
                        <a:pt x="41948" y="43792"/>
                      </a:lnTo>
                      <a:lnTo>
                        <a:pt x="43526" y="43586"/>
                      </a:lnTo>
                      <a:cubicBezTo>
                        <a:pt x="44230" y="44374"/>
                        <a:pt x="44440" y="45038"/>
                        <a:pt x="44440" y="45204"/>
                      </a:cubicBezTo>
                      <a:cubicBezTo>
                        <a:pt x="44440" y="45370"/>
                        <a:pt x="44895" y="45995"/>
                        <a:pt x="45187" y="46078"/>
                      </a:cubicBezTo>
                      <a:cubicBezTo>
                        <a:pt x="45476" y="46161"/>
                        <a:pt x="45725" y="47158"/>
                        <a:pt x="45809" y="47407"/>
                      </a:cubicBezTo>
                      <a:cubicBezTo>
                        <a:pt x="45892" y="47656"/>
                        <a:pt x="46765" y="49191"/>
                        <a:pt x="46971" y="49816"/>
                      </a:cubicBezTo>
                      <a:cubicBezTo>
                        <a:pt x="47138" y="50437"/>
                        <a:pt x="47885" y="51683"/>
                        <a:pt x="48051" y="52015"/>
                      </a:cubicBezTo>
                      <a:cubicBezTo>
                        <a:pt x="48261" y="52348"/>
                        <a:pt x="48383" y="53344"/>
                        <a:pt x="48383" y="53594"/>
                      </a:cubicBezTo>
                      <a:cubicBezTo>
                        <a:pt x="48383" y="53833"/>
                        <a:pt x="48922" y="54344"/>
                        <a:pt x="49258" y="54344"/>
                      </a:cubicBezTo>
                      <a:cubicBezTo>
                        <a:pt x="49272" y="54344"/>
                        <a:pt x="49285" y="54343"/>
                        <a:pt x="49297" y="54341"/>
                      </a:cubicBezTo>
                      <a:cubicBezTo>
                        <a:pt x="49673" y="54341"/>
                        <a:pt x="50377" y="52099"/>
                        <a:pt x="50543" y="51268"/>
                      </a:cubicBezTo>
                      <a:cubicBezTo>
                        <a:pt x="50709" y="50480"/>
                        <a:pt x="51291" y="49773"/>
                        <a:pt x="51417" y="49773"/>
                      </a:cubicBezTo>
                      <a:cubicBezTo>
                        <a:pt x="51583" y="49773"/>
                        <a:pt x="51706" y="49318"/>
                        <a:pt x="51706" y="49151"/>
                      </a:cubicBezTo>
                      <a:cubicBezTo>
                        <a:pt x="51706" y="48985"/>
                        <a:pt x="52620" y="48985"/>
                        <a:pt x="52703" y="48776"/>
                      </a:cubicBezTo>
                      <a:cubicBezTo>
                        <a:pt x="52786" y="48527"/>
                        <a:pt x="53035" y="47075"/>
                        <a:pt x="53367" y="46826"/>
                      </a:cubicBezTo>
                      <a:cubicBezTo>
                        <a:pt x="53700" y="46616"/>
                        <a:pt x="54823" y="45869"/>
                        <a:pt x="55238" y="45746"/>
                      </a:cubicBezTo>
                      <a:cubicBezTo>
                        <a:pt x="55263" y="45737"/>
                        <a:pt x="55290" y="45733"/>
                        <a:pt x="55320" y="45733"/>
                      </a:cubicBezTo>
                      <a:cubicBezTo>
                        <a:pt x="55744" y="45733"/>
                        <a:pt x="56664" y="46521"/>
                        <a:pt x="56856" y="46909"/>
                      </a:cubicBezTo>
                      <a:cubicBezTo>
                        <a:pt x="57105" y="47281"/>
                        <a:pt x="57314" y="48361"/>
                        <a:pt x="57231" y="48527"/>
                      </a:cubicBezTo>
                      <a:cubicBezTo>
                        <a:pt x="57148" y="48693"/>
                        <a:pt x="57730" y="49567"/>
                        <a:pt x="58311" y="49567"/>
                      </a:cubicBezTo>
                      <a:cubicBezTo>
                        <a:pt x="58849" y="49567"/>
                        <a:pt x="59016" y="50271"/>
                        <a:pt x="59016" y="50520"/>
                      </a:cubicBezTo>
                      <a:cubicBezTo>
                        <a:pt x="59059" y="50769"/>
                        <a:pt x="59763" y="51477"/>
                        <a:pt x="59889" y="51809"/>
                      </a:cubicBezTo>
                      <a:cubicBezTo>
                        <a:pt x="60056" y="52142"/>
                        <a:pt x="60012" y="53012"/>
                        <a:pt x="59889" y="53222"/>
                      </a:cubicBezTo>
                      <a:cubicBezTo>
                        <a:pt x="59806" y="53428"/>
                        <a:pt x="59889" y="54590"/>
                        <a:pt x="59972" y="54923"/>
                      </a:cubicBezTo>
                      <a:cubicBezTo>
                        <a:pt x="60095" y="55255"/>
                        <a:pt x="61757" y="56916"/>
                        <a:pt x="62381" y="57458"/>
                      </a:cubicBezTo>
                      <a:cubicBezTo>
                        <a:pt x="62464" y="57524"/>
                        <a:pt x="62542" y="57554"/>
                        <a:pt x="62612" y="57554"/>
                      </a:cubicBezTo>
                      <a:cubicBezTo>
                        <a:pt x="63070" y="57554"/>
                        <a:pt x="63251" y="56317"/>
                        <a:pt x="62963" y="55919"/>
                      </a:cubicBezTo>
                      <a:cubicBezTo>
                        <a:pt x="62670" y="55421"/>
                        <a:pt x="61551" y="54301"/>
                        <a:pt x="61302" y="53969"/>
                      </a:cubicBezTo>
                      <a:cubicBezTo>
                        <a:pt x="61052" y="53637"/>
                        <a:pt x="61009" y="52265"/>
                        <a:pt x="61092" y="51893"/>
                      </a:cubicBezTo>
                      <a:cubicBezTo>
                        <a:pt x="61111" y="51806"/>
                        <a:pt x="61173" y="51770"/>
                        <a:pt x="61260" y="51770"/>
                      </a:cubicBezTo>
                      <a:cubicBezTo>
                        <a:pt x="61552" y="51770"/>
                        <a:pt x="62135" y="52166"/>
                        <a:pt x="62421" y="52391"/>
                      </a:cubicBezTo>
                      <a:cubicBezTo>
                        <a:pt x="62753" y="52640"/>
                        <a:pt x="63252" y="53261"/>
                        <a:pt x="63252" y="53471"/>
                      </a:cubicBezTo>
                      <a:cubicBezTo>
                        <a:pt x="63252" y="53486"/>
                        <a:pt x="63264" y="53493"/>
                        <a:pt x="63286" y="53493"/>
                      </a:cubicBezTo>
                      <a:cubicBezTo>
                        <a:pt x="63569" y="53493"/>
                        <a:pt x="65501" y="52330"/>
                        <a:pt x="65578" y="51062"/>
                      </a:cubicBezTo>
                      <a:cubicBezTo>
                        <a:pt x="65661" y="49690"/>
                        <a:pt x="66408" y="48155"/>
                        <a:pt x="66451" y="47822"/>
                      </a:cubicBezTo>
                      <a:cubicBezTo>
                        <a:pt x="66535" y="47447"/>
                        <a:pt x="66242" y="46949"/>
                        <a:pt x="66076" y="46949"/>
                      </a:cubicBezTo>
                      <a:cubicBezTo>
                        <a:pt x="65870" y="46909"/>
                        <a:pt x="66408" y="45912"/>
                        <a:pt x="67033" y="45912"/>
                      </a:cubicBezTo>
                      <a:cubicBezTo>
                        <a:pt x="67040" y="45912"/>
                        <a:pt x="67047" y="45913"/>
                        <a:pt x="67055" y="45913"/>
                      </a:cubicBezTo>
                      <a:cubicBezTo>
                        <a:pt x="67689" y="45913"/>
                        <a:pt x="69154" y="44243"/>
                        <a:pt x="69525" y="43586"/>
                      </a:cubicBezTo>
                      <a:cubicBezTo>
                        <a:pt x="69857" y="42922"/>
                        <a:pt x="70605" y="42380"/>
                        <a:pt x="70688" y="42297"/>
                      </a:cubicBezTo>
                      <a:cubicBezTo>
                        <a:pt x="70771" y="42214"/>
                        <a:pt x="71269" y="40636"/>
                        <a:pt x="71352" y="39971"/>
                      </a:cubicBezTo>
                      <a:cubicBezTo>
                        <a:pt x="71435" y="39350"/>
                        <a:pt x="70977" y="38310"/>
                        <a:pt x="70937" y="37978"/>
                      </a:cubicBezTo>
                      <a:cubicBezTo>
                        <a:pt x="70854" y="37645"/>
                        <a:pt x="70312" y="36858"/>
                        <a:pt x="70189" y="36609"/>
                      </a:cubicBezTo>
                      <a:cubicBezTo>
                        <a:pt x="70063" y="36360"/>
                        <a:pt x="69897" y="35446"/>
                        <a:pt x="69980" y="35280"/>
                      </a:cubicBezTo>
                      <a:cubicBezTo>
                        <a:pt x="70063" y="35114"/>
                        <a:pt x="70645" y="34947"/>
                        <a:pt x="70728" y="34781"/>
                      </a:cubicBezTo>
                      <a:cubicBezTo>
                        <a:pt x="70771" y="34655"/>
                        <a:pt x="71435" y="33951"/>
                        <a:pt x="71352" y="33658"/>
                      </a:cubicBezTo>
                      <a:cubicBezTo>
                        <a:pt x="71344" y="33597"/>
                        <a:pt x="71353" y="33571"/>
                        <a:pt x="71375" y="33571"/>
                      </a:cubicBezTo>
                      <a:cubicBezTo>
                        <a:pt x="71472" y="33571"/>
                        <a:pt x="71821" y="34080"/>
                        <a:pt x="72057" y="34283"/>
                      </a:cubicBezTo>
                      <a:cubicBezTo>
                        <a:pt x="72349" y="34532"/>
                        <a:pt x="72681" y="36150"/>
                        <a:pt x="73053" y="36360"/>
                      </a:cubicBezTo>
                      <a:cubicBezTo>
                        <a:pt x="73069" y="36366"/>
                        <a:pt x="73086" y="36370"/>
                        <a:pt x="73105" y="36370"/>
                      </a:cubicBezTo>
                      <a:cubicBezTo>
                        <a:pt x="73546" y="36370"/>
                        <a:pt x="74874" y="34566"/>
                        <a:pt x="74715" y="33409"/>
                      </a:cubicBezTo>
                      <a:cubicBezTo>
                        <a:pt x="74548" y="32163"/>
                        <a:pt x="75130" y="30628"/>
                        <a:pt x="75505" y="30462"/>
                      </a:cubicBezTo>
                      <a:cubicBezTo>
                        <a:pt x="75794" y="30379"/>
                        <a:pt x="76459" y="29382"/>
                        <a:pt x="76957" y="28675"/>
                      </a:cubicBezTo>
                      <a:cubicBezTo>
                        <a:pt x="73678" y="19248"/>
                        <a:pt x="68279" y="10816"/>
                        <a:pt x="61302" y="3965"/>
                      </a:cubicBezTo>
                      <a:cubicBezTo>
                        <a:pt x="61260" y="3985"/>
                        <a:pt x="61218" y="3995"/>
                        <a:pt x="61177" y="3995"/>
                      </a:cubicBezTo>
                      <a:cubicBezTo>
                        <a:pt x="61135" y="3995"/>
                        <a:pt x="61094" y="3985"/>
                        <a:pt x="61052" y="3965"/>
                      </a:cubicBezTo>
                      <a:lnTo>
                        <a:pt x="60511" y="3838"/>
                      </a:lnTo>
                      <a:cubicBezTo>
                        <a:pt x="59597" y="3672"/>
                        <a:pt x="59059" y="2676"/>
                        <a:pt x="59225" y="2470"/>
                      </a:cubicBezTo>
                      <a:cubicBezTo>
                        <a:pt x="59265" y="2386"/>
                        <a:pt x="59265" y="2220"/>
                        <a:pt x="59225" y="2054"/>
                      </a:cubicBezTo>
                      <a:cubicBezTo>
                        <a:pt x="58683" y="1556"/>
                        <a:pt x="58185" y="1141"/>
                        <a:pt x="57647" y="682"/>
                      </a:cubicBezTo>
                      <a:lnTo>
                        <a:pt x="56484" y="682"/>
                      </a:lnTo>
                      <a:cubicBezTo>
                        <a:pt x="55942" y="642"/>
                        <a:pt x="54779" y="267"/>
                        <a:pt x="54573" y="61"/>
                      </a:cubicBezTo>
                      <a:cubicBezTo>
                        <a:pt x="54532" y="19"/>
                        <a:pt x="54470" y="1"/>
                        <a:pt x="543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33"/>
                <p:cNvSpPr/>
                <p:nvPr/>
              </p:nvSpPr>
              <p:spPr>
                <a:xfrm>
                  <a:off x="3630038" y="4286780"/>
                  <a:ext cx="82602" cy="77604"/>
                </a:xfrm>
                <a:custGeom>
                  <a:rect b="b" l="l" r="r" t="t"/>
                  <a:pathLst>
                    <a:path extrusionOk="0" h="3121" w="3322">
                      <a:moveTo>
                        <a:pt x="1788" y="0"/>
                      </a:moveTo>
                      <a:cubicBezTo>
                        <a:pt x="1525" y="0"/>
                        <a:pt x="1122" y="472"/>
                        <a:pt x="1122" y="806"/>
                      </a:cubicBezTo>
                      <a:cubicBezTo>
                        <a:pt x="1162" y="1182"/>
                        <a:pt x="292" y="1348"/>
                        <a:pt x="126" y="1637"/>
                      </a:cubicBezTo>
                      <a:cubicBezTo>
                        <a:pt x="10" y="1940"/>
                        <a:pt x="0" y="2141"/>
                        <a:pt x="126" y="2141"/>
                      </a:cubicBezTo>
                      <a:cubicBezTo>
                        <a:pt x="138" y="2141"/>
                        <a:pt x="151" y="2139"/>
                        <a:pt x="165" y="2136"/>
                      </a:cubicBezTo>
                      <a:cubicBezTo>
                        <a:pt x="169" y="2135"/>
                        <a:pt x="174" y="2134"/>
                        <a:pt x="179" y="2134"/>
                      </a:cubicBezTo>
                      <a:cubicBezTo>
                        <a:pt x="374" y="2134"/>
                        <a:pt x="1206" y="2888"/>
                        <a:pt x="1245" y="3092"/>
                      </a:cubicBezTo>
                      <a:cubicBezTo>
                        <a:pt x="1255" y="3112"/>
                        <a:pt x="1274" y="3120"/>
                        <a:pt x="1301" y="3120"/>
                      </a:cubicBezTo>
                      <a:cubicBezTo>
                        <a:pt x="1508" y="3120"/>
                        <a:pt x="2172" y="2624"/>
                        <a:pt x="2574" y="2551"/>
                      </a:cubicBezTo>
                      <a:cubicBezTo>
                        <a:pt x="3033" y="2511"/>
                        <a:pt x="3322" y="1265"/>
                        <a:pt x="2950" y="1182"/>
                      </a:cubicBezTo>
                      <a:cubicBezTo>
                        <a:pt x="2574" y="1099"/>
                        <a:pt x="2159" y="142"/>
                        <a:pt x="1870" y="19"/>
                      </a:cubicBezTo>
                      <a:cubicBezTo>
                        <a:pt x="1845" y="6"/>
                        <a:pt x="1817" y="0"/>
                        <a:pt x="17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33"/>
                <p:cNvSpPr/>
                <p:nvPr/>
              </p:nvSpPr>
              <p:spPr>
                <a:xfrm>
                  <a:off x="3581724" y="4494605"/>
                  <a:ext cx="61765" cy="87326"/>
                </a:xfrm>
                <a:custGeom>
                  <a:rect b="b" l="l" r="r" t="t"/>
                  <a:pathLst>
                    <a:path extrusionOk="0" h="3512" w="2484">
                      <a:moveTo>
                        <a:pt x="1722" y="1"/>
                      </a:moveTo>
                      <a:cubicBezTo>
                        <a:pt x="1191" y="1"/>
                        <a:pt x="1" y="1620"/>
                        <a:pt x="241" y="2582"/>
                      </a:cubicBezTo>
                      <a:cubicBezTo>
                        <a:pt x="406" y="3215"/>
                        <a:pt x="571" y="3411"/>
                        <a:pt x="712" y="3411"/>
                      </a:cubicBezTo>
                      <a:cubicBezTo>
                        <a:pt x="784" y="3411"/>
                        <a:pt x="849" y="3360"/>
                        <a:pt x="906" y="3290"/>
                      </a:cubicBezTo>
                      <a:cubicBezTo>
                        <a:pt x="934" y="3241"/>
                        <a:pt x="999" y="3222"/>
                        <a:pt x="1084" y="3222"/>
                      </a:cubicBezTo>
                      <a:cubicBezTo>
                        <a:pt x="1365" y="3222"/>
                        <a:pt x="1867" y="3432"/>
                        <a:pt x="2025" y="3496"/>
                      </a:cubicBezTo>
                      <a:cubicBezTo>
                        <a:pt x="2058" y="3507"/>
                        <a:pt x="2086" y="3512"/>
                        <a:pt x="2110" y="3512"/>
                      </a:cubicBezTo>
                      <a:cubicBezTo>
                        <a:pt x="2270" y="3512"/>
                        <a:pt x="2242" y="3281"/>
                        <a:pt x="2025" y="2958"/>
                      </a:cubicBezTo>
                      <a:cubicBezTo>
                        <a:pt x="1819" y="2625"/>
                        <a:pt x="2025" y="1463"/>
                        <a:pt x="2275" y="1380"/>
                      </a:cubicBezTo>
                      <a:cubicBezTo>
                        <a:pt x="2484" y="1296"/>
                        <a:pt x="2235" y="90"/>
                        <a:pt x="1776" y="7"/>
                      </a:cubicBezTo>
                      <a:cubicBezTo>
                        <a:pt x="1759" y="3"/>
                        <a:pt x="174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33"/>
                <p:cNvSpPr/>
                <p:nvPr/>
              </p:nvSpPr>
              <p:spPr>
                <a:xfrm>
                  <a:off x="3454438" y="4419238"/>
                  <a:ext cx="126016" cy="167317"/>
                </a:xfrm>
                <a:custGeom>
                  <a:rect b="b" l="l" r="r" t="t"/>
                  <a:pathLst>
                    <a:path extrusionOk="0" h="6729" w="5068">
                      <a:moveTo>
                        <a:pt x="3827" y="1"/>
                      </a:moveTo>
                      <a:cubicBezTo>
                        <a:pt x="3375" y="1"/>
                        <a:pt x="2134" y="2637"/>
                        <a:pt x="1247" y="3121"/>
                      </a:cubicBezTo>
                      <a:cubicBezTo>
                        <a:pt x="333" y="3620"/>
                        <a:pt x="1" y="5324"/>
                        <a:pt x="250" y="5696"/>
                      </a:cubicBezTo>
                      <a:cubicBezTo>
                        <a:pt x="499" y="6112"/>
                        <a:pt x="2410" y="6321"/>
                        <a:pt x="2742" y="6610"/>
                      </a:cubicBezTo>
                      <a:cubicBezTo>
                        <a:pt x="2840" y="6696"/>
                        <a:pt x="2942" y="6728"/>
                        <a:pt x="3042" y="6728"/>
                      </a:cubicBezTo>
                      <a:cubicBezTo>
                        <a:pt x="3281" y="6728"/>
                        <a:pt x="3510" y="6546"/>
                        <a:pt x="3656" y="6487"/>
                      </a:cubicBezTo>
                      <a:cubicBezTo>
                        <a:pt x="3865" y="6444"/>
                        <a:pt x="3782" y="6321"/>
                        <a:pt x="3739" y="6278"/>
                      </a:cubicBezTo>
                      <a:cubicBezTo>
                        <a:pt x="3656" y="6238"/>
                        <a:pt x="4403" y="5447"/>
                        <a:pt x="4486" y="4949"/>
                      </a:cubicBezTo>
                      <a:cubicBezTo>
                        <a:pt x="4613" y="4450"/>
                        <a:pt x="4736" y="3663"/>
                        <a:pt x="4779" y="3248"/>
                      </a:cubicBezTo>
                      <a:cubicBezTo>
                        <a:pt x="4862" y="2789"/>
                        <a:pt x="4945" y="1460"/>
                        <a:pt x="4985" y="1171"/>
                      </a:cubicBezTo>
                      <a:cubicBezTo>
                        <a:pt x="5068" y="922"/>
                        <a:pt x="4280" y="131"/>
                        <a:pt x="3865" y="8"/>
                      </a:cubicBezTo>
                      <a:cubicBezTo>
                        <a:pt x="3853" y="3"/>
                        <a:pt x="3840" y="1"/>
                        <a:pt x="382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33"/>
                <p:cNvSpPr/>
                <p:nvPr/>
              </p:nvSpPr>
              <p:spPr>
                <a:xfrm>
                  <a:off x="3400754" y="4612666"/>
                  <a:ext cx="128826" cy="44334"/>
                </a:xfrm>
                <a:custGeom>
                  <a:rect b="b" l="l" r="r" t="t"/>
                  <a:pathLst>
                    <a:path extrusionOk="0" h="1783" w="5181">
                      <a:moveTo>
                        <a:pt x="1259" y="1"/>
                      </a:moveTo>
                      <a:cubicBezTo>
                        <a:pt x="675" y="1"/>
                        <a:pt x="149" y="306"/>
                        <a:pt x="83" y="536"/>
                      </a:cubicBezTo>
                      <a:cubicBezTo>
                        <a:pt x="0" y="785"/>
                        <a:pt x="2868" y="1240"/>
                        <a:pt x="3821" y="1489"/>
                      </a:cubicBezTo>
                      <a:cubicBezTo>
                        <a:pt x="4422" y="1681"/>
                        <a:pt x="4879" y="1783"/>
                        <a:pt x="5063" y="1783"/>
                      </a:cubicBezTo>
                      <a:cubicBezTo>
                        <a:pt x="5159" y="1783"/>
                        <a:pt x="5181" y="1755"/>
                        <a:pt x="5110" y="1698"/>
                      </a:cubicBezTo>
                      <a:cubicBezTo>
                        <a:pt x="4901" y="1532"/>
                        <a:pt x="2452" y="369"/>
                        <a:pt x="1745" y="77"/>
                      </a:cubicBezTo>
                      <a:cubicBezTo>
                        <a:pt x="1584" y="23"/>
                        <a:pt x="1419" y="1"/>
                        <a:pt x="12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33"/>
                <p:cNvSpPr/>
                <p:nvPr/>
              </p:nvSpPr>
              <p:spPr>
                <a:xfrm>
                  <a:off x="3565984" y="4117397"/>
                  <a:ext cx="26183" cy="44011"/>
                </a:xfrm>
                <a:custGeom>
                  <a:rect b="b" l="l" r="r" t="t"/>
                  <a:pathLst>
                    <a:path extrusionOk="0" h="1770" w="1053">
                      <a:moveTo>
                        <a:pt x="353" y="1"/>
                      </a:moveTo>
                      <a:cubicBezTo>
                        <a:pt x="316" y="1"/>
                        <a:pt x="281" y="19"/>
                        <a:pt x="250" y="60"/>
                      </a:cubicBezTo>
                      <a:cubicBezTo>
                        <a:pt x="0" y="392"/>
                        <a:pt x="166" y="1266"/>
                        <a:pt x="250" y="1555"/>
                      </a:cubicBezTo>
                      <a:cubicBezTo>
                        <a:pt x="311" y="1696"/>
                        <a:pt x="401" y="1769"/>
                        <a:pt x="500" y="1769"/>
                      </a:cubicBezTo>
                      <a:cubicBezTo>
                        <a:pt x="607" y="1769"/>
                        <a:pt x="725" y="1686"/>
                        <a:pt x="831" y="1515"/>
                      </a:cubicBezTo>
                      <a:cubicBezTo>
                        <a:pt x="1053" y="1219"/>
                        <a:pt x="650" y="1"/>
                        <a:pt x="3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33"/>
                <p:cNvSpPr/>
                <p:nvPr/>
              </p:nvSpPr>
              <p:spPr>
                <a:xfrm>
                  <a:off x="3594032" y="4210667"/>
                  <a:ext cx="40132" cy="49780"/>
                </a:xfrm>
                <a:custGeom>
                  <a:rect b="b" l="l" r="r" t="t"/>
                  <a:pathLst>
                    <a:path extrusionOk="0" h="2002" w="1614">
                      <a:moveTo>
                        <a:pt x="558" y="1"/>
                      </a:moveTo>
                      <a:cubicBezTo>
                        <a:pt x="1" y="1"/>
                        <a:pt x="88" y="1758"/>
                        <a:pt x="367" y="1957"/>
                      </a:cubicBezTo>
                      <a:cubicBezTo>
                        <a:pt x="398" y="1987"/>
                        <a:pt x="434" y="2001"/>
                        <a:pt x="476" y="2001"/>
                      </a:cubicBezTo>
                      <a:cubicBezTo>
                        <a:pt x="771" y="2001"/>
                        <a:pt x="1301" y="1290"/>
                        <a:pt x="1447" y="960"/>
                      </a:cubicBezTo>
                      <a:cubicBezTo>
                        <a:pt x="1613" y="588"/>
                        <a:pt x="1241" y="130"/>
                        <a:pt x="617" y="7"/>
                      </a:cubicBezTo>
                      <a:cubicBezTo>
                        <a:pt x="596" y="3"/>
                        <a:pt x="577" y="1"/>
                        <a:pt x="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33"/>
                <p:cNvSpPr/>
                <p:nvPr/>
              </p:nvSpPr>
              <p:spPr>
                <a:xfrm>
                  <a:off x="3708264" y="4494804"/>
                  <a:ext cx="61218" cy="31255"/>
                </a:xfrm>
                <a:custGeom>
                  <a:rect b="b" l="l" r="r" t="t"/>
                  <a:pathLst>
                    <a:path extrusionOk="0" h="1257" w="2462">
                      <a:moveTo>
                        <a:pt x="1370" y="0"/>
                      </a:moveTo>
                      <a:cubicBezTo>
                        <a:pt x="681" y="0"/>
                        <a:pt x="1" y="295"/>
                        <a:pt x="53" y="996"/>
                      </a:cubicBezTo>
                      <a:cubicBezTo>
                        <a:pt x="312" y="1169"/>
                        <a:pt x="675" y="1257"/>
                        <a:pt x="1042" y="1257"/>
                      </a:cubicBezTo>
                      <a:cubicBezTo>
                        <a:pt x="1733" y="1257"/>
                        <a:pt x="2434" y="943"/>
                        <a:pt x="2462" y="292"/>
                      </a:cubicBezTo>
                      <a:cubicBezTo>
                        <a:pt x="2197" y="105"/>
                        <a:pt x="1782" y="0"/>
                        <a:pt x="13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33"/>
                <p:cNvSpPr/>
                <p:nvPr/>
              </p:nvSpPr>
              <p:spPr>
                <a:xfrm>
                  <a:off x="3680663" y="3904077"/>
                  <a:ext cx="103289" cy="103787"/>
                </a:xfrm>
                <a:custGeom>
                  <a:rect b="b" l="l" r="r" t="t"/>
                  <a:pathLst>
                    <a:path extrusionOk="0" h="4174" w="4154">
                      <a:moveTo>
                        <a:pt x="3655" y="0"/>
                      </a:moveTo>
                      <a:cubicBezTo>
                        <a:pt x="3362" y="209"/>
                        <a:pt x="3030" y="459"/>
                        <a:pt x="2864" y="625"/>
                      </a:cubicBezTo>
                      <a:cubicBezTo>
                        <a:pt x="2532" y="914"/>
                        <a:pt x="1163" y="1788"/>
                        <a:pt x="748" y="2077"/>
                      </a:cubicBezTo>
                      <a:cubicBezTo>
                        <a:pt x="455" y="2286"/>
                        <a:pt x="289" y="2824"/>
                        <a:pt x="372" y="3034"/>
                      </a:cubicBezTo>
                      <a:lnTo>
                        <a:pt x="249" y="3034"/>
                      </a:lnTo>
                      <a:cubicBezTo>
                        <a:pt x="0" y="3034"/>
                        <a:pt x="0" y="3987"/>
                        <a:pt x="249" y="4153"/>
                      </a:cubicBezTo>
                      <a:cubicBezTo>
                        <a:pt x="270" y="4167"/>
                        <a:pt x="293" y="4173"/>
                        <a:pt x="318" y="4173"/>
                      </a:cubicBezTo>
                      <a:cubicBezTo>
                        <a:pt x="599" y="4173"/>
                        <a:pt x="1147" y="3389"/>
                        <a:pt x="1452" y="3200"/>
                      </a:cubicBezTo>
                      <a:cubicBezTo>
                        <a:pt x="1724" y="3028"/>
                        <a:pt x="2193" y="2885"/>
                        <a:pt x="2421" y="2885"/>
                      </a:cubicBezTo>
                      <a:cubicBezTo>
                        <a:pt x="2471" y="2885"/>
                        <a:pt x="2510" y="2892"/>
                        <a:pt x="2532" y="2907"/>
                      </a:cubicBezTo>
                      <a:cubicBezTo>
                        <a:pt x="2546" y="2922"/>
                        <a:pt x="2576" y="2929"/>
                        <a:pt x="2618" y="2929"/>
                      </a:cubicBezTo>
                      <a:cubicBezTo>
                        <a:pt x="2818" y="2929"/>
                        <a:pt x="3298" y="2774"/>
                        <a:pt x="3778" y="2535"/>
                      </a:cubicBezTo>
                      <a:cubicBezTo>
                        <a:pt x="3904" y="2492"/>
                        <a:pt x="4027" y="2326"/>
                        <a:pt x="4153" y="2120"/>
                      </a:cubicBezTo>
                      <a:cubicBezTo>
                        <a:pt x="3987" y="1372"/>
                        <a:pt x="3821" y="708"/>
                        <a:pt x="365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33"/>
                <p:cNvSpPr/>
                <p:nvPr/>
              </p:nvSpPr>
              <p:spPr>
                <a:xfrm>
                  <a:off x="3279187" y="4438782"/>
                  <a:ext cx="2859" cy="2312"/>
                </a:xfrm>
                <a:custGeom>
                  <a:rect b="b" l="l" r="r" t="t"/>
                  <a:pathLst>
                    <a:path extrusionOk="0" h="93" w="115">
                      <a:moveTo>
                        <a:pt x="5" y="0"/>
                      </a:moveTo>
                      <a:cubicBezTo>
                        <a:pt x="0" y="0"/>
                        <a:pt x="32" y="31"/>
                        <a:pt x="115" y="93"/>
                      </a:cubicBezTo>
                      <a:cubicBezTo>
                        <a:pt x="52" y="31"/>
                        <a:pt x="10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33"/>
                <p:cNvSpPr/>
                <p:nvPr/>
              </p:nvSpPr>
              <p:spPr>
                <a:xfrm>
                  <a:off x="3282022" y="4432168"/>
                  <a:ext cx="119153" cy="152597"/>
                </a:xfrm>
                <a:custGeom>
                  <a:rect b="b" l="l" r="r" t="t"/>
                  <a:pathLst>
                    <a:path extrusionOk="0" h="6137" w="4792">
                      <a:moveTo>
                        <a:pt x="1" y="359"/>
                      </a:moveTo>
                      <a:lnTo>
                        <a:pt x="1" y="359"/>
                      </a:lnTo>
                      <a:cubicBezTo>
                        <a:pt x="18" y="371"/>
                        <a:pt x="35" y="380"/>
                        <a:pt x="52" y="387"/>
                      </a:cubicBezTo>
                      <a:lnTo>
                        <a:pt x="52" y="387"/>
                      </a:lnTo>
                      <a:cubicBezTo>
                        <a:pt x="34" y="376"/>
                        <a:pt x="16" y="367"/>
                        <a:pt x="1" y="359"/>
                      </a:cubicBezTo>
                      <a:close/>
                      <a:moveTo>
                        <a:pt x="632" y="1"/>
                      </a:moveTo>
                      <a:cubicBezTo>
                        <a:pt x="536" y="1"/>
                        <a:pt x="332" y="398"/>
                        <a:pt x="114" y="398"/>
                      </a:cubicBezTo>
                      <a:cubicBezTo>
                        <a:pt x="94" y="398"/>
                        <a:pt x="73" y="394"/>
                        <a:pt x="52" y="387"/>
                      </a:cubicBezTo>
                      <a:lnTo>
                        <a:pt x="52" y="387"/>
                      </a:lnTo>
                      <a:cubicBezTo>
                        <a:pt x="231" y="490"/>
                        <a:pt x="542" y="722"/>
                        <a:pt x="954" y="1023"/>
                      </a:cubicBezTo>
                      <a:cubicBezTo>
                        <a:pt x="1828" y="1648"/>
                        <a:pt x="3489" y="5801"/>
                        <a:pt x="3862" y="6090"/>
                      </a:cubicBezTo>
                      <a:cubicBezTo>
                        <a:pt x="3902" y="6122"/>
                        <a:pt x="3945" y="6136"/>
                        <a:pt x="3990" y="6136"/>
                      </a:cubicBezTo>
                      <a:cubicBezTo>
                        <a:pt x="4353" y="6136"/>
                        <a:pt x="4791" y="5152"/>
                        <a:pt x="4569" y="4595"/>
                      </a:cubicBezTo>
                      <a:cubicBezTo>
                        <a:pt x="4320" y="4013"/>
                        <a:pt x="3406" y="2977"/>
                        <a:pt x="2616" y="2352"/>
                      </a:cubicBezTo>
                      <a:lnTo>
                        <a:pt x="2283" y="1854"/>
                      </a:lnTo>
                      <a:lnTo>
                        <a:pt x="1951" y="1272"/>
                      </a:lnTo>
                      <a:cubicBezTo>
                        <a:pt x="1662" y="691"/>
                        <a:pt x="748" y="193"/>
                        <a:pt x="665" y="26"/>
                      </a:cubicBezTo>
                      <a:cubicBezTo>
                        <a:pt x="656" y="9"/>
                        <a:pt x="645" y="1"/>
                        <a:pt x="6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33"/>
                <p:cNvSpPr/>
                <p:nvPr/>
              </p:nvSpPr>
              <p:spPr>
                <a:xfrm>
                  <a:off x="3063679" y="4367965"/>
                  <a:ext cx="41748" cy="43936"/>
                </a:xfrm>
                <a:custGeom>
                  <a:rect b="b" l="l" r="r" t="t"/>
                  <a:pathLst>
                    <a:path extrusionOk="0" h="1767" w="1679">
                      <a:moveTo>
                        <a:pt x="824" y="1"/>
                      </a:moveTo>
                      <a:cubicBezTo>
                        <a:pt x="607" y="1"/>
                        <a:pt x="367" y="178"/>
                        <a:pt x="226" y="492"/>
                      </a:cubicBezTo>
                      <a:cubicBezTo>
                        <a:pt x="1" y="943"/>
                        <a:pt x="1168" y="1767"/>
                        <a:pt x="1486" y="1767"/>
                      </a:cubicBezTo>
                      <a:cubicBezTo>
                        <a:pt x="1519" y="1767"/>
                        <a:pt x="1543" y="1757"/>
                        <a:pt x="1555" y="1738"/>
                      </a:cubicBezTo>
                      <a:cubicBezTo>
                        <a:pt x="1678" y="1489"/>
                        <a:pt x="1346" y="366"/>
                        <a:pt x="1097" y="116"/>
                      </a:cubicBezTo>
                      <a:cubicBezTo>
                        <a:pt x="1018" y="38"/>
                        <a:pt x="923" y="1"/>
                        <a:pt x="82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33"/>
                <p:cNvSpPr/>
                <p:nvPr/>
              </p:nvSpPr>
              <p:spPr>
                <a:xfrm>
                  <a:off x="2579799" y="4720382"/>
                  <a:ext cx="99162" cy="230175"/>
                </a:xfrm>
                <a:custGeom>
                  <a:rect b="b" l="l" r="r" t="t"/>
                  <a:pathLst>
                    <a:path extrusionOk="0" h="9257" w="3988">
                      <a:moveTo>
                        <a:pt x="3190" y="0"/>
                      </a:moveTo>
                      <a:cubicBezTo>
                        <a:pt x="3030" y="0"/>
                        <a:pt x="2703" y="501"/>
                        <a:pt x="2575" y="855"/>
                      </a:cubicBezTo>
                      <a:cubicBezTo>
                        <a:pt x="2449" y="1310"/>
                        <a:pt x="1163" y="2267"/>
                        <a:pt x="871" y="2639"/>
                      </a:cubicBezTo>
                      <a:cubicBezTo>
                        <a:pt x="582" y="3055"/>
                        <a:pt x="249" y="4384"/>
                        <a:pt x="372" y="4633"/>
                      </a:cubicBezTo>
                      <a:cubicBezTo>
                        <a:pt x="499" y="4842"/>
                        <a:pt x="249" y="5756"/>
                        <a:pt x="123" y="6005"/>
                      </a:cubicBezTo>
                      <a:cubicBezTo>
                        <a:pt x="0" y="6254"/>
                        <a:pt x="415" y="7955"/>
                        <a:pt x="455" y="8454"/>
                      </a:cubicBezTo>
                      <a:cubicBezTo>
                        <a:pt x="531" y="8905"/>
                        <a:pt x="1356" y="9256"/>
                        <a:pt x="1728" y="9256"/>
                      </a:cubicBezTo>
                      <a:cubicBezTo>
                        <a:pt x="1766" y="9256"/>
                        <a:pt x="1800" y="9252"/>
                        <a:pt x="1828" y="9245"/>
                      </a:cubicBezTo>
                      <a:cubicBezTo>
                        <a:pt x="2117" y="9161"/>
                        <a:pt x="2907" y="7666"/>
                        <a:pt x="3030" y="7251"/>
                      </a:cubicBezTo>
                      <a:cubicBezTo>
                        <a:pt x="3157" y="6836"/>
                        <a:pt x="3240" y="5922"/>
                        <a:pt x="3240" y="5673"/>
                      </a:cubicBezTo>
                      <a:cubicBezTo>
                        <a:pt x="3240" y="5463"/>
                        <a:pt x="3363" y="4965"/>
                        <a:pt x="3489" y="4925"/>
                      </a:cubicBezTo>
                      <a:cubicBezTo>
                        <a:pt x="3572" y="4842"/>
                        <a:pt x="3778" y="4344"/>
                        <a:pt x="3904" y="3802"/>
                      </a:cubicBezTo>
                      <a:cubicBezTo>
                        <a:pt x="3987" y="3221"/>
                        <a:pt x="3279" y="606"/>
                        <a:pt x="3279" y="147"/>
                      </a:cubicBezTo>
                      <a:cubicBezTo>
                        <a:pt x="3270" y="44"/>
                        <a:pt x="3238" y="0"/>
                        <a:pt x="31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33"/>
                <p:cNvSpPr/>
                <p:nvPr/>
              </p:nvSpPr>
              <p:spPr>
                <a:xfrm>
                  <a:off x="1343592" y="2859980"/>
                  <a:ext cx="670112" cy="605985"/>
                </a:xfrm>
                <a:custGeom>
                  <a:rect b="b" l="l" r="r" t="t"/>
                  <a:pathLst>
                    <a:path extrusionOk="0" h="24371" w="26950">
                      <a:moveTo>
                        <a:pt x="19282" y="1"/>
                      </a:moveTo>
                      <a:cubicBezTo>
                        <a:pt x="18948" y="1"/>
                        <a:pt x="17326" y="503"/>
                        <a:pt x="16494" y="503"/>
                      </a:cubicBezTo>
                      <a:cubicBezTo>
                        <a:pt x="16464" y="503"/>
                        <a:pt x="16435" y="503"/>
                        <a:pt x="16408" y="501"/>
                      </a:cubicBezTo>
                      <a:cubicBezTo>
                        <a:pt x="16249" y="493"/>
                        <a:pt x="16050" y="490"/>
                        <a:pt x="15828" y="490"/>
                      </a:cubicBezTo>
                      <a:cubicBezTo>
                        <a:pt x="14832" y="490"/>
                        <a:pt x="13374" y="564"/>
                        <a:pt x="13002" y="667"/>
                      </a:cubicBezTo>
                      <a:cubicBezTo>
                        <a:pt x="12544" y="790"/>
                        <a:pt x="12211" y="1664"/>
                        <a:pt x="12294" y="1996"/>
                      </a:cubicBezTo>
                      <a:cubicBezTo>
                        <a:pt x="12338" y="2286"/>
                        <a:pt x="10261" y="2286"/>
                        <a:pt x="9596" y="2329"/>
                      </a:cubicBezTo>
                      <a:cubicBezTo>
                        <a:pt x="8932" y="2329"/>
                        <a:pt x="5443" y="3076"/>
                        <a:pt x="4530" y="3575"/>
                      </a:cubicBezTo>
                      <a:cubicBezTo>
                        <a:pt x="3616" y="4073"/>
                        <a:pt x="2908" y="5359"/>
                        <a:pt x="3201" y="5402"/>
                      </a:cubicBezTo>
                      <a:cubicBezTo>
                        <a:pt x="3490" y="5402"/>
                        <a:pt x="2702" y="6150"/>
                        <a:pt x="2204" y="6316"/>
                      </a:cubicBezTo>
                      <a:cubicBezTo>
                        <a:pt x="1705" y="6482"/>
                        <a:pt x="542" y="6565"/>
                        <a:pt x="250" y="6814"/>
                      </a:cubicBezTo>
                      <a:cubicBezTo>
                        <a:pt x="1" y="7103"/>
                        <a:pt x="542" y="7269"/>
                        <a:pt x="665" y="7479"/>
                      </a:cubicBezTo>
                      <a:cubicBezTo>
                        <a:pt x="692" y="7514"/>
                        <a:pt x="726" y="7527"/>
                        <a:pt x="766" y="7527"/>
                      </a:cubicBezTo>
                      <a:cubicBezTo>
                        <a:pt x="876" y="7527"/>
                        <a:pt x="1031" y="7431"/>
                        <a:pt x="1209" y="7431"/>
                      </a:cubicBezTo>
                      <a:cubicBezTo>
                        <a:pt x="1275" y="7431"/>
                        <a:pt x="1343" y="7444"/>
                        <a:pt x="1413" y="7479"/>
                      </a:cubicBezTo>
                      <a:cubicBezTo>
                        <a:pt x="1705" y="7685"/>
                        <a:pt x="2742" y="7768"/>
                        <a:pt x="2991" y="7851"/>
                      </a:cubicBezTo>
                      <a:cubicBezTo>
                        <a:pt x="3284" y="7977"/>
                        <a:pt x="2161" y="8183"/>
                        <a:pt x="1622" y="8226"/>
                      </a:cubicBezTo>
                      <a:cubicBezTo>
                        <a:pt x="1081" y="8266"/>
                        <a:pt x="1207" y="9306"/>
                        <a:pt x="1622" y="9472"/>
                      </a:cubicBezTo>
                      <a:cubicBezTo>
                        <a:pt x="1922" y="9553"/>
                        <a:pt x="2510" y="9653"/>
                        <a:pt x="2902" y="9653"/>
                      </a:cubicBezTo>
                      <a:cubicBezTo>
                        <a:pt x="3105" y="9653"/>
                        <a:pt x="3255" y="9626"/>
                        <a:pt x="3284" y="9555"/>
                      </a:cubicBezTo>
                      <a:cubicBezTo>
                        <a:pt x="3306" y="9526"/>
                        <a:pt x="3364" y="9513"/>
                        <a:pt x="3447" y="9513"/>
                      </a:cubicBezTo>
                      <a:cubicBezTo>
                        <a:pt x="3830" y="9513"/>
                        <a:pt x="4749" y="9776"/>
                        <a:pt x="5194" y="9844"/>
                      </a:cubicBezTo>
                      <a:cubicBezTo>
                        <a:pt x="5732" y="9888"/>
                        <a:pt x="6148" y="11256"/>
                        <a:pt x="6314" y="11589"/>
                      </a:cubicBezTo>
                      <a:cubicBezTo>
                        <a:pt x="6480" y="11881"/>
                        <a:pt x="6523" y="12918"/>
                        <a:pt x="6480" y="13210"/>
                      </a:cubicBezTo>
                      <a:cubicBezTo>
                        <a:pt x="6446" y="13491"/>
                        <a:pt x="7184" y="13920"/>
                        <a:pt x="7512" y="13920"/>
                      </a:cubicBezTo>
                      <a:cubicBezTo>
                        <a:pt x="7571" y="13920"/>
                        <a:pt x="7617" y="13906"/>
                        <a:pt x="7643" y="13875"/>
                      </a:cubicBezTo>
                      <a:cubicBezTo>
                        <a:pt x="7661" y="13856"/>
                        <a:pt x="7677" y="13848"/>
                        <a:pt x="7690" y="13848"/>
                      </a:cubicBezTo>
                      <a:cubicBezTo>
                        <a:pt x="7792" y="13848"/>
                        <a:pt x="7728" y="14332"/>
                        <a:pt x="7392" y="14332"/>
                      </a:cubicBezTo>
                      <a:cubicBezTo>
                        <a:pt x="7380" y="14332"/>
                        <a:pt x="7367" y="14331"/>
                        <a:pt x="7354" y="14330"/>
                      </a:cubicBezTo>
                      <a:cubicBezTo>
                        <a:pt x="7347" y="14329"/>
                        <a:pt x="7341" y="14329"/>
                        <a:pt x="7335" y="14329"/>
                      </a:cubicBezTo>
                      <a:cubicBezTo>
                        <a:pt x="6987" y="14329"/>
                        <a:pt x="7236" y="15456"/>
                        <a:pt x="7726" y="15619"/>
                      </a:cubicBezTo>
                      <a:cubicBezTo>
                        <a:pt x="8224" y="15785"/>
                        <a:pt x="7892" y="16489"/>
                        <a:pt x="7603" y="16739"/>
                      </a:cubicBezTo>
                      <a:cubicBezTo>
                        <a:pt x="7311" y="16948"/>
                        <a:pt x="7477" y="17612"/>
                        <a:pt x="7188" y="17862"/>
                      </a:cubicBezTo>
                      <a:cubicBezTo>
                        <a:pt x="6895" y="18111"/>
                        <a:pt x="8224" y="20437"/>
                        <a:pt x="8224" y="21639"/>
                      </a:cubicBezTo>
                      <a:cubicBezTo>
                        <a:pt x="8184" y="22802"/>
                        <a:pt x="8932" y="23799"/>
                        <a:pt x="9221" y="23799"/>
                      </a:cubicBezTo>
                      <a:cubicBezTo>
                        <a:pt x="9513" y="23799"/>
                        <a:pt x="10510" y="24048"/>
                        <a:pt x="10633" y="24297"/>
                      </a:cubicBezTo>
                      <a:cubicBezTo>
                        <a:pt x="10659" y="24349"/>
                        <a:pt x="10699" y="24370"/>
                        <a:pt x="10749" y="24370"/>
                      </a:cubicBezTo>
                      <a:cubicBezTo>
                        <a:pt x="10937" y="24370"/>
                        <a:pt x="11258" y="24057"/>
                        <a:pt x="11424" y="23925"/>
                      </a:cubicBezTo>
                      <a:cubicBezTo>
                        <a:pt x="11590" y="23716"/>
                        <a:pt x="12005" y="23135"/>
                        <a:pt x="12294" y="22636"/>
                      </a:cubicBezTo>
                      <a:cubicBezTo>
                        <a:pt x="12587" y="22138"/>
                        <a:pt x="13251" y="19729"/>
                        <a:pt x="13374" y="19480"/>
                      </a:cubicBezTo>
                      <a:cubicBezTo>
                        <a:pt x="13457" y="19231"/>
                        <a:pt x="14580" y="19397"/>
                        <a:pt x="14829" y="19274"/>
                      </a:cubicBezTo>
                      <a:cubicBezTo>
                        <a:pt x="15079" y="19148"/>
                        <a:pt x="15826" y="18566"/>
                        <a:pt x="16032" y="18360"/>
                      </a:cubicBezTo>
                      <a:cubicBezTo>
                        <a:pt x="16242" y="18194"/>
                        <a:pt x="17820" y="17529"/>
                        <a:pt x="18275" y="17197"/>
                      </a:cubicBezTo>
                      <a:cubicBezTo>
                        <a:pt x="18733" y="16905"/>
                        <a:pt x="19438" y="15536"/>
                        <a:pt x="19770" y="15244"/>
                      </a:cubicBezTo>
                      <a:cubicBezTo>
                        <a:pt x="20102" y="14954"/>
                        <a:pt x="19604" y="15038"/>
                        <a:pt x="19189" y="14745"/>
                      </a:cubicBezTo>
                      <a:cubicBezTo>
                        <a:pt x="18773" y="14496"/>
                        <a:pt x="18939" y="14164"/>
                        <a:pt x="19066" y="13998"/>
                      </a:cubicBezTo>
                      <a:cubicBezTo>
                        <a:pt x="19083" y="13981"/>
                        <a:pt x="19122" y="13973"/>
                        <a:pt x="19177" y="13973"/>
                      </a:cubicBezTo>
                      <a:cubicBezTo>
                        <a:pt x="19527" y="13973"/>
                        <a:pt x="20540" y="14270"/>
                        <a:pt x="20933" y="14413"/>
                      </a:cubicBezTo>
                      <a:cubicBezTo>
                        <a:pt x="20986" y="14432"/>
                        <a:pt x="21044" y="14441"/>
                        <a:pt x="21104" y="14441"/>
                      </a:cubicBezTo>
                      <a:cubicBezTo>
                        <a:pt x="21567" y="14441"/>
                        <a:pt x="22184" y="13929"/>
                        <a:pt x="21890" y="13708"/>
                      </a:cubicBezTo>
                      <a:cubicBezTo>
                        <a:pt x="21686" y="13580"/>
                        <a:pt x="21670" y="13530"/>
                        <a:pt x="21726" y="13530"/>
                      </a:cubicBezTo>
                      <a:cubicBezTo>
                        <a:pt x="21761" y="13530"/>
                        <a:pt x="21826" y="13550"/>
                        <a:pt x="21890" y="13582"/>
                      </a:cubicBezTo>
                      <a:cubicBezTo>
                        <a:pt x="21901" y="13590"/>
                        <a:pt x="21911" y="13594"/>
                        <a:pt x="21922" y="13594"/>
                      </a:cubicBezTo>
                      <a:cubicBezTo>
                        <a:pt x="22076" y="13594"/>
                        <a:pt x="22211" y="12784"/>
                        <a:pt x="22056" y="12629"/>
                      </a:cubicBezTo>
                      <a:cubicBezTo>
                        <a:pt x="21890" y="12463"/>
                        <a:pt x="23342" y="11383"/>
                        <a:pt x="23093" y="10386"/>
                      </a:cubicBezTo>
                      <a:cubicBezTo>
                        <a:pt x="22843" y="9346"/>
                        <a:pt x="23508" y="8309"/>
                        <a:pt x="23883" y="8309"/>
                      </a:cubicBezTo>
                      <a:cubicBezTo>
                        <a:pt x="24299" y="8309"/>
                        <a:pt x="24172" y="7146"/>
                        <a:pt x="23717" y="7063"/>
                      </a:cubicBezTo>
                      <a:cubicBezTo>
                        <a:pt x="23219" y="6937"/>
                        <a:pt x="23674" y="6854"/>
                        <a:pt x="23840" y="6688"/>
                      </a:cubicBezTo>
                      <a:cubicBezTo>
                        <a:pt x="24006" y="6522"/>
                        <a:pt x="24255" y="5485"/>
                        <a:pt x="24133" y="5319"/>
                      </a:cubicBezTo>
                      <a:cubicBezTo>
                        <a:pt x="24049" y="5110"/>
                        <a:pt x="24880" y="4904"/>
                        <a:pt x="25003" y="4655"/>
                      </a:cubicBezTo>
                      <a:cubicBezTo>
                        <a:pt x="25169" y="4405"/>
                        <a:pt x="26126" y="3990"/>
                        <a:pt x="26458" y="3907"/>
                      </a:cubicBezTo>
                      <a:cubicBezTo>
                        <a:pt x="26783" y="3826"/>
                        <a:pt x="26950" y="2949"/>
                        <a:pt x="26645" y="2949"/>
                      </a:cubicBezTo>
                      <a:cubicBezTo>
                        <a:pt x="26638" y="2949"/>
                        <a:pt x="26632" y="2949"/>
                        <a:pt x="26624" y="2950"/>
                      </a:cubicBezTo>
                      <a:cubicBezTo>
                        <a:pt x="26583" y="2955"/>
                        <a:pt x="26536" y="2957"/>
                        <a:pt x="26483" y="2957"/>
                      </a:cubicBezTo>
                      <a:cubicBezTo>
                        <a:pt x="26050" y="2957"/>
                        <a:pt x="25277" y="2809"/>
                        <a:pt x="25129" y="2661"/>
                      </a:cubicBezTo>
                      <a:cubicBezTo>
                        <a:pt x="25017" y="2520"/>
                        <a:pt x="24336" y="2418"/>
                        <a:pt x="23778" y="2418"/>
                      </a:cubicBezTo>
                      <a:cubicBezTo>
                        <a:pt x="23510" y="2418"/>
                        <a:pt x="23270" y="2441"/>
                        <a:pt x="23136" y="2495"/>
                      </a:cubicBezTo>
                      <a:cubicBezTo>
                        <a:pt x="23108" y="2506"/>
                        <a:pt x="23084" y="2511"/>
                        <a:pt x="23062" y="2511"/>
                      </a:cubicBezTo>
                      <a:cubicBezTo>
                        <a:pt x="22760" y="2511"/>
                        <a:pt x="23048" y="1490"/>
                        <a:pt x="23591" y="1372"/>
                      </a:cubicBezTo>
                      <a:cubicBezTo>
                        <a:pt x="24133" y="1249"/>
                        <a:pt x="23674" y="418"/>
                        <a:pt x="23053" y="418"/>
                      </a:cubicBezTo>
                      <a:cubicBezTo>
                        <a:pt x="22568" y="418"/>
                        <a:pt x="21416" y="273"/>
                        <a:pt x="20855" y="273"/>
                      </a:cubicBezTo>
                      <a:cubicBezTo>
                        <a:pt x="20744" y="273"/>
                        <a:pt x="20656" y="278"/>
                        <a:pt x="20601" y="292"/>
                      </a:cubicBezTo>
                      <a:cubicBezTo>
                        <a:pt x="20560" y="301"/>
                        <a:pt x="20515" y="305"/>
                        <a:pt x="20468" y="305"/>
                      </a:cubicBezTo>
                      <a:cubicBezTo>
                        <a:pt x="20087" y="305"/>
                        <a:pt x="19537" y="38"/>
                        <a:pt x="19315" y="3"/>
                      </a:cubicBezTo>
                      <a:cubicBezTo>
                        <a:pt x="19306" y="1"/>
                        <a:pt x="19295" y="1"/>
                        <a:pt x="1928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33"/>
                <p:cNvSpPr/>
                <p:nvPr/>
              </p:nvSpPr>
              <p:spPr>
                <a:xfrm>
                  <a:off x="2127473" y="2953499"/>
                  <a:ext cx="178207" cy="148220"/>
                </a:xfrm>
                <a:custGeom>
                  <a:rect b="b" l="l" r="r" t="t"/>
                  <a:pathLst>
                    <a:path extrusionOk="0" h="5961" w="7167">
                      <a:moveTo>
                        <a:pt x="3203" y="1"/>
                      </a:moveTo>
                      <a:cubicBezTo>
                        <a:pt x="2725" y="1"/>
                        <a:pt x="2007" y="426"/>
                        <a:pt x="2117" y="684"/>
                      </a:cubicBezTo>
                      <a:cubicBezTo>
                        <a:pt x="2139" y="728"/>
                        <a:pt x="2130" y="745"/>
                        <a:pt x="2098" y="745"/>
                      </a:cubicBezTo>
                      <a:cubicBezTo>
                        <a:pt x="1982" y="745"/>
                        <a:pt x="1557" y="523"/>
                        <a:pt x="1134" y="523"/>
                      </a:cubicBezTo>
                      <a:cubicBezTo>
                        <a:pt x="1002" y="523"/>
                        <a:pt x="870" y="544"/>
                        <a:pt x="748" y="601"/>
                      </a:cubicBezTo>
                      <a:cubicBezTo>
                        <a:pt x="166" y="933"/>
                        <a:pt x="0" y="1973"/>
                        <a:pt x="249" y="2139"/>
                      </a:cubicBezTo>
                      <a:cubicBezTo>
                        <a:pt x="538" y="2262"/>
                        <a:pt x="748" y="3093"/>
                        <a:pt x="748" y="3259"/>
                      </a:cubicBezTo>
                      <a:cubicBezTo>
                        <a:pt x="748" y="3312"/>
                        <a:pt x="863" y="3335"/>
                        <a:pt x="1032" y="3335"/>
                      </a:cubicBezTo>
                      <a:cubicBezTo>
                        <a:pt x="1399" y="3335"/>
                        <a:pt x="2015" y="3224"/>
                        <a:pt x="2243" y="3053"/>
                      </a:cubicBezTo>
                      <a:cubicBezTo>
                        <a:pt x="2268" y="3035"/>
                        <a:pt x="2291" y="3026"/>
                        <a:pt x="2311" y="3026"/>
                      </a:cubicBezTo>
                      <a:cubicBezTo>
                        <a:pt x="2523" y="3026"/>
                        <a:pt x="2467" y="3949"/>
                        <a:pt x="2200" y="4216"/>
                      </a:cubicBezTo>
                      <a:cubicBezTo>
                        <a:pt x="1911" y="4505"/>
                        <a:pt x="2283" y="5130"/>
                        <a:pt x="2615" y="5170"/>
                      </a:cubicBezTo>
                      <a:cubicBezTo>
                        <a:pt x="2947" y="5213"/>
                        <a:pt x="3406" y="5960"/>
                        <a:pt x="3738" y="5960"/>
                      </a:cubicBezTo>
                      <a:cubicBezTo>
                        <a:pt x="4070" y="5960"/>
                        <a:pt x="4609" y="4671"/>
                        <a:pt x="4735" y="4216"/>
                      </a:cubicBezTo>
                      <a:cubicBezTo>
                        <a:pt x="4797" y="4031"/>
                        <a:pt x="4985" y="3966"/>
                        <a:pt x="5224" y="3966"/>
                      </a:cubicBezTo>
                      <a:cubicBezTo>
                        <a:pt x="5629" y="3966"/>
                        <a:pt x="6181" y="4152"/>
                        <a:pt x="6519" y="4256"/>
                      </a:cubicBezTo>
                      <a:cubicBezTo>
                        <a:pt x="6535" y="4260"/>
                        <a:pt x="6551" y="4262"/>
                        <a:pt x="6566" y="4262"/>
                      </a:cubicBezTo>
                      <a:cubicBezTo>
                        <a:pt x="7027" y="4262"/>
                        <a:pt x="7166" y="2462"/>
                        <a:pt x="6645" y="2179"/>
                      </a:cubicBezTo>
                      <a:cubicBezTo>
                        <a:pt x="6104" y="1890"/>
                        <a:pt x="5399" y="2056"/>
                        <a:pt x="5190" y="1807"/>
                      </a:cubicBezTo>
                      <a:cubicBezTo>
                        <a:pt x="4941" y="1598"/>
                        <a:pt x="4569" y="1392"/>
                        <a:pt x="4320" y="1349"/>
                      </a:cubicBezTo>
                      <a:cubicBezTo>
                        <a:pt x="4070" y="1309"/>
                        <a:pt x="3821" y="186"/>
                        <a:pt x="3363" y="20"/>
                      </a:cubicBezTo>
                      <a:cubicBezTo>
                        <a:pt x="3314" y="7"/>
                        <a:pt x="3260" y="1"/>
                        <a:pt x="32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33"/>
                <p:cNvSpPr/>
                <p:nvPr/>
              </p:nvSpPr>
              <p:spPr>
                <a:xfrm>
                  <a:off x="1905450" y="3559145"/>
                  <a:ext cx="47467" cy="56493"/>
                </a:xfrm>
                <a:custGeom>
                  <a:rect b="b" l="l" r="r" t="t"/>
                  <a:pathLst>
                    <a:path extrusionOk="0" h="2272" w="1909">
                      <a:moveTo>
                        <a:pt x="1204" y="0"/>
                      </a:moveTo>
                      <a:cubicBezTo>
                        <a:pt x="1004" y="0"/>
                        <a:pt x="654" y="879"/>
                        <a:pt x="405" y="879"/>
                      </a:cubicBezTo>
                      <a:cubicBezTo>
                        <a:pt x="395" y="879"/>
                        <a:pt x="384" y="878"/>
                        <a:pt x="374" y="874"/>
                      </a:cubicBezTo>
                      <a:cubicBezTo>
                        <a:pt x="358" y="866"/>
                        <a:pt x="342" y="862"/>
                        <a:pt x="327" y="862"/>
                      </a:cubicBezTo>
                      <a:cubicBezTo>
                        <a:pt x="109" y="862"/>
                        <a:pt x="1" y="1683"/>
                        <a:pt x="41" y="1994"/>
                      </a:cubicBezTo>
                      <a:cubicBezTo>
                        <a:pt x="97" y="2215"/>
                        <a:pt x="484" y="2272"/>
                        <a:pt x="835" y="2272"/>
                      </a:cubicBezTo>
                      <a:cubicBezTo>
                        <a:pt x="1010" y="2272"/>
                        <a:pt x="1177" y="2258"/>
                        <a:pt x="1287" y="2243"/>
                      </a:cubicBezTo>
                      <a:cubicBezTo>
                        <a:pt x="1659" y="2160"/>
                        <a:pt x="1909" y="1871"/>
                        <a:pt x="1909" y="1579"/>
                      </a:cubicBezTo>
                      <a:cubicBezTo>
                        <a:pt x="1869" y="1290"/>
                        <a:pt x="1370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33"/>
                <p:cNvSpPr/>
                <p:nvPr/>
              </p:nvSpPr>
              <p:spPr>
                <a:xfrm>
                  <a:off x="1870017" y="3301117"/>
                  <a:ext cx="114951" cy="82626"/>
                </a:xfrm>
                <a:custGeom>
                  <a:rect b="b" l="l" r="r" t="t"/>
                  <a:pathLst>
                    <a:path extrusionOk="0" h="3323" w="4623">
                      <a:moveTo>
                        <a:pt x="862" y="0"/>
                      </a:moveTo>
                      <a:cubicBezTo>
                        <a:pt x="683" y="0"/>
                        <a:pt x="523" y="885"/>
                        <a:pt x="260" y="1034"/>
                      </a:cubicBezTo>
                      <a:cubicBezTo>
                        <a:pt x="0" y="1131"/>
                        <a:pt x="249" y="1279"/>
                        <a:pt x="430" y="1279"/>
                      </a:cubicBezTo>
                      <a:cubicBezTo>
                        <a:pt x="480" y="1279"/>
                        <a:pt x="525" y="1268"/>
                        <a:pt x="553" y="1240"/>
                      </a:cubicBezTo>
                      <a:cubicBezTo>
                        <a:pt x="560" y="1236"/>
                        <a:pt x="566" y="1233"/>
                        <a:pt x="572" y="1233"/>
                      </a:cubicBezTo>
                      <a:cubicBezTo>
                        <a:pt x="661" y="1233"/>
                        <a:pt x="543" y="1836"/>
                        <a:pt x="387" y="2071"/>
                      </a:cubicBezTo>
                      <a:cubicBezTo>
                        <a:pt x="260" y="2280"/>
                        <a:pt x="1340" y="2446"/>
                        <a:pt x="1466" y="2779"/>
                      </a:cubicBezTo>
                      <a:cubicBezTo>
                        <a:pt x="1542" y="3119"/>
                        <a:pt x="1928" y="3323"/>
                        <a:pt x="2344" y="3323"/>
                      </a:cubicBezTo>
                      <a:cubicBezTo>
                        <a:pt x="2384" y="3323"/>
                        <a:pt x="2423" y="3321"/>
                        <a:pt x="2463" y="3317"/>
                      </a:cubicBezTo>
                      <a:cubicBezTo>
                        <a:pt x="2878" y="3234"/>
                        <a:pt x="3709" y="2819"/>
                        <a:pt x="3998" y="2779"/>
                      </a:cubicBezTo>
                      <a:cubicBezTo>
                        <a:pt x="4330" y="2736"/>
                        <a:pt x="4623" y="1240"/>
                        <a:pt x="4457" y="908"/>
                      </a:cubicBezTo>
                      <a:cubicBezTo>
                        <a:pt x="4291" y="644"/>
                        <a:pt x="3394" y="617"/>
                        <a:pt x="2843" y="617"/>
                      </a:cubicBezTo>
                      <a:cubicBezTo>
                        <a:pt x="2700" y="617"/>
                        <a:pt x="2581" y="619"/>
                        <a:pt x="2503" y="619"/>
                      </a:cubicBezTo>
                      <a:cubicBezTo>
                        <a:pt x="2171" y="576"/>
                        <a:pt x="1134" y="244"/>
                        <a:pt x="925" y="38"/>
                      </a:cubicBezTo>
                      <a:cubicBezTo>
                        <a:pt x="904" y="12"/>
                        <a:pt x="883" y="0"/>
                        <a:pt x="8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33"/>
                <p:cNvSpPr/>
                <p:nvPr/>
              </p:nvSpPr>
              <p:spPr>
                <a:xfrm>
                  <a:off x="2613840" y="3060395"/>
                  <a:ext cx="174577" cy="170002"/>
                </a:xfrm>
                <a:custGeom>
                  <a:rect b="b" l="l" r="r" t="t"/>
                  <a:pathLst>
                    <a:path extrusionOk="0" h="6837" w="7021">
                      <a:moveTo>
                        <a:pt x="6439" y="0"/>
                      </a:moveTo>
                      <a:cubicBezTo>
                        <a:pt x="6230" y="0"/>
                        <a:pt x="5981" y="249"/>
                        <a:pt x="5941" y="332"/>
                      </a:cubicBezTo>
                      <a:cubicBezTo>
                        <a:pt x="5898" y="415"/>
                        <a:pt x="3615" y="954"/>
                        <a:pt x="2907" y="1286"/>
                      </a:cubicBezTo>
                      <a:cubicBezTo>
                        <a:pt x="2203" y="1618"/>
                        <a:pt x="1412" y="2117"/>
                        <a:pt x="1123" y="2449"/>
                      </a:cubicBezTo>
                      <a:cubicBezTo>
                        <a:pt x="831" y="2741"/>
                        <a:pt x="332" y="4984"/>
                        <a:pt x="166" y="5233"/>
                      </a:cubicBezTo>
                      <a:cubicBezTo>
                        <a:pt x="0" y="5522"/>
                        <a:pt x="914" y="6436"/>
                        <a:pt x="1329" y="6685"/>
                      </a:cubicBezTo>
                      <a:cubicBezTo>
                        <a:pt x="1523" y="6802"/>
                        <a:pt x="1754" y="6837"/>
                        <a:pt x="1957" y="6837"/>
                      </a:cubicBezTo>
                      <a:cubicBezTo>
                        <a:pt x="2189" y="6837"/>
                        <a:pt x="2385" y="6791"/>
                        <a:pt x="2452" y="6768"/>
                      </a:cubicBezTo>
                      <a:cubicBezTo>
                        <a:pt x="2618" y="6685"/>
                        <a:pt x="2243" y="5107"/>
                        <a:pt x="2037" y="4569"/>
                      </a:cubicBezTo>
                      <a:cubicBezTo>
                        <a:pt x="1827" y="4027"/>
                        <a:pt x="3615" y="3030"/>
                        <a:pt x="4070" y="2532"/>
                      </a:cubicBezTo>
                      <a:cubicBezTo>
                        <a:pt x="4569" y="2077"/>
                        <a:pt x="6562" y="1412"/>
                        <a:pt x="6771" y="914"/>
                      </a:cubicBezTo>
                      <a:cubicBezTo>
                        <a:pt x="7021" y="415"/>
                        <a:pt x="6645" y="0"/>
                        <a:pt x="64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33"/>
                <p:cNvSpPr/>
                <p:nvPr/>
              </p:nvSpPr>
              <p:spPr>
                <a:xfrm>
                  <a:off x="2653972" y="2948103"/>
                  <a:ext cx="50749" cy="35234"/>
                </a:xfrm>
                <a:custGeom>
                  <a:rect b="b" l="l" r="r" t="t"/>
                  <a:pathLst>
                    <a:path extrusionOk="0" h="1417" w="2041">
                      <a:moveTo>
                        <a:pt x="1197" y="1"/>
                      </a:moveTo>
                      <a:cubicBezTo>
                        <a:pt x="632" y="1"/>
                        <a:pt x="0" y="470"/>
                        <a:pt x="47" y="1150"/>
                      </a:cubicBezTo>
                      <a:cubicBezTo>
                        <a:pt x="243" y="1346"/>
                        <a:pt x="415" y="1416"/>
                        <a:pt x="578" y="1416"/>
                      </a:cubicBezTo>
                      <a:cubicBezTo>
                        <a:pt x="1005" y="1416"/>
                        <a:pt x="1368" y="934"/>
                        <a:pt x="1904" y="934"/>
                      </a:cubicBezTo>
                      <a:cubicBezTo>
                        <a:pt x="1949" y="934"/>
                        <a:pt x="1994" y="937"/>
                        <a:pt x="2041" y="944"/>
                      </a:cubicBezTo>
                      <a:cubicBezTo>
                        <a:pt x="2024" y="277"/>
                        <a:pt x="1630" y="1"/>
                        <a:pt x="119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33"/>
                <p:cNvSpPr/>
                <p:nvPr/>
              </p:nvSpPr>
              <p:spPr>
                <a:xfrm>
                  <a:off x="3017653" y="2968393"/>
                  <a:ext cx="82328" cy="26382"/>
                </a:xfrm>
                <a:custGeom>
                  <a:rect b="b" l="l" r="r" t="t"/>
                  <a:pathLst>
                    <a:path extrusionOk="0" h="1061" w="3311">
                      <a:moveTo>
                        <a:pt x="1718" y="1"/>
                      </a:moveTo>
                      <a:cubicBezTo>
                        <a:pt x="1699" y="1"/>
                        <a:pt x="1681" y="1"/>
                        <a:pt x="1662" y="2"/>
                      </a:cubicBezTo>
                      <a:cubicBezTo>
                        <a:pt x="788" y="85"/>
                        <a:pt x="40" y="334"/>
                        <a:pt x="1" y="627"/>
                      </a:cubicBezTo>
                      <a:cubicBezTo>
                        <a:pt x="1" y="872"/>
                        <a:pt x="1500" y="1060"/>
                        <a:pt x="2332" y="1060"/>
                      </a:cubicBezTo>
                      <a:cubicBezTo>
                        <a:pt x="2479" y="1060"/>
                        <a:pt x="2605" y="1055"/>
                        <a:pt x="2699" y="1042"/>
                      </a:cubicBezTo>
                      <a:cubicBezTo>
                        <a:pt x="3310" y="918"/>
                        <a:pt x="2606" y="1"/>
                        <a:pt x="17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33"/>
                <p:cNvSpPr/>
                <p:nvPr/>
              </p:nvSpPr>
              <p:spPr>
                <a:xfrm>
                  <a:off x="1120550" y="3355274"/>
                  <a:ext cx="76062" cy="47989"/>
                </a:xfrm>
                <a:custGeom>
                  <a:rect b="b" l="l" r="r" t="t"/>
                  <a:pathLst>
                    <a:path extrusionOk="0" h="1930" w="3059">
                      <a:moveTo>
                        <a:pt x="1213" y="0"/>
                      </a:moveTo>
                      <a:cubicBezTo>
                        <a:pt x="957" y="0"/>
                        <a:pt x="437" y="456"/>
                        <a:pt x="249" y="641"/>
                      </a:cubicBezTo>
                      <a:cubicBezTo>
                        <a:pt x="0" y="850"/>
                        <a:pt x="209" y="1887"/>
                        <a:pt x="625" y="1930"/>
                      </a:cubicBezTo>
                      <a:cubicBezTo>
                        <a:pt x="1000" y="1930"/>
                        <a:pt x="1580" y="638"/>
                        <a:pt x="2086" y="638"/>
                      </a:cubicBezTo>
                      <a:cubicBezTo>
                        <a:pt x="2139" y="638"/>
                        <a:pt x="2192" y="652"/>
                        <a:pt x="2243" y="684"/>
                      </a:cubicBezTo>
                      <a:cubicBezTo>
                        <a:pt x="2589" y="885"/>
                        <a:pt x="2876" y="1007"/>
                        <a:pt x="2991" y="1007"/>
                      </a:cubicBezTo>
                      <a:cubicBezTo>
                        <a:pt x="3042" y="1007"/>
                        <a:pt x="3059" y="984"/>
                        <a:pt x="3034" y="933"/>
                      </a:cubicBezTo>
                      <a:cubicBezTo>
                        <a:pt x="2907" y="767"/>
                        <a:pt x="1455" y="142"/>
                        <a:pt x="1289" y="19"/>
                      </a:cubicBezTo>
                      <a:cubicBezTo>
                        <a:pt x="1268" y="6"/>
                        <a:pt x="1242" y="0"/>
                        <a:pt x="1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33"/>
                <p:cNvSpPr/>
                <p:nvPr/>
              </p:nvSpPr>
              <p:spPr>
                <a:xfrm>
                  <a:off x="1259995" y="4223224"/>
                  <a:ext cx="29937" cy="18251"/>
                </a:xfrm>
                <a:custGeom>
                  <a:rect b="b" l="l" r="r" t="t"/>
                  <a:pathLst>
                    <a:path extrusionOk="0" h="734" w="1204">
                      <a:moveTo>
                        <a:pt x="871" y="0"/>
                      </a:moveTo>
                      <a:cubicBezTo>
                        <a:pt x="665" y="0"/>
                        <a:pt x="1" y="455"/>
                        <a:pt x="1" y="621"/>
                      </a:cubicBezTo>
                      <a:cubicBezTo>
                        <a:pt x="1" y="693"/>
                        <a:pt x="170" y="734"/>
                        <a:pt x="377" y="734"/>
                      </a:cubicBezTo>
                      <a:cubicBezTo>
                        <a:pt x="649" y="734"/>
                        <a:pt x="986" y="663"/>
                        <a:pt x="1080" y="498"/>
                      </a:cubicBezTo>
                      <a:cubicBezTo>
                        <a:pt x="1203" y="206"/>
                        <a:pt x="1120" y="0"/>
                        <a:pt x="87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33"/>
                <p:cNvSpPr/>
                <p:nvPr/>
              </p:nvSpPr>
              <p:spPr>
                <a:xfrm>
                  <a:off x="1042050" y="4151910"/>
                  <a:ext cx="197801" cy="87624"/>
                </a:xfrm>
                <a:custGeom>
                  <a:rect b="b" l="l" r="r" t="t"/>
                  <a:pathLst>
                    <a:path extrusionOk="0" h="3524" w="7955">
                      <a:moveTo>
                        <a:pt x="1456" y="1"/>
                      </a:moveTo>
                      <a:cubicBezTo>
                        <a:pt x="831" y="1"/>
                        <a:pt x="167" y="625"/>
                        <a:pt x="84" y="831"/>
                      </a:cubicBezTo>
                      <a:cubicBezTo>
                        <a:pt x="1" y="973"/>
                        <a:pt x="467" y="1075"/>
                        <a:pt x="867" y="1075"/>
                      </a:cubicBezTo>
                      <a:cubicBezTo>
                        <a:pt x="1059" y="1075"/>
                        <a:pt x="1236" y="1051"/>
                        <a:pt x="1330" y="997"/>
                      </a:cubicBezTo>
                      <a:cubicBezTo>
                        <a:pt x="1383" y="967"/>
                        <a:pt x="1474" y="954"/>
                        <a:pt x="1590" y="954"/>
                      </a:cubicBezTo>
                      <a:cubicBezTo>
                        <a:pt x="2112" y="954"/>
                        <a:pt x="3127" y="1232"/>
                        <a:pt x="3366" y="1539"/>
                      </a:cubicBezTo>
                      <a:cubicBezTo>
                        <a:pt x="3612" y="1821"/>
                        <a:pt x="4069" y="2013"/>
                        <a:pt x="4482" y="2013"/>
                      </a:cubicBezTo>
                      <a:cubicBezTo>
                        <a:pt x="4555" y="2013"/>
                        <a:pt x="4627" y="2007"/>
                        <a:pt x="4695" y="1994"/>
                      </a:cubicBezTo>
                      <a:cubicBezTo>
                        <a:pt x="4718" y="1990"/>
                        <a:pt x="4739" y="1988"/>
                        <a:pt x="4759" y="1988"/>
                      </a:cubicBezTo>
                      <a:cubicBezTo>
                        <a:pt x="5093" y="1988"/>
                        <a:pt x="4949" y="2633"/>
                        <a:pt x="5028" y="2868"/>
                      </a:cubicBezTo>
                      <a:cubicBezTo>
                        <a:pt x="5151" y="3117"/>
                        <a:pt x="6191" y="3323"/>
                        <a:pt x="6397" y="3489"/>
                      </a:cubicBezTo>
                      <a:cubicBezTo>
                        <a:pt x="6427" y="3513"/>
                        <a:pt x="6464" y="3524"/>
                        <a:pt x="6507" y="3524"/>
                      </a:cubicBezTo>
                      <a:cubicBezTo>
                        <a:pt x="6736" y="3524"/>
                        <a:pt x="7125" y="3231"/>
                        <a:pt x="7460" y="3231"/>
                      </a:cubicBezTo>
                      <a:cubicBezTo>
                        <a:pt x="7494" y="3231"/>
                        <a:pt x="7527" y="3234"/>
                        <a:pt x="7559" y="3240"/>
                      </a:cubicBezTo>
                      <a:cubicBezTo>
                        <a:pt x="7565" y="3241"/>
                        <a:pt x="7571" y="3241"/>
                        <a:pt x="7577" y="3241"/>
                      </a:cubicBezTo>
                      <a:cubicBezTo>
                        <a:pt x="7954" y="3241"/>
                        <a:pt x="7440" y="1827"/>
                        <a:pt x="6757" y="1827"/>
                      </a:cubicBezTo>
                      <a:cubicBezTo>
                        <a:pt x="6747" y="1827"/>
                        <a:pt x="6738" y="1828"/>
                        <a:pt x="6729" y="1828"/>
                      </a:cubicBezTo>
                      <a:cubicBezTo>
                        <a:pt x="6708" y="1829"/>
                        <a:pt x="6687" y="1830"/>
                        <a:pt x="6667" y="1830"/>
                      </a:cubicBezTo>
                      <a:cubicBezTo>
                        <a:pt x="5990" y="1830"/>
                        <a:pt x="5438" y="1161"/>
                        <a:pt x="5277" y="1081"/>
                      </a:cubicBezTo>
                      <a:cubicBezTo>
                        <a:pt x="5111" y="1041"/>
                        <a:pt x="4320" y="542"/>
                        <a:pt x="4071" y="333"/>
                      </a:cubicBezTo>
                      <a:cubicBezTo>
                        <a:pt x="3865" y="167"/>
                        <a:pt x="2037" y="1"/>
                        <a:pt x="14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33"/>
                <p:cNvSpPr/>
                <p:nvPr/>
              </p:nvSpPr>
              <p:spPr>
                <a:xfrm>
                  <a:off x="1111275" y="4230684"/>
                  <a:ext cx="34065" cy="10592"/>
                </a:xfrm>
                <a:custGeom>
                  <a:rect b="b" l="l" r="r" t="t"/>
                  <a:pathLst>
                    <a:path extrusionOk="0" h="426" w="1370">
                      <a:moveTo>
                        <a:pt x="846" y="1"/>
                      </a:moveTo>
                      <a:cubicBezTo>
                        <a:pt x="496" y="1"/>
                        <a:pt x="1" y="196"/>
                        <a:pt x="1" y="321"/>
                      </a:cubicBezTo>
                      <a:cubicBezTo>
                        <a:pt x="1" y="404"/>
                        <a:pt x="229" y="425"/>
                        <a:pt x="484" y="425"/>
                      </a:cubicBezTo>
                      <a:cubicBezTo>
                        <a:pt x="738" y="425"/>
                        <a:pt x="1018" y="404"/>
                        <a:pt x="1121" y="404"/>
                      </a:cubicBezTo>
                      <a:cubicBezTo>
                        <a:pt x="1370" y="404"/>
                        <a:pt x="1370" y="238"/>
                        <a:pt x="1121" y="72"/>
                      </a:cubicBezTo>
                      <a:cubicBezTo>
                        <a:pt x="1059" y="22"/>
                        <a:pt x="961" y="1"/>
                        <a:pt x="8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33"/>
                <p:cNvSpPr/>
                <p:nvPr/>
              </p:nvSpPr>
              <p:spPr>
                <a:xfrm>
                  <a:off x="1116397" y="4119635"/>
                  <a:ext cx="16560" cy="19917"/>
                </a:xfrm>
                <a:custGeom>
                  <a:rect b="b" l="l" r="r" t="t"/>
                  <a:pathLst>
                    <a:path extrusionOk="0" h="801" w="666">
                      <a:moveTo>
                        <a:pt x="356" y="1"/>
                      </a:moveTo>
                      <a:cubicBezTo>
                        <a:pt x="171" y="1"/>
                        <a:pt x="1" y="322"/>
                        <a:pt x="1" y="511"/>
                      </a:cubicBezTo>
                      <a:cubicBezTo>
                        <a:pt x="1" y="677"/>
                        <a:pt x="127" y="800"/>
                        <a:pt x="293" y="800"/>
                      </a:cubicBezTo>
                      <a:cubicBezTo>
                        <a:pt x="459" y="800"/>
                        <a:pt x="665" y="136"/>
                        <a:pt x="416" y="13"/>
                      </a:cubicBezTo>
                      <a:cubicBezTo>
                        <a:pt x="396" y="5"/>
                        <a:pt x="376" y="1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33"/>
                <p:cNvSpPr/>
                <p:nvPr/>
              </p:nvSpPr>
              <p:spPr>
                <a:xfrm>
                  <a:off x="1155660" y="4115806"/>
                  <a:ext cx="21260" cy="20638"/>
                </a:xfrm>
                <a:custGeom>
                  <a:rect b="b" l="l" r="r" t="t"/>
                  <a:pathLst>
                    <a:path extrusionOk="0" h="830" w="855">
                      <a:moveTo>
                        <a:pt x="209" y="1"/>
                      </a:moveTo>
                      <a:cubicBezTo>
                        <a:pt x="83" y="1"/>
                        <a:pt x="0" y="333"/>
                        <a:pt x="0" y="705"/>
                      </a:cubicBezTo>
                      <a:cubicBezTo>
                        <a:pt x="10" y="794"/>
                        <a:pt x="64" y="829"/>
                        <a:pt x="140" y="829"/>
                      </a:cubicBezTo>
                      <a:cubicBezTo>
                        <a:pt x="385" y="829"/>
                        <a:pt x="854" y="460"/>
                        <a:pt x="791" y="333"/>
                      </a:cubicBezTo>
                      <a:cubicBezTo>
                        <a:pt x="708" y="167"/>
                        <a:pt x="332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33"/>
                <p:cNvSpPr/>
                <p:nvPr/>
              </p:nvSpPr>
              <p:spPr>
                <a:xfrm>
                  <a:off x="1182490" y="4143431"/>
                  <a:ext cx="38292" cy="35060"/>
                </a:xfrm>
                <a:custGeom>
                  <a:rect b="b" l="l" r="r" t="t"/>
                  <a:pathLst>
                    <a:path extrusionOk="0" h="1410" w="1540">
                      <a:moveTo>
                        <a:pt x="370" y="0"/>
                      </a:moveTo>
                      <a:cubicBezTo>
                        <a:pt x="180" y="0"/>
                        <a:pt x="1" y="441"/>
                        <a:pt x="1" y="634"/>
                      </a:cubicBezTo>
                      <a:cubicBezTo>
                        <a:pt x="1" y="852"/>
                        <a:pt x="98" y="974"/>
                        <a:pt x="233" y="974"/>
                      </a:cubicBezTo>
                      <a:cubicBezTo>
                        <a:pt x="253" y="974"/>
                        <a:pt x="273" y="971"/>
                        <a:pt x="293" y="966"/>
                      </a:cubicBezTo>
                      <a:cubicBezTo>
                        <a:pt x="299" y="965"/>
                        <a:pt x="305" y="964"/>
                        <a:pt x="310" y="964"/>
                      </a:cubicBezTo>
                      <a:cubicBezTo>
                        <a:pt x="458" y="964"/>
                        <a:pt x="694" y="1410"/>
                        <a:pt x="995" y="1410"/>
                      </a:cubicBezTo>
                      <a:cubicBezTo>
                        <a:pt x="1037" y="1410"/>
                        <a:pt x="1080" y="1401"/>
                        <a:pt x="1124" y="1382"/>
                      </a:cubicBezTo>
                      <a:cubicBezTo>
                        <a:pt x="1496" y="1172"/>
                        <a:pt x="1539" y="757"/>
                        <a:pt x="1330" y="757"/>
                      </a:cubicBezTo>
                      <a:cubicBezTo>
                        <a:pt x="1322" y="758"/>
                        <a:pt x="1314" y="759"/>
                        <a:pt x="1306" y="759"/>
                      </a:cubicBezTo>
                      <a:cubicBezTo>
                        <a:pt x="1055" y="759"/>
                        <a:pt x="658" y="132"/>
                        <a:pt x="416" y="9"/>
                      </a:cubicBezTo>
                      <a:cubicBezTo>
                        <a:pt x="401" y="3"/>
                        <a:pt x="385" y="0"/>
                        <a:pt x="3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33"/>
                <p:cNvSpPr/>
                <p:nvPr/>
              </p:nvSpPr>
              <p:spPr>
                <a:xfrm>
                  <a:off x="3730693" y="4528894"/>
                  <a:ext cx="63580" cy="53733"/>
                </a:xfrm>
                <a:custGeom>
                  <a:rect b="b" l="l" r="r" t="t"/>
                  <a:pathLst>
                    <a:path extrusionOk="0" h="2161" w="2557">
                      <a:moveTo>
                        <a:pt x="2556" y="1"/>
                      </a:moveTo>
                      <a:lnTo>
                        <a:pt x="2556" y="1"/>
                      </a:lnTo>
                      <a:cubicBezTo>
                        <a:pt x="2307" y="123"/>
                        <a:pt x="2058" y="333"/>
                        <a:pt x="1932" y="373"/>
                      </a:cubicBezTo>
                      <a:cubicBezTo>
                        <a:pt x="1806" y="450"/>
                        <a:pt x="1414" y="526"/>
                        <a:pt x="1100" y="526"/>
                      </a:cubicBezTo>
                      <a:cubicBezTo>
                        <a:pt x="902" y="526"/>
                        <a:pt x="735" y="496"/>
                        <a:pt x="686" y="416"/>
                      </a:cubicBezTo>
                      <a:cubicBezTo>
                        <a:pt x="670" y="394"/>
                        <a:pt x="652" y="384"/>
                        <a:pt x="633" y="384"/>
                      </a:cubicBezTo>
                      <a:cubicBezTo>
                        <a:pt x="508" y="384"/>
                        <a:pt x="326" y="799"/>
                        <a:pt x="148" y="871"/>
                      </a:cubicBezTo>
                      <a:cubicBezTo>
                        <a:pt x="1" y="982"/>
                        <a:pt x="49" y="1350"/>
                        <a:pt x="290" y="1350"/>
                      </a:cubicBezTo>
                      <a:cubicBezTo>
                        <a:pt x="322" y="1350"/>
                        <a:pt x="358" y="1344"/>
                        <a:pt x="397" y="1330"/>
                      </a:cubicBezTo>
                      <a:cubicBezTo>
                        <a:pt x="415" y="1316"/>
                        <a:pt x="441" y="1310"/>
                        <a:pt x="475" y="1310"/>
                      </a:cubicBezTo>
                      <a:cubicBezTo>
                        <a:pt x="756" y="1310"/>
                        <a:pt x="1552" y="1751"/>
                        <a:pt x="2181" y="2160"/>
                      </a:cubicBezTo>
                      <a:cubicBezTo>
                        <a:pt x="2307" y="1452"/>
                        <a:pt x="2430" y="748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33"/>
                <p:cNvSpPr/>
                <p:nvPr/>
              </p:nvSpPr>
              <p:spPr>
                <a:xfrm>
                  <a:off x="1259274" y="3080859"/>
                  <a:ext cx="10568" cy="6863"/>
                </a:xfrm>
                <a:custGeom>
                  <a:rect b="b" l="l" r="r" t="t"/>
                  <a:pathLst>
                    <a:path extrusionOk="0" h="276" w="425">
                      <a:moveTo>
                        <a:pt x="297" y="1"/>
                      </a:moveTo>
                      <a:cubicBezTo>
                        <a:pt x="219" y="1"/>
                        <a:pt x="0" y="145"/>
                        <a:pt x="113" y="257"/>
                      </a:cubicBezTo>
                      <a:cubicBezTo>
                        <a:pt x="119" y="270"/>
                        <a:pt x="132" y="276"/>
                        <a:pt x="148" y="276"/>
                      </a:cubicBezTo>
                      <a:cubicBezTo>
                        <a:pt x="235" y="276"/>
                        <a:pt x="425" y="111"/>
                        <a:pt x="319" y="8"/>
                      </a:cubicBezTo>
                      <a:cubicBezTo>
                        <a:pt x="314" y="3"/>
                        <a:pt x="307" y="1"/>
                        <a:pt x="29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33"/>
                <p:cNvSpPr/>
                <p:nvPr/>
              </p:nvSpPr>
              <p:spPr>
                <a:xfrm>
                  <a:off x="1434699" y="3602361"/>
                  <a:ext cx="10717" cy="6863"/>
                </a:xfrm>
                <a:custGeom>
                  <a:rect b="b" l="l" r="r" t="t"/>
                  <a:pathLst>
                    <a:path extrusionOk="0" h="276" w="431">
                      <a:moveTo>
                        <a:pt x="304" y="1"/>
                      </a:moveTo>
                      <a:cubicBezTo>
                        <a:pt x="228" y="1"/>
                        <a:pt x="0" y="146"/>
                        <a:pt x="75" y="256"/>
                      </a:cubicBezTo>
                      <a:cubicBezTo>
                        <a:pt x="88" y="269"/>
                        <a:pt x="107" y="275"/>
                        <a:pt x="128" y="275"/>
                      </a:cubicBezTo>
                      <a:cubicBezTo>
                        <a:pt x="241" y="275"/>
                        <a:pt x="430" y="113"/>
                        <a:pt x="324" y="7"/>
                      </a:cubicBezTo>
                      <a:cubicBezTo>
                        <a:pt x="320" y="3"/>
                        <a:pt x="313" y="1"/>
                        <a:pt x="3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77" name="Google Shape;777;p33"/>
              <p:cNvSpPr/>
              <p:nvPr/>
            </p:nvSpPr>
            <p:spPr>
              <a:xfrm>
                <a:off x="3225762" y="1623025"/>
                <a:ext cx="2692200" cy="2692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8" name="Google Shape;778;p33"/>
            <p:cNvGrpSpPr/>
            <p:nvPr/>
          </p:nvGrpSpPr>
          <p:grpSpPr>
            <a:xfrm>
              <a:off x="1903792" y="2207294"/>
              <a:ext cx="745112" cy="1371604"/>
              <a:chOff x="1959642" y="2026618"/>
              <a:chExt cx="778672" cy="1433383"/>
            </a:xfrm>
          </p:grpSpPr>
          <p:sp>
            <p:nvSpPr>
              <p:cNvPr id="779" name="Google Shape;779;p33"/>
              <p:cNvSpPr/>
              <p:nvPr/>
            </p:nvSpPr>
            <p:spPr>
              <a:xfrm>
                <a:off x="2250865" y="3043959"/>
                <a:ext cx="344952" cy="416041"/>
              </a:xfrm>
              <a:custGeom>
                <a:rect b="b" l="l" r="r" t="t"/>
                <a:pathLst>
                  <a:path extrusionOk="0" h="16732" w="13873">
                    <a:moveTo>
                      <a:pt x="8496" y="1"/>
                    </a:moveTo>
                    <a:cubicBezTo>
                      <a:pt x="7053" y="1"/>
                      <a:pt x="5855" y="412"/>
                      <a:pt x="5855" y="412"/>
                    </a:cubicBezTo>
                    <a:cubicBezTo>
                      <a:pt x="5855" y="412"/>
                      <a:pt x="665" y="2987"/>
                      <a:pt x="290" y="4771"/>
                    </a:cubicBezTo>
                    <a:cubicBezTo>
                      <a:pt x="1" y="6266"/>
                      <a:pt x="1785" y="7389"/>
                      <a:pt x="2410" y="7722"/>
                    </a:cubicBezTo>
                    <a:cubicBezTo>
                      <a:pt x="2533" y="7805"/>
                      <a:pt x="2616" y="7845"/>
                      <a:pt x="2616" y="7845"/>
                    </a:cubicBezTo>
                    <a:lnTo>
                      <a:pt x="2493" y="8220"/>
                    </a:lnTo>
                    <a:cubicBezTo>
                      <a:pt x="1994" y="9838"/>
                      <a:pt x="124" y="15862"/>
                      <a:pt x="998" y="16649"/>
                    </a:cubicBezTo>
                    <a:cubicBezTo>
                      <a:pt x="1056" y="16705"/>
                      <a:pt x="1121" y="16732"/>
                      <a:pt x="1191" y="16732"/>
                    </a:cubicBezTo>
                    <a:cubicBezTo>
                      <a:pt x="2263" y="16732"/>
                      <a:pt x="4574" y="10575"/>
                      <a:pt x="4652" y="10419"/>
                    </a:cubicBezTo>
                    <a:lnTo>
                      <a:pt x="4652" y="10419"/>
                    </a:lnTo>
                    <a:cubicBezTo>
                      <a:pt x="4609" y="10586"/>
                      <a:pt x="4028" y="12994"/>
                      <a:pt x="5772" y="13078"/>
                    </a:cubicBezTo>
                    <a:cubicBezTo>
                      <a:pt x="5784" y="13078"/>
                      <a:pt x="5795" y="13078"/>
                      <a:pt x="5807" y="13078"/>
                    </a:cubicBezTo>
                    <a:cubicBezTo>
                      <a:pt x="6939" y="13078"/>
                      <a:pt x="7144" y="11001"/>
                      <a:pt x="7144" y="11001"/>
                    </a:cubicBezTo>
                    <a:cubicBezTo>
                      <a:pt x="7144" y="11001"/>
                      <a:pt x="8005" y="12294"/>
                      <a:pt x="8815" y="12294"/>
                    </a:cubicBezTo>
                    <a:cubicBezTo>
                      <a:pt x="8840" y="12294"/>
                      <a:pt x="8864" y="12293"/>
                      <a:pt x="8889" y="12290"/>
                    </a:cubicBezTo>
                    <a:cubicBezTo>
                      <a:pt x="9719" y="12164"/>
                      <a:pt x="10135" y="10586"/>
                      <a:pt x="10135" y="10586"/>
                    </a:cubicBezTo>
                    <a:cubicBezTo>
                      <a:pt x="10135" y="10586"/>
                      <a:pt x="11162" y="11567"/>
                      <a:pt x="11974" y="11567"/>
                    </a:cubicBezTo>
                    <a:cubicBezTo>
                      <a:pt x="12244" y="11567"/>
                      <a:pt x="12490" y="11458"/>
                      <a:pt x="12666" y="11167"/>
                    </a:cubicBezTo>
                    <a:cubicBezTo>
                      <a:pt x="13165" y="10380"/>
                      <a:pt x="12749" y="9300"/>
                      <a:pt x="12417" y="8718"/>
                    </a:cubicBezTo>
                    <a:cubicBezTo>
                      <a:pt x="12294" y="8426"/>
                      <a:pt x="12211" y="8303"/>
                      <a:pt x="12211" y="8303"/>
                    </a:cubicBezTo>
                    <a:cubicBezTo>
                      <a:pt x="12211" y="8303"/>
                      <a:pt x="12251" y="8137"/>
                      <a:pt x="12377" y="7845"/>
                    </a:cubicBezTo>
                    <a:cubicBezTo>
                      <a:pt x="12832" y="6642"/>
                      <a:pt x="13872" y="3402"/>
                      <a:pt x="12128" y="1409"/>
                    </a:cubicBezTo>
                    <a:cubicBezTo>
                      <a:pt x="11134" y="300"/>
                      <a:pt x="9726" y="1"/>
                      <a:pt x="8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3"/>
              <p:cNvSpPr/>
              <p:nvPr/>
            </p:nvSpPr>
            <p:spPr>
              <a:xfrm>
                <a:off x="1959642" y="2026618"/>
                <a:ext cx="778672" cy="1138046"/>
              </a:xfrm>
              <a:custGeom>
                <a:rect b="b" l="l" r="r" t="t"/>
                <a:pathLst>
                  <a:path extrusionOk="0" h="45769" w="31316">
                    <a:moveTo>
                      <a:pt x="20818" y="24516"/>
                    </a:moveTo>
                    <a:lnTo>
                      <a:pt x="20818" y="24516"/>
                    </a:lnTo>
                    <a:cubicBezTo>
                      <a:pt x="20841" y="24528"/>
                      <a:pt x="20865" y="24538"/>
                      <a:pt x="20890" y="24547"/>
                    </a:cubicBezTo>
                    <a:cubicBezTo>
                      <a:pt x="20909" y="24566"/>
                      <a:pt x="20919" y="24579"/>
                      <a:pt x="20925" y="24587"/>
                    </a:cubicBezTo>
                    <a:lnTo>
                      <a:pt x="20925" y="24587"/>
                    </a:lnTo>
                    <a:cubicBezTo>
                      <a:pt x="20895" y="24587"/>
                      <a:pt x="20927" y="24584"/>
                      <a:pt x="20850" y="24547"/>
                    </a:cubicBezTo>
                    <a:cubicBezTo>
                      <a:pt x="20841" y="24538"/>
                      <a:pt x="20830" y="24528"/>
                      <a:pt x="20818" y="24516"/>
                    </a:cubicBezTo>
                    <a:close/>
                    <a:moveTo>
                      <a:pt x="871" y="0"/>
                    </a:moveTo>
                    <a:lnTo>
                      <a:pt x="871" y="0"/>
                    </a:lnTo>
                    <a:cubicBezTo>
                      <a:pt x="1" y="3406"/>
                      <a:pt x="1247" y="6894"/>
                      <a:pt x="333" y="10300"/>
                    </a:cubicBezTo>
                    <a:lnTo>
                      <a:pt x="373" y="10300"/>
                    </a:lnTo>
                    <a:lnTo>
                      <a:pt x="416" y="10343"/>
                    </a:lnTo>
                    <a:cubicBezTo>
                      <a:pt x="456" y="10343"/>
                      <a:pt x="499" y="10343"/>
                      <a:pt x="582" y="10383"/>
                    </a:cubicBezTo>
                    <a:cubicBezTo>
                      <a:pt x="622" y="10426"/>
                      <a:pt x="788" y="10466"/>
                      <a:pt x="871" y="10509"/>
                    </a:cubicBezTo>
                    <a:cubicBezTo>
                      <a:pt x="954" y="10549"/>
                      <a:pt x="1081" y="10632"/>
                      <a:pt x="1204" y="10675"/>
                    </a:cubicBezTo>
                    <a:cubicBezTo>
                      <a:pt x="1330" y="10715"/>
                      <a:pt x="1413" y="10758"/>
                      <a:pt x="1536" y="10842"/>
                    </a:cubicBezTo>
                    <a:cubicBezTo>
                      <a:pt x="1994" y="11048"/>
                      <a:pt x="1081" y="11838"/>
                      <a:pt x="1536" y="12088"/>
                    </a:cubicBezTo>
                    <a:cubicBezTo>
                      <a:pt x="2450" y="12543"/>
                      <a:pt x="2533" y="12337"/>
                      <a:pt x="3406" y="12918"/>
                    </a:cubicBezTo>
                    <a:cubicBezTo>
                      <a:pt x="4277" y="13500"/>
                      <a:pt x="5191" y="14121"/>
                      <a:pt x="6021" y="14746"/>
                    </a:cubicBezTo>
                    <a:cubicBezTo>
                      <a:pt x="6480" y="15035"/>
                      <a:pt x="6895" y="15410"/>
                      <a:pt x="7350" y="15699"/>
                    </a:cubicBezTo>
                    <a:cubicBezTo>
                      <a:pt x="7766" y="15992"/>
                      <a:pt x="8224" y="16324"/>
                      <a:pt x="8639" y="16613"/>
                    </a:cubicBezTo>
                    <a:cubicBezTo>
                      <a:pt x="9510" y="17237"/>
                      <a:pt x="10341" y="17819"/>
                      <a:pt x="11214" y="18400"/>
                    </a:cubicBezTo>
                    <a:cubicBezTo>
                      <a:pt x="11420" y="18566"/>
                      <a:pt x="11670" y="18689"/>
                      <a:pt x="11879" y="18856"/>
                    </a:cubicBezTo>
                    <a:cubicBezTo>
                      <a:pt x="12085" y="18982"/>
                      <a:pt x="12294" y="19148"/>
                      <a:pt x="12543" y="19314"/>
                    </a:cubicBezTo>
                    <a:cubicBezTo>
                      <a:pt x="12959" y="19603"/>
                      <a:pt x="13374" y="19852"/>
                      <a:pt x="13829" y="20145"/>
                    </a:cubicBezTo>
                    <a:cubicBezTo>
                      <a:pt x="14743" y="20726"/>
                      <a:pt x="15617" y="21308"/>
                      <a:pt x="16531" y="21889"/>
                    </a:cubicBezTo>
                    <a:cubicBezTo>
                      <a:pt x="17401" y="22427"/>
                      <a:pt x="18315" y="23052"/>
                      <a:pt x="19228" y="23550"/>
                    </a:cubicBezTo>
                    <a:cubicBezTo>
                      <a:pt x="19267" y="23570"/>
                      <a:pt x="19305" y="23589"/>
                      <a:pt x="19343" y="23608"/>
                    </a:cubicBezTo>
                    <a:lnTo>
                      <a:pt x="19343" y="23608"/>
                    </a:lnTo>
                    <a:cubicBezTo>
                      <a:pt x="19333" y="23657"/>
                      <a:pt x="19323" y="23707"/>
                      <a:pt x="19311" y="23756"/>
                    </a:cubicBezTo>
                    <a:cubicBezTo>
                      <a:pt x="19228" y="24132"/>
                      <a:pt x="19228" y="24630"/>
                      <a:pt x="19145" y="25129"/>
                    </a:cubicBezTo>
                    <a:cubicBezTo>
                      <a:pt x="18939" y="26125"/>
                      <a:pt x="18813" y="27205"/>
                      <a:pt x="18607" y="28242"/>
                    </a:cubicBezTo>
                    <a:cubicBezTo>
                      <a:pt x="18441" y="29322"/>
                      <a:pt x="18232" y="30484"/>
                      <a:pt x="17982" y="31608"/>
                    </a:cubicBezTo>
                    <a:cubicBezTo>
                      <a:pt x="17776" y="32687"/>
                      <a:pt x="17567" y="33850"/>
                      <a:pt x="17318" y="34970"/>
                    </a:cubicBezTo>
                    <a:cubicBezTo>
                      <a:pt x="17112" y="36093"/>
                      <a:pt x="16863" y="37173"/>
                      <a:pt x="16614" y="38292"/>
                    </a:cubicBezTo>
                    <a:cubicBezTo>
                      <a:pt x="16487" y="38834"/>
                      <a:pt x="16404" y="39332"/>
                      <a:pt x="16281" y="39954"/>
                    </a:cubicBezTo>
                    <a:cubicBezTo>
                      <a:pt x="16155" y="40412"/>
                      <a:pt x="16032" y="41034"/>
                      <a:pt x="15949" y="41532"/>
                    </a:cubicBezTo>
                    <a:cubicBezTo>
                      <a:pt x="19105" y="42944"/>
                      <a:pt x="22053" y="43984"/>
                      <a:pt x="25003" y="45768"/>
                    </a:cubicBezTo>
                    <a:cubicBezTo>
                      <a:pt x="25086" y="45602"/>
                      <a:pt x="26000" y="43569"/>
                      <a:pt x="26249" y="42987"/>
                    </a:cubicBezTo>
                    <a:cubicBezTo>
                      <a:pt x="26664" y="41864"/>
                      <a:pt x="27036" y="40701"/>
                      <a:pt x="27412" y="39538"/>
                    </a:cubicBezTo>
                    <a:cubicBezTo>
                      <a:pt x="27744" y="38419"/>
                      <a:pt x="28076" y="37296"/>
                      <a:pt x="28365" y="36093"/>
                    </a:cubicBezTo>
                    <a:cubicBezTo>
                      <a:pt x="28532" y="35511"/>
                      <a:pt x="28698" y="34970"/>
                      <a:pt x="28864" y="34349"/>
                    </a:cubicBezTo>
                    <a:cubicBezTo>
                      <a:pt x="29030" y="33767"/>
                      <a:pt x="29196" y="33226"/>
                      <a:pt x="29362" y="32561"/>
                    </a:cubicBezTo>
                    <a:cubicBezTo>
                      <a:pt x="29694" y="31315"/>
                      <a:pt x="29987" y="30112"/>
                      <a:pt x="30319" y="28823"/>
                    </a:cubicBezTo>
                    <a:cubicBezTo>
                      <a:pt x="30442" y="28159"/>
                      <a:pt x="30608" y="27454"/>
                      <a:pt x="30774" y="26707"/>
                    </a:cubicBezTo>
                    <a:cubicBezTo>
                      <a:pt x="30901" y="25959"/>
                      <a:pt x="31067" y="25212"/>
                      <a:pt x="31190" y="24298"/>
                    </a:cubicBezTo>
                    <a:cubicBezTo>
                      <a:pt x="31273" y="23424"/>
                      <a:pt x="31316" y="22178"/>
                      <a:pt x="31233" y="21225"/>
                    </a:cubicBezTo>
                    <a:lnTo>
                      <a:pt x="31233" y="20975"/>
                    </a:lnTo>
                    <a:cubicBezTo>
                      <a:pt x="31233" y="20932"/>
                      <a:pt x="31190" y="20849"/>
                      <a:pt x="31190" y="20766"/>
                    </a:cubicBezTo>
                    <a:cubicBezTo>
                      <a:pt x="31190" y="20643"/>
                      <a:pt x="31150" y="20434"/>
                      <a:pt x="31107" y="20268"/>
                    </a:cubicBezTo>
                    <a:cubicBezTo>
                      <a:pt x="31107" y="20102"/>
                      <a:pt x="31067" y="19935"/>
                      <a:pt x="31023" y="19769"/>
                    </a:cubicBezTo>
                    <a:cubicBezTo>
                      <a:pt x="30984" y="19686"/>
                      <a:pt x="30984" y="19603"/>
                      <a:pt x="30984" y="19520"/>
                    </a:cubicBezTo>
                    <a:cubicBezTo>
                      <a:pt x="30940" y="19437"/>
                      <a:pt x="30940" y="19354"/>
                      <a:pt x="30901" y="19271"/>
                    </a:cubicBezTo>
                    <a:cubicBezTo>
                      <a:pt x="30857" y="19065"/>
                      <a:pt x="30817" y="18899"/>
                      <a:pt x="30734" y="18733"/>
                    </a:cubicBezTo>
                    <a:cubicBezTo>
                      <a:pt x="30691" y="18523"/>
                      <a:pt x="30608" y="18357"/>
                      <a:pt x="30525" y="18191"/>
                    </a:cubicBezTo>
                    <a:cubicBezTo>
                      <a:pt x="30485" y="18068"/>
                      <a:pt x="30442" y="17985"/>
                      <a:pt x="30402" y="17902"/>
                    </a:cubicBezTo>
                    <a:cubicBezTo>
                      <a:pt x="30359" y="17819"/>
                      <a:pt x="30319" y="17693"/>
                      <a:pt x="30276" y="17610"/>
                    </a:cubicBezTo>
                    <a:cubicBezTo>
                      <a:pt x="30193" y="17443"/>
                      <a:pt x="30070" y="17237"/>
                      <a:pt x="29987" y="17071"/>
                    </a:cubicBezTo>
                    <a:cubicBezTo>
                      <a:pt x="29488" y="16324"/>
                      <a:pt x="28947" y="15659"/>
                      <a:pt x="28282" y="15078"/>
                    </a:cubicBezTo>
                    <a:lnTo>
                      <a:pt x="27784" y="14702"/>
                    </a:lnTo>
                    <a:cubicBezTo>
                      <a:pt x="27744" y="14702"/>
                      <a:pt x="27701" y="14662"/>
                      <a:pt x="27661" y="14619"/>
                    </a:cubicBezTo>
                    <a:cubicBezTo>
                      <a:pt x="27618" y="14579"/>
                      <a:pt x="27618" y="14579"/>
                      <a:pt x="27535" y="14536"/>
                    </a:cubicBezTo>
                    <a:lnTo>
                      <a:pt x="27452" y="14453"/>
                    </a:lnTo>
                    <a:cubicBezTo>
                      <a:pt x="27329" y="14413"/>
                      <a:pt x="27246" y="14330"/>
                      <a:pt x="27036" y="14247"/>
                    </a:cubicBezTo>
                    <a:cubicBezTo>
                      <a:pt x="26870" y="14121"/>
                      <a:pt x="26538" y="13915"/>
                      <a:pt x="26289" y="13749"/>
                    </a:cubicBezTo>
                    <a:cubicBezTo>
                      <a:pt x="26083" y="13583"/>
                      <a:pt x="25790" y="13417"/>
                      <a:pt x="25541" y="13250"/>
                    </a:cubicBezTo>
                    <a:cubicBezTo>
                      <a:pt x="24544" y="12626"/>
                      <a:pt x="23465" y="12088"/>
                      <a:pt x="22468" y="11546"/>
                    </a:cubicBezTo>
                    <a:cubicBezTo>
                      <a:pt x="21431" y="11048"/>
                      <a:pt x="20474" y="10466"/>
                      <a:pt x="19478" y="9928"/>
                    </a:cubicBezTo>
                    <a:cubicBezTo>
                      <a:pt x="18481" y="9346"/>
                      <a:pt x="17610" y="8765"/>
                      <a:pt x="16614" y="8184"/>
                    </a:cubicBezTo>
                    <a:cubicBezTo>
                      <a:pt x="16447" y="8100"/>
                      <a:pt x="16155" y="7891"/>
                      <a:pt x="15949" y="7768"/>
                    </a:cubicBezTo>
                    <a:cubicBezTo>
                      <a:pt x="15700" y="7642"/>
                      <a:pt x="15451" y="7436"/>
                      <a:pt x="15241" y="7310"/>
                    </a:cubicBezTo>
                    <a:cubicBezTo>
                      <a:pt x="15035" y="7187"/>
                      <a:pt x="14743" y="6977"/>
                      <a:pt x="14537" y="6854"/>
                    </a:cubicBezTo>
                    <a:cubicBezTo>
                      <a:pt x="14328" y="6728"/>
                      <a:pt x="14039" y="6562"/>
                      <a:pt x="13829" y="6439"/>
                    </a:cubicBezTo>
                    <a:cubicBezTo>
                      <a:pt x="11919" y="5110"/>
                      <a:pt x="10091" y="3821"/>
                      <a:pt x="8058" y="2658"/>
                    </a:cubicBezTo>
                    <a:cubicBezTo>
                      <a:pt x="7061" y="2077"/>
                      <a:pt x="5898" y="1621"/>
                      <a:pt x="4775" y="1123"/>
                    </a:cubicBezTo>
                    <a:cubicBezTo>
                      <a:pt x="4237" y="874"/>
                      <a:pt x="3573" y="665"/>
                      <a:pt x="2948" y="498"/>
                    </a:cubicBezTo>
                    <a:cubicBezTo>
                      <a:pt x="2825" y="459"/>
                      <a:pt x="2659" y="415"/>
                      <a:pt x="2493" y="376"/>
                    </a:cubicBezTo>
                    <a:lnTo>
                      <a:pt x="1994" y="249"/>
                    </a:lnTo>
                    <a:cubicBezTo>
                      <a:pt x="1828" y="209"/>
                      <a:pt x="1662" y="209"/>
                      <a:pt x="1496" y="166"/>
                    </a:cubicBezTo>
                    <a:cubicBezTo>
                      <a:pt x="1330" y="126"/>
                      <a:pt x="1081" y="43"/>
                      <a:pt x="8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3"/>
              <p:cNvSpPr/>
              <p:nvPr/>
            </p:nvSpPr>
            <p:spPr>
              <a:xfrm>
                <a:off x="2545186" y="2543420"/>
                <a:ext cx="79593" cy="49158"/>
              </a:xfrm>
              <a:custGeom>
                <a:rect b="b" l="l" r="r" t="t"/>
                <a:pathLst>
                  <a:path extrusionOk="0" h="1977" w="3201">
                    <a:moveTo>
                      <a:pt x="2917" y="0"/>
                    </a:moveTo>
                    <a:cubicBezTo>
                      <a:pt x="2874" y="0"/>
                      <a:pt x="2830" y="11"/>
                      <a:pt x="2785" y="33"/>
                    </a:cubicBezTo>
                    <a:cubicBezTo>
                      <a:pt x="2702" y="73"/>
                      <a:pt x="748" y="986"/>
                      <a:pt x="167" y="1445"/>
                    </a:cubicBezTo>
                    <a:cubicBezTo>
                      <a:pt x="44" y="1528"/>
                      <a:pt x="1" y="1734"/>
                      <a:pt x="127" y="1860"/>
                    </a:cubicBezTo>
                    <a:cubicBezTo>
                      <a:pt x="175" y="1932"/>
                      <a:pt x="265" y="1976"/>
                      <a:pt x="357" y="1976"/>
                    </a:cubicBezTo>
                    <a:cubicBezTo>
                      <a:pt x="423" y="1976"/>
                      <a:pt x="489" y="1953"/>
                      <a:pt x="542" y="1900"/>
                    </a:cubicBezTo>
                    <a:cubicBezTo>
                      <a:pt x="1081" y="1485"/>
                      <a:pt x="3034" y="571"/>
                      <a:pt x="3034" y="571"/>
                    </a:cubicBezTo>
                    <a:cubicBezTo>
                      <a:pt x="3157" y="531"/>
                      <a:pt x="3200" y="405"/>
                      <a:pt x="3200" y="322"/>
                    </a:cubicBezTo>
                    <a:lnTo>
                      <a:pt x="3200" y="199"/>
                    </a:lnTo>
                    <a:cubicBezTo>
                      <a:pt x="3140" y="77"/>
                      <a:pt x="3034" y="0"/>
                      <a:pt x="2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33"/>
            <p:cNvGrpSpPr/>
            <p:nvPr/>
          </p:nvGrpSpPr>
          <p:grpSpPr>
            <a:xfrm>
              <a:off x="731278" y="3051208"/>
              <a:ext cx="2752126" cy="2707632"/>
              <a:chOff x="734316" y="2908542"/>
              <a:chExt cx="2876085" cy="2829587"/>
            </a:xfrm>
          </p:grpSpPr>
          <p:sp>
            <p:nvSpPr>
              <p:cNvPr id="783" name="Google Shape;783;p33"/>
              <p:cNvSpPr/>
              <p:nvPr/>
            </p:nvSpPr>
            <p:spPr>
              <a:xfrm>
                <a:off x="779745" y="2992239"/>
                <a:ext cx="2830656" cy="2554879"/>
              </a:xfrm>
              <a:custGeom>
                <a:rect b="b" l="l" r="r" t="t"/>
                <a:pathLst>
                  <a:path extrusionOk="0" h="102750" w="113841">
                    <a:moveTo>
                      <a:pt x="6978" y="0"/>
                    </a:moveTo>
                    <a:cubicBezTo>
                      <a:pt x="6646" y="0"/>
                      <a:pt x="6313" y="0"/>
                      <a:pt x="5981" y="40"/>
                    </a:cubicBezTo>
                    <a:lnTo>
                      <a:pt x="6024" y="581"/>
                    </a:lnTo>
                    <a:cubicBezTo>
                      <a:pt x="6313" y="538"/>
                      <a:pt x="6646" y="538"/>
                      <a:pt x="6978" y="538"/>
                    </a:cubicBezTo>
                    <a:cubicBezTo>
                      <a:pt x="7686" y="538"/>
                      <a:pt x="8390" y="581"/>
                      <a:pt x="9181" y="665"/>
                    </a:cubicBezTo>
                    <a:lnTo>
                      <a:pt x="9221" y="123"/>
                    </a:lnTo>
                    <a:cubicBezTo>
                      <a:pt x="8433" y="40"/>
                      <a:pt x="7686" y="0"/>
                      <a:pt x="6978" y="0"/>
                    </a:cubicBezTo>
                    <a:close/>
                    <a:moveTo>
                      <a:pt x="12420" y="665"/>
                    </a:moveTo>
                    <a:lnTo>
                      <a:pt x="12294" y="1203"/>
                    </a:lnTo>
                    <a:cubicBezTo>
                      <a:pt x="13291" y="1412"/>
                      <a:pt x="14331" y="1701"/>
                      <a:pt x="15411" y="1994"/>
                    </a:cubicBezTo>
                    <a:lnTo>
                      <a:pt x="15533" y="1495"/>
                    </a:lnTo>
                    <a:cubicBezTo>
                      <a:pt x="14454" y="1163"/>
                      <a:pt x="13417" y="871"/>
                      <a:pt x="12420" y="665"/>
                    </a:cubicBezTo>
                    <a:close/>
                    <a:moveTo>
                      <a:pt x="2742" y="665"/>
                    </a:moveTo>
                    <a:cubicBezTo>
                      <a:pt x="1662" y="1080"/>
                      <a:pt x="708" y="1701"/>
                      <a:pt x="1" y="2492"/>
                    </a:cubicBezTo>
                    <a:lnTo>
                      <a:pt x="376" y="2864"/>
                    </a:lnTo>
                    <a:cubicBezTo>
                      <a:pt x="1080" y="2117"/>
                      <a:pt x="1911" y="1578"/>
                      <a:pt x="2951" y="1163"/>
                    </a:cubicBezTo>
                    <a:lnTo>
                      <a:pt x="2742" y="665"/>
                    </a:lnTo>
                    <a:close/>
                    <a:moveTo>
                      <a:pt x="18607" y="2532"/>
                    </a:moveTo>
                    <a:lnTo>
                      <a:pt x="18441" y="3030"/>
                    </a:lnTo>
                    <a:cubicBezTo>
                      <a:pt x="19398" y="3362"/>
                      <a:pt x="20394" y="3778"/>
                      <a:pt x="21431" y="4193"/>
                    </a:cubicBezTo>
                    <a:lnTo>
                      <a:pt x="21640" y="3695"/>
                    </a:lnTo>
                    <a:cubicBezTo>
                      <a:pt x="20600" y="3279"/>
                      <a:pt x="19604" y="2864"/>
                      <a:pt x="18607" y="2532"/>
                    </a:cubicBezTo>
                    <a:close/>
                    <a:moveTo>
                      <a:pt x="24587" y="5024"/>
                    </a:moveTo>
                    <a:lnTo>
                      <a:pt x="24338" y="5482"/>
                    </a:lnTo>
                    <a:cubicBezTo>
                      <a:pt x="25295" y="5937"/>
                      <a:pt x="26249" y="6396"/>
                      <a:pt x="27245" y="6894"/>
                    </a:cubicBezTo>
                    <a:lnTo>
                      <a:pt x="27495" y="6396"/>
                    </a:lnTo>
                    <a:cubicBezTo>
                      <a:pt x="26498" y="5898"/>
                      <a:pt x="25544" y="5439"/>
                      <a:pt x="24587" y="5024"/>
                    </a:cubicBezTo>
                    <a:close/>
                    <a:moveTo>
                      <a:pt x="30362" y="7891"/>
                    </a:moveTo>
                    <a:lnTo>
                      <a:pt x="30070" y="8389"/>
                    </a:lnTo>
                    <a:cubicBezTo>
                      <a:pt x="31026" y="8845"/>
                      <a:pt x="31940" y="9386"/>
                      <a:pt x="32894" y="9925"/>
                    </a:cubicBezTo>
                    <a:lnTo>
                      <a:pt x="33186" y="9469"/>
                    </a:lnTo>
                    <a:cubicBezTo>
                      <a:pt x="32229" y="8928"/>
                      <a:pt x="31276" y="8389"/>
                      <a:pt x="30362" y="7891"/>
                    </a:cubicBezTo>
                    <a:close/>
                    <a:moveTo>
                      <a:pt x="35967" y="11087"/>
                    </a:moveTo>
                    <a:lnTo>
                      <a:pt x="35678" y="11546"/>
                    </a:lnTo>
                    <a:cubicBezTo>
                      <a:pt x="36592" y="12084"/>
                      <a:pt x="37505" y="12626"/>
                      <a:pt x="38419" y="13207"/>
                    </a:cubicBezTo>
                    <a:lnTo>
                      <a:pt x="38708" y="12749"/>
                    </a:lnTo>
                    <a:cubicBezTo>
                      <a:pt x="37794" y="12167"/>
                      <a:pt x="36881" y="11629"/>
                      <a:pt x="35967" y="11087"/>
                    </a:cubicBezTo>
                    <a:close/>
                    <a:moveTo>
                      <a:pt x="41409" y="14493"/>
                    </a:moveTo>
                    <a:lnTo>
                      <a:pt x="41117" y="14952"/>
                    </a:lnTo>
                    <a:cubicBezTo>
                      <a:pt x="42031" y="15490"/>
                      <a:pt x="42905" y="16114"/>
                      <a:pt x="43818" y="16696"/>
                    </a:cubicBezTo>
                    <a:lnTo>
                      <a:pt x="44107" y="16237"/>
                    </a:lnTo>
                    <a:cubicBezTo>
                      <a:pt x="43194" y="15656"/>
                      <a:pt x="42323" y="15074"/>
                      <a:pt x="41409" y="14493"/>
                    </a:cubicBezTo>
                    <a:close/>
                    <a:moveTo>
                      <a:pt x="46765" y="18065"/>
                    </a:moveTo>
                    <a:lnTo>
                      <a:pt x="46476" y="18523"/>
                    </a:lnTo>
                    <a:cubicBezTo>
                      <a:pt x="47347" y="19105"/>
                      <a:pt x="48221" y="19726"/>
                      <a:pt x="49091" y="20391"/>
                    </a:cubicBezTo>
                    <a:lnTo>
                      <a:pt x="49384" y="19935"/>
                    </a:lnTo>
                    <a:lnTo>
                      <a:pt x="46765" y="18065"/>
                    </a:lnTo>
                    <a:close/>
                    <a:moveTo>
                      <a:pt x="51998" y="21846"/>
                    </a:moveTo>
                    <a:lnTo>
                      <a:pt x="51666" y="22261"/>
                    </a:lnTo>
                    <a:cubicBezTo>
                      <a:pt x="52540" y="22882"/>
                      <a:pt x="53410" y="23547"/>
                      <a:pt x="54241" y="24211"/>
                    </a:cubicBezTo>
                    <a:lnTo>
                      <a:pt x="54573" y="23756"/>
                    </a:lnTo>
                    <a:cubicBezTo>
                      <a:pt x="53703" y="23132"/>
                      <a:pt x="52872" y="22467"/>
                      <a:pt x="51998" y="21846"/>
                    </a:cubicBezTo>
                    <a:close/>
                    <a:moveTo>
                      <a:pt x="57148" y="25750"/>
                    </a:moveTo>
                    <a:lnTo>
                      <a:pt x="56816" y="26165"/>
                    </a:lnTo>
                    <a:lnTo>
                      <a:pt x="59308" y="28159"/>
                    </a:lnTo>
                    <a:lnTo>
                      <a:pt x="59640" y="27743"/>
                    </a:lnTo>
                    <a:lnTo>
                      <a:pt x="57148" y="25750"/>
                    </a:lnTo>
                    <a:close/>
                    <a:moveTo>
                      <a:pt x="62132" y="29777"/>
                    </a:moveTo>
                    <a:lnTo>
                      <a:pt x="61800" y="30192"/>
                    </a:lnTo>
                    <a:cubicBezTo>
                      <a:pt x="62630" y="30857"/>
                      <a:pt x="63461" y="31564"/>
                      <a:pt x="64292" y="32269"/>
                    </a:cubicBezTo>
                    <a:lnTo>
                      <a:pt x="64624" y="31853"/>
                    </a:lnTo>
                    <a:cubicBezTo>
                      <a:pt x="63793" y="31149"/>
                      <a:pt x="62963" y="30441"/>
                      <a:pt x="62132" y="29777"/>
                    </a:cubicBezTo>
                    <a:close/>
                    <a:moveTo>
                      <a:pt x="67076" y="33930"/>
                    </a:moveTo>
                    <a:lnTo>
                      <a:pt x="66701" y="34345"/>
                    </a:lnTo>
                    <a:cubicBezTo>
                      <a:pt x="67531" y="35053"/>
                      <a:pt x="68322" y="35757"/>
                      <a:pt x="69153" y="36465"/>
                    </a:cubicBezTo>
                    <a:lnTo>
                      <a:pt x="69485" y="36050"/>
                    </a:lnTo>
                    <a:cubicBezTo>
                      <a:pt x="68694" y="35342"/>
                      <a:pt x="67863" y="34638"/>
                      <a:pt x="67076" y="33930"/>
                    </a:cubicBezTo>
                    <a:close/>
                    <a:moveTo>
                      <a:pt x="71894" y="38209"/>
                    </a:moveTo>
                    <a:lnTo>
                      <a:pt x="71518" y="38625"/>
                    </a:lnTo>
                    <a:cubicBezTo>
                      <a:pt x="72309" y="39329"/>
                      <a:pt x="73097" y="40077"/>
                      <a:pt x="73887" y="40784"/>
                    </a:cubicBezTo>
                    <a:lnTo>
                      <a:pt x="74259" y="40409"/>
                    </a:lnTo>
                    <a:cubicBezTo>
                      <a:pt x="73472" y="39661"/>
                      <a:pt x="72681" y="38957"/>
                      <a:pt x="71894" y="38209"/>
                    </a:cubicBezTo>
                    <a:close/>
                    <a:moveTo>
                      <a:pt x="76585" y="42612"/>
                    </a:moveTo>
                    <a:lnTo>
                      <a:pt x="76213" y="42984"/>
                    </a:lnTo>
                    <a:cubicBezTo>
                      <a:pt x="77000" y="43731"/>
                      <a:pt x="77791" y="44479"/>
                      <a:pt x="78539" y="45227"/>
                    </a:cubicBezTo>
                    <a:lnTo>
                      <a:pt x="78911" y="44854"/>
                    </a:lnTo>
                    <a:cubicBezTo>
                      <a:pt x="78163" y="44107"/>
                      <a:pt x="77376" y="43359"/>
                      <a:pt x="76585" y="42612"/>
                    </a:cubicBezTo>
                    <a:close/>
                    <a:moveTo>
                      <a:pt x="81197" y="47097"/>
                    </a:moveTo>
                    <a:lnTo>
                      <a:pt x="80821" y="47513"/>
                    </a:lnTo>
                    <a:cubicBezTo>
                      <a:pt x="81569" y="48260"/>
                      <a:pt x="82317" y="49008"/>
                      <a:pt x="83064" y="49795"/>
                    </a:cubicBezTo>
                    <a:lnTo>
                      <a:pt x="83440" y="49423"/>
                    </a:lnTo>
                    <a:cubicBezTo>
                      <a:pt x="82732" y="48632"/>
                      <a:pt x="81944" y="47885"/>
                      <a:pt x="81197" y="47097"/>
                    </a:cubicBezTo>
                    <a:close/>
                    <a:moveTo>
                      <a:pt x="85682" y="51749"/>
                    </a:moveTo>
                    <a:lnTo>
                      <a:pt x="85307" y="52121"/>
                    </a:lnTo>
                    <a:cubicBezTo>
                      <a:pt x="86054" y="52912"/>
                      <a:pt x="86762" y="53659"/>
                      <a:pt x="87467" y="54447"/>
                    </a:cubicBezTo>
                    <a:lnTo>
                      <a:pt x="87882" y="54114"/>
                    </a:lnTo>
                    <a:cubicBezTo>
                      <a:pt x="87177" y="53327"/>
                      <a:pt x="86430" y="52536"/>
                      <a:pt x="85682" y="51749"/>
                    </a:cubicBezTo>
                    <a:close/>
                    <a:moveTo>
                      <a:pt x="90041" y="56483"/>
                    </a:moveTo>
                    <a:lnTo>
                      <a:pt x="89626" y="56856"/>
                    </a:lnTo>
                    <a:cubicBezTo>
                      <a:pt x="90374" y="57646"/>
                      <a:pt x="91081" y="58477"/>
                      <a:pt x="91746" y="59264"/>
                    </a:cubicBezTo>
                    <a:lnTo>
                      <a:pt x="92161" y="58892"/>
                    </a:lnTo>
                    <a:cubicBezTo>
                      <a:pt x="91454" y="58102"/>
                      <a:pt x="90749" y="57314"/>
                      <a:pt x="90041" y="56483"/>
                    </a:cubicBezTo>
                    <a:close/>
                    <a:moveTo>
                      <a:pt x="94238" y="61341"/>
                    </a:moveTo>
                    <a:lnTo>
                      <a:pt x="93862" y="61716"/>
                    </a:lnTo>
                    <a:cubicBezTo>
                      <a:pt x="94527" y="62547"/>
                      <a:pt x="95235" y="63378"/>
                      <a:pt x="95899" y="64208"/>
                    </a:cubicBezTo>
                    <a:lnTo>
                      <a:pt x="96314" y="63833"/>
                    </a:lnTo>
                    <a:cubicBezTo>
                      <a:pt x="95650" y="63045"/>
                      <a:pt x="94942" y="62215"/>
                      <a:pt x="94238" y="61341"/>
                    </a:cubicBezTo>
                    <a:close/>
                    <a:moveTo>
                      <a:pt x="98308" y="66368"/>
                    </a:moveTo>
                    <a:lnTo>
                      <a:pt x="97893" y="66700"/>
                    </a:lnTo>
                    <a:cubicBezTo>
                      <a:pt x="98557" y="67571"/>
                      <a:pt x="99178" y="68401"/>
                      <a:pt x="99843" y="69275"/>
                    </a:cubicBezTo>
                    <a:lnTo>
                      <a:pt x="100258" y="68943"/>
                    </a:lnTo>
                    <a:cubicBezTo>
                      <a:pt x="99637" y="68112"/>
                      <a:pt x="98972" y="67239"/>
                      <a:pt x="98308" y="66368"/>
                    </a:cubicBezTo>
                    <a:close/>
                    <a:moveTo>
                      <a:pt x="102169" y="71558"/>
                    </a:moveTo>
                    <a:lnTo>
                      <a:pt x="101714" y="71850"/>
                    </a:lnTo>
                    <a:cubicBezTo>
                      <a:pt x="102335" y="72764"/>
                      <a:pt x="102960" y="73634"/>
                      <a:pt x="103541" y="74508"/>
                    </a:cubicBezTo>
                    <a:lnTo>
                      <a:pt x="103996" y="74216"/>
                    </a:lnTo>
                    <a:cubicBezTo>
                      <a:pt x="103415" y="73345"/>
                      <a:pt x="102793" y="72432"/>
                      <a:pt x="102169" y="71558"/>
                    </a:cubicBezTo>
                    <a:close/>
                    <a:moveTo>
                      <a:pt x="105740" y="76917"/>
                    </a:moveTo>
                    <a:lnTo>
                      <a:pt x="105285" y="77166"/>
                    </a:lnTo>
                    <a:cubicBezTo>
                      <a:pt x="105867" y="78120"/>
                      <a:pt x="106448" y="79034"/>
                      <a:pt x="106986" y="79907"/>
                    </a:cubicBezTo>
                    <a:lnTo>
                      <a:pt x="107445" y="79658"/>
                    </a:lnTo>
                    <a:cubicBezTo>
                      <a:pt x="106903" y="78745"/>
                      <a:pt x="106322" y="77831"/>
                      <a:pt x="105740" y="76917"/>
                    </a:cubicBezTo>
                    <a:close/>
                    <a:moveTo>
                      <a:pt x="109023" y="82482"/>
                    </a:moveTo>
                    <a:lnTo>
                      <a:pt x="108525" y="82732"/>
                    </a:lnTo>
                    <a:cubicBezTo>
                      <a:pt x="109063" y="83685"/>
                      <a:pt x="109561" y="84642"/>
                      <a:pt x="109977" y="85596"/>
                    </a:cubicBezTo>
                    <a:lnTo>
                      <a:pt x="110475" y="85346"/>
                    </a:lnTo>
                    <a:cubicBezTo>
                      <a:pt x="110020" y="84433"/>
                      <a:pt x="109522" y="83436"/>
                      <a:pt x="109023" y="82482"/>
                    </a:cubicBezTo>
                    <a:close/>
                    <a:moveTo>
                      <a:pt x="111764" y="88297"/>
                    </a:moveTo>
                    <a:lnTo>
                      <a:pt x="111266" y="88503"/>
                    </a:lnTo>
                    <a:cubicBezTo>
                      <a:pt x="111681" y="89543"/>
                      <a:pt x="112053" y="90579"/>
                      <a:pt x="112303" y="91536"/>
                    </a:cubicBezTo>
                    <a:lnTo>
                      <a:pt x="112844" y="91370"/>
                    </a:lnTo>
                    <a:cubicBezTo>
                      <a:pt x="112552" y="90373"/>
                      <a:pt x="112180" y="89377"/>
                      <a:pt x="111764" y="88297"/>
                    </a:cubicBezTo>
                    <a:close/>
                    <a:moveTo>
                      <a:pt x="113592" y="94527"/>
                    </a:moveTo>
                    <a:lnTo>
                      <a:pt x="113050" y="94610"/>
                    </a:lnTo>
                    <a:cubicBezTo>
                      <a:pt x="113216" y="95523"/>
                      <a:pt x="113299" y="96394"/>
                      <a:pt x="113299" y="97185"/>
                    </a:cubicBezTo>
                    <a:cubicBezTo>
                      <a:pt x="113299" y="97391"/>
                      <a:pt x="113299" y="97600"/>
                      <a:pt x="113259" y="97766"/>
                    </a:cubicBezTo>
                    <a:lnTo>
                      <a:pt x="113798" y="97806"/>
                    </a:lnTo>
                    <a:cubicBezTo>
                      <a:pt x="113798" y="97600"/>
                      <a:pt x="113841" y="97391"/>
                      <a:pt x="113841" y="97185"/>
                    </a:cubicBezTo>
                    <a:cubicBezTo>
                      <a:pt x="113841" y="96354"/>
                      <a:pt x="113758" y="95480"/>
                      <a:pt x="113592" y="94527"/>
                    </a:cubicBezTo>
                    <a:close/>
                    <a:moveTo>
                      <a:pt x="112595" y="100796"/>
                    </a:moveTo>
                    <a:cubicBezTo>
                      <a:pt x="112346" y="101378"/>
                      <a:pt x="112013" y="101919"/>
                      <a:pt x="111598" y="102375"/>
                    </a:cubicBezTo>
                    <a:lnTo>
                      <a:pt x="112013" y="102750"/>
                    </a:lnTo>
                    <a:cubicBezTo>
                      <a:pt x="112469" y="102208"/>
                      <a:pt x="112801" y="101670"/>
                      <a:pt x="113093" y="101006"/>
                    </a:cubicBezTo>
                    <a:lnTo>
                      <a:pt x="112595" y="1007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3"/>
              <p:cNvSpPr/>
              <p:nvPr/>
            </p:nvSpPr>
            <p:spPr>
              <a:xfrm>
                <a:off x="926401" y="2908542"/>
                <a:ext cx="2553884" cy="2829587"/>
              </a:xfrm>
              <a:custGeom>
                <a:rect b="b" l="l" r="r" t="t"/>
                <a:pathLst>
                  <a:path extrusionOk="0" h="113798" w="102710">
                    <a:moveTo>
                      <a:pt x="100218" y="0"/>
                    </a:moveTo>
                    <a:lnTo>
                      <a:pt x="99842" y="376"/>
                    </a:lnTo>
                    <a:cubicBezTo>
                      <a:pt x="100590" y="1040"/>
                      <a:pt x="101172" y="1911"/>
                      <a:pt x="101547" y="2951"/>
                    </a:cubicBezTo>
                    <a:lnTo>
                      <a:pt x="102045" y="2741"/>
                    </a:lnTo>
                    <a:cubicBezTo>
                      <a:pt x="101630" y="1662"/>
                      <a:pt x="101049" y="708"/>
                      <a:pt x="100218" y="0"/>
                    </a:cubicBezTo>
                    <a:close/>
                    <a:moveTo>
                      <a:pt x="102168" y="5981"/>
                    </a:moveTo>
                    <a:lnTo>
                      <a:pt x="102168" y="6978"/>
                    </a:lnTo>
                    <a:cubicBezTo>
                      <a:pt x="102168" y="7642"/>
                      <a:pt x="102128" y="8390"/>
                      <a:pt x="102045" y="9181"/>
                    </a:cubicBezTo>
                    <a:lnTo>
                      <a:pt x="102584" y="9220"/>
                    </a:lnTo>
                    <a:cubicBezTo>
                      <a:pt x="102667" y="8433"/>
                      <a:pt x="102710" y="7685"/>
                      <a:pt x="102710" y="6978"/>
                    </a:cubicBezTo>
                    <a:lnTo>
                      <a:pt x="102710" y="5981"/>
                    </a:lnTo>
                    <a:close/>
                    <a:moveTo>
                      <a:pt x="101547" y="12294"/>
                    </a:moveTo>
                    <a:cubicBezTo>
                      <a:pt x="101298" y="13291"/>
                      <a:pt x="101049" y="14330"/>
                      <a:pt x="100716" y="15410"/>
                    </a:cubicBezTo>
                    <a:lnTo>
                      <a:pt x="101215" y="15533"/>
                    </a:lnTo>
                    <a:cubicBezTo>
                      <a:pt x="101547" y="14453"/>
                      <a:pt x="101836" y="13417"/>
                      <a:pt x="102045" y="12420"/>
                    </a:cubicBezTo>
                    <a:lnTo>
                      <a:pt x="101547" y="12294"/>
                    </a:lnTo>
                    <a:close/>
                    <a:moveTo>
                      <a:pt x="99676" y="18440"/>
                    </a:moveTo>
                    <a:cubicBezTo>
                      <a:pt x="99344" y="19397"/>
                      <a:pt x="98929" y="20394"/>
                      <a:pt x="98513" y="21391"/>
                    </a:cubicBezTo>
                    <a:lnTo>
                      <a:pt x="99012" y="21597"/>
                    </a:lnTo>
                    <a:cubicBezTo>
                      <a:pt x="99427" y="20600"/>
                      <a:pt x="99842" y="19603"/>
                      <a:pt x="100218" y="18607"/>
                    </a:cubicBezTo>
                    <a:lnTo>
                      <a:pt x="99676" y="18440"/>
                    </a:lnTo>
                    <a:close/>
                    <a:moveTo>
                      <a:pt x="97228" y="24338"/>
                    </a:moveTo>
                    <a:cubicBezTo>
                      <a:pt x="96769" y="25295"/>
                      <a:pt x="96314" y="26248"/>
                      <a:pt x="95816" y="27245"/>
                    </a:cubicBezTo>
                    <a:lnTo>
                      <a:pt x="96314" y="27494"/>
                    </a:lnTo>
                    <a:cubicBezTo>
                      <a:pt x="96812" y="26498"/>
                      <a:pt x="97268" y="25501"/>
                      <a:pt x="97726" y="24587"/>
                    </a:cubicBezTo>
                    <a:lnTo>
                      <a:pt x="97228" y="24338"/>
                    </a:lnTo>
                    <a:close/>
                    <a:moveTo>
                      <a:pt x="94360" y="30069"/>
                    </a:moveTo>
                    <a:cubicBezTo>
                      <a:pt x="93862" y="31026"/>
                      <a:pt x="93324" y="31940"/>
                      <a:pt x="92782" y="32894"/>
                    </a:cubicBezTo>
                    <a:lnTo>
                      <a:pt x="93280" y="33143"/>
                    </a:lnTo>
                    <a:cubicBezTo>
                      <a:pt x="93822" y="32189"/>
                      <a:pt x="94320" y="31275"/>
                      <a:pt x="94819" y="30319"/>
                    </a:cubicBezTo>
                    <a:lnTo>
                      <a:pt x="94360" y="30069"/>
                    </a:lnTo>
                    <a:close/>
                    <a:moveTo>
                      <a:pt x="91204" y="35678"/>
                    </a:moveTo>
                    <a:cubicBezTo>
                      <a:pt x="90666" y="36592"/>
                      <a:pt x="90084" y="37505"/>
                      <a:pt x="89503" y="38419"/>
                    </a:cubicBezTo>
                    <a:lnTo>
                      <a:pt x="89958" y="38708"/>
                    </a:lnTo>
                    <a:cubicBezTo>
                      <a:pt x="90539" y="37754"/>
                      <a:pt x="91121" y="36841"/>
                      <a:pt x="91662" y="35967"/>
                    </a:cubicBezTo>
                    <a:lnTo>
                      <a:pt x="91204" y="35678"/>
                    </a:lnTo>
                    <a:close/>
                    <a:moveTo>
                      <a:pt x="87798" y="41117"/>
                    </a:moveTo>
                    <a:cubicBezTo>
                      <a:pt x="87217" y="42031"/>
                      <a:pt x="86635" y="42904"/>
                      <a:pt x="86014" y="43818"/>
                    </a:cubicBezTo>
                    <a:lnTo>
                      <a:pt x="86469" y="44107"/>
                    </a:lnTo>
                    <a:cubicBezTo>
                      <a:pt x="87051" y="43193"/>
                      <a:pt x="87675" y="42323"/>
                      <a:pt x="88257" y="41409"/>
                    </a:cubicBezTo>
                    <a:lnTo>
                      <a:pt x="87798" y="41117"/>
                    </a:lnTo>
                    <a:close/>
                    <a:moveTo>
                      <a:pt x="84187" y="46476"/>
                    </a:moveTo>
                    <a:cubicBezTo>
                      <a:pt x="83605" y="47347"/>
                      <a:pt x="82981" y="48220"/>
                      <a:pt x="82359" y="49091"/>
                    </a:cubicBezTo>
                    <a:lnTo>
                      <a:pt x="82775" y="49383"/>
                    </a:lnTo>
                    <a:cubicBezTo>
                      <a:pt x="83439" y="48510"/>
                      <a:pt x="84021" y="47639"/>
                      <a:pt x="84642" y="46765"/>
                    </a:cubicBezTo>
                    <a:lnTo>
                      <a:pt x="84187" y="46476"/>
                    </a:lnTo>
                    <a:close/>
                    <a:moveTo>
                      <a:pt x="80449" y="51666"/>
                    </a:moveTo>
                    <a:cubicBezTo>
                      <a:pt x="79824" y="52540"/>
                      <a:pt x="79160" y="53370"/>
                      <a:pt x="78538" y="54241"/>
                    </a:cubicBezTo>
                    <a:lnTo>
                      <a:pt x="78954" y="54573"/>
                    </a:lnTo>
                    <a:cubicBezTo>
                      <a:pt x="79618" y="53703"/>
                      <a:pt x="80239" y="52872"/>
                      <a:pt x="80904" y="51998"/>
                    </a:cubicBezTo>
                    <a:lnTo>
                      <a:pt x="80449" y="51666"/>
                    </a:lnTo>
                    <a:close/>
                    <a:moveTo>
                      <a:pt x="76545" y="56776"/>
                    </a:moveTo>
                    <a:cubicBezTo>
                      <a:pt x="75920" y="57647"/>
                      <a:pt x="75256" y="58477"/>
                      <a:pt x="74551" y="59308"/>
                    </a:cubicBezTo>
                    <a:lnTo>
                      <a:pt x="74967" y="59640"/>
                    </a:lnTo>
                    <a:cubicBezTo>
                      <a:pt x="75671" y="58809"/>
                      <a:pt x="76335" y="57979"/>
                      <a:pt x="77000" y="57108"/>
                    </a:cubicBezTo>
                    <a:lnTo>
                      <a:pt x="76545" y="56776"/>
                    </a:lnTo>
                    <a:close/>
                    <a:moveTo>
                      <a:pt x="72515" y="61800"/>
                    </a:moveTo>
                    <a:cubicBezTo>
                      <a:pt x="71850" y="62630"/>
                      <a:pt x="71186" y="63461"/>
                      <a:pt x="70481" y="64252"/>
                    </a:cubicBezTo>
                    <a:lnTo>
                      <a:pt x="70896" y="64624"/>
                    </a:lnTo>
                    <a:cubicBezTo>
                      <a:pt x="71561" y="63793"/>
                      <a:pt x="72265" y="62963"/>
                      <a:pt x="72930" y="62132"/>
                    </a:cubicBezTo>
                    <a:lnTo>
                      <a:pt x="72515" y="61800"/>
                    </a:lnTo>
                    <a:close/>
                    <a:moveTo>
                      <a:pt x="68361" y="66701"/>
                    </a:moveTo>
                    <a:cubicBezTo>
                      <a:pt x="67697" y="67531"/>
                      <a:pt x="66993" y="68322"/>
                      <a:pt x="66245" y="69109"/>
                    </a:cubicBezTo>
                    <a:lnTo>
                      <a:pt x="66660" y="69485"/>
                    </a:lnTo>
                    <a:cubicBezTo>
                      <a:pt x="67365" y="68694"/>
                      <a:pt x="68072" y="67863"/>
                      <a:pt x="68777" y="67076"/>
                    </a:cubicBezTo>
                    <a:lnTo>
                      <a:pt x="68361" y="66701"/>
                    </a:lnTo>
                    <a:close/>
                    <a:moveTo>
                      <a:pt x="64125" y="71518"/>
                    </a:moveTo>
                    <a:cubicBezTo>
                      <a:pt x="63378" y="72309"/>
                      <a:pt x="62673" y="73096"/>
                      <a:pt x="61926" y="73887"/>
                    </a:cubicBezTo>
                    <a:lnTo>
                      <a:pt x="62341" y="74259"/>
                    </a:lnTo>
                    <a:cubicBezTo>
                      <a:pt x="63045" y="73472"/>
                      <a:pt x="63793" y="72681"/>
                      <a:pt x="64501" y="71894"/>
                    </a:cubicBezTo>
                    <a:lnTo>
                      <a:pt x="64125" y="71518"/>
                    </a:lnTo>
                    <a:close/>
                    <a:moveTo>
                      <a:pt x="59723" y="76213"/>
                    </a:moveTo>
                    <a:cubicBezTo>
                      <a:pt x="58975" y="77000"/>
                      <a:pt x="58228" y="77748"/>
                      <a:pt x="57480" y="78539"/>
                    </a:cubicBezTo>
                    <a:lnTo>
                      <a:pt x="57856" y="78911"/>
                    </a:lnTo>
                    <a:cubicBezTo>
                      <a:pt x="58603" y="78123"/>
                      <a:pt x="59351" y="77376"/>
                      <a:pt x="60098" y="76585"/>
                    </a:cubicBezTo>
                    <a:lnTo>
                      <a:pt x="59723" y="76213"/>
                    </a:lnTo>
                    <a:close/>
                    <a:moveTo>
                      <a:pt x="55237" y="80821"/>
                    </a:moveTo>
                    <a:cubicBezTo>
                      <a:pt x="54450" y="81569"/>
                      <a:pt x="53702" y="82317"/>
                      <a:pt x="52955" y="83064"/>
                    </a:cubicBezTo>
                    <a:lnTo>
                      <a:pt x="53327" y="83440"/>
                    </a:lnTo>
                    <a:cubicBezTo>
                      <a:pt x="54074" y="82692"/>
                      <a:pt x="54822" y="81944"/>
                      <a:pt x="55613" y="81197"/>
                    </a:cubicBezTo>
                    <a:lnTo>
                      <a:pt x="55237" y="80821"/>
                    </a:lnTo>
                    <a:close/>
                    <a:moveTo>
                      <a:pt x="50629" y="85307"/>
                    </a:moveTo>
                    <a:cubicBezTo>
                      <a:pt x="49838" y="86015"/>
                      <a:pt x="49051" y="86762"/>
                      <a:pt x="48260" y="87466"/>
                    </a:cubicBezTo>
                    <a:lnTo>
                      <a:pt x="48635" y="87882"/>
                    </a:lnTo>
                    <a:cubicBezTo>
                      <a:pt x="49423" y="87134"/>
                      <a:pt x="50214" y="86430"/>
                      <a:pt x="51001" y="85682"/>
                    </a:cubicBezTo>
                    <a:lnTo>
                      <a:pt x="50629" y="85307"/>
                    </a:lnTo>
                    <a:close/>
                    <a:moveTo>
                      <a:pt x="45894" y="89626"/>
                    </a:moveTo>
                    <a:cubicBezTo>
                      <a:pt x="45064" y="90374"/>
                      <a:pt x="44273" y="91081"/>
                      <a:pt x="43486" y="91746"/>
                    </a:cubicBezTo>
                    <a:lnTo>
                      <a:pt x="43818" y="92161"/>
                    </a:lnTo>
                    <a:cubicBezTo>
                      <a:pt x="44605" y="91454"/>
                      <a:pt x="45436" y="90749"/>
                      <a:pt x="46227" y="90041"/>
                    </a:cubicBezTo>
                    <a:lnTo>
                      <a:pt x="45894" y="89626"/>
                    </a:lnTo>
                    <a:close/>
                    <a:moveTo>
                      <a:pt x="41033" y="93823"/>
                    </a:moveTo>
                    <a:cubicBezTo>
                      <a:pt x="40203" y="94527"/>
                      <a:pt x="39372" y="95235"/>
                      <a:pt x="38542" y="95856"/>
                    </a:cubicBezTo>
                    <a:lnTo>
                      <a:pt x="38874" y="96314"/>
                    </a:lnTo>
                    <a:cubicBezTo>
                      <a:pt x="39704" y="95650"/>
                      <a:pt x="40535" y="94942"/>
                      <a:pt x="41366" y="94238"/>
                    </a:cubicBezTo>
                    <a:lnTo>
                      <a:pt x="41033" y="93823"/>
                    </a:lnTo>
                    <a:close/>
                    <a:moveTo>
                      <a:pt x="36010" y="97893"/>
                    </a:moveTo>
                    <a:cubicBezTo>
                      <a:pt x="35136" y="98557"/>
                      <a:pt x="34305" y="99178"/>
                      <a:pt x="33475" y="99803"/>
                    </a:cubicBezTo>
                    <a:lnTo>
                      <a:pt x="33767" y="100258"/>
                    </a:lnTo>
                    <a:cubicBezTo>
                      <a:pt x="34638" y="99637"/>
                      <a:pt x="35468" y="98972"/>
                      <a:pt x="36342" y="98308"/>
                    </a:cubicBezTo>
                    <a:lnTo>
                      <a:pt x="36010" y="97893"/>
                    </a:lnTo>
                    <a:close/>
                    <a:moveTo>
                      <a:pt x="30860" y="101714"/>
                    </a:moveTo>
                    <a:cubicBezTo>
                      <a:pt x="29986" y="102335"/>
                      <a:pt x="29072" y="102960"/>
                      <a:pt x="28242" y="103541"/>
                    </a:cubicBezTo>
                    <a:lnTo>
                      <a:pt x="28534" y="103996"/>
                    </a:lnTo>
                    <a:cubicBezTo>
                      <a:pt x="29405" y="103375"/>
                      <a:pt x="30278" y="102793"/>
                      <a:pt x="31192" y="102129"/>
                    </a:cubicBezTo>
                    <a:lnTo>
                      <a:pt x="30860" y="101714"/>
                    </a:lnTo>
                    <a:close/>
                    <a:moveTo>
                      <a:pt x="25544" y="105285"/>
                    </a:moveTo>
                    <a:cubicBezTo>
                      <a:pt x="24587" y="105867"/>
                      <a:pt x="23673" y="106448"/>
                      <a:pt x="22803" y="106947"/>
                    </a:cubicBezTo>
                    <a:lnTo>
                      <a:pt x="23052" y="107445"/>
                    </a:lnTo>
                    <a:cubicBezTo>
                      <a:pt x="23966" y="106903"/>
                      <a:pt x="24879" y="106322"/>
                      <a:pt x="25833" y="105741"/>
                    </a:cubicBezTo>
                    <a:lnTo>
                      <a:pt x="25544" y="105285"/>
                    </a:lnTo>
                    <a:close/>
                    <a:moveTo>
                      <a:pt x="20018" y="108525"/>
                    </a:moveTo>
                    <a:cubicBezTo>
                      <a:pt x="19022" y="109063"/>
                      <a:pt x="18068" y="109522"/>
                      <a:pt x="17154" y="109977"/>
                    </a:cubicBezTo>
                    <a:lnTo>
                      <a:pt x="17360" y="110475"/>
                    </a:lnTo>
                    <a:cubicBezTo>
                      <a:pt x="18317" y="110020"/>
                      <a:pt x="19271" y="109522"/>
                      <a:pt x="20268" y="109023"/>
                    </a:cubicBezTo>
                    <a:lnTo>
                      <a:pt x="20018" y="108525"/>
                    </a:lnTo>
                    <a:close/>
                    <a:moveTo>
                      <a:pt x="14204" y="111266"/>
                    </a:moveTo>
                    <a:cubicBezTo>
                      <a:pt x="13167" y="111681"/>
                      <a:pt x="12171" y="112013"/>
                      <a:pt x="11214" y="112303"/>
                    </a:cubicBezTo>
                    <a:lnTo>
                      <a:pt x="11340" y="112844"/>
                    </a:lnTo>
                    <a:cubicBezTo>
                      <a:pt x="12337" y="112552"/>
                      <a:pt x="13333" y="112180"/>
                      <a:pt x="14413" y="111764"/>
                    </a:cubicBezTo>
                    <a:lnTo>
                      <a:pt x="14204" y="111266"/>
                    </a:lnTo>
                    <a:close/>
                    <a:moveTo>
                      <a:pt x="332" y="111598"/>
                    </a:moveTo>
                    <a:lnTo>
                      <a:pt x="0" y="111970"/>
                    </a:lnTo>
                    <a:cubicBezTo>
                      <a:pt x="498" y="112429"/>
                      <a:pt x="1080" y="112801"/>
                      <a:pt x="1705" y="113093"/>
                    </a:cubicBezTo>
                    <a:lnTo>
                      <a:pt x="1911" y="112595"/>
                    </a:lnTo>
                    <a:cubicBezTo>
                      <a:pt x="1329" y="112346"/>
                      <a:pt x="791" y="112013"/>
                      <a:pt x="332" y="111598"/>
                    </a:cubicBezTo>
                    <a:close/>
                    <a:moveTo>
                      <a:pt x="8100" y="113050"/>
                    </a:moveTo>
                    <a:cubicBezTo>
                      <a:pt x="7187" y="113216"/>
                      <a:pt x="6313" y="113259"/>
                      <a:pt x="5525" y="113259"/>
                    </a:cubicBezTo>
                    <a:lnTo>
                      <a:pt x="4944" y="113259"/>
                    </a:lnTo>
                    <a:lnTo>
                      <a:pt x="4944" y="113798"/>
                    </a:lnTo>
                    <a:lnTo>
                      <a:pt x="5525" y="113798"/>
                    </a:lnTo>
                    <a:cubicBezTo>
                      <a:pt x="6356" y="113798"/>
                      <a:pt x="7270" y="113715"/>
                      <a:pt x="8184" y="113592"/>
                    </a:cubicBezTo>
                    <a:lnTo>
                      <a:pt x="8100" y="1130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3"/>
              <p:cNvSpPr/>
              <p:nvPr/>
            </p:nvSpPr>
            <p:spPr>
              <a:xfrm>
                <a:off x="734316" y="3054179"/>
                <a:ext cx="2830656" cy="2554904"/>
              </a:xfrm>
              <a:custGeom>
                <a:rect b="b" l="l" r="r" t="t"/>
                <a:pathLst>
                  <a:path extrusionOk="0" h="102751" w="113841">
                    <a:moveTo>
                      <a:pt x="1828" y="1"/>
                    </a:moveTo>
                    <a:cubicBezTo>
                      <a:pt x="1372" y="539"/>
                      <a:pt x="997" y="1121"/>
                      <a:pt x="708" y="1745"/>
                    </a:cubicBezTo>
                    <a:lnTo>
                      <a:pt x="1206" y="1951"/>
                    </a:lnTo>
                    <a:cubicBezTo>
                      <a:pt x="1455" y="1370"/>
                      <a:pt x="1788" y="832"/>
                      <a:pt x="2203" y="373"/>
                    </a:cubicBezTo>
                    <a:lnTo>
                      <a:pt x="1828" y="1"/>
                    </a:lnTo>
                    <a:close/>
                    <a:moveTo>
                      <a:pt x="0" y="4985"/>
                    </a:moveTo>
                    <a:lnTo>
                      <a:pt x="0" y="5566"/>
                    </a:lnTo>
                    <a:cubicBezTo>
                      <a:pt x="0" y="6397"/>
                      <a:pt x="83" y="7267"/>
                      <a:pt x="249" y="8224"/>
                    </a:cubicBezTo>
                    <a:lnTo>
                      <a:pt x="748" y="8141"/>
                    </a:lnTo>
                    <a:cubicBezTo>
                      <a:pt x="625" y="7228"/>
                      <a:pt x="542" y="6354"/>
                      <a:pt x="542" y="5566"/>
                    </a:cubicBezTo>
                    <a:lnTo>
                      <a:pt x="542" y="4985"/>
                    </a:lnTo>
                    <a:close/>
                    <a:moveTo>
                      <a:pt x="1495" y="11215"/>
                    </a:moveTo>
                    <a:lnTo>
                      <a:pt x="997" y="11381"/>
                    </a:lnTo>
                    <a:cubicBezTo>
                      <a:pt x="1289" y="12377"/>
                      <a:pt x="1622" y="13374"/>
                      <a:pt x="2037" y="14454"/>
                    </a:cubicBezTo>
                    <a:lnTo>
                      <a:pt x="2535" y="14245"/>
                    </a:lnTo>
                    <a:cubicBezTo>
                      <a:pt x="2120" y="13208"/>
                      <a:pt x="1788" y="12211"/>
                      <a:pt x="1495" y="11215"/>
                    </a:cubicBezTo>
                    <a:close/>
                    <a:moveTo>
                      <a:pt x="3821" y="17195"/>
                    </a:moveTo>
                    <a:lnTo>
                      <a:pt x="3366" y="17401"/>
                    </a:lnTo>
                    <a:cubicBezTo>
                      <a:pt x="3781" y="18358"/>
                      <a:pt x="4280" y="19312"/>
                      <a:pt x="4818" y="20269"/>
                    </a:cubicBezTo>
                    <a:lnTo>
                      <a:pt x="5276" y="20019"/>
                    </a:lnTo>
                    <a:cubicBezTo>
                      <a:pt x="4778" y="19062"/>
                      <a:pt x="4280" y="18109"/>
                      <a:pt x="3821" y="17195"/>
                    </a:cubicBezTo>
                    <a:close/>
                    <a:moveTo>
                      <a:pt x="6855" y="22844"/>
                    </a:moveTo>
                    <a:lnTo>
                      <a:pt x="6396" y="23093"/>
                    </a:lnTo>
                    <a:cubicBezTo>
                      <a:pt x="6938" y="24006"/>
                      <a:pt x="7476" y="24920"/>
                      <a:pt x="8057" y="25874"/>
                    </a:cubicBezTo>
                    <a:lnTo>
                      <a:pt x="8516" y="25585"/>
                    </a:lnTo>
                    <a:cubicBezTo>
                      <a:pt x="7934" y="24628"/>
                      <a:pt x="7393" y="23714"/>
                      <a:pt x="6855" y="22844"/>
                    </a:cubicBezTo>
                    <a:close/>
                    <a:moveTo>
                      <a:pt x="10260" y="28243"/>
                    </a:moveTo>
                    <a:lnTo>
                      <a:pt x="9845" y="28575"/>
                    </a:lnTo>
                    <a:cubicBezTo>
                      <a:pt x="10426" y="29445"/>
                      <a:pt x="11048" y="30319"/>
                      <a:pt x="11672" y="31190"/>
                    </a:cubicBezTo>
                    <a:lnTo>
                      <a:pt x="12088" y="30901"/>
                    </a:lnTo>
                    <a:cubicBezTo>
                      <a:pt x="11463" y="30027"/>
                      <a:pt x="10881" y="29113"/>
                      <a:pt x="10260" y="28243"/>
                    </a:cubicBezTo>
                    <a:close/>
                    <a:moveTo>
                      <a:pt x="13998" y="33476"/>
                    </a:moveTo>
                    <a:lnTo>
                      <a:pt x="13583" y="33808"/>
                    </a:lnTo>
                    <a:cubicBezTo>
                      <a:pt x="14204" y="34678"/>
                      <a:pt x="14829" y="35509"/>
                      <a:pt x="15533" y="36383"/>
                    </a:cubicBezTo>
                    <a:lnTo>
                      <a:pt x="15948" y="36051"/>
                    </a:lnTo>
                    <a:cubicBezTo>
                      <a:pt x="15284" y="35177"/>
                      <a:pt x="14619" y="34346"/>
                      <a:pt x="13998" y="33476"/>
                    </a:cubicBezTo>
                    <a:close/>
                    <a:moveTo>
                      <a:pt x="17942" y="38582"/>
                    </a:moveTo>
                    <a:lnTo>
                      <a:pt x="17527" y="38915"/>
                    </a:lnTo>
                    <a:cubicBezTo>
                      <a:pt x="18191" y="39745"/>
                      <a:pt x="18856" y="40576"/>
                      <a:pt x="19563" y="41407"/>
                    </a:cubicBezTo>
                    <a:lnTo>
                      <a:pt x="19979" y="41034"/>
                    </a:lnTo>
                    <a:cubicBezTo>
                      <a:pt x="19271" y="40204"/>
                      <a:pt x="18606" y="39373"/>
                      <a:pt x="17942" y="38582"/>
                    </a:cubicBezTo>
                    <a:close/>
                    <a:moveTo>
                      <a:pt x="22055" y="43483"/>
                    </a:moveTo>
                    <a:lnTo>
                      <a:pt x="21640" y="43859"/>
                    </a:lnTo>
                    <a:cubicBezTo>
                      <a:pt x="22344" y="44646"/>
                      <a:pt x="23052" y="45477"/>
                      <a:pt x="23800" y="46267"/>
                    </a:cubicBezTo>
                    <a:lnTo>
                      <a:pt x="24172" y="45935"/>
                    </a:lnTo>
                    <a:cubicBezTo>
                      <a:pt x="23467" y="45105"/>
                      <a:pt x="22760" y="44314"/>
                      <a:pt x="22055" y="43483"/>
                    </a:cubicBezTo>
                    <a:close/>
                    <a:moveTo>
                      <a:pt x="26331" y="48301"/>
                    </a:moveTo>
                    <a:lnTo>
                      <a:pt x="25959" y="48676"/>
                    </a:lnTo>
                    <a:cubicBezTo>
                      <a:pt x="26664" y="49424"/>
                      <a:pt x="27411" y="50211"/>
                      <a:pt x="28119" y="51002"/>
                    </a:cubicBezTo>
                    <a:lnTo>
                      <a:pt x="28534" y="50670"/>
                    </a:lnTo>
                    <a:cubicBezTo>
                      <a:pt x="27787" y="49879"/>
                      <a:pt x="27039" y="49092"/>
                      <a:pt x="26331" y="48301"/>
                    </a:cubicBezTo>
                    <a:close/>
                    <a:moveTo>
                      <a:pt x="30734" y="52952"/>
                    </a:moveTo>
                    <a:lnTo>
                      <a:pt x="30362" y="53328"/>
                    </a:lnTo>
                    <a:cubicBezTo>
                      <a:pt x="31109" y="54115"/>
                      <a:pt x="31857" y="54863"/>
                      <a:pt x="32604" y="55654"/>
                    </a:cubicBezTo>
                    <a:lnTo>
                      <a:pt x="33020" y="55278"/>
                    </a:lnTo>
                    <a:cubicBezTo>
                      <a:pt x="32229" y="54491"/>
                      <a:pt x="31481" y="53743"/>
                      <a:pt x="30734" y="52952"/>
                    </a:cubicBezTo>
                    <a:close/>
                    <a:moveTo>
                      <a:pt x="35302" y="57521"/>
                    </a:moveTo>
                    <a:lnTo>
                      <a:pt x="34930" y="57896"/>
                    </a:lnTo>
                    <a:cubicBezTo>
                      <a:pt x="35678" y="58644"/>
                      <a:pt x="36425" y="59392"/>
                      <a:pt x="37213" y="60139"/>
                    </a:cubicBezTo>
                    <a:lnTo>
                      <a:pt x="37588" y="59764"/>
                    </a:lnTo>
                    <a:cubicBezTo>
                      <a:pt x="36797" y="59016"/>
                      <a:pt x="36050" y="58269"/>
                      <a:pt x="35302" y="57521"/>
                    </a:cubicBezTo>
                    <a:close/>
                    <a:moveTo>
                      <a:pt x="39914" y="61967"/>
                    </a:moveTo>
                    <a:lnTo>
                      <a:pt x="39582" y="62339"/>
                    </a:lnTo>
                    <a:cubicBezTo>
                      <a:pt x="40329" y="63086"/>
                      <a:pt x="41117" y="63834"/>
                      <a:pt x="41947" y="64542"/>
                    </a:cubicBezTo>
                    <a:lnTo>
                      <a:pt x="42280" y="64126"/>
                    </a:lnTo>
                    <a:cubicBezTo>
                      <a:pt x="41492" y="63419"/>
                      <a:pt x="40701" y="62714"/>
                      <a:pt x="39914" y="61967"/>
                    </a:cubicBezTo>
                    <a:close/>
                    <a:moveTo>
                      <a:pt x="44688" y="66286"/>
                    </a:moveTo>
                    <a:lnTo>
                      <a:pt x="44316" y="66701"/>
                    </a:lnTo>
                    <a:cubicBezTo>
                      <a:pt x="45147" y="67406"/>
                      <a:pt x="45934" y="68113"/>
                      <a:pt x="46765" y="68818"/>
                    </a:cubicBezTo>
                    <a:lnTo>
                      <a:pt x="47097" y="68402"/>
                    </a:lnTo>
                    <a:cubicBezTo>
                      <a:pt x="46310" y="67698"/>
                      <a:pt x="45479" y="66990"/>
                      <a:pt x="44688" y="66286"/>
                    </a:cubicBezTo>
                    <a:close/>
                    <a:moveTo>
                      <a:pt x="49549" y="70522"/>
                    </a:moveTo>
                    <a:lnTo>
                      <a:pt x="49217" y="70894"/>
                    </a:lnTo>
                    <a:cubicBezTo>
                      <a:pt x="50004" y="71602"/>
                      <a:pt x="50835" y="72306"/>
                      <a:pt x="51666" y="72971"/>
                    </a:cubicBezTo>
                    <a:lnTo>
                      <a:pt x="51998" y="72556"/>
                    </a:lnTo>
                    <a:cubicBezTo>
                      <a:pt x="51211" y="71891"/>
                      <a:pt x="50380" y="71187"/>
                      <a:pt x="49549" y="70522"/>
                    </a:cubicBezTo>
                    <a:close/>
                    <a:moveTo>
                      <a:pt x="54490" y="74592"/>
                    </a:moveTo>
                    <a:lnTo>
                      <a:pt x="54158" y="75008"/>
                    </a:lnTo>
                    <a:cubicBezTo>
                      <a:pt x="54988" y="75672"/>
                      <a:pt x="55862" y="76376"/>
                      <a:pt x="56693" y="77001"/>
                    </a:cubicBezTo>
                    <a:lnTo>
                      <a:pt x="57025" y="76586"/>
                    </a:lnTo>
                    <a:cubicBezTo>
                      <a:pt x="56194" y="75921"/>
                      <a:pt x="55364" y="75257"/>
                      <a:pt x="54490" y="74592"/>
                    </a:cubicBezTo>
                    <a:close/>
                    <a:moveTo>
                      <a:pt x="59557" y="78579"/>
                    </a:moveTo>
                    <a:lnTo>
                      <a:pt x="59224" y="78995"/>
                    </a:lnTo>
                    <a:cubicBezTo>
                      <a:pt x="60098" y="79659"/>
                      <a:pt x="60969" y="80280"/>
                      <a:pt x="61799" y="80905"/>
                    </a:cubicBezTo>
                    <a:lnTo>
                      <a:pt x="62132" y="80490"/>
                    </a:lnTo>
                    <a:cubicBezTo>
                      <a:pt x="61261" y="79865"/>
                      <a:pt x="60431" y="79201"/>
                      <a:pt x="59557" y="78579"/>
                    </a:cubicBezTo>
                    <a:close/>
                    <a:moveTo>
                      <a:pt x="64750" y="82400"/>
                    </a:moveTo>
                    <a:lnTo>
                      <a:pt x="64418" y="82816"/>
                    </a:lnTo>
                    <a:lnTo>
                      <a:pt x="67032" y="84683"/>
                    </a:lnTo>
                    <a:lnTo>
                      <a:pt x="67365" y="84228"/>
                    </a:lnTo>
                    <a:cubicBezTo>
                      <a:pt x="66494" y="83646"/>
                      <a:pt x="65620" y="83022"/>
                      <a:pt x="64750" y="82400"/>
                    </a:cubicBezTo>
                    <a:close/>
                    <a:moveTo>
                      <a:pt x="70023" y="86055"/>
                    </a:moveTo>
                    <a:lnTo>
                      <a:pt x="69690" y="86510"/>
                    </a:lnTo>
                    <a:cubicBezTo>
                      <a:pt x="70604" y="87092"/>
                      <a:pt x="71518" y="87716"/>
                      <a:pt x="72392" y="88255"/>
                    </a:cubicBezTo>
                    <a:lnTo>
                      <a:pt x="72681" y="87839"/>
                    </a:lnTo>
                    <a:cubicBezTo>
                      <a:pt x="71810" y="87258"/>
                      <a:pt x="70897" y="86676"/>
                      <a:pt x="70023" y="86055"/>
                    </a:cubicBezTo>
                    <a:close/>
                    <a:moveTo>
                      <a:pt x="75382" y="89544"/>
                    </a:moveTo>
                    <a:lnTo>
                      <a:pt x="75133" y="89999"/>
                    </a:lnTo>
                    <a:cubicBezTo>
                      <a:pt x="76047" y="90580"/>
                      <a:pt x="76960" y="91122"/>
                      <a:pt x="77874" y="91703"/>
                    </a:cubicBezTo>
                    <a:lnTo>
                      <a:pt x="78123" y="91205"/>
                    </a:lnTo>
                    <a:cubicBezTo>
                      <a:pt x="77249" y="90663"/>
                      <a:pt x="76336" y="90125"/>
                      <a:pt x="75382" y="89544"/>
                    </a:cubicBezTo>
                    <a:close/>
                    <a:moveTo>
                      <a:pt x="80904" y="92823"/>
                    </a:moveTo>
                    <a:lnTo>
                      <a:pt x="80655" y="93321"/>
                    </a:lnTo>
                    <a:cubicBezTo>
                      <a:pt x="81612" y="93863"/>
                      <a:pt x="82565" y="94361"/>
                      <a:pt x="83479" y="94860"/>
                    </a:cubicBezTo>
                    <a:lnTo>
                      <a:pt x="83728" y="94401"/>
                    </a:lnTo>
                    <a:cubicBezTo>
                      <a:pt x="82815" y="93903"/>
                      <a:pt x="81861" y="93365"/>
                      <a:pt x="80904" y="92823"/>
                    </a:cubicBezTo>
                    <a:close/>
                    <a:moveTo>
                      <a:pt x="86596" y="95857"/>
                    </a:moveTo>
                    <a:lnTo>
                      <a:pt x="86346" y="96355"/>
                    </a:lnTo>
                    <a:cubicBezTo>
                      <a:pt x="87343" y="96853"/>
                      <a:pt x="88297" y="97309"/>
                      <a:pt x="89254" y="97767"/>
                    </a:cubicBezTo>
                    <a:lnTo>
                      <a:pt x="89460" y="97269"/>
                    </a:lnTo>
                    <a:cubicBezTo>
                      <a:pt x="88506" y="96810"/>
                      <a:pt x="87549" y="96355"/>
                      <a:pt x="86596" y="95857"/>
                    </a:cubicBezTo>
                    <a:close/>
                    <a:moveTo>
                      <a:pt x="92410" y="98554"/>
                    </a:moveTo>
                    <a:lnTo>
                      <a:pt x="92201" y="99053"/>
                    </a:lnTo>
                    <a:cubicBezTo>
                      <a:pt x="93241" y="99468"/>
                      <a:pt x="94237" y="99884"/>
                      <a:pt x="95191" y="100216"/>
                    </a:cubicBezTo>
                    <a:lnTo>
                      <a:pt x="95400" y="99717"/>
                    </a:lnTo>
                    <a:cubicBezTo>
                      <a:pt x="94404" y="99385"/>
                      <a:pt x="93407" y="98970"/>
                      <a:pt x="92410" y="98554"/>
                    </a:cubicBezTo>
                    <a:close/>
                    <a:moveTo>
                      <a:pt x="98430" y="100757"/>
                    </a:moveTo>
                    <a:lnTo>
                      <a:pt x="98264" y="101256"/>
                    </a:lnTo>
                    <a:cubicBezTo>
                      <a:pt x="99344" y="101588"/>
                      <a:pt x="100384" y="101877"/>
                      <a:pt x="101381" y="102086"/>
                    </a:cubicBezTo>
                    <a:lnTo>
                      <a:pt x="101504" y="101588"/>
                    </a:lnTo>
                    <a:cubicBezTo>
                      <a:pt x="100507" y="101339"/>
                      <a:pt x="99510" y="101090"/>
                      <a:pt x="98430" y="100757"/>
                    </a:cubicBezTo>
                    <a:close/>
                    <a:moveTo>
                      <a:pt x="113425" y="99884"/>
                    </a:moveTo>
                    <a:cubicBezTo>
                      <a:pt x="112761" y="100631"/>
                      <a:pt x="111887" y="101213"/>
                      <a:pt x="110890" y="101588"/>
                    </a:cubicBezTo>
                    <a:lnTo>
                      <a:pt x="111056" y="102086"/>
                    </a:lnTo>
                    <a:cubicBezTo>
                      <a:pt x="112179" y="101671"/>
                      <a:pt x="113093" y="101046"/>
                      <a:pt x="113840" y="100259"/>
                    </a:cubicBezTo>
                    <a:lnTo>
                      <a:pt x="113425" y="99884"/>
                    </a:lnTo>
                    <a:close/>
                    <a:moveTo>
                      <a:pt x="104660" y="102086"/>
                    </a:moveTo>
                    <a:lnTo>
                      <a:pt x="104577" y="102625"/>
                    </a:lnTo>
                    <a:cubicBezTo>
                      <a:pt x="105368" y="102708"/>
                      <a:pt x="106116" y="102751"/>
                      <a:pt x="106863" y="102751"/>
                    </a:cubicBezTo>
                    <a:lnTo>
                      <a:pt x="107860" y="102751"/>
                    </a:lnTo>
                    <a:lnTo>
                      <a:pt x="107817" y="102209"/>
                    </a:lnTo>
                    <a:lnTo>
                      <a:pt x="106863" y="102209"/>
                    </a:lnTo>
                    <a:cubicBezTo>
                      <a:pt x="106155" y="102209"/>
                      <a:pt x="105408" y="102169"/>
                      <a:pt x="104660" y="10208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6" name="Google Shape;786;p33"/>
            <p:cNvGrpSpPr/>
            <p:nvPr/>
          </p:nvGrpSpPr>
          <p:grpSpPr>
            <a:xfrm>
              <a:off x="1065288" y="3554943"/>
              <a:ext cx="2465016" cy="1887715"/>
              <a:chOff x="1083371" y="3434966"/>
              <a:chExt cx="2576043" cy="1972741"/>
            </a:xfrm>
          </p:grpSpPr>
          <p:sp>
            <p:nvSpPr>
              <p:cNvPr id="787" name="Google Shape;787;p33"/>
              <p:cNvSpPr/>
              <p:nvPr/>
            </p:nvSpPr>
            <p:spPr>
              <a:xfrm>
                <a:off x="2002505" y="3434966"/>
                <a:ext cx="277792" cy="374914"/>
              </a:xfrm>
              <a:custGeom>
                <a:rect b="b" l="l" r="r" t="t"/>
                <a:pathLst>
                  <a:path extrusionOk="0" h="15078" w="11172">
                    <a:moveTo>
                      <a:pt x="5606" y="2990"/>
                    </a:moveTo>
                    <a:cubicBezTo>
                      <a:pt x="6729" y="2990"/>
                      <a:pt x="7643" y="3904"/>
                      <a:pt x="7643" y="5027"/>
                    </a:cubicBezTo>
                    <a:cubicBezTo>
                      <a:pt x="7643" y="6147"/>
                      <a:pt x="6729" y="7061"/>
                      <a:pt x="5606" y="7061"/>
                    </a:cubicBezTo>
                    <a:cubicBezTo>
                      <a:pt x="4443" y="7061"/>
                      <a:pt x="3529" y="6147"/>
                      <a:pt x="3529" y="5027"/>
                    </a:cubicBezTo>
                    <a:cubicBezTo>
                      <a:pt x="3529" y="3904"/>
                      <a:pt x="4443" y="2990"/>
                      <a:pt x="5606" y="2990"/>
                    </a:cubicBezTo>
                    <a:close/>
                    <a:moveTo>
                      <a:pt x="5606" y="0"/>
                    </a:moveTo>
                    <a:cubicBezTo>
                      <a:pt x="2493" y="0"/>
                      <a:pt x="1" y="2535"/>
                      <a:pt x="1" y="5609"/>
                    </a:cubicBezTo>
                    <a:cubicBezTo>
                      <a:pt x="1" y="8722"/>
                      <a:pt x="5606" y="15078"/>
                      <a:pt x="5606" y="15078"/>
                    </a:cubicBezTo>
                    <a:cubicBezTo>
                      <a:pt x="5606" y="15078"/>
                      <a:pt x="11171" y="8722"/>
                      <a:pt x="11171" y="5609"/>
                    </a:cubicBezTo>
                    <a:cubicBezTo>
                      <a:pt x="11171" y="2535"/>
                      <a:pt x="8679" y="0"/>
                      <a:pt x="56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3"/>
              <p:cNvSpPr/>
              <p:nvPr/>
            </p:nvSpPr>
            <p:spPr>
              <a:xfrm>
                <a:off x="3380553" y="4157801"/>
                <a:ext cx="278861" cy="373870"/>
              </a:xfrm>
              <a:custGeom>
                <a:rect b="b" l="l" r="r" t="t"/>
                <a:pathLst>
                  <a:path extrusionOk="0" h="15036" w="11215">
                    <a:moveTo>
                      <a:pt x="5609" y="2951"/>
                    </a:moveTo>
                    <a:cubicBezTo>
                      <a:pt x="6729" y="2951"/>
                      <a:pt x="7642" y="3865"/>
                      <a:pt x="7642" y="4985"/>
                    </a:cubicBezTo>
                    <a:cubicBezTo>
                      <a:pt x="7642" y="6108"/>
                      <a:pt x="6729" y="7022"/>
                      <a:pt x="5609" y="7022"/>
                    </a:cubicBezTo>
                    <a:cubicBezTo>
                      <a:pt x="4486" y="7022"/>
                      <a:pt x="3572" y="6108"/>
                      <a:pt x="3572" y="4985"/>
                    </a:cubicBezTo>
                    <a:cubicBezTo>
                      <a:pt x="3572" y="3865"/>
                      <a:pt x="4486" y="2951"/>
                      <a:pt x="5609" y="2951"/>
                    </a:cubicBezTo>
                    <a:close/>
                    <a:moveTo>
                      <a:pt x="5609" y="1"/>
                    </a:moveTo>
                    <a:cubicBezTo>
                      <a:pt x="2536" y="1"/>
                      <a:pt x="1" y="2493"/>
                      <a:pt x="1" y="5609"/>
                    </a:cubicBezTo>
                    <a:cubicBezTo>
                      <a:pt x="1" y="8683"/>
                      <a:pt x="5609" y="15036"/>
                      <a:pt x="5609" y="15036"/>
                    </a:cubicBezTo>
                    <a:cubicBezTo>
                      <a:pt x="5609" y="15036"/>
                      <a:pt x="11214" y="8683"/>
                      <a:pt x="11214" y="5609"/>
                    </a:cubicBezTo>
                    <a:cubicBezTo>
                      <a:pt x="11214" y="2493"/>
                      <a:pt x="8722" y="1"/>
                      <a:pt x="56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3"/>
              <p:cNvSpPr/>
              <p:nvPr/>
            </p:nvSpPr>
            <p:spPr>
              <a:xfrm>
                <a:off x="1083371" y="4332382"/>
                <a:ext cx="278861" cy="373870"/>
              </a:xfrm>
              <a:custGeom>
                <a:rect b="b" l="l" r="r" t="t"/>
                <a:pathLst>
                  <a:path extrusionOk="0" h="15036" w="11215">
                    <a:moveTo>
                      <a:pt x="5609" y="2951"/>
                    </a:moveTo>
                    <a:cubicBezTo>
                      <a:pt x="6729" y="2951"/>
                      <a:pt x="7642" y="3865"/>
                      <a:pt x="7642" y="4985"/>
                    </a:cubicBezTo>
                    <a:cubicBezTo>
                      <a:pt x="7642" y="6108"/>
                      <a:pt x="6729" y="7021"/>
                      <a:pt x="5609" y="7021"/>
                    </a:cubicBezTo>
                    <a:cubicBezTo>
                      <a:pt x="4486" y="7021"/>
                      <a:pt x="3572" y="6108"/>
                      <a:pt x="3572" y="4985"/>
                    </a:cubicBezTo>
                    <a:cubicBezTo>
                      <a:pt x="3572" y="3865"/>
                      <a:pt x="4486" y="2951"/>
                      <a:pt x="5609" y="2951"/>
                    </a:cubicBezTo>
                    <a:close/>
                    <a:moveTo>
                      <a:pt x="5609" y="1"/>
                    </a:moveTo>
                    <a:cubicBezTo>
                      <a:pt x="2536" y="1"/>
                      <a:pt x="1" y="2493"/>
                      <a:pt x="1" y="5609"/>
                    </a:cubicBezTo>
                    <a:cubicBezTo>
                      <a:pt x="1" y="8683"/>
                      <a:pt x="5609" y="15035"/>
                      <a:pt x="5609" y="15035"/>
                    </a:cubicBezTo>
                    <a:cubicBezTo>
                      <a:pt x="5609" y="15035"/>
                      <a:pt x="11214" y="8683"/>
                      <a:pt x="11214" y="5609"/>
                    </a:cubicBezTo>
                    <a:cubicBezTo>
                      <a:pt x="11214" y="2493"/>
                      <a:pt x="8722" y="1"/>
                      <a:pt x="56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2959816" y="3724375"/>
                <a:ext cx="309843" cy="354277"/>
              </a:xfrm>
              <a:custGeom>
                <a:rect b="b" l="l" r="r" t="t"/>
                <a:pathLst>
                  <a:path extrusionOk="0" h="14248" w="12461">
                    <a:moveTo>
                      <a:pt x="9802" y="1456"/>
                    </a:moveTo>
                    <a:lnTo>
                      <a:pt x="8390" y="4031"/>
                    </a:lnTo>
                    <a:lnTo>
                      <a:pt x="6769" y="4237"/>
                    </a:lnTo>
                    <a:lnTo>
                      <a:pt x="7184" y="3615"/>
                    </a:lnTo>
                    <a:cubicBezTo>
                      <a:pt x="7267" y="3449"/>
                      <a:pt x="7227" y="3200"/>
                      <a:pt x="7061" y="3074"/>
                    </a:cubicBezTo>
                    <a:lnTo>
                      <a:pt x="7018" y="3074"/>
                    </a:lnTo>
                    <a:cubicBezTo>
                      <a:pt x="6812" y="2951"/>
                      <a:pt x="6603" y="3034"/>
                      <a:pt x="6480" y="3200"/>
                    </a:cubicBezTo>
                    <a:lnTo>
                      <a:pt x="5898" y="4154"/>
                    </a:lnTo>
                    <a:cubicBezTo>
                      <a:pt x="5855" y="4237"/>
                      <a:pt x="5855" y="4280"/>
                      <a:pt x="5855" y="4363"/>
                    </a:cubicBezTo>
                    <a:lnTo>
                      <a:pt x="373" y="5067"/>
                    </a:lnTo>
                    <a:lnTo>
                      <a:pt x="1" y="5692"/>
                    </a:lnTo>
                    <a:lnTo>
                      <a:pt x="5440" y="6230"/>
                    </a:lnTo>
                    <a:lnTo>
                      <a:pt x="6480" y="6895"/>
                    </a:lnTo>
                    <a:cubicBezTo>
                      <a:pt x="6480" y="6895"/>
                      <a:pt x="5649" y="8141"/>
                      <a:pt x="5440" y="8639"/>
                    </a:cubicBezTo>
                    <a:lnTo>
                      <a:pt x="5108" y="9553"/>
                    </a:lnTo>
                    <a:lnTo>
                      <a:pt x="1662" y="9802"/>
                    </a:lnTo>
                    <a:lnTo>
                      <a:pt x="1204" y="10593"/>
                    </a:lnTo>
                    <a:lnTo>
                      <a:pt x="4277" y="11506"/>
                    </a:lnTo>
                    <a:cubicBezTo>
                      <a:pt x="4237" y="11712"/>
                      <a:pt x="4071" y="12211"/>
                      <a:pt x="4154" y="12377"/>
                    </a:cubicBezTo>
                    <a:lnTo>
                      <a:pt x="4154" y="12420"/>
                    </a:lnTo>
                    <a:lnTo>
                      <a:pt x="4154" y="12420"/>
                    </a:lnTo>
                    <a:cubicBezTo>
                      <a:pt x="4154" y="12420"/>
                      <a:pt x="4194" y="12420"/>
                      <a:pt x="4194" y="12460"/>
                    </a:cubicBezTo>
                    <a:lnTo>
                      <a:pt x="4194" y="12420"/>
                    </a:lnTo>
                    <a:cubicBezTo>
                      <a:pt x="4403" y="12420"/>
                      <a:pt x="4775" y="12045"/>
                      <a:pt x="4941" y="11879"/>
                    </a:cubicBezTo>
                    <a:lnTo>
                      <a:pt x="7144" y="14248"/>
                    </a:lnTo>
                    <a:lnTo>
                      <a:pt x="7643" y="13457"/>
                    </a:lnTo>
                    <a:lnTo>
                      <a:pt x="6314" y="10300"/>
                    </a:lnTo>
                    <a:lnTo>
                      <a:pt x="6978" y="9553"/>
                    </a:lnTo>
                    <a:cubicBezTo>
                      <a:pt x="7310" y="9181"/>
                      <a:pt x="8058" y="7852"/>
                      <a:pt x="8058" y="7852"/>
                    </a:cubicBezTo>
                    <a:lnTo>
                      <a:pt x="9138" y="8516"/>
                    </a:lnTo>
                    <a:lnTo>
                      <a:pt x="12045" y="13085"/>
                    </a:lnTo>
                    <a:lnTo>
                      <a:pt x="12460" y="12460"/>
                    </a:lnTo>
                    <a:lnTo>
                      <a:pt x="10590" y="7310"/>
                    </a:lnTo>
                    <a:cubicBezTo>
                      <a:pt x="10673" y="7270"/>
                      <a:pt x="10716" y="7227"/>
                      <a:pt x="10756" y="7144"/>
                    </a:cubicBezTo>
                    <a:lnTo>
                      <a:pt x="11337" y="6190"/>
                    </a:lnTo>
                    <a:cubicBezTo>
                      <a:pt x="11464" y="6024"/>
                      <a:pt x="11420" y="5775"/>
                      <a:pt x="11214" y="5649"/>
                    </a:cubicBezTo>
                    <a:lnTo>
                      <a:pt x="11171" y="5649"/>
                    </a:lnTo>
                    <a:cubicBezTo>
                      <a:pt x="11005" y="5526"/>
                      <a:pt x="10799" y="5566"/>
                      <a:pt x="10673" y="5775"/>
                    </a:cubicBezTo>
                    <a:lnTo>
                      <a:pt x="10301" y="6396"/>
                    </a:lnTo>
                    <a:lnTo>
                      <a:pt x="9719" y="4861"/>
                    </a:lnTo>
                    <a:lnTo>
                      <a:pt x="11381" y="2453"/>
                    </a:lnTo>
                    <a:cubicBezTo>
                      <a:pt x="11630" y="2077"/>
                      <a:pt x="12002" y="416"/>
                      <a:pt x="11670" y="210"/>
                    </a:cubicBezTo>
                    <a:cubicBezTo>
                      <a:pt x="11337" y="1"/>
                      <a:pt x="10008" y="1080"/>
                      <a:pt x="9802" y="1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2430010" y="5101021"/>
                <a:ext cx="347016" cy="306685"/>
              </a:xfrm>
              <a:custGeom>
                <a:rect b="b" l="l" r="r" t="t"/>
                <a:pathLst>
                  <a:path extrusionOk="0" h="12334" w="13956">
                    <a:moveTo>
                      <a:pt x="12586" y="10091"/>
                    </a:moveTo>
                    <a:lnTo>
                      <a:pt x="10134" y="8473"/>
                    </a:lnTo>
                    <a:lnTo>
                      <a:pt x="10011" y="6851"/>
                    </a:lnTo>
                    <a:lnTo>
                      <a:pt x="10632" y="7310"/>
                    </a:lnTo>
                    <a:cubicBezTo>
                      <a:pt x="10799" y="7433"/>
                      <a:pt x="11048" y="7393"/>
                      <a:pt x="11174" y="7227"/>
                    </a:cubicBezTo>
                    <a:lnTo>
                      <a:pt x="11174" y="7184"/>
                    </a:lnTo>
                    <a:cubicBezTo>
                      <a:pt x="11297" y="7017"/>
                      <a:pt x="11257" y="6768"/>
                      <a:pt x="11091" y="6645"/>
                    </a:cubicBezTo>
                    <a:lnTo>
                      <a:pt x="10177" y="5981"/>
                    </a:lnTo>
                    <a:cubicBezTo>
                      <a:pt x="10134" y="5938"/>
                      <a:pt x="10051" y="5938"/>
                      <a:pt x="9968" y="5898"/>
                    </a:cubicBezTo>
                    <a:lnTo>
                      <a:pt x="9636" y="415"/>
                    </a:lnTo>
                    <a:lnTo>
                      <a:pt x="9054" y="0"/>
                    </a:lnTo>
                    <a:lnTo>
                      <a:pt x="8141" y="5356"/>
                    </a:lnTo>
                    <a:lnTo>
                      <a:pt x="7436" y="6396"/>
                    </a:lnTo>
                    <a:cubicBezTo>
                      <a:pt x="7436" y="6396"/>
                      <a:pt x="6230" y="5439"/>
                      <a:pt x="5775" y="5233"/>
                    </a:cubicBezTo>
                    <a:cubicBezTo>
                      <a:pt x="5277" y="5024"/>
                      <a:pt x="4861" y="4818"/>
                      <a:pt x="4861" y="4818"/>
                    </a:cubicBezTo>
                    <a:lnTo>
                      <a:pt x="4861" y="1412"/>
                    </a:lnTo>
                    <a:lnTo>
                      <a:pt x="4070" y="831"/>
                    </a:lnTo>
                    <a:lnTo>
                      <a:pt x="2991" y="3904"/>
                    </a:lnTo>
                    <a:cubicBezTo>
                      <a:pt x="2785" y="3821"/>
                      <a:pt x="2286" y="3612"/>
                      <a:pt x="2077" y="3655"/>
                    </a:cubicBezTo>
                    <a:lnTo>
                      <a:pt x="2077" y="3655"/>
                    </a:lnTo>
                    <a:lnTo>
                      <a:pt x="2037" y="3695"/>
                    </a:lnTo>
                    <a:lnTo>
                      <a:pt x="2037" y="3695"/>
                    </a:lnTo>
                    <a:lnTo>
                      <a:pt x="2037" y="3738"/>
                    </a:lnTo>
                    <a:cubicBezTo>
                      <a:pt x="2037" y="3944"/>
                      <a:pt x="2369" y="4319"/>
                      <a:pt x="2535" y="4486"/>
                    </a:cubicBezTo>
                    <a:lnTo>
                      <a:pt x="0" y="6519"/>
                    </a:lnTo>
                    <a:lnTo>
                      <a:pt x="791" y="7100"/>
                    </a:lnTo>
                    <a:lnTo>
                      <a:pt x="4031" y="5981"/>
                    </a:lnTo>
                    <a:cubicBezTo>
                      <a:pt x="4031" y="5981"/>
                      <a:pt x="4363" y="6313"/>
                      <a:pt x="4695" y="6685"/>
                    </a:cubicBezTo>
                    <a:cubicBezTo>
                      <a:pt x="5067" y="7061"/>
                      <a:pt x="6356" y="7891"/>
                      <a:pt x="6356" y="7891"/>
                    </a:cubicBezTo>
                    <a:lnTo>
                      <a:pt x="5609" y="8928"/>
                    </a:lnTo>
                    <a:lnTo>
                      <a:pt x="831" y="11546"/>
                    </a:lnTo>
                    <a:lnTo>
                      <a:pt x="1412" y="11961"/>
                    </a:lnTo>
                    <a:lnTo>
                      <a:pt x="6729" y="10466"/>
                    </a:lnTo>
                    <a:cubicBezTo>
                      <a:pt x="6772" y="10549"/>
                      <a:pt x="6812" y="10589"/>
                      <a:pt x="6855" y="10632"/>
                    </a:cubicBezTo>
                    <a:lnTo>
                      <a:pt x="7768" y="11297"/>
                    </a:lnTo>
                    <a:cubicBezTo>
                      <a:pt x="7935" y="11420"/>
                      <a:pt x="8184" y="11380"/>
                      <a:pt x="8307" y="11214"/>
                    </a:cubicBezTo>
                    <a:lnTo>
                      <a:pt x="8350" y="11171"/>
                    </a:lnTo>
                    <a:cubicBezTo>
                      <a:pt x="8473" y="11004"/>
                      <a:pt x="8433" y="10755"/>
                      <a:pt x="8267" y="10632"/>
                    </a:cubicBezTo>
                    <a:lnTo>
                      <a:pt x="7642" y="10217"/>
                    </a:lnTo>
                    <a:lnTo>
                      <a:pt x="9220" y="9759"/>
                    </a:lnTo>
                    <a:lnTo>
                      <a:pt x="11506" y="11586"/>
                    </a:lnTo>
                    <a:cubicBezTo>
                      <a:pt x="11839" y="11835"/>
                      <a:pt x="13500" y="12333"/>
                      <a:pt x="13706" y="12001"/>
                    </a:cubicBezTo>
                    <a:cubicBezTo>
                      <a:pt x="13955" y="11712"/>
                      <a:pt x="12958" y="10300"/>
                      <a:pt x="12586" y="100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Contents of this presentation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4"/>
          <p:cNvSpPr txBox="1"/>
          <p:nvPr>
            <p:ph idx="2" type="title"/>
          </p:nvPr>
        </p:nvSpPr>
        <p:spPr>
          <a:xfrm>
            <a:off x="836750" y="1282206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98" name="Google Shape;798;p34"/>
          <p:cNvSpPr txBox="1"/>
          <p:nvPr>
            <p:ph idx="3" type="title"/>
          </p:nvPr>
        </p:nvSpPr>
        <p:spPr>
          <a:xfrm>
            <a:off x="836750" y="2162754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99" name="Google Shape;799;p34"/>
          <p:cNvSpPr txBox="1"/>
          <p:nvPr>
            <p:ph idx="5" type="title"/>
          </p:nvPr>
        </p:nvSpPr>
        <p:spPr>
          <a:xfrm>
            <a:off x="836746" y="3043302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0" name="Google Shape;800;p34"/>
          <p:cNvSpPr txBox="1"/>
          <p:nvPr>
            <p:ph idx="1" type="subTitle"/>
          </p:nvPr>
        </p:nvSpPr>
        <p:spPr>
          <a:xfrm>
            <a:off x="1720625" y="1282200"/>
            <a:ext cx="5189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Objective: Improve logistics and optimize supply chain </a:t>
            </a:r>
            <a:endParaRPr sz="1400"/>
          </a:p>
        </p:txBody>
      </p:sp>
      <p:sp>
        <p:nvSpPr>
          <p:cNvPr id="801" name="Google Shape;801;p34"/>
          <p:cNvSpPr txBox="1"/>
          <p:nvPr>
            <p:ph idx="13" type="subTitle"/>
          </p:nvPr>
        </p:nvSpPr>
        <p:spPr>
          <a:xfrm>
            <a:off x="1720625" y="2162450"/>
            <a:ext cx="5038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</a:t>
            </a:r>
            <a:r>
              <a:rPr lang="en" sz="1400"/>
              <a:t>: Using data analysis to uncover the story of the                 data.</a:t>
            </a:r>
            <a:endParaRPr sz="1400"/>
          </a:p>
        </p:txBody>
      </p:sp>
      <p:sp>
        <p:nvSpPr>
          <p:cNvPr id="802" name="Google Shape;802;p34"/>
          <p:cNvSpPr txBox="1"/>
          <p:nvPr>
            <p:ph idx="14" type="subTitle"/>
          </p:nvPr>
        </p:nvSpPr>
        <p:spPr>
          <a:xfrm>
            <a:off x="1720625" y="3043300"/>
            <a:ext cx="51894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Suggestions/</a:t>
            </a:r>
            <a:r>
              <a:rPr lang="en" sz="1400"/>
              <a:t>Decisions: Using data to determine important changes that should be made.</a:t>
            </a:r>
            <a:endParaRPr sz="1400"/>
          </a:p>
        </p:txBody>
      </p:sp>
      <p:grpSp>
        <p:nvGrpSpPr>
          <p:cNvPr id="803" name="Google Shape;803;p34"/>
          <p:cNvGrpSpPr/>
          <p:nvPr/>
        </p:nvGrpSpPr>
        <p:grpSpPr>
          <a:xfrm flipH="1">
            <a:off x="6836964" y="3738538"/>
            <a:ext cx="2166988" cy="871515"/>
            <a:chOff x="3532875" y="1804275"/>
            <a:chExt cx="2881250" cy="1158775"/>
          </a:xfrm>
        </p:grpSpPr>
        <p:sp>
          <p:nvSpPr>
            <p:cNvPr id="804" name="Google Shape;804;p34"/>
            <p:cNvSpPr/>
            <p:nvPr/>
          </p:nvSpPr>
          <p:spPr>
            <a:xfrm>
              <a:off x="3622200" y="2704725"/>
              <a:ext cx="2031300" cy="103750"/>
            </a:xfrm>
            <a:custGeom>
              <a:rect b="b" l="l" r="r" t="t"/>
              <a:pathLst>
                <a:path extrusionOk="0" h="4150" w="81252">
                  <a:moveTo>
                    <a:pt x="0" y="0"/>
                  </a:moveTo>
                  <a:lnTo>
                    <a:pt x="0" y="4149"/>
                  </a:lnTo>
                  <a:lnTo>
                    <a:pt x="81251" y="4149"/>
                  </a:lnTo>
                  <a:lnTo>
                    <a:pt x="812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3532875" y="1804275"/>
              <a:ext cx="2232975" cy="922025"/>
            </a:xfrm>
            <a:custGeom>
              <a:rect b="b" l="l" r="r" t="t"/>
              <a:pathLst>
                <a:path extrusionOk="0" h="36881" w="89319">
                  <a:moveTo>
                    <a:pt x="3513" y="1"/>
                  </a:moveTo>
                  <a:cubicBezTo>
                    <a:pt x="1554" y="1"/>
                    <a:pt x="0" y="1614"/>
                    <a:pt x="0" y="3518"/>
                  </a:cubicBezTo>
                  <a:lnTo>
                    <a:pt x="0" y="33308"/>
                  </a:lnTo>
                  <a:cubicBezTo>
                    <a:pt x="0" y="35267"/>
                    <a:pt x="1554" y="36881"/>
                    <a:pt x="3513" y="36881"/>
                  </a:cubicBezTo>
                  <a:lnTo>
                    <a:pt x="85801" y="36881"/>
                  </a:lnTo>
                  <a:cubicBezTo>
                    <a:pt x="87761" y="36881"/>
                    <a:pt x="89319" y="35267"/>
                    <a:pt x="89319" y="33308"/>
                  </a:cubicBezTo>
                  <a:lnTo>
                    <a:pt x="89319" y="3518"/>
                  </a:lnTo>
                  <a:cubicBezTo>
                    <a:pt x="89319" y="1614"/>
                    <a:pt x="87761" y="1"/>
                    <a:pt x="858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5912775" y="2291200"/>
              <a:ext cx="424950" cy="252200"/>
            </a:xfrm>
            <a:custGeom>
              <a:rect b="b" l="l" r="r" t="t"/>
              <a:pathLst>
                <a:path extrusionOk="0" h="10088" w="16998">
                  <a:moveTo>
                    <a:pt x="692" y="1"/>
                  </a:moveTo>
                  <a:cubicBezTo>
                    <a:pt x="286" y="1"/>
                    <a:pt x="1" y="291"/>
                    <a:pt x="1" y="637"/>
                  </a:cubicBezTo>
                  <a:lnTo>
                    <a:pt x="1" y="9396"/>
                  </a:lnTo>
                  <a:cubicBezTo>
                    <a:pt x="1" y="9742"/>
                    <a:pt x="286" y="10088"/>
                    <a:pt x="692" y="10088"/>
                  </a:cubicBezTo>
                  <a:lnTo>
                    <a:pt x="16191" y="10088"/>
                  </a:lnTo>
                  <a:cubicBezTo>
                    <a:pt x="16652" y="10088"/>
                    <a:pt x="16998" y="9627"/>
                    <a:pt x="16882" y="9166"/>
                  </a:cubicBezTo>
                  <a:cubicBezTo>
                    <a:pt x="15730" y="5593"/>
                    <a:pt x="14061" y="3113"/>
                    <a:pt x="12849" y="1614"/>
                  </a:cubicBezTo>
                  <a:cubicBezTo>
                    <a:pt x="11986" y="577"/>
                    <a:pt x="10659" y="1"/>
                    <a:pt x="9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5816200" y="2203125"/>
              <a:ext cx="589300" cy="641300"/>
            </a:xfrm>
            <a:custGeom>
              <a:rect b="b" l="l" r="r" t="t"/>
              <a:pathLst>
                <a:path extrusionOk="0" h="25652" w="23572">
                  <a:moveTo>
                    <a:pt x="13199" y="3524"/>
                  </a:moveTo>
                  <a:cubicBezTo>
                    <a:pt x="14522" y="3524"/>
                    <a:pt x="15849" y="4100"/>
                    <a:pt x="16712" y="5137"/>
                  </a:cubicBezTo>
                  <a:cubicBezTo>
                    <a:pt x="17924" y="6636"/>
                    <a:pt x="19593" y="9116"/>
                    <a:pt x="20745" y="12689"/>
                  </a:cubicBezTo>
                  <a:cubicBezTo>
                    <a:pt x="20861" y="13150"/>
                    <a:pt x="20515" y="13611"/>
                    <a:pt x="20054" y="13611"/>
                  </a:cubicBezTo>
                  <a:lnTo>
                    <a:pt x="4555" y="13611"/>
                  </a:lnTo>
                  <a:cubicBezTo>
                    <a:pt x="4149" y="13611"/>
                    <a:pt x="3864" y="13265"/>
                    <a:pt x="3864" y="12919"/>
                  </a:cubicBezTo>
                  <a:lnTo>
                    <a:pt x="3864" y="4160"/>
                  </a:lnTo>
                  <a:cubicBezTo>
                    <a:pt x="3864" y="3814"/>
                    <a:pt x="4149" y="3524"/>
                    <a:pt x="4555" y="3524"/>
                  </a:cubicBezTo>
                  <a:close/>
                  <a:moveTo>
                    <a:pt x="1264" y="0"/>
                  </a:moveTo>
                  <a:cubicBezTo>
                    <a:pt x="847" y="0"/>
                    <a:pt x="425" y="4"/>
                    <a:pt x="0" y="11"/>
                  </a:cubicBezTo>
                  <a:lnTo>
                    <a:pt x="0" y="25652"/>
                  </a:lnTo>
                  <a:lnTo>
                    <a:pt x="23571" y="25652"/>
                  </a:lnTo>
                  <a:cubicBezTo>
                    <a:pt x="23571" y="12228"/>
                    <a:pt x="18556" y="4391"/>
                    <a:pt x="15329" y="2431"/>
                  </a:cubicBezTo>
                  <a:cubicBezTo>
                    <a:pt x="12843" y="811"/>
                    <a:pt x="7522" y="0"/>
                    <a:pt x="1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5816200" y="2261025"/>
              <a:ext cx="390475" cy="12925"/>
            </a:xfrm>
            <a:custGeom>
              <a:rect b="b" l="l" r="r" t="t"/>
              <a:pathLst>
                <a:path extrusionOk="0" h="517" w="15619">
                  <a:moveTo>
                    <a:pt x="0" y="0"/>
                  </a:moveTo>
                  <a:lnTo>
                    <a:pt x="0" y="516"/>
                  </a:lnTo>
                  <a:lnTo>
                    <a:pt x="15619" y="516"/>
                  </a:lnTo>
                  <a:lnTo>
                    <a:pt x="156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5993450" y="2291200"/>
              <a:ext cx="11550" cy="252200"/>
            </a:xfrm>
            <a:custGeom>
              <a:rect b="b" l="l" r="r" t="t"/>
              <a:pathLst>
                <a:path extrusionOk="0" h="10088" w="462">
                  <a:moveTo>
                    <a:pt x="1" y="1"/>
                  </a:moveTo>
                  <a:lnTo>
                    <a:pt x="1" y="10088"/>
                  </a:lnTo>
                  <a:lnTo>
                    <a:pt x="462" y="10088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6317525" y="2760850"/>
              <a:ext cx="96600" cy="96600"/>
            </a:xfrm>
            <a:custGeom>
              <a:rect b="b" l="l" r="r" t="t"/>
              <a:pathLst>
                <a:path extrusionOk="0" h="3864" w="3864">
                  <a:moveTo>
                    <a:pt x="1" y="1"/>
                  </a:moveTo>
                  <a:lnTo>
                    <a:pt x="1" y="3864"/>
                  </a:lnTo>
                  <a:lnTo>
                    <a:pt x="3864" y="3864"/>
                  </a:lnTo>
                  <a:lnTo>
                    <a:pt x="3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5907025" y="2533225"/>
              <a:ext cx="328475" cy="311200"/>
            </a:xfrm>
            <a:custGeom>
              <a:rect b="b" l="l" r="r" t="t"/>
              <a:pathLst>
                <a:path extrusionOk="0" h="12448" w="13139">
                  <a:moveTo>
                    <a:pt x="0" y="1"/>
                  </a:moveTo>
                  <a:lnTo>
                    <a:pt x="0" y="5362"/>
                  </a:lnTo>
                  <a:lnTo>
                    <a:pt x="5587" y="5362"/>
                  </a:lnTo>
                  <a:cubicBezTo>
                    <a:pt x="9506" y="5362"/>
                    <a:pt x="12677" y="8529"/>
                    <a:pt x="12677" y="12448"/>
                  </a:cubicBezTo>
                  <a:lnTo>
                    <a:pt x="13138" y="12448"/>
                  </a:lnTo>
                  <a:cubicBezTo>
                    <a:pt x="13138" y="8299"/>
                    <a:pt x="9796" y="4901"/>
                    <a:pt x="5587" y="4901"/>
                  </a:cubicBezTo>
                  <a:lnTo>
                    <a:pt x="461" y="4901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5951625" y="2560675"/>
              <a:ext cx="83575" cy="30200"/>
            </a:xfrm>
            <a:custGeom>
              <a:rect b="b" l="l" r="r" t="t"/>
              <a:pathLst>
                <a:path extrusionOk="0" h="1208" w="3343">
                  <a:moveTo>
                    <a:pt x="2766" y="461"/>
                  </a:moveTo>
                  <a:cubicBezTo>
                    <a:pt x="2826" y="461"/>
                    <a:pt x="2881" y="516"/>
                    <a:pt x="2881" y="632"/>
                  </a:cubicBezTo>
                  <a:cubicBezTo>
                    <a:pt x="2881" y="692"/>
                    <a:pt x="2826" y="747"/>
                    <a:pt x="2766" y="747"/>
                  </a:cubicBezTo>
                  <a:lnTo>
                    <a:pt x="576" y="747"/>
                  </a:lnTo>
                  <a:cubicBezTo>
                    <a:pt x="521" y="747"/>
                    <a:pt x="461" y="692"/>
                    <a:pt x="461" y="632"/>
                  </a:cubicBezTo>
                  <a:cubicBezTo>
                    <a:pt x="461" y="516"/>
                    <a:pt x="521" y="461"/>
                    <a:pt x="576" y="461"/>
                  </a:cubicBezTo>
                  <a:close/>
                  <a:moveTo>
                    <a:pt x="576" y="0"/>
                  </a:moveTo>
                  <a:cubicBezTo>
                    <a:pt x="291" y="0"/>
                    <a:pt x="0" y="286"/>
                    <a:pt x="0" y="632"/>
                  </a:cubicBezTo>
                  <a:cubicBezTo>
                    <a:pt x="0" y="922"/>
                    <a:pt x="291" y="1208"/>
                    <a:pt x="576" y="1208"/>
                  </a:cubicBezTo>
                  <a:lnTo>
                    <a:pt x="2766" y="1208"/>
                  </a:lnTo>
                  <a:cubicBezTo>
                    <a:pt x="3112" y="1208"/>
                    <a:pt x="3342" y="922"/>
                    <a:pt x="3342" y="632"/>
                  </a:cubicBezTo>
                  <a:cubicBezTo>
                    <a:pt x="3342" y="286"/>
                    <a:pt x="3112" y="0"/>
                    <a:pt x="2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6373775" y="2658625"/>
              <a:ext cx="31725" cy="63400"/>
            </a:xfrm>
            <a:custGeom>
              <a:rect b="b" l="l" r="r" t="t"/>
              <a:pathLst>
                <a:path extrusionOk="0" h="2536" w="1269">
                  <a:moveTo>
                    <a:pt x="517" y="0"/>
                  </a:moveTo>
                  <a:cubicBezTo>
                    <a:pt x="231" y="0"/>
                    <a:pt x="0" y="231"/>
                    <a:pt x="0" y="517"/>
                  </a:cubicBezTo>
                  <a:lnTo>
                    <a:pt x="0" y="2015"/>
                  </a:lnTo>
                  <a:cubicBezTo>
                    <a:pt x="0" y="2305"/>
                    <a:pt x="231" y="2536"/>
                    <a:pt x="517" y="2536"/>
                  </a:cubicBezTo>
                  <a:lnTo>
                    <a:pt x="747" y="2536"/>
                  </a:lnTo>
                  <a:cubicBezTo>
                    <a:pt x="1038" y="2536"/>
                    <a:pt x="1268" y="2305"/>
                    <a:pt x="1268" y="2015"/>
                  </a:cubicBezTo>
                  <a:lnTo>
                    <a:pt x="1268" y="517"/>
                  </a:lnTo>
                  <a:cubicBezTo>
                    <a:pt x="1268" y="231"/>
                    <a:pt x="1038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5942975" y="2693775"/>
              <a:ext cx="272350" cy="150650"/>
            </a:xfrm>
            <a:custGeom>
              <a:rect b="b" l="l" r="r" t="t"/>
              <a:pathLst>
                <a:path extrusionOk="0" h="6026" w="10894">
                  <a:moveTo>
                    <a:pt x="5626" y="1"/>
                  </a:moveTo>
                  <a:cubicBezTo>
                    <a:pt x="3039" y="1"/>
                    <a:pt x="683" y="2060"/>
                    <a:pt x="116" y="4989"/>
                  </a:cubicBezTo>
                  <a:cubicBezTo>
                    <a:pt x="0" y="5334"/>
                    <a:pt x="0" y="5680"/>
                    <a:pt x="0" y="6026"/>
                  </a:cubicBezTo>
                  <a:lnTo>
                    <a:pt x="10778" y="6026"/>
                  </a:lnTo>
                  <a:cubicBezTo>
                    <a:pt x="10894" y="3145"/>
                    <a:pt x="9165" y="609"/>
                    <a:pt x="6570" y="93"/>
                  </a:cubicBezTo>
                  <a:cubicBezTo>
                    <a:pt x="6253" y="31"/>
                    <a:pt x="5938" y="1"/>
                    <a:pt x="5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5961750" y="2725925"/>
              <a:ext cx="231925" cy="237125"/>
            </a:xfrm>
            <a:custGeom>
              <a:rect b="b" l="l" r="r" t="t"/>
              <a:pathLst>
                <a:path extrusionOk="0" h="9485" w="9277">
                  <a:moveTo>
                    <a:pt x="4798" y="0"/>
                  </a:moveTo>
                  <a:cubicBezTo>
                    <a:pt x="2802" y="0"/>
                    <a:pt x="922" y="1624"/>
                    <a:pt x="462" y="3933"/>
                  </a:cubicBezTo>
                  <a:cubicBezTo>
                    <a:pt x="1" y="6469"/>
                    <a:pt x="1439" y="8949"/>
                    <a:pt x="3689" y="9410"/>
                  </a:cubicBezTo>
                  <a:cubicBezTo>
                    <a:pt x="3940" y="9460"/>
                    <a:pt x="4191" y="9484"/>
                    <a:pt x="4439" y="9484"/>
                  </a:cubicBezTo>
                  <a:cubicBezTo>
                    <a:pt x="6474" y="9484"/>
                    <a:pt x="8349" y="7859"/>
                    <a:pt x="8760" y="5547"/>
                  </a:cubicBezTo>
                  <a:cubicBezTo>
                    <a:pt x="9276" y="3011"/>
                    <a:pt x="7838" y="535"/>
                    <a:pt x="5533" y="74"/>
                  </a:cubicBezTo>
                  <a:cubicBezTo>
                    <a:pt x="5288" y="24"/>
                    <a:pt x="5042" y="0"/>
                    <a:pt x="4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6029400" y="2796250"/>
              <a:ext cx="96600" cy="96425"/>
            </a:xfrm>
            <a:custGeom>
              <a:rect b="b" l="l" r="r" t="t"/>
              <a:pathLst>
                <a:path extrusionOk="0" h="3857" w="3864">
                  <a:moveTo>
                    <a:pt x="2018" y="0"/>
                  </a:moveTo>
                  <a:cubicBezTo>
                    <a:pt x="1199" y="0"/>
                    <a:pt x="438" y="652"/>
                    <a:pt x="231" y="1581"/>
                  </a:cubicBezTo>
                  <a:cubicBezTo>
                    <a:pt x="1" y="2618"/>
                    <a:pt x="637" y="3656"/>
                    <a:pt x="1559" y="3831"/>
                  </a:cubicBezTo>
                  <a:cubicBezTo>
                    <a:pt x="1653" y="3848"/>
                    <a:pt x="1747" y="3857"/>
                    <a:pt x="1841" y="3857"/>
                  </a:cubicBezTo>
                  <a:cubicBezTo>
                    <a:pt x="2662" y="3857"/>
                    <a:pt x="3427" y="3204"/>
                    <a:pt x="3633" y="2273"/>
                  </a:cubicBezTo>
                  <a:cubicBezTo>
                    <a:pt x="3864" y="1235"/>
                    <a:pt x="3228" y="198"/>
                    <a:pt x="2306" y="27"/>
                  </a:cubicBezTo>
                  <a:cubicBezTo>
                    <a:pt x="2210" y="9"/>
                    <a:pt x="2113" y="0"/>
                    <a:pt x="2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6038050" y="2804425"/>
              <a:ext cx="77825" cy="80350"/>
            </a:xfrm>
            <a:custGeom>
              <a:rect b="b" l="l" r="r" t="t"/>
              <a:pathLst>
                <a:path extrusionOk="0" h="3214" w="3113">
                  <a:moveTo>
                    <a:pt x="1614" y="447"/>
                  </a:moveTo>
                  <a:cubicBezTo>
                    <a:pt x="1674" y="447"/>
                    <a:pt x="1729" y="447"/>
                    <a:pt x="1789" y="507"/>
                  </a:cubicBezTo>
                  <a:cubicBezTo>
                    <a:pt x="2075" y="563"/>
                    <a:pt x="2250" y="678"/>
                    <a:pt x="2421" y="908"/>
                  </a:cubicBezTo>
                  <a:cubicBezTo>
                    <a:pt x="2536" y="1199"/>
                    <a:pt x="2596" y="1485"/>
                    <a:pt x="2536" y="1775"/>
                  </a:cubicBezTo>
                  <a:cubicBezTo>
                    <a:pt x="2434" y="2334"/>
                    <a:pt x="2017" y="2716"/>
                    <a:pt x="1561" y="2716"/>
                  </a:cubicBezTo>
                  <a:cubicBezTo>
                    <a:pt x="1503" y="2716"/>
                    <a:pt x="1443" y="2710"/>
                    <a:pt x="1384" y="2697"/>
                  </a:cubicBezTo>
                  <a:cubicBezTo>
                    <a:pt x="807" y="2582"/>
                    <a:pt x="521" y="2005"/>
                    <a:pt x="637" y="1429"/>
                  </a:cubicBezTo>
                  <a:cubicBezTo>
                    <a:pt x="692" y="1083"/>
                    <a:pt x="807" y="853"/>
                    <a:pt x="1038" y="678"/>
                  </a:cubicBezTo>
                  <a:cubicBezTo>
                    <a:pt x="1213" y="563"/>
                    <a:pt x="1443" y="447"/>
                    <a:pt x="1614" y="447"/>
                  </a:cubicBezTo>
                  <a:close/>
                  <a:moveTo>
                    <a:pt x="1581" y="1"/>
                  </a:moveTo>
                  <a:cubicBezTo>
                    <a:pt x="1292" y="1"/>
                    <a:pt x="1020" y="108"/>
                    <a:pt x="807" y="277"/>
                  </a:cubicBezTo>
                  <a:cubicBezTo>
                    <a:pt x="462" y="563"/>
                    <a:pt x="231" y="908"/>
                    <a:pt x="176" y="1314"/>
                  </a:cubicBezTo>
                  <a:cubicBezTo>
                    <a:pt x="1" y="2176"/>
                    <a:pt x="462" y="3043"/>
                    <a:pt x="1268" y="3158"/>
                  </a:cubicBezTo>
                  <a:cubicBezTo>
                    <a:pt x="1384" y="3213"/>
                    <a:pt x="1443" y="3213"/>
                    <a:pt x="1559" y="3213"/>
                  </a:cubicBezTo>
                  <a:cubicBezTo>
                    <a:pt x="2190" y="3213"/>
                    <a:pt x="2826" y="2637"/>
                    <a:pt x="2997" y="1890"/>
                  </a:cubicBezTo>
                  <a:cubicBezTo>
                    <a:pt x="3112" y="1485"/>
                    <a:pt x="2997" y="1024"/>
                    <a:pt x="2826" y="678"/>
                  </a:cubicBezTo>
                  <a:cubicBezTo>
                    <a:pt x="2596" y="332"/>
                    <a:pt x="2250" y="102"/>
                    <a:pt x="1904" y="46"/>
                  </a:cubicBezTo>
                  <a:cubicBezTo>
                    <a:pt x="1796" y="15"/>
                    <a:pt x="1687" y="1"/>
                    <a:pt x="1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5765825" y="2321525"/>
              <a:ext cx="50400" cy="350025"/>
            </a:xfrm>
            <a:custGeom>
              <a:rect b="b" l="l" r="r" t="t"/>
              <a:pathLst>
                <a:path extrusionOk="0" h="14001" w="2016">
                  <a:moveTo>
                    <a:pt x="1" y="0"/>
                  </a:moveTo>
                  <a:lnTo>
                    <a:pt x="1" y="14001"/>
                  </a:lnTo>
                  <a:lnTo>
                    <a:pt x="2015" y="14001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4160975" y="2726275"/>
              <a:ext cx="422075" cy="60525"/>
            </a:xfrm>
            <a:custGeom>
              <a:rect b="b" l="l" r="r" t="t"/>
              <a:pathLst>
                <a:path extrusionOk="0" h="2421" w="16883">
                  <a:moveTo>
                    <a:pt x="1" y="1"/>
                  </a:moveTo>
                  <a:lnTo>
                    <a:pt x="1" y="2421"/>
                  </a:lnTo>
                  <a:lnTo>
                    <a:pt x="16882" y="2421"/>
                  </a:lnTo>
                  <a:lnTo>
                    <a:pt x="16882" y="1"/>
                  </a:lnTo>
                  <a:lnTo>
                    <a:pt x="16421" y="1"/>
                  </a:lnTo>
                  <a:lnTo>
                    <a:pt x="16421" y="1960"/>
                  </a:lnTo>
                  <a:lnTo>
                    <a:pt x="462" y="1960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737225" y="2726275"/>
              <a:ext cx="582050" cy="25950"/>
            </a:xfrm>
            <a:custGeom>
              <a:rect b="b" l="l" r="r" t="t"/>
              <a:pathLst>
                <a:path extrusionOk="0" h="1038" w="23282">
                  <a:moveTo>
                    <a:pt x="1" y="1"/>
                  </a:moveTo>
                  <a:lnTo>
                    <a:pt x="1" y="1038"/>
                  </a:lnTo>
                  <a:lnTo>
                    <a:pt x="23281" y="1038"/>
                  </a:lnTo>
                  <a:lnTo>
                    <a:pt x="23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3610675" y="1919525"/>
              <a:ext cx="11550" cy="691525"/>
            </a:xfrm>
            <a:custGeom>
              <a:rect b="b" l="l" r="r" t="t"/>
              <a:pathLst>
                <a:path extrusionOk="0" h="27661" w="462">
                  <a:moveTo>
                    <a:pt x="0" y="1"/>
                  </a:moveTo>
                  <a:lnTo>
                    <a:pt x="0" y="27661"/>
                  </a:lnTo>
                  <a:lnTo>
                    <a:pt x="461" y="27661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3797950" y="1919525"/>
              <a:ext cx="12925" cy="691525"/>
            </a:xfrm>
            <a:custGeom>
              <a:rect b="b" l="l" r="r" t="t"/>
              <a:pathLst>
                <a:path extrusionOk="0" h="27661" w="517">
                  <a:moveTo>
                    <a:pt x="0" y="1"/>
                  </a:moveTo>
                  <a:lnTo>
                    <a:pt x="0" y="27661"/>
                  </a:lnTo>
                  <a:lnTo>
                    <a:pt x="517" y="27661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3986600" y="1919525"/>
              <a:ext cx="11550" cy="691525"/>
            </a:xfrm>
            <a:custGeom>
              <a:rect b="b" l="l" r="r" t="t"/>
              <a:pathLst>
                <a:path extrusionOk="0" h="27661" w="462">
                  <a:moveTo>
                    <a:pt x="1" y="1"/>
                  </a:moveTo>
                  <a:lnTo>
                    <a:pt x="1" y="27661"/>
                  </a:lnTo>
                  <a:lnTo>
                    <a:pt x="462" y="27661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4173900" y="1919525"/>
              <a:ext cx="11550" cy="691525"/>
            </a:xfrm>
            <a:custGeom>
              <a:rect b="b" l="l" r="r" t="t"/>
              <a:pathLst>
                <a:path extrusionOk="0" h="27661" w="462">
                  <a:moveTo>
                    <a:pt x="0" y="1"/>
                  </a:moveTo>
                  <a:lnTo>
                    <a:pt x="0" y="27661"/>
                  </a:lnTo>
                  <a:lnTo>
                    <a:pt x="461" y="27661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4361175" y="1919525"/>
              <a:ext cx="13050" cy="691525"/>
            </a:xfrm>
            <a:custGeom>
              <a:rect b="b" l="l" r="r" t="t"/>
              <a:pathLst>
                <a:path extrusionOk="0" h="27661" w="522">
                  <a:moveTo>
                    <a:pt x="0" y="1"/>
                  </a:moveTo>
                  <a:lnTo>
                    <a:pt x="0" y="27661"/>
                  </a:lnTo>
                  <a:lnTo>
                    <a:pt x="521" y="2766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4549950" y="1919525"/>
              <a:ext cx="11550" cy="691525"/>
            </a:xfrm>
            <a:custGeom>
              <a:rect b="b" l="l" r="r" t="t"/>
              <a:pathLst>
                <a:path extrusionOk="0" h="27661" w="462">
                  <a:moveTo>
                    <a:pt x="0" y="1"/>
                  </a:moveTo>
                  <a:lnTo>
                    <a:pt x="0" y="27661"/>
                  </a:lnTo>
                  <a:lnTo>
                    <a:pt x="461" y="27661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4737225" y="1919525"/>
              <a:ext cx="11550" cy="691525"/>
            </a:xfrm>
            <a:custGeom>
              <a:rect b="b" l="l" r="r" t="t"/>
              <a:pathLst>
                <a:path extrusionOk="0" h="27661" w="462">
                  <a:moveTo>
                    <a:pt x="1" y="1"/>
                  </a:moveTo>
                  <a:lnTo>
                    <a:pt x="1" y="27661"/>
                  </a:lnTo>
                  <a:lnTo>
                    <a:pt x="462" y="27661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4924500" y="1919525"/>
              <a:ext cx="11550" cy="691525"/>
            </a:xfrm>
            <a:custGeom>
              <a:rect b="b" l="l" r="r" t="t"/>
              <a:pathLst>
                <a:path extrusionOk="0" h="27661" w="462">
                  <a:moveTo>
                    <a:pt x="1" y="1"/>
                  </a:moveTo>
                  <a:lnTo>
                    <a:pt x="1" y="27661"/>
                  </a:lnTo>
                  <a:lnTo>
                    <a:pt x="462" y="27661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5113175" y="1919525"/>
              <a:ext cx="11550" cy="691525"/>
            </a:xfrm>
            <a:custGeom>
              <a:rect b="b" l="l" r="r" t="t"/>
              <a:pathLst>
                <a:path extrusionOk="0" h="27661" w="462">
                  <a:moveTo>
                    <a:pt x="0" y="1"/>
                  </a:moveTo>
                  <a:lnTo>
                    <a:pt x="0" y="27661"/>
                  </a:lnTo>
                  <a:lnTo>
                    <a:pt x="461" y="27661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5300450" y="1919525"/>
              <a:ext cx="11550" cy="691525"/>
            </a:xfrm>
            <a:custGeom>
              <a:rect b="b" l="l" r="r" t="t"/>
              <a:pathLst>
                <a:path extrusionOk="0" h="27661" w="462">
                  <a:moveTo>
                    <a:pt x="1" y="1"/>
                  </a:moveTo>
                  <a:lnTo>
                    <a:pt x="1" y="27661"/>
                  </a:lnTo>
                  <a:lnTo>
                    <a:pt x="462" y="27661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5487725" y="1919525"/>
              <a:ext cx="11550" cy="691525"/>
            </a:xfrm>
            <a:custGeom>
              <a:rect b="b" l="l" r="r" t="t"/>
              <a:pathLst>
                <a:path extrusionOk="0" h="27661" w="462">
                  <a:moveTo>
                    <a:pt x="1" y="1"/>
                  </a:moveTo>
                  <a:lnTo>
                    <a:pt x="1" y="27661"/>
                  </a:lnTo>
                  <a:lnTo>
                    <a:pt x="462" y="27661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5676525" y="1919525"/>
              <a:ext cx="11550" cy="691525"/>
            </a:xfrm>
            <a:custGeom>
              <a:rect b="b" l="l" r="r" t="t"/>
              <a:pathLst>
                <a:path extrusionOk="0" h="27661" w="462">
                  <a:moveTo>
                    <a:pt x="0" y="1"/>
                  </a:moveTo>
                  <a:lnTo>
                    <a:pt x="0" y="27661"/>
                  </a:lnTo>
                  <a:lnTo>
                    <a:pt x="461" y="27661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3616425" y="2726275"/>
              <a:ext cx="2042825" cy="87950"/>
            </a:xfrm>
            <a:custGeom>
              <a:rect b="b" l="l" r="r" t="t"/>
              <a:pathLst>
                <a:path extrusionOk="0" h="3518" w="81713">
                  <a:moveTo>
                    <a:pt x="1" y="1"/>
                  </a:moveTo>
                  <a:lnTo>
                    <a:pt x="1" y="3518"/>
                  </a:lnTo>
                  <a:lnTo>
                    <a:pt x="81713" y="3518"/>
                  </a:lnTo>
                  <a:lnTo>
                    <a:pt x="81713" y="1"/>
                  </a:lnTo>
                  <a:lnTo>
                    <a:pt x="81252" y="1"/>
                  </a:lnTo>
                  <a:lnTo>
                    <a:pt x="81252" y="3057"/>
                  </a:lnTo>
                  <a:lnTo>
                    <a:pt x="462" y="3057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5385500" y="2725925"/>
              <a:ext cx="231925" cy="237125"/>
            </a:xfrm>
            <a:custGeom>
              <a:rect b="b" l="l" r="r" t="t"/>
              <a:pathLst>
                <a:path extrusionOk="0" h="9485" w="9277">
                  <a:moveTo>
                    <a:pt x="4799" y="0"/>
                  </a:moveTo>
                  <a:cubicBezTo>
                    <a:pt x="2803" y="0"/>
                    <a:pt x="928" y="1624"/>
                    <a:pt x="517" y="3933"/>
                  </a:cubicBezTo>
                  <a:cubicBezTo>
                    <a:pt x="1" y="6469"/>
                    <a:pt x="1439" y="8949"/>
                    <a:pt x="3744" y="9410"/>
                  </a:cubicBezTo>
                  <a:cubicBezTo>
                    <a:pt x="3989" y="9460"/>
                    <a:pt x="4235" y="9484"/>
                    <a:pt x="4478" y="9484"/>
                  </a:cubicBezTo>
                  <a:cubicBezTo>
                    <a:pt x="6474" y="9484"/>
                    <a:pt x="8355" y="7859"/>
                    <a:pt x="8815" y="5547"/>
                  </a:cubicBezTo>
                  <a:cubicBezTo>
                    <a:pt x="9276" y="3011"/>
                    <a:pt x="7838" y="535"/>
                    <a:pt x="5533" y="74"/>
                  </a:cubicBezTo>
                  <a:cubicBezTo>
                    <a:pt x="5288" y="24"/>
                    <a:pt x="5042" y="0"/>
                    <a:pt x="4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5453150" y="2796250"/>
              <a:ext cx="96625" cy="96425"/>
            </a:xfrm>
            <a:custGeom>
              <a:rect b="b" l="l" r="r" t="t"/>
              <a:pathLst>
                <a:path extrusionOk="0" h="3857" w="3865">
                  <a:moveTo>
                    <a:pt x="2018" y="0"/>
                  </a:moveTo>
                  <a:cubicBezTo>
                    <a:pt x="1199" y="0"/>
                    <a:pt x="438" y="652"/>
                    <a:pt x="231" y="1581"/>
                  </a:cubicBezTo>
                  <a:cubicBezTo>
                    <a:pt x="1" y="2618"/>
                    <a:pt x="637" y="3656"/>
                    <a:pt x="1559" y="3831"/>
                  </a:cubicBezTo>
                  <a:cubicBezTo>
                    <a:pt x="1653" y="3848"/>
                    <a:pt x="1747" y="3857"/>
                    <a:pt x="1841" y="3857"/>
                  </a:cubicBezTo>
                  <a:cubicBezTo>
                    <a:pt x="2662" y="3857"/>
                    <a:pt x="3427" y="3204"/>
                    <a:pt x="3634" y="2273"/>
                  </a:cubicBezTo>
                  <a:cubicBezTo>
                    <a:pt x="3864" y="1235"/>
                    <a:pt x="3228" y="198"/>
                    <a:pt x="2306" y="27"/>
                  </a:cubicBezTo>
                  <a:cubicBezTo>
                    <a:pt x="2210" y="9"/>
                    <a:pt x="2113" y="0"/>
                    <a:pt x="2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5461800" y="2804425"/>
              <a:ext cx="77825" cy="80350"/>
            </a:xfrm>
            <a:custGeom>
              <a:rect b="b" l="l" r="r" t="t"/>
              <a:pathLst>
                <a:path extrusionOk="0" h="3214" w="3113">
                  <a:moveTo>
                    <a:pt x="1614" y="447"/>
                  </a:moveTo>
                  <a:cubicBezTo>
                    <a:pt x="1674" y="447"/>
                    <a:pt x="1729" y="447"/>
                    <a:pt x="1789" y="507"/>
                  </a:cubicBezTo>
                  <a:cubicBezTo>
                    <a:pt x="2075" y="563"/>
                    <a:pt x="2250" y="678"/>
                    <a:pt x="2421" y="908"/>
                  </a:cubicBezTo>
                  <a:cubicBezTo>
                    <a:pt x="2536" y="1199"/>
                    <a:pt x="2596" y="1485"/>
                    <a:pt x="2536" y="1775"/>
                  </a:cubicBezTo>
                  <a:cubicBezTo>
                    <a:pt x="2434" y="2334"/>
                    <a:pt x="2017" y="2716"/>
                    <a:pt x="1562" y="2716"/>
                  </a:cubicBezTo>
                  <a:cubicBezTo>
                    <a:pt x="1503" y="2716"/>
                    <a:pt x="1443" y="2710"/>
                    <a:pt x="1384" y="2697"/>
                  </a:cubicBezTo>
                  <a:cubicBezTo>
                    <a:pt x="807" y="2582"/>
                    <a:pt x="522" y="2005"/>
                    <a:pt x="637" y="1429"/>
                  </a:cubicBezTo>
                  <a:cubicBezTo>
                    <a:pt x="692" y="1083"/>
                    <a:pt x="867" y="853"/>
                    <a:pt x="1098" y="678"/>
                  </a:cubicBezTo>
                  <a:cubicBezTo>
                    <a:pt x="1268" y="563"/>
                    <a:pt x="1444" y="447"/>
                    <a:pt x="1614" y="447"/>
                  </a:cubicBezTo>
                  <a:close/>
                  <a:moveTo>
                    <a:pt x="1581" y="1"/>
                  </a:moveTo>
                  <a:cubicBezTo>
                    <a:pt x="1292" y="1"/>
                    <a:pt x="1020" y="108"/>
                    <a:pt x="807" y="277"/>
                  </a:cubicBezTo>
                  <a:cubicBezTo>
                    <a:pt x="462" y="563"/>
                    <a:pt x="231" y="908"/>
                    <a:pt x="176" y="1314"/>
                  </a:cubicBezTo>
                  <a:cubicBezTo>
                    <a:pt x="1" y="2176"/>
                    <a:pt x="522" y="3043"/>
                    <a:pt x="1268" y="3158"/>
                  </a:cubicBezTo>
                  <a:cubicBezTo>
                    <a:pt x="1384" y="3213"/>
                    <a:pt x="1444" y="3213"/>
                    <a:pt x="1559" y="3213"/>
                  </a:cubicBezTo>
                  <a:cubicBezTo>
                    <a:pt x="2250" y="3213"/>
                    <a:pt x="2882" y="2637"/>
                    <a:pt x="2997" y="1890"/>
                  </a:cubicBezTo>
                  <a:cubicBezTo>
                    <a:pt x="3112" y="1485"/>
                    <a:pt x="2997" y="1024"/>
                    <a:pt x="2827" y="678"/>
                  </a:cubicBezTo>
                  <a:cubicBezTo>
                    <a:pt x="2596" y="332"/>
                    <a:pt x="2306" y="102"/>
                    <a:pt x="1905" y="46"/>
                  </a:cubicBezTo>
                  <a:cubicBezTo>
                    <a:pt x="1796" y="15"/>
                    <a:pt x="1687" y="1"/>
                    <a:pt x="1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881500" y="2725925"/>
              <a:ext cx="231900" cy="237125"/>
            </a:xfrm>
            <a:custGeom>
              <a:rect b="b" l="l" r="r" t="t"/>
              <a:pathLst>
                <a:path extrusionOk="0" h="9485" w="9276">
                  <a:moveTo>
                    <a:pt x="4837" y="0"/>
                  </a:moveTo>
                  <a:cubicBezTo>
                    <a:pt x="2803" y="0"/>
                    <a:pt x="928" y="1624"/>
                    <a:pt x="517" y="3933"/>
                  </a:cubicBezTo>
                  <a:cubicBezTo>
                    <a:pt x="1" y="6469"/>
                    <a:pt x="1439" y="8949"/>
                    <a:pt x="3744" y="9410"/>
                  </a:cubicBezTo>
                  <a:cubicBezTo>
                    <a:pt x="3989" y="9460"/>
                    <a:pt x="4234" y="9484"/>
                    <a:pt x="4478" y="9484"/>
                  </a:cubicBezTo>
                  <a:cubicBezTo>
                    <a:pt x="6474" y="9484"/>
                    <a:pt x="8355" y="7859"/>
                    <a:pt x="8815" y="5547"/>
                  </a:cubicBezTo>
                  <a:cubicBezTo>
                    <a:pt x="9276" y="3011"/>
                    <a:pt x="7837" y="535"/>
                    <a:pt x="5588" y="74"/>
                  </a:cubicBezTo>
                  <a:cubicBezTo>
                    <a:pt x="5337" y="24"/>
                    <a:pt x="5086" y="0"/>
                    <a:pt x="4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950650" y="2796250"/>
              <a:ext cx="95100" cy="96425"/>
            </a:xfrm>
            <a:custGeom>
              <a:rect b="b" l="l" r="r" t="t"/>
              <a:pathLst>
                <a:path extrusionOk="0" h="3857" w="3804">
                  <a:moveTo>
                    <a:pt x="1958" y="0"/>
                  </a:moveTo>
                  <a:cubicBezTo>
                    <a:pt x="1139" y="0"/>
                    <a:pt x="378" y="652"/>
                    <a:pt x="171" y="1581"/>
                  </a:cubicBezTo>
                  <a:cubicBezTo>
                    <a:pt x="0" y="2618"/>
                    <a:pt x="577" y="3656"/>
                    <a:pt x="1499" y="3831"/>
                  </a:cubicBezTo>
                  <a:cubicBezTo>
                    <a:pt x="1593" y="3848"/>
                    <a:pt x="1687" y="3857"/>
                    <a:pt x="1782" y="3857"/>
                  </a:cubicBezTo>
                  <a:cubicBezTo>
                    <a:pt x="2612" y="3857"/>
                    <a:pt x="3416" y="3204"/>
                    <a:pt x="3573" y="2273"/>
                  </a:cubicBezTo>
                  <a:cubicBezTo>
                    <a:pt x="3804" y="1235"/>
                    <a:pt x="3168" y="198"/>
                    <a:pt x="2246" y="27"/>
                  </a:cubicBezTo>
                  <a:cubicBezTo>
                    <a:pt x="2149" y="9"/>
                    <a:pt x="2053" y="0"/>
                    <a:pt x="1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957800" y="2804425"/>
              <a:ext cx="79300" cy="80350"/>
            </a:xfrm>
            <a:custGeom>
              <a:rect b="b" l="l" r="r" t="t"/>
              <a:pathLst>
                <a:path extrusionOk="0" h="3214" w="3172">
                  <a:moveTo>
                    <a:pt x="1614" y="485"/>
                  </a:moveTo>
                  <a:cubicBezTo>
                    <a:pt x="1673" y="485"/>
                    <a:pt x="1731" y="492"/>
                    <a:pt x="1789" y="507"/>
                  </a:cubicBezTo>
                  <a:cubicBezTo>
                    <a:pt x="2365" y="563"/>
                    <a:pt x="2711" y="1199"/>
                    <a:pt x="2536" y="1775"/>
                  </a:cubicBezTo>
                  <a:cubicBezTo>
                    <a:pt x="2434" y="2334"/>
                    <a:pt x="2017" y="2716"/>
                    <a:pt x="1561" y="2716"/>
                  </a:cubicBezTo>
                  <a:cubicBezTo>
                    <a:pt x="1502" y="2716"/>
                    <a:pt x="1443" y="2710"/>
                    <a:pt x="1383" y="2697"/>
                  </a:cubicBezTo>
                  <a:cubicBezTo>
                    <a:pt x="867" y="2582"/>
                    <a:pt x="521" y="2005"/>
                    <a:pt x="636" y="1429"/>
                  </a:cubicBezTo>
                  <a:cubicBezTo>
                    <a:pt x="692" y="1083"/>
                    <a:pt x="867" y="853"/>
                    <a:pt x="1097" y="678"/>
                  </a:cubicBezTo>
                  <a:cubicBezTo>
                    <a:pt x="1270" y="550"/>
                    <a:pt x="1442" y="485"/>
                    <a:pt x="1614" y="485"/>
                  </a:cubicBezTo>
                  <a:close/>
                  <a:moveTo>
                    <a:pt x="1590" y="1"/>
                  </a:moveTo>
                  <a:cubicBezTo>
                    <a:pt x="1313" y="1"/>
                    <a:pt x="1060" y="108"/>
                    <a:pt x="807" y="277"/>
                  </a:cubicBezTo>
                  <a:cubicBezTo>
                    <a:pt x="461" y="563"/>
                    <a:pt x="231" y="908"/>
                    <a:pt x="175" y="1314"/>
                  </a:cubicBezTo>
                  <a:cubicBezTo>
                    <a:pt x="0" y="2176"/>
                    <a:pt x="521" y="3043"/>
                    <a:pt x="1268" y="3158"/>
                  </a:cubicBezTo>
                  <a:cubicBezTo>
                    <a:pt x="1383" y="3213"/>
                    <a:pt x="1443" y="3213"/>
                    <a:pt x="1558" y="3213"/>
                  </a:cubicBezTo>
                  <a:cubicBezTo>
                    <a:pt x="2250" y="3213"/>
                    <a:pt x="2882" y="2637"/>
                    <a:pt x="2997" y="1890"/>
                  </a:cubicBezTo>
                  <a:cubicBezTo>
                    <a:pt x="3172" y="1024"/>
                    <a:pt x="2711" y="161"/>
                    <a:pt x="1904" y="46"/>
                  </a:cubicBezTo>
                  <a:cubicBezTo>
                    <a:pt x="1796" y="15"/>
                    <a:pt x="1691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3648125" y="2725925"/>
              <a:ext cx="233400" cy="237125"/>
            </a:xfrm>
            <a:custGeom>
              <a:rect b="b" l="l" r="r" t="t"/>
              <a:pathLst>
                <a:path extrusionOk="0" h="9485" w="9336">
                  <a:moveTo>
                    <a:pt x="4839" y="0"/>
                  </a:moveTo>
                  <a:cubicBezTo>
                    <a:pt x="2814" y="0"/>
                    <a:pt x="981" y="1624"/>
                    <a:pt x="517" y="3933"/>
                  </a:cubicBezTo>
                  <a:cubicBezTo>
                    <a:pt x="0" y="6469"/>
                    <a:pt x="1439" y="8949"/>
                    <a:pt x="3744" y="9410"/>
                  </a:cubicBezTo>
                  <a:cubicBezTo>
                    <a:pt x="3994" y="9460"/>
                    <a:pt x="4245" y="9484"/>
                    <a:pt x="4492" y="9484"/>
                  </a:cubicBezTo>
                  <a:cubicBezTo>
                    <a:pt x="6518" y="9484"/>
                    <a:pt x="8354" y="7859"/>
                    <a:pt x="8815" y="5547"/>
                  </a:cubicBezTo>
                  <a:cubicBezTo>
                    <a:pt x="9336" y="3011"/>
                    <a:pt x="7893" y="535"/>
                    <a:pt x="5588" y="74"/>
                  </a:cubicBezTo>
                  <a:cubicBezTo>
                    <a:pt x="5337" y="24"/>
                    <a:pt x="5086" y="0"/>
                    <a:pt x="4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3717275" y="2796250"/>
              <a:ext cx="95100" cy="96425"/>
            </a:xfrm>
            <a:custGeom>
              <a:rect b="b" l="l" r="r" t="t"/>
              <a:pathLst>
                <a:path extrusionOk="0" h="3857" w="3804">
                  <a:moveTo>
                    <a:pt x="2001" y="0"/>
                  </a:moveTo>
                  <a:cubicBezTo>
                    <a:pt x="1139" y="0"/>
                    <a:pt x="384" y="652"/>
                    <a:pt x="231" y="1581"/>
                  </a:cubicBezTo>
                  <a:cubicBezTo>
                    <a:pt x="0" y="2618"/>
                    <a:pt x="577" y="3656"/>
                    <a:pt x="1554" y="3831"/>
                  </a:cubicBezTo>
                  <a:cubicBezTo>
                    <a:pt x="1648" y="3848"/>
                    <a:pt x="1742" y="3857"/>
                    <a:pt x="1835" y="3857"/>
                  </a:cubicBezTo>
                  <a:cubicBezTo>
                    <a:pt x="2657" y="3857"/>
                    <a:pt x="3421" y="3204"/>
                    <a:pt x="3628" y="2273"/>
                  </a:cubicBezTo>
                  <a:cubicBezTo>
                    <a:pt x="3804" y="1235"/>
                    <a:pt x="3227" y="198"/>
                    <a:pt x="2305" y="27"/>
                  </a:cubicBezTo>
                  <a:cubicBezTo>
                    <a:pt x="2203" y="9"/>
                    <a:pt x="2101" y="0"/>
                    <a:pt x="2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3724425" y="2804425"/>
              <a:ext cx="77800" cy="80350"/>
            </a:xfrm>
            <a:custGeom>
              <a:rect b="b" l="l" r="r" t="t"/>
              <a:pathLst>
                <a:path extrusionOk="0" h="3214" w="3112">
                  <a:moveTo>
                    <a:pt x="1674" y="447"/>
                  </a:moveTo>
                  <a:cubicBezTo>
                    <a:pt x="1729" y="447"/>
                    <a:pt x="1789" y="447"/>
                    <a:pt x="1844" y="507"/>
                  </a:cubicBezTo>
                  <a:cubicBezTo>
                    <a:pt x="2075" y="563"/>
                    <a:pt x="2305" y="678"/>
                    <a:pt x="2480" y="908"/>
                  </a:cubicBezTo>
                  <a:cubicBezTo>
                    <a:pt x="2596" y="1199"/>
                    <a:pt x="2651" y="1485"/>
                    <a:pt x="2596" y="1775"/>
                  </a:cubicBezTo>
                  <a:cubicBezTo>
                    <a:pt x="2493" y="2334"/>
                    <a:pt x="2073" y="2716"/>
                    <a:pt x="1578" y="2716"/>
                  </a:cubicBezTo>
                  <a:cubicBezTo>
                    <a:pt x="1514" y="2716"/>
                    <a:pt x="1449" y="2710"/>
                    <a:pt x="1383" y="2697"/>
                  </a:cubicBezTo>
                  <a:cubicBezTo>
                    <a:pt x="867" y="2582"/>
                    <a:pt x="521" y="2005"/>
                    <a:pt x="636" y="1429"/>
                  </a:cubicBezTo>
                  <a:cubicBezTo>
                    <a:pt x="692" y="1083"/>
                    <a:pt x="867" y="853"/>
                    <a:pt x="1097" y="678"/>
                  </a:cubicBezTo>
                  <a:cubicBezTo>
                    <a:pt x="1268" y="563"/>
                    <a:pt x="1498" y="447"/>
                    <a:pt x="1674" y="447"/>
                  </a:cubicBezTo>
                  <a:close/>
                  <a:moveTo>
                    <a:pt x="1637" y="1"/>
                  </a:moveTo>
                  <a:cubicBezTo>
                    <a:pt x="1345" y="1"/>
                    <a:pt x="1060" y="108"/>
                    <a:pt x="807" y="277"/>
                  </a:cubicBezTo>
                  <a:cubicBezTo>
                    <a:pt x="521" y="563"/>
                    <a:pt x="291" y="908"/>
                    <a:pt x="175" y="1314"/>
                  </a:cubicBezTo>
                  <a:cubicBezTo>
                    <a:pt x="0" y="2176"/>
                    <a:pt x="521" y="3043"/>
                    <a:pt x="1328" y="3158"/>
                  </a:cubicBezTo>
                  <a:cubicBezTo>
                    <a:pt x="1383" y="3213"/>
                    <a:pt x="1498" y="3213"/>
                    <a:pt x="1558" y="3213"/>
                  </a:cubicBezTo>
                  <a:cubicBezTo>
                    <a:pt x="2250" y="3213"/>
                    <a:pt x="2881" y="2637"/>
                    <a:pt x="3057" y="1890"/>
                  </a:cubicBezTo>
                  <a:cubicBezTo>
                    <a:pt x="3112" y="1485"/>
                    <a:pt x="3057" y="1024"/>
                    <a:pt x="2881" y="678"/>
                  </a:cubicBezTo>
                  <a:cubicBezTo>
                    <a:pt x="2651" y="332"/>
                    <a:pt x="2305" y="102"/>
                    <a:pt x="1959" y="46"/>
                  </a:cubicBezTo>
                  <a:cubicBezTo>
                    <a:pt x="1852" y="15"/>
                    <a:pt x="1744" y="1"/>
                    <a:pt x="1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Google Shape;843;p34"/>
          <p:cNvSpPr/>
          <p:nvPr/>
        </p:nvSpPr>
        <p:spPr>
          <a:xfrm>
            <a:off x="8004451" y="2993497"/>
            <a:ext cx="943785" cy="167425"/>
          </a:xfrm>
          <a:custGeom>
            <a:rect b="b" l="l" r="r" t="t"/>
            <a:pathLst>
              <a:path extrusionOk="0" h="4855" w="27366">
                <a:moveTo>
                  <a:pt x="17971" y="0"/>
                </a:moveTo>
                <a:cubicBezTo>
                  <a:pt x="15346" y="0"/>
                  <a:pt x="13066" y="1062"/>
                  <a:pt x="11306" y="2196"/>
                </a:cubicBezTo>
                <a:cubicBezTo>
                  <a:pt x="10351" y="1287"/>
                  <a:pt x="9173" y="848"/>
                  <a:pt x="7858" y="848"/>
                </a:cubicBezTo>
                <a:cubicBezTo>
                  <a:pt x="5513" y="848"/>
                  <a:pt x="2732" y="2243"/>
                  <a:pt x="0" y="4854"/>
                </a:cubicBezTo>
                <a:lnTo>
                  <a:pt x="27366" y="4854"/>
                </a:lnTo>
                <a:cubicBezTo>
                  <a:pt x="23982" y="1215"/>
                  <a:pt x="20779" y="0"/>
                  <a:pt x="179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Analysis </a:t>
            </a:r>
            <a:r>
              <a:rPr lang="en" sz="2200"/>
              <a:t>1: Stock vs Products Sold</a:t>
            </a:r>
            <a:endParaRPr sz="2200"/>
          </a:p>
        </p:txBody>
      </p:sp>
      <p:pic>
        <p:nvPicPr>
          <p:cNvPr id="849" name="Google Shape;8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500" y="1653700"/>
            <a:ext cx="5383500" cy="328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35"/>
          <p:cNvSpPr txBox="1"/>
          <p:nvPr/>
        </p:nvSpPr>
        <p:spPr>
          <a:xfrm>
            <a:off x="484850" y="1834338"/>
            <a:ext cx="3192000" cy="29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This viz illustrates how big the </a:t>
            </a: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disparity</a:t>
            </a: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 of stock levels and products sold is.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This should be one of the first things that need fixing, as it causes massive delays.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A list </a:t>
            </a: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containing</a:t>
            </a: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 which products need more stock to keep up with demand will be attached at the end of the presentation.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Analysis </a:t>
            </a:r>
            <a:r>
              <a:rPr lang="en" sz="2200"/>
              <a:t>2: Defect Rates</a:t>
            </a:r>
            <a:endParaRPr sz="2200"/>
          </a:p>
        </p:txBody>
      </p:sp>
      <p:sp>
        <p:nvSpPr>
          <p:cNvPr id="856" name="Google Shape;856;p36"/>
          <p:cNvSpPr txBox="1"/>
          <p:nvPr/>
        </p:nvSpPr>
        <p:spPr>
          <a:xfrm>
            <a:off x="720000" y="1719051"/>
            <a:ext cx="35385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This data chart indicates that haircare has the most defect rates.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However, both skincare and cosmetics have pretty high defect rates, this can be a big problem, as customers would have to return a lot of products therefore adding more complexity to the supply chain.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  <p:pic>
        <p:nvPicPr>
          <p:cNvPr id="857" name="Google Shape;8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475" y="1221912"/>
            <a:ext cx="4176524" cy="28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Analysis </a:t>
            </a:r>
            <a:r>
              <a:rPr lang="en" sz="2200"/>
              <a:t>3: Demographics</a:t>
            </a:r>
            <a:endParaRPr sz="2200"/>
          </a:p>
        </p:txBody>
      </p:sp>
      <p:sp>
        <p:nvSpPr>
          <p:cNvPr id="863" name="Google Shape;863;p37"/>
          <p:cNvSpPr txBox="1"/>
          <p:nvPr/>
        </p:nvSpPr>
        <p:spPr>
          <a:xfrm>
            <a:off x="720000" y="1542513"/>
            <a:ext cx="3192000" cy="29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The demographics are important for marketing and overall revenue.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Targeting </a:t>
            </a: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advertisements</a:t>
            </a: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 to specific demographics(ex:cosmetics to female customers/skincare to men) could drive a massive revenue increase, as this graphic shows.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This can also help with stock, as the database grows, the company will know which customer demographic they have more of and stock accordingly.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  <p:pic>
        <p:nvPicPr>
          <p:cNvPr id="864" name="Google Shape;8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400" y="1099575"/>
            <a:ext cx="4407601" cy="28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Analysis </a:t>
            </a:r>
            <a:r>
              <a:rPr lang="en" sz="2200"/>
              <a:t>4: Route Optimizations</a:t>
            </a:r>
            <a:endParaRPr sz="2200"/>
          </a:p>
        </p:txBody>
      </p:sp>
      <p:sp>
        <p:nvSpPr>
          <p:cNvPr id="870" name="Google Shape;870;p38"/>
          <p:cNvSpPr txBox="1"/>
          <p:nvPr/>
        </p:nvSpPr>
        <p:spPr>
          <a:xfrm>
            <a:off x="720000" y="1542513"/>
            <a:ext cx="3192000" cy="29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These charts show another issue, even though the time difference between Route A and Route C is almost nothing(about a hour), the </a:t>
            </a: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cost difference</a:t>
            </a: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 is extreme!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Route A is almost 2 times as expensive as Route C. This is a huge issue that drives costs up and can easily be avoided by opting for route C instead of A.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Route B is the fastest and also isn’t the most expensive, therefore route A does not have much of a reason to exist.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  <p:pic>
        <p:nvPicPr>
          <p:cNvPr id="871" name="Google Shape;8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775" y="2487275"/>
            <a:ext cx="3561226" cy="265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2775" y="0"/>
            <a:ext cx="3561225" cy="24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Analysis </a:t>
            </a:r>
            <a:r>
              <a:rPr lang="en" sz="2200"/>
              <a:t>5: Suppliers &amp; </a:t>
            </a:r>
            <a:endParaRPr sz="2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    defect rates </a:t>
            </a:r>
            <a:endParaRPr sz="2200"/>
          </a:p>
        </p:txBody>
      </p:sp>
      <p:sp>
        <p:nvSpPr>
          <p:cNvPr id="878" name="Google Shape;878;p39"/>
          <p:cNvSpPr txBox="1"/>
          <p:nvPr/>
        </p:nvSpPr>
        <p:spPr>
          <a:xfrm>
            <a:off x="720000" y="1542513"/>
            <a:ext cx="3192000" cy="29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The problem that I’m seeing is with supplier 5.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While being just as expensive as supplier nr 4, it has the most defects out of all of them!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Unless this supplier is absolutely needed and no other can replace what they sell, there is no reason that the company should be buying from them.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  <p:pic>
        <p:nvPicPr>
          <p:cNvPr id="879" name="Google Shape;8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075" y="0"/>
            <a:ext cx="4123926" cy="27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075" y="2782325"/>
            <a:ext cx="4123926" cy="24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Conclusions/Suggestions:</a:t>
            </a:r>
            <a:endParaRPr sz="2200"/>
          </a:p>
        </p:txBody>
      </p:sp>
      <p:sp>
        <p:nvSpPr>
          <p:cNvPr id="886" name="Google Shape;886;p40"/>
          <p:cNvSpPr txBox="1"/>
          <p:nvPr/>
        </p:nvSpPr>
        <p:spPr>
          <a:xfrm>
            <a:off x="720000" y="1017725"/>
            <a:ext cx="8227800" cy="29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en"/>
              <a:buChar char="●"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More stock is needed in order to </a:t>
            </a: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avoid</a:t>
            </a: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 massive delays and customer complaints.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en"/>
              <a:buChar char="●"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Contact suppliers and try to figure out why products have big defect rates and figure out a way to lower possible defects.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en"/>
              <a:buChar char="●"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Use demographics data for targeted marketing, as well as a stock indicator.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en"/>
              <a:buChar char="●"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Remove/modify Route A so that it makes sense </a:t>
            </a: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financially</a:t>
            </a: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.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en"/>
              <a:buChar char="●"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Talk with supplier 5 and see if they can lower prices, if not find different supplier, they are too expensive for what quality they offer.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List with which stock is needed more: </a:t>
            </a:r>
            <a:r>
              <a:rPr lang="en" sz="1200" u="sng">
                <a:solidFill>
                  <a:schemeClr val="hlink"/>
                </a:solidFill>
                <a:latin typeface="Sen"/>
                <a:ea typeface="Sen"/>
                <a:cs typeface="Sen"/>
                <a:sym typeface="Sen"/>
                <a:hlinkClick r:id="rId3"/>
              </a:rPr>
              <a:t>https://docs.google.com/spreadsheets/d/18Sm3zQu_vTEv0_46KqUTj74iTd9LFuZeLNXAsY7v4M0/edit?usp=sharing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I believe that if these suggestions are implemented, the supply chain will get a lot better, customers will be more satisfied and profits will rise.</a:t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1"/>
          <p:cNvSpPr txBox="1"/>
          <p:nvPr>
            <p:ph type="title"/>
          </p:nvPr>
        </p:nvSpPr>
        <p:spPr>
          <a:xfrm>
            <a:off x="4615775" y="646175"/>
            <a:ext cx="38151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2" name="Google Shape;892;p41"/>
          <p:cNvSpPr txBox="1"/>
          <p:nvPr>
            <p:ph idx="1" type="subTitle"/>
          </p:nvPr>
        </p:nvSpPr>
        <p:spPr>
          <a:xfrm>
            <a:off x="4615775" y="1964825"/>
            <a:ext cx="3815100" cy="8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o you have any questions?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Contact me at: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avram.dariusalexandru25@gmail.com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+40724086078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3" name="Google Shape;893;p41"/>
          <p:cNvGrpSpPr/>
          <p:nvPr/>
        </p:nvGrpSpPr>
        <p:grpSpPr>
          <a:xfrm>
            <a:off x="526074" y="763900"/>
            <a:ext cx="3177395" cy="3844564"/>
            <a:chOff x="526074" y="763900"/>
            <a:chExt cx="3177395" cy="3844564"/>
          </a:xfrm>
        </p:grpSpPr>
        <p:grpSp>
          <p:nvGrpSpPr>
            <p:cNvPr id="894" name="Google Shape;894;p41"/>
            <p:cNvGrpSpPr/>
            <p:nvPr/>
          </p:nvGrpSpPr>
          <p:grpSpPr>
            <a:xfrm>
              <a:off x="1183829" y="1082589"/>
              <a:ext cx="2519641" cy="3525874"/>
              <a:chOff x="1201899" y="1627399"/>
              <a:chExt cx="2130414" cy="2981208"/>
            </a:xfrm>
          </p:grpSpPr>
          <p:sp>
            <p:nvSpPr>
              <p:cNvPr id="895" name="Google Shape;895;p41"/>
              <p:cNvSpPr/>
              <p:nvPr/>
            </p:nvSpPr>
            <p:spPr>
              <a:xfrm>
                <a:off x="2386825" y="4401175"/>
                <a:ext cx="458492" cy="204049"/>
              </a:xfrm>
              <a:custGeom>
                <a:rect b="b" l="l" r="r" t="t"/>
                <a:pathLst>
                  <a:path extrusionOk="0" h="7836" w="18868">
                    <a:moveTo>
                      <a:pt x="18867" y="0"/>
                    </a:moveTo>
                    <a:lnTo>
                      <a:pt x="5827" y="483"/>
                    </a:lnTo>
                    <a:lnTo>
                      <a:pt x="5688" y="2425"/>
                    </a:lnTo>
                    <a:cubicBezTo>
                      <a:pt x="139" y="3258"/>
                      <a:pt x="1" y="7835"/>
                      <a:pt x="1" y="7835"/>
                    </a:cubicBezTo>
                    <a:lnTo>
                      <a:pt x="18656" y="7769"/>
                    </a:lnTo>
                    <a:lnTo>
                      <a:pt x="188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1"/>
              <p:cNvSpPr/>
              <p:nvPr/>
            </p:nvSpPr>
            <p:spPr>
              <a:xfrm>
                <a:off x="2450873" y="4475003"/>
                <a:ext cx="76715" cy="43351"/>
              </a:xfrm>
              <a:custGeom>
                <a:rect b="b" l="l" r="r" t="t"/>
                <a:pathLst>
                  <a:path extrusionOk="0" h="1784" w="3157">
                    <a:moveTo>
                      <a:pt x="197" y="0"/>
                    </a:moveTo>
                    <a:cubicBezTo>
                      <a:pt x="90" y="0"/>
                      <a:pt x="0" y="101"/>
                      <a:pt x="0" y="159"/>
                    </a:cubicBezTo>
                    <a:cubicBezTo>
                      <a:pt x="0" y="298"/>
                      <a:pt x="67" y="364"/>
                      <a:pt x="139" y="437"/>
                    </a:cubicBezTo>
                    <a:cubicBezTo>
                      <a:pt x="1038" y="781"/>
                      <a:pt x="1942" y="1269"/>
                      <a:pt x="2775" y="1752"/>
                    </a:cubicBezTo>
                    <a:cubicBezTo>
                      <a:pt x="2808" y="1774"/>
                      <a:pt x="2842" y="1784"/>
                      <a:pt x="2873" y="1784"/>
                    </a:cubicBezTo>
                    <a:cubicBezTo>
                      <a:pt x="3037" y="1784"/>
                      <a:pt x="3157" y="1524"/>
                      <a:pt x="2980" y="1408"/>
                    </a:cubicBezTo>
                    <a:cubicBezTo>
                      <a:pt x="2081" y="853"/>
                      <a:pt x="1177" y="437"/>
                      <a:pt x="278" y="20"/>
                    </a:cubicBezTo>
                    <a:cubicBezTo>
                      <a:pt x="250" y="6"/>
                      <a:pt x="223" y="0"/>
                      <a:pt x="1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1"/>
              <p:cNvSpPr/>
              <p:nvPr/>
            </p:nvSpPr>
            <p:spPr>
              <a:xfrm>
                <a:off x="2478525" y="4464700"/>
                <a:ext cx="72681" cy="45295"/>
              </a:xfrm>
              <a:custGeom>
                <a:rect b="b" l="l" r="r" t="t"/>
                <a:pathLst>
                  <a:path extrusionOk="0" h="1864" w="2991">
                    <a:moveTo>
                      <a:pt x="301" y="0"/>
                    </a:moveTo>
                    <a:cubicBezTo>
                      <a:pt x="128" y="0"/>
                      <a:pt x="1" y="325"/>
                      <a:pt x="177" y="444"/>
                    </a:cubicBezTo>
                    <a:cubicBezTo>
                      <a:pt x="1010" y="861"/>
                      <a:pt x="1775" y="1343"/>
                      <a:pt x="2608" y="1832"/>
                    </a:cubicBezTo>
                    <a:cubicBezTo>
                      <a:pt x="2641" y="1854"/>
                      <a:pt x="2674" y="1864"/>
                      <a:pt x="2705" y="1864"/>
                    </a:cubicBezTo>
                    <a:cubicBezTo>
                      <a:pt x="2870" y="1864"/>
                      <a:pt x="2990" y="1598"/>
                      <a:pt x="2813" y="1482"/>
                    </a:cubicBezTo>
                    <a:cubicBezTo>
                      <a:pt x="1981" y="999"/>
                      <a:pt x="1221" y="511"/>
                      <a:pt x="388" y="28"/>
                    </a:cubicBezTo>
                    <a:cubicBezTo>
                      <a:pt x="359" y="9"/>
                      <a:pt x="329" y="0"/>
                      <a:pt x="3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1"/>
              <p:cNvSpPr/>
              <p:nvPr/>
            </p:nvSpPr>
            <p:spPr>
              <a:xfrm>
                <a:off x="2572223" y="4426551"/>
                <a:ext cx="458468" cy="178678"/>
              </a:xfrm>
              <a:custGeom>
                <a:rect b="b" l="l" r="r" t="t"/>
                <a:pathLst>
                  <a:path extrusionOk="0" h="7353" w="18867">
                    <a:moveTo>
                      <a:pt x="5827" y="0"/>
                    </a:moveTo>
                    <a:lnTo>
                      <a:pt x="5688" y="1942"/>
                    </a:lnTo>
                    <a:cubicBezTo>
                      <a:pt x="139" y="2775"/>
                      <a:pt x="0" y="7352"/>
                      <a:pt x="0" y="7352"/>
                    </a:cubicBezTo>
                    <a:lnTo>
                      <a:pt x="18656" y="7286"/>
                    </a:lnTo>
                    <a:lnTo>
                      <a:pt x="18867" y="72"/>
                    </a:lnTo>
                    <a:lnTo>
                      <a:pt x="58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1"/>
              <p:cNvSpPr/>
              <p:nvPr/>
            </p:nvSpPr>
            <p:spPr>
              <a:xfrm>
                <a:off x="2636275" y="4475003"/>
                <a:ext cx="78076" cy="43351"/>
              </a:xfrm>
              <a:custGeom>
                <a:rect b="b" l="l" r="r" t="t"/>
                <a:pathLst>
                  <a:path extrusionOk="0" h="1784" w="3213">
                    <a:moveTo>
                      <a:pt x="203" y="0"/>
                    </a:moveTo>
                    <a:cubicBezTo>
                      <a:pt x="111" y="0"/>
                      <a:pt x="54" y="101"/>
                      <a:pt x="0" y="159"/>
                    </a:cubicBezTo>
                    <a:cubicBezTo>
                      <a:pt x="0" y="298"/>
                      <a:pt x="67" y="364"/>
                      <a:pt x="139" y="437"/>
                    </a:cubicBezTo>
                    <a:cubicBezTo>
                      <a:pt x="1038" y="781"/>
                      <a:pt x="1942" y="1269"/>
                      <a:pt x="2775" y="1752"/>
                    </a:cubicBezTo>
                    <a:cubicBezTo>
                      <a:pt x="2808" y="1774"/>
                      <a:pt x="2843" y="1784"/>
                      <a:pt x="2878" y="1784"/>
                    </a:cubicBezTo>
                    <a:cubicBezTo>
                      <a:pt x="3055" y="1784"/>
                      <a:pt x="3212" y="1524"/>
                      <a:pt x="2980" y="1408"/>
                    </a:cubicBezTo>
                    <a:cubicBezTo>
                      <a:pt x="2148" y="853"/>
                      <a:pt x="1249" y="437"/>
                      <a:pt x="278" y="20"/>
                    </a:cubicBezTo>
                    <a:cubicBezTo>
                      <a:pt x="250" y="6"/>
                      <a:pt x="226" y="0"/>
                      <a:pt x="2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1"/>
              <p:cNvSpPr/>
              <p:nvPr/>
            </p:nvSpPr>
            <p:spPr>
              <a:xfrm>
                <a:off x="2663928" y="4464700"/>
                <a:ext cx="72657" cy="45295"/>
              </a:xfrm>
              <a:custGeom>
                <a:rect b="b" l="l" r="r" t="t"/>
                <a:pathLst>
                  <a:path extrusionOk="0" h="1864" w="2990">
                    <a:moveTo>
                      <a:pt x="301" y="0"/>
                    </a:moveTo>
                    <a:cubicBezTo>
                      <a:pt x="128" y="0"/>
                      <a:pt x="1" y="325"/>
                      <a:pt x="177" y="444"/>
                    </a:cubicBezTo>
                    <a:cubicBezTo>
                      <a:pt x="1010" y="861"/>
                      <a:pt x="1775" y="1343"/>
                      <a:pt x="2608" y="1832"/>
                    </a:cubicBezTo>
                    <a:cubicBezTo>
                      <a:pt x="2641" y="1854"/>
                      <a:pt x="2674" y="1864"/>
                      <a:pt x="2705" y="1864"/>
                    </a:cubicBezTo>
                    <a:cubicBezTo>
                      <a:pt x="2870" y="1864"/>
                      <a:pt x="2990" y="1598"/>
                      <a:pt x="2813" y="1482"/>
                    </a:cubicBezTo>
                    <a:cubicBezTo>
                      <a:pt x="1981" y="999"/>
                      <a:pt x="1220" y="511"/>
                      <a:pt x="388" y="28"/>
                    </a:cubicBezTo>
                    <a:cubicBezTo>
                      <a:pt x="359" y="9"/>
                      <a:pt x="329" y="0"/>
                      <a:pt x="3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1"/>
              <p:cNvSpPr/>
              <p:nvPr/>
            </p:nvSpPr>
            <p:spPr>
              <a:xfrm>
                <a:off x="2324396" y="2709143"/>
                <a:ext cx="836017" cy="1722603"/>
              </a:xfrm>
              <a:custGeom>
                <a:rect b="b" l="l" r="r" t="t"/>
                <a:pathLst>
                  <a:path extrusionOk="0" h="70889" w="34404">
                    <a:moveTo>
                      <a:pt x="18090" y="27127"/>
                    </a:moveTo>
                    <a:lnTo>
                      <a:pt x="16691" y="50426"/>
                    </a:lnTo>
                    <a:lnTo>
                      <a:pt x="16691" y="50426"/>
                    </a:lnTo>
                    <a:lnTo>
                      <a:pt x="13806" y="40786"/>
                    </a:lnTo>
                    <a:cubicBezTo>
                      <a:pt x="13806" y="40786"/>
                      <a:pt x="17712" y="29126"/>
                      <a:pt x="18090" y="27127"/>
                    </a:cubicBezTo>
                    <a:close/>
                    <a:moveTo>
                      <a:pt x="30176" y="1"/>
                    </a:moveTo>
                    <a:lnTo>
                      <a:pt x="11448" y="4090"/>
                    </a:lnTo>
                    <a:lnTo>
                      <a:pt x="2081" y="31003"/>
                    </a:lnTo>
                    <a:cubicBezTo>
                      <a:pt x="1526" y="32945"/>
                      <a:pt x="1044" y="34959"/>
                      <a:pt x="694" y="36968"/>
                    </a:cubicBezTo>
                    <a:cubicBezTo>
                      <a:pt x="0" y="41130"/>
                      <a:pt x="350" y="45364"/>
                      <a:pt x="1598" y="49387"/>
                    </a:cubicBezTo>
                    <a:lnTo>
                      <a:pt x="8185" y="70678"/>
                    </a:lnTo>
                    <a:lnTo>
                      <a:pt x="15475" y="70678"/>
                    </a:lnTo>
                    <a:lnTo>
                      <a:pt x="15471" y="70750"/>
                    </a:lnTo>
                    <a:lnTo>
                      <a:pt x="29482" y="70889"/>
                    </a:lnTo>
                    <a:cubicBezTo>
                      <a:pt x="29482" y="70889"/>
                      <a:pt x="34404" y="13108"/>
                      <a:pt x="34060" y="10544"/>
                    </a:cubicBezTo>
                    <a:cubicBezTo>
                      <a:pt x="33710" y="7975"/>
                      <a:pt x="30176" y="1"/>
                      <a:pt x="30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1"/>
              <p:cNvSpPr/>
              <p:nvPr/>
            </p:nvSpPr>
            <p:spPr>
              <a:xfrm>
                <a:off x="2695201" y="2912721"/>
                <a:ext cx="89400" cy="1520718"/>
              </a:xfrm>
              <a:custGeom>
                <a:rect b="b" l="l" r="r" t="t"/>
                <a:pathLst>
                  <a:path extrusionOk="0" h="62581" w="3679">
                    <a:moveTo>
                      <a:pt x="649" y="0"/>
                    </a:moveTo>
                    <a:cubicBezTo>
                      <a:pt x="518" y="0"/>
                      <a:pt x="375" y="119"/>
                      <a:pt x="416" y="290"/>
                    </a:cubicBezTo>
                    <a:cubicBezTo>
                      <a:pt x="888" y="1699"/>
                      <a:pt x="1938" y="3102"/>
                      <a:pt x="3258" y="3887"/>
                    </a:cubicBezTo>
                    <a:lnTo>
                      <a:pt x="3258" y="3887"/>
                    </a:lnTo>
                    <a:cubicBezTo>
                      <a:pt x="3121" y="7244"/>
                      <a:pt x="2984" y="10532"/>
                      <a:pt x="2847" y="13885"/>
                    </a:cubicBezTo>
                    <a:cubicBezTo>
                      <a:pt x="2636" y="17908"/>
                      <a:pt x="2430" y="21865"/>
                      <a:pt x="2220" y="25888"/>
                    </a:cubicBezTo>
                    <a:cubicBezTo>
                      <a:pt x="2014" y="30116"/>
                      <a:pt x="1803" y="34350"/>
                      <a:pt x="1526" y="38578"/>
                    </a:cubicBezTo>
                    <a:cubicBezTo>
                      <a:pt x="1321" y="42673"/>
                      <a:pt x="1043" y="46763"/>
                      <a:pt x="766" y="50786"/>
                    </a:cubicBezTo>
                    <a:cubicBezTo>
                      <a:pt x="555" y="54326"/>
                      <a:pt x="350" y="57794"/>
                      <a:pt x="72" y="61262"/>
                    </a:cubicBezTo>
                    <a:cubicBezTo>
                      <a:pt x="72" y="61606"/>
                      <a:pt x="0" y="61956"/>
                      <a:pt x="0" y="62372"/>
                    </a:cubicBezTo>
                    <a:cubicBezTo>
                      <a:pt x="0" y="62511"/>
                      <a:pt x="104" y="62580"/>
                      <a:pt x="208" y="62580"/>
                    </a:cubicBezTo>
                    <a:cubicBezTo>
                      <a:pt x="312" y="62580"/>
                      <a:pt x="416" y="62511"/>
                      <a:pt x="416" y="62372"/>
                    </a:cubicBezTo>
                    <a:cubicBezTo>
                      <a:pt x="694" y="58971"/>
                      <a:pt x="905" y="55575"/>
                      <a:pt x="1110" y="52173"/>
                    </a:cubicBezTo>
                    <a:cubicBezTo>
                      <a:pt x="1387" y="48222"/>
                      <a:pt x="1598" y="44199"/>
                      <a:pt x="1876" y="40176"/>
                    </a:cubicBezTo>
                    <a:cubicBezTo>
                      <a:pt x="2081" y="35876"/>
                      <a:pt x="2358" y="31642"/>
                      <a:pt x="2569" y="27414"/>
                    </a:cubicBezTo>
                    <a:cubicBezTo>
                      <a:pt x="2775" y="23391"/>
                      <a:pt x="2985" y="19296"/>
                      <a:pt x="3191" y="15273"/>
                    </a:cubicBezTo>
                    <a:cubicBezTo>
                      <a:pt x="3402" y="11804"/>
                      <a:pt x="3540" y="8336"/>
                      <a:pt x="3679" y="4868"/>
                    </a:cubicBezTo>
                    <a:lnTo>
                      <a:pt x="3679" y="3758"/>
                    </a:lnTo>
                    <a:cubicBezTo>
                      <a:pt x="3679" y="3692"/>
                      <a:pt x="3679" y="3620"/>
                      <a:pt x="3607" y="3620"/>
                    </a:cubicBezTo>
                    <a:cubicBezTo>
                      <a:pt x="2292" y="2860"/>
                      <a:pt x="1249" y="1539"/>
                      <a:pt x="832" y="152"/>
                    </a:cubicBezTo>
                    <a:cubicBezTo>
                      <a:pt x="807" y="46"/>
                      <a:pt x="731" y="0"/>
                      <a:pt x="6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1"/>
              <p:cNvSpPr/>
              <p:nvPr/>
            </p:nvSpPr>
            <p:spPr>
              <a:xfrm>
                <a:off x="2629520" y="1627399"/>
                <a:ext cx="379201" cy="291260"/>
              </a:xfrm>
              <a:custGeom>
                <a:rect b="b" l="l" r="r" t="t"/>
                <a:pathLst>
                  <a:path extrusionOk="0" h="11986" w="15605">
                    <a:moveTo>
                      <a:pt x="7227" y="0"/>
                    </a:moveTo>
                    <a:cubicBezTo>
                      <a:pt x="6893" y="0"/>
                      <a:pt x="6562" y="39"/>
                      <a:pt x="6243" y="127"/>
                    </a:cubicBezTo>
                    <a:cubicBezTo>
                      <a:pt x="5478" y="405"/>
                      <a:pt x="4784" y="1026"/>
                      <a:pt x="4645" y="1792"/>
                    </a:cubicBezTo>
                    <a:cubicBezTo>
                      <a:pt x="4107" y="1552"/>
                      <a:pt x="3515" y="1361"/>
                      <a:pt x="2959" y="1361"/>
                    </a:cubicBezTo>
                    <a:cubicBezTo>
                      <a:pt x="2873" y="1361"/>
                      <a:pt x="2787" y="1366"/>
                      <a:pt x="2703" y="1376"/>
                    </a:cubicBezTo>
                    <a:cubicBezTo>
                      <a:pt x="2009" y="1442"/>
                      <a:pt x="1316" y="1720"/>
                      <a:pt x="972" y="2347"/>
                    </a:cubicBezTo>
                    <a:cubicBezTo>
                      <a:pt x="622" y="2902"/>
                      <a:pt x="556" y="3734"/>
                      <a:pt x="1038" y="4289"/>
                    </a:cubicBezTo>
                    <a:cubicBezTo>
                      <a:pt x="345" y="4633"/>
                      <a:pt x="1" y="5537"/>
                      <a:pt x="206" y="6370"/>
                    </a:cubicBezTo>
                    <a:cubicBezTo>
                      <a:pt x="417" y="7130"/>
                      <a:pt x="1177" y="7685"/>
                      <a:pt x="1943" y="7685"/>
                    </a:cubicBezTo>
                    <a:lnTo>
                      <a:pt x="12969" y="11985"/>
                    </a:lnTo>
                    <a:cubicBezTo>
                      <a:pt x="13596" y="11708"/>
                      <a:pt x="14078" y="11153"/>
                      <a:pt x="14428" y="10598"/>
                    </a:cubicBezTo>
                    <a:cubicBezTo>
                      <a:pt x="14772" y="9977"/>
                      <a:pt x="14983" y="9283"/>
                      <a:pt x="15122" y="8589"/>
                    </a:cubicBezTo>
                    <a:cubicBezTo>
                      <a:pt x="15399" y="7202"/>
                      <a:pt x="15604" y="5743"/>
                      <a:pt x="14983" y="4494"/>
                    </a:cubicBezTo>
                    <a:cubicBezTo>
                      <a:pt x="14495" y="3384"/>
                      <a:pt x="13457" y="2624"/>
                      <a:pt x="12486" y="1997"/>
                    </a:cubicBezTo>
                    <a:cubicBezTo>
                      <a:pt x="11237" y="1237"/>
                      <a:pt x="9989" y="543"/>
                      <a:pt x="8602" y="194"/>
                    </a:cubicBezTo>
                    <a:cubicBezTo>
                      <a:pt x="8157" y="74"/>
                      <a:pt x="7689" y="0"/>
                      <a:pt x="7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1"/>
              <p:cNvSpPr/>
              <p:nvPr/>
            </p:nvSpPr>
            <p:spPr>
              <a:xfrm>
                <a:off x="2784597" y="1952326"/>
                <a:ext cx="155083" cy="187183"/>
              </a:xfrm>
              <a:custGeom>
                <a:rect b="b" l="l" r="r" t="t"/>
                <a:pathLst>
                  <a:path extrusionOk="0" h="7703" w="6382">
                    <a:moveTo>
                      <a:pt x="6381" y="0"/>
                    </a:moveTo>
                    <a:lnTo>
                      <a:pt x="0" y="2431"/>
                    </a:lnTo>
                    <a:lnTo>
                      <a:pt x="0" y="7702"/>
                    </a:lnTo>
                    <a:lnTo>
                      <a:pt x="6381" y="7702"/>
                    </a:lnTo>
                    <a:lnTo>
                      <a:pt x="63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1"/>
              <p:cNvSpPr/>
              <p:nvPr/>
            </p:nvSpPr>
            <p:spPr>
              <a:xfrm>
                <a:off x="2683464" y="1692715"/>
                <a:ext cx="288174" cy="360904"/>
              </a:xfrm>
              <a:custGeom>
                <a:rect b="b" l="l" r="r" t="t"/>
                <a:pathLst>
                  <a:path extrusionOk="0" h="14852" w="11859">
                    <a:moveTo>
                      <a:pt x="5793" y="0"/>
                    </a:moveTo>
                    <a:cubicBezTo>
                      <a:pt x="2731" y="0"/>
                      <a:pt x="613" y="1260"/>
                      <a:pt x="278" y="4164"/>
                    </a:cubicBezTo>
                    <a:cubicBezTo>
                      <a:pt x="0" y="6872"/>
                      <a:pt x="0" y="8465"/>
                      <a:pt x="0" y="9924"/>
                    </a:cubicBezTo>
                    <a:cubicBezTo>
                      <a:pt x="0" y="14291"/>
                      <a:pt x="3885" y="14846"/>
                      <a:pt x="3885" y="14846"/>
                    </a:cubicBezTo>
                    <a:cubicBezTo>
                      <a:pt x="4000" y="14849"/>
                      <a:pt x="4114" y="14851"/>
                      <a:pt x="4226" y="14851"/>
                    </a:cubicBezTo>
                    <a:cubicBezTo>
                      <a:pt x="11367" y="14851"/>
                      <a:pt x="11098" y="8326"/>
                      <a:pt x="11098" y="8326"/>
                    </a:cubicBezTo>
                    <a:lnTo>
                      <a:pt x="11514" y="5274"/>
                    </a:lnTo>
                    <a:cubicBezTo>
                      <a:pt x="11858" y="2084"/>
                      <a:pt x="9711" y="280"/>
                      <a:pt x="6309" y="3"/>
                    </a:cubicBezTo>
                    <a:lnTo>
                      <a:pt x="6032" y="3"/>
                    </a:lnTo>
                    <a:cubicBezTo>
                      <a:pt x="5952" y="1"/>
                      <a:pt x="5872" y="0"/>
                      <a:pt x="57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1"/>
              <p:cNvSpPr/>
              <p:nvPr/>
            </p:nvSpPr>
            <p:spPr>
              <a:xfrm>
                <a:off x="2927792" y="1879623"/>
                <a:ext cx="65804" cy="78756"/>
              </a:xfrm>
              <a:custGeom>
                <a:rect b="b" l="l" r="r" t="t"/>
                <a:pathLst>
                  <a:path extrusionOk="0" h="3241" w="2708">
                    <a:moveTo>
                      <a:pt x="1203" y="0"/>
                    </a:moveTo>
                    <a:cubicBezTo>
                      <a:pt x="863" y="0"/>
                      <a:pt x="509" y="119"/>
                      <a:pt x="211" y="290"/>
                    </a:cubicBezTo>
                    <a:lnTo>
                      <a:pt x="0" y="2992"/>
                    </a:lnTo>
                    <a:cubicBezTo>
                      <a:pt x="275" y="3149"/>
                      <a:pt x="616" y="3240"/>
                      <a:pt x="947" y="3240"/>
                    </a:cubicBezTo>
                    <a:cubicBezTo>
                      <a:pt x="1204" y="3240"/>
                      <a:pt x="1454" y="3186"/>
                      <a:pt x="1665" y="3065"/>
                    </a:cubicBezTo>
                    <a:cubicBezTo>
                      <a:pt x="2220" y="2787"/>
                      <a:pt x="2636" y="2232"/>
                      <a:pt x="2636" y="1605"/>
                    </a:cubicBezTo>
                    <a:cubicBezTo>
                      <a:pt x="2708" y="1050"/>
                      <a:pt x="2358" y="357"/>
                      <a:pt x="1803" y="151"/>
                    </a:cubicBezTo>
                    <a:cubicBezTo>
                      <a:pt x="1619" y="45"/>
                      <a:pt x="1414" y="0"/>
                      <a:pt x="12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1"/>
              <p:cNvSpPr/>
              <p:nvPr/>
            </p:nvSpPr>
            <p:spPr>
              <a:xfrm>
                <a:off x="2668228" y="1675608"/>
                <a:ext cx="308537" cy="228542"/>
              </a:xfrm>
              <a:custGeom>
                <a:rect b="b" l="l" r="r" t="t"/>
                <a:pathLst>
                  <a:path extrusionOk="0" h="9405" w="12697">
                    <a:moveTo>
                      <a:pt x="6631" y="1"/>
                    </a:moveTo>
                    <a:cubicBezTo>
                      <a:pt x="5417" y="1"/>
                      <a:pt x="4209" y="203"/>
                      <a:pt x="3052" y="568"/>
                    </a:cubicBezTo>
                    <a:cubicBezTo>
                      <a:pt x="2292" y="779"/>
                      <a:pt x="1598" y="1056"/>
                      <a:pt x="971" y="1611"/>
                    </a:cubicBezTo>
                    <a:cubicBezTo>
                      <a:pt x="416" y="2094"/>
                      <a:pt x="0" y="2860"/>
                      <a:pt x="139" y="3553"/>
                    </a:cubicBezTo>
                    <a:cubicBezTo>
                      <a:pt x="139" y="4036"/>
                      <a:pt x="416" y="4452"/>
                      <a:pt x="833" y="4591"/>
                    </a:cubicBezTo>
                    <a:cubicBezTo>
                      <a:pt x="919" y="4616"/>
                      <a:pt x="1005" y="4627"/>
                      <a:pt x="1090" y="4627"/>
                    </a:cubicBezTo>
                    <a:cubicBezTo>
                      <a:pt x="1485" y="4627"/>
                      <a:pt x="1853" y="4379"/>
                      <a:pt x="2081" y="4036"/>
                    </a:cubicBezTo>
                    <a:cubicBezTo>
                      <a:pt x="2359" y="3692"/>
                      <a:pt x="2431" y="3204"/>
                      <a:pt x="2497" y="2721"/>
                    </a:cubicBezTo>
                    <a:cubicBezTo>
                      <a:pt x="2858" y="3020"/>
                      <a:pt x="3274" y="3218"/>
                      <a:pt x="3740" y="3218"/>
                    </a:cubicBezTo>
                    <a:cubicBezTo>
                      <a:pt x="3811" y="3218"/>
                      <a:pt x="3883" y="3213"/>
                      <a:pt x="3957" y="3204"/>
                    </a:cubicBezTo>
                    <a:cubicBezTo>
                      <a:pt x="4439" y="3137"/>
                      <a:pt x="4928" y="2788"/>
                      <a:pt x="5272" y="2371"/>
                    </a:cubicBezTo>
                    <a:cubicBezTo>
                      <a:pt x="5410" y="2860"/>
                      <a:pt x="6038" y="3137"/>
                      <a:pt x="6592" y="3137"/>
                    </a:cubicBezTo>
                    <a:cubicBezTo>
                      <a:pt x="7010" y="3137"/>
                      <a:pt x="7465" y="3018"/>
                      <a:pt x="7901" y="3018"/>
                    </a:cubicBezTo>
                    <a:cubicBezTo>
                      <a:pt x="8045" y="3018"/>
                      <a:pt x="8186" y="3031"/>
                      <a:pt x="8324" y="3065"/>
                    </a:cubicBezTo>
                    <a:cubicBezTo>
                      <a:pt x="9017" y="3137"/>
                      <a:pt x="9572" y="3692"/>
                      <a:pt x="9922" y="4386"/>
                    </a:cubicBezTo>
                    <a:cubicBezTo>
                      <a:pt x="10199" y="5007"/>
                      <a:pt x="10266" y="5773"/>
                      <a:pt x="10127" y="6467"/>
                    </a:cubicBezTo>
                    <a:cubicBezTo>
                      <a:pt x="10061" y="6949"/>
                      <a:pt x="9922" y="7438"/>
                      <a:pt x="9850" y="7920"/>
                    </a:cubicBezTo>
                    <a:cubicBezTo>
                      <a:pt x="9850" y="8475"/>
                      <a:pt x="10061" y="8964"/>
                      <a:pt x="10477" y="9241"/>
                    </a:cubicBezTo>
                    <a:cubicBezTo>
                      <a:pt x="10629" y="9354"/>
                      <a:pt x="10823" y="9405"/>
                      <a:pt x="11013" y="9405"/>
                    </a:cubicBezTo>
                    <a:cubicBezTo>
                      <a:pt x="11169" y="9405"/>
                      <a:pt x="11323" y="9370"/>
                      <a:pt x="11448" y="9308"/>
                    </a:cubicBezTo>
                    <a:cubicBezTo>
                      <a:pt x="11792" y="9102"/>
                      <a:pt x="12280" y="8547"/>
                      <a:pt x="12347" y="8131"/>
                    </a:cubicBezTo>
                    <a:lnTo>
                      <a:pt x="12624" y="5357"/>
                    </a:lnTo>
                    <a:cubicBezTo>
                      <a:pt x="12696" y="3970"/>
                      <a:pt x="12069" y="2582"/>
                      <a:pt x="11032" y="1611"/>
                    </a:cubicBezTo>
                    <a:cubicBezTo>
                      <a:pt x="9988" y="640"/>
                      <a:pt x="8601" y="152"/>
                      <a:pt x="7147" y="13"/>
                    </a:cubicBezTo>
                    <a:cubicBezTo>
                      <a:pt x="6975" y="5"/>
                      <a:pt x="6803" y="1"/>
                      <a:pt x="6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1"/>
              <p:cNvSpPr/>
              <p:nvPr/>
            </p:nvSpPr>
            <p:spPr>
              <a:xfrm>
                <a:off x="2782823" y="2237232"/>
                <a:ext cx="24" cy="2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CA54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1"/>
              <p:cNvSpPr/>
              <p:nvPr/>
            </p:nvSpPr>
            <p:spPr>
              <a:xfrm>
                <a:off x="2589062" y="2070297"/>
                <a:ext cx="407924" cy="768609"/>
              </a:xfrm>
              <a:custGeom>
                <a:rect b="b" l="l" r="r" t="t"/>
                <a:pathLst>
                  <a:path extrusionOk="0" h="31630" w="16787">
                    <a:moveTo>
                      <a:pt x="14428" y="1"/>
                    </a:moveTo>
                    <a:lnTo>
                      <a:pt x="10333" y="2914"/>
                    </a:lnTo>
                    <a:lnTo>
                      <a:pt x="8047" y="833"/>
                    </a:lnTo>
                    <a:lnTo>
                      <a:pt x="6660" y="2431"/>
                    </a:lnTo>
                    <a:cubicBezTo>
                      <a:pt x="6660" y="2431"/>
                      <a:pt x="4440" y="5134"/>
                      <a:pt x="3885" y="8879"/>
                    </a:cubicBezTo>
                    <a:cubicBezTo>
                      <a:pt x="3536" y="11515"/>
                      <a:pt x="3747" y="13668"/>
                      <a:pt x="2914" y="15815"/>
                    </a:cubicBezTo>
                    <a:cubicBezTo>
                      <a:pt x="206" y="22546"/>
                      <a:pt x="1" y="31214"/>
                      <a:pt x="1594" y="31630"/>
                    </a:cubicBezTo>
                    <a:lnTo>
                      <a:pt x="14356" y="31630"/>
                    </a:lnTo>
                    <a:lnTo>
                      <a:pt x="16787" y="6732"/>
                    </a:lnTo>
                    <a:lnTo>
                      <a:pt x="16787" y="2498"/>
                    </a:lnTo>
                    <a:lnTo>
                      <a:pt x="15743" y="2293"/>
                    </a:lnTo>
                    <a:lnTo>
                      <a:pt x="144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1"/>
              <p:cNvSpPr/>
              <p:nvPr/>
            </p:nvSpPr>
            <p:spPr>
              <a:xfrm>
                <a:off x="2717167" y="2221996"/>
                <a:ext cx="139847" cy="589955"/>
              </a:xfrm>
              <a:custGeom>
                <a:rect b="b" l="l" r="r" t="t"/>
                <a:pathLst>
                  <a:path extrusionOk="0" h="24278" w="5755">
                    <a:moveTo>
                      <a:pt x="5755" y="0"/>
                    </a:moveTo>
                    <a:lnTo>
                      <a:pt x="4784" y="278"/>
                    </a:lnTo>
                    <a:lnTo>
                      <a:pt x="4440" y="211"/>
                    </a:lnTo>
                    <a:cubicBezTo>
                      <a:pt x="4440" y="211"/>
                      <a:pt x="1" y="21020"/>
                      <a:pt x="139" y="21159"/>
                    </a:cubicBezTo>
                    <a:cubicBezTo>
                      <a:pt x="278" y="21297"/>
                      <a:pt x="2287" y="24277"/>
                      <a:pt x="2287" y="24277"/>
                    </a:cubicBezTo>
                    <a:lnTo>
                      <a:pt x="5755" y="19494"/>
                    </a:lnTo>
                    <a:lnTo>
                      <a:pt x="57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1"/>
              <p:cNvSpPr/>
              <p:nvPr/>
            </p:nvSpPr>
            <p:spPr>
              <a:xfrm>
                <a:off x="2809795" y="2156340"/>
                <a:ext cx="65829" cy="72414"/>
              </a:xfrm>
              <a:custGeom>
                <a:rect b="b" l="l" r="r" t="t"/>
                <a:pathLst>
                  <a:path extrusionOk="0" h="2980" w="2709">
                    <a:moveTo>
                      <a:pt x="833" y="0"/>
                    </a:moveTo>
                    <a:lnTo>
                      <a:pt x="1" y="1665"/>
                    </a:lnTo>
                    <a:lnTo>
                      <a:pt x="628" y="2913"/>
                    </a:lnTo>
                    <a:lnTo>
                      <a:pt x="1665" y="2980"/>
                    </a:lnTo>
                    <a:lnTo>
                      <a:pt x="2709" y="1731"/>
                    </a:lnTo>
                    <a:lnTo>
                      <a:pt x="1737" y="67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1"/>
              <p:cNvSpPr/>
              <p:nvPr/>
            </p:nvSpPr>
            <p:spPr>
              <a:xfrm>
                <a:off x="2839124" y="2127959"/>
                <a:ext cx="134889" cy="90688"/>
              </a:xfrm>
              <a:custGeom>
                <a:rect b="b" l="l" r="r" t="t"/>
                <a:pathLst>
                  <a:path extrusionOk="0" h="3732" w="5551">
                    <a:moveTo>
                      <a:pt x="5376" y="1"/>
                    </a:moveTo>
                    <a:cubicBezTo>
                      <a:pt x="5334" y="1"/>
                      <a:pt x="5288" y="18"/>
                      <a:pt x="5247" y="58"/>
                    </a:cubicBezTo>
                    <a:cubicBezTo>
                      <a:pt x="4425" y="1358"/>
                      <a:pt x="3331" y="2527"/>
                      <a:pt x="2101" y="3422"/>
                    </a:cubicBezTo>
                    <a:lnTo>
                      <a:pt x="2101" y="3422"/>
                    </a:lnTo>
                    <a:cubicBezTo>
                      <a:pt x="1315" y="2542"/>
                      <a:pt x="717" y="1539"/>
                      <a:pt x="253" y="402"/>
                    </a:cubicBezTo>
                    <a:cubicBezTo>
                      <a:pt x="226" y="350"/>
                      <a:pt x="180" y="328"/>
                      <a:pt x="136" y="328"/>
                    </a:cubicBezTo>
                    <a:cubicBezTo>
                      <a:pt x="65" y="328"/>
                      <a:pt x="1" y="388"/>
                      <a:pt x="42" y="474"/>
                    </a:cubicBezTo>
                    <a:cubicBezTo>
                      <a:pt x="530" y="1651"/>
                      <a:pt x="1152" y="2761"/>
                      <a:pt x="1984" y="3665"/>
                    </a:cubicBezTo>
                    <a:cubicBezTo>
                      <a:pt x="2056" y="3732"/>
                      <a:pt x="2123" y="3732"/>
                      <a:pt x="2123" y="3732"/>
                    </a:cubicBezTo>
                    <a:cubicBezTo>
                      <a:pt x="3510" y="2761"/>
                      <a:pt x="4620" y="1584"/>
                      <a:pt x="5452" y="197"/>
                    </a:cubicBezTo>
                    <a:cubicBezTo>
                      <a:pt x="5551" y="99"/>
                      <a:pt x="5477" y="1"/>
                      <a:pt x="53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1"/>
              <p:cNvSpPr/>
              <p:nvPr/>
            </p:nvSpPr>
            <p:spPr>
              <a:xfrm>
                <a:off x="2743191" y="2136318"/>
                <a:ext cx="98221" cy="81454"/>
              </a:xfrm>
              <a:custGeom>
                <a:rect b="b" l="l" r="r" t="t"/>
                <a:pathLst>
                  <a:path extrusionOk="0" h="3352" w="4042">
                    <a:moveTo>
                      <a:pt x="3870" y="1"/>
                    </a:moveTo>
                    <a:cubicBezTo>
                      <a:pt x="3836" y="1"/>
                      <a:pt x="3804" y="18"/>
                      <a:pt x="3785" y="58"/>
                    </a:cubicBezTo>
                    <a:cubicBezTo>
                      <a:pt x="3369" y="963"/>
                      <a:pt x="2953" y="1795"/>
                      <a:pt x="2603" y="2627"/>
                    </a:cubicBezTo>
                    <a:cubicBezTo>
                      <a:pt x="2536" y="2766"/>
                      <a:pt x="2464" y="2833"/>
                      <a:pt x="2398" y="2905"/>
                    </a:cubicBezTo>
                    <a:cubicBezTo>
                      <a:pt x="2398" y="3044"/>
                      <a:pt x="2325" y="3110"/>
                      <a:pt x="2259" y="3110"/>
                    </a:cubicBezTo>
                    <a:cubicBezTo>
                      <a:pt x="2120" y="3110"/>
                      <a:pt x="1909" y="2972"/>
                      <a:pt x="1771" y="2905"/>
                    </a:cubicBezTo>
                    <a:cubicBezTo>
                      <a:pt x="1493" y="2766"/>
                      <a:pt x="1288" y="2489"/>
                      <a:pt x="1010" y="2278"/>
                    </a:cubicBezTo>
                    <a:cubicBezTo>
                      <a:pt x="733" y="2073"/>
                      <a:pt x="522" y="1795"/>
                      <a:pt x="245" y="1518"/>
                    </a:cubicBezTo>
                    <a:cubicBezTo>
                      <a:pt x="228" y="1484"/>
                      <a:pt x="204" y="1471"/>
                      <a:pt x="178" y="1471"/>
                    </a:cubicBezTo>
                    <a:cubicBezTo>
                      <a:pt x="96" y="1471"/>
                      <a:pt x="1" y="1602"/>
                      <a:pt x="106" y="1656"/>
                    </a:cubicBezTo>
                    <a:cubicBezTo>
                      <a:pt x="317" y="1934"/>
                      <a:pt x="522" y="2211"/>
                      <a:pt x="800" y="2417"/>
                    </a:cubicBezTo>
                    <a:cubicBezTo>
                      <a:pt x="1077" y="2694"/>
                      <a:pt x="1354" y="2905"/>
                      <a:pt x="1632" y="3110"/>
                    </a:cubicBezTo>
                    <a:cubicBezTo>
                      <a:pt x="1833" y="3232"/>
                      <a:pt x="2057" y="3351"/>
                      <a:pt x="2249" y="3351"/>
                    </a:cubicBezTo>
                    <a:cubicBezTo>
                      <a:pt x="2391" y="3351"/>
                      <a:pt x="2516" y="3287"/>
                      <a:pt x="2603" y="3110"/>
                    </a:cubicBezTo>
                    <a:cubicBezTo>
                      <a:pt x="2742" y="2905"/>
                      <a:pt x="2814" y="2694"/>
                      <a:pt x="2880" y="2489"/>
                    </a:cubicBezTo>
                    <a:cubicBezTo>
                      <a:pt x="3019" y="2278"/>
                      <a:pt x="3158" y="2000"/>
                      <a:pt x="3230" y="1795"/>
                    </a:cubicBezTo>
                    <a:cubicBezTo>
                      <a:pt x="3507" y="1240"/>
                      <a:pt x="3713" y="752"/>
                      <a:pt x="3990" y="197"/>
                    </a:cubicBezTo>
                    <a:cubicBezTo>
                      <a:pt x="4041" y="99"/>
                      <a:pt x="3951" y="1"/>
                      <a:pt x="3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1"/>
              <p:cNvSpPr/>
              <p:nvPr/>
            </p:nvSpPr>
            <p:spPr>
              <a:xfrm>
                <a:off x="2462609" y="2139477"/>
                <a:ext cx="281564" cy="1001209"/>
              </a:xfrm>
              <a:custGeom>
                <a:rect b="b" l="l" r="r" t="t"/>
                <a:pathLst>
                  <a:path extrusionOk="0" h="41202" w="11587">
                    <a:moveTo>
                      <a:pt x="11586" y="0"/>
                    </a:moveTo>
                    <a:lnTo>
                      <a:pt x="11586" y="0"/>
                    </a:lnTo>
                    <a:cubicBezTo>
                      <a:pt x="11586" y="1"/>
                      <a:pt x="7907" y="694"/>
                      <a:pt x="6315" y="1665"/>
                    </a:cubicBezTo>
                    <a:lnTo>
                      <a:pt x="5133" y="18312"/>
                    </a:lnTo>
                    <a:lnTo>
                      <a:pt x="0" y="41202"/>
                    </a:lnTo>
                    <a:lnTo>
                      <a:pt x="1459" y="41202"/>
                    </a:lnTo>
                    <a:lnTo>
                      <a:pt x="6176" y="28783"/>
                    </a:lnTo>
                    <a:lnTo>
                      <a:pt x="6870" y="26702"/>
                    </a:lnTo>
                    <a:lnTo>
                      <a:pt x="7491" y="23373"/>
                    </a:lnTo>
                    <a:lnTo>
                      <a:pt x="10821" y="3607"/>
                    </a:lnTo>
                    <a:lnTo>
                      <a:pt x="115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1"/>
              <p:cNvSpPr/>
              <p:nvPr/>
            </p:nvSpPr>
            <p:spPr>
              <a:xfrm>
                <a:off x="2228390" y="2178161"/>
                <a:ext cx="426392" cy="593552"/>
              </a:xfrm>
              <a:custGeom>
                <a:rect b="b" l="l" r="r" t="t"/>
                <a:pathLst>
                  <a:path extrusionOk="0" h="24426" w="17547">
                    <a:moveTo>
                      <a:pt x="16159" y="1"/>
                    </a:moveTo>
                    <a:cubicBezTo>
                      <a:pt x="16159" y="1"/>
                      <a:pt x="13457" y="1044"/>
                      <a:pt x="12830" y="4163"/>
                    </a:cubicBezTo>
                    <a:cubicBezTo>
                      <a:pt x="12275" y="6732"/>
                      <a:pt x="12414" y="15333"/>
                      <a:pt x="12414" y="15333"/>
                    </a:cubicBezTo>
                    <a:lnTo>
                      <a:pt x="2220" y="13668"/>
                    </a:lnTo>
                    <a:lnTo>
                      <a:pt x="0" y="20948"/>
                    </a:lnTo>
                    <a:cubicBezTo>
                      <a:pt x="0" y="20948"/>
                      <a:pt x="7003" y="22963"/>
                      <a:pt x="10960" y="23862"/>
                    </a:cubicBezTo>
                    <a:cubicBezTo>
                      <a:pt x="12790" y="24289"/>
                      <a:pt x="13986" y="24425"/>
                      <a:pt x="14767" y="24425"/>
                    </a:cubicBezTo>
                    <a:cubicBezTo>
                      <a:pt x="16145" y="24425"/>
                      <a:pt x="16231" y="24000"/>
                      <a:pt x="16231" y="24000"/>
                    </a:cubicBezTo>
                    <a:lnTo>
                      <a:pt x="17546" y="833"/>
                    </a:lnTo>
                    <a:lnTo>
                      <a:pt x="16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1"/>
              <p:cNvSpPr/>
              <p:nvPr/>
            </p:nvSpPr>
            <p:spPr>
              <a:xfrm>
                <a:off x="2460107" y="2249794"/>
                <a:ext cx="140721" cy="883305"/>
              </a:xfrm>
              <a:custGeom>
                <a:rect b="b" l="l" r="r" t="t"/>
                <a:pathLst>
                  <a:path extrusionOk="0" h="36350" w="5791">
                    <a:moveTo>
                      <a:pt x="5447" y="1"/>
                    </a:moveTo>
                    <a:cubicBezTo>
                      <a:pt x="5377" y="1"/>
                      <a:pt x="5308" y="36"/>
                      <a:pt x="5308" y="105"/>
                    </a:cubicBezTo>
                    <a:cubicBezTo>
                      <a:pt x="5308" y="660"/>
                      <a:pt x="5308" y="1148"/>
                      <a:pt x="5375" y="1703"/>
                    </a:cubicBezTo>
                    <a:cubicBezTo>
                      <a:pt x="5375" y="2879"/>
                      <a:pt x="5375" y="4128"/>
                      <a:pt x="5447" y="5310"/>
                    </a:cubicBezTo>
                    <a:cubicBezTo>
                      <a:pt x="5447" y="6625"/>
                      <a:pt x="5447" y="7946"/>
                      <a:pt x="5513" y="9261"/>
                    </a:cubicBezTo>
                    <a:lnTo>
                      <a:pt x="5513" y="11758"/>
                    </a:lnTo>
                    <a:cubicBezTo>
                      <a:pt x="5585" y="12385"/>
                      <a:pt x="5375" y="13078"/>
                      <a:pt x="5236" y="13772"/>
                    </a:cubicBezTo>
                    <a:cubicBezTo>
                      <a:pt x="4958" y="15087"/>
                      <a:pt x="4681" y="16336"/>
                      <a:pt x="4337" y="17656"/>
                    </a:cubicBezTo>
                    <a:cubicBezTo>
                      <a:pt x="3987" y="19249"/>
                      <a:pt x="3571" y="20914"/>
                      <a:pt x="3155" y="22512"/>
                    </a:cubicBezTo>
                    <a:lnTo>
                      <a:pt x="1906" y="27506"/>
                    </a:lnTo>
                    <a:cubicBezTo>
                      <a:pt x="1490" y="29032"/>
                      <a:pt x="1146" y="30558"/>
                      <a:pt x="797" y="32084"/>
                    </a:cubicBezTo>
                    <a:cubicBezTo>
                      <a:pt x="519" y="33260"/>
                      <a:pt x="314" y="34442"/>
                      <a:pt x="103" y="35618"/>
                    </a:cubicBezTo>
                    <a:cubicBezTo>
                      <a:pt x="36" y="35829"/>
                      <a:pt x="36" y="36035"/>
                      <a:pt x="36" y="36245"/>
                    </a:cubicBezTo>
                    <a:cubicBezTo>
                      <a:pt x="0" y="36315"/>
                      <a:pt x="52" y="36349"/>
                      <a:pt x="112" y="36349"/>
                    </a:cubicBezTo>
                    <a:cubicBezTo>
                      <a:pt x="172" y="36349"/>
                      <a:pt x="242" y="36315"/>
                      <a:pt x="242" y="36245"/>
                    </a:cubicBezTo>
                    <a:cubicBezTo>
                      <a:pt x="380" y="35202"/>
                      <a:pt x="591" y="34092"/>
                      <a:pt x="869" y="33055"/>
                    </a:cubicBezTo>
                    <a:cubicBezTo>
                      <a:pt x="1146" y="31595"/>
                      <a:pt x="1490" y="30142"/>
                      <a:pt x="1906" y="28682"/>
                    </a:cubicBezTo>
                    <a:cubicBezTo>
                      <a:pt x="2256" y="27017"/>
                      <a:pt x="2672" y="25353"/>
                      <a:pt x="3088" y="23688"/>
                    </a:cubicBezTo>
                    <a:cubicBezTo>
                      <a:pt x="3505" y="22023"/>
                      <a:pt x="3921" y="20431"/>
                      <a:pt x="4337" y="18766"/>
                    </a:cubicBezTo>
                    <a:cubicBezTo>
                      <a:pt x="4681" y="17379"/>
                      <a:pt x="5031" y="15992"/>
                      <a:pt x="5308" y="14604"/>
                    </a:cubicBezTo>
                    <a:cubicBezTo>
                      <a:pt x="5447" y="14049"/>
                      <a:pt x="5585" y="13495"/>
                      <a:pt x="5652" y="12940"/>
                    </a:cubicBezTo>
                    <a:cubicBezTo>
                      <a:pt x="5724" y="12662"/>
                      <a:pt x="5791" y="12313"/>
                      <a:pt x="5791" y="11969"/>
                    </a:cubicBezTo>
                    <a:lnTo>
                      <a:pt x="5791" y="10026"/>
                    </a:lnTo>
                    <a:cubicBezTo>
                      <a:pt x="5724" y="8778"/>
                      <a:pt x="5724" y="7529"/>
                      <a:pt x="5652" y="6281"/>
                    </a:cubicBezTo>
                    <a:cubicBezTo>
                      <a:pt x="5652" y="5032"/>
                      <a:pt x="5652" y="3712"/>
                      <a:pt x="5585" y="2463"/>
                    </a:cubicBezTo>
                    <a:lnTo>
                      <a:pt x="5585" y="244"/>
                    </a:lnTo>
                    <a:lnTo>
                      <a:pt x="5585" y="105"/>
                    </a:lnTo>
                    <a:cubicBezTo>
                      <a:pt x="5585" y="36"/>
                      <a:pt x="5516" y="1"/>
                      <a:pt x="54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1"/>
              <p:cNvSpPr/>
              <p:nvPr/>
            </p:nvSpPr>
            <p:spPr>
              <a:xfrm>
                <a:off x="1769939" y="2981122"/>
                <a:ext cx="549520" cy="462235"/>
              </a:xfrm>
              <a:custGeom>
                <a:rect b="b" l="l" r="r" t="t"/>
                <a:pathLst>
                  <a:path extrusionOk="0" h="19022" w="22614">
                    <a:moveTo>
                      <a:pt x="17064" y="1"/>
                    </a:moveTo>
                    <a:cubicBezTo>
                      <a:pt x="16922" y="1"/>
                      <a:pt x="16780" y="35"/>
                      <a:pt x="16648" y="111"/>
                    </a:cubicBezTo>
                    <a:lnTo>
                      <a:pt x="761" y="6981"/>
                    </a:lnTo>
                    <a:cubicBezTo>
                      <a:pt x="278" y="7258"/>
                      <a:pt x="1" y="7813"/>
                      <a:pt x="206" y="8296"/>
                    </a:cubicBezTo>
                    <a:lnTo>
                      <a:pt x="4645" y="18423"/>
                    </a:lnTo>
                    <a:cubicBezTo>
                      <a:pt x="4799" y="18778"/>
                      <a:pt x="5169" y="19021"/>
                      <a:pt x="5547" y="19021"/>
                    </a:cubicBezTo>
                    <a:cubicBezTo>
                      <a:pt x="5689" y="19021"/>
                      <a:pt x="5833" y="18987"/>
                      <a:pt x="5966" y="18911"/>
                    </a:cubicBezTo>
                    <a:lnTo>
                      <a:pt x="21847" y="12041"/>
                    </a:lnTo>
                    <a:cubicBezTo>
                      <a:pt x="22336" y="11836"/>
                      <a:pt x="22613" y="11209"/>
                      <a:pt x="22336" y="10726"/>
                    </a:cubicBezTo>
                    <a:lnTo>
                      <a:pt x="17963" y="599"/>
                    </a:lnTo>
                    <a:cubicBezTo>
                      <a:pt x="17814" y="244"/>
                      <a:pt x="17442" y="1"/>
                      <a:pt x="170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1"/>
              <p:cNvSpPr/>
              <p:nvPr/>
            </p:nvSpPr>
            <p:spPr>
              <a:xfrm>
                <a:off x="1697406" y="2639988"/>
                <a:ext cx="327005" cy="406296"/>
              </a:xfrm>
              <a:custGeom>
                <a:rect b="b" l="l" r="r" t="t"/>
                <a:pathLst>
                  <a:path extrusionOk="0" h="16720" w="13457">
                    <a:moveTo>
                      <a:pt x="2636" y="0"/>
                    </a:moveTo>
                    <a:lnTo>
                      <a:pt x="1" y="7075"/>
                    </a:lnTo>
                    <a:lnTo>
                      <a:pt x="8674" y="16719"/>
                    </a:lnTo>
                    <a:lnTo>
                      <a:pt x="13457" y="10615"/>
                    </a:lnTo>
                    <a:lnTo>
                      <a:pt x="263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1"/>
              <p:cNvSpPr/>
              <p:nvPr/>
            </p:nvSpPr>
            <p:spPr>
              <a:xfrm>
                <a:off x="1958719" y="2921517"/>
                <a:ext cx="171947" cy="192407"/>
              </a:xfrm>
              <a:custGeom>
                <a:rect b="b" l="l" r="r" t="t"/>
                <a:pathLst>
                  <a:path extrusionOk="0" h="7918" w="7076">
                    <a:moveTo>
                      <a:pt x="2009" y="0"/>
                    </a:moveTo>
                    <a:lnTo>
                      <a:pt x="1" y="2498"/>
                    </a:lnTo>
                    <a:cubicBezTo>
                      <a:pt x="206" y="3258"/>
                      <a:pt x="1249" y="4368"/>
                      <a:pt x="2009" y="4645"/>
                    </a:cubicBezTo>
                    <a:cubicBezTo>
                      <a:pt x="2321" y="4770"/>
                      <a:pt x="2675" y="4838"/>
                      <a:pt x="3034" y="4838"/>
                    </a:cubicBezTo>
                    <a:cubicBezTo>
                      <a:pt x="3473" y="4838"/>
                      <a:pt x="3919" y="4735"/>
                      <a:pt x="4301" y="4506"/>
                    </a:cubicBezTo>
                    <a:cubicBezTo>
                      <a:pt x="4506" y="5549"/>
                      <a:pt x="4995" y="6587"/>
                      <a:pt x="5688" y="7419"/>
                    </a:cubicBezTo>
                    <a:cubicBezTo>
                      <a:pt x="5873" y="7669"/>
                      <a:pt x="6173" y="7918"/>
                      <a:pt x="6482" y="7918"/>
                    </a:cubicBezTo>
                    <a:cubicBezTo>
                      <a:pt x="6517" y="7918"/>
                      <a:pt x="6552" y="7915"/>
                      <a:pt x="6587" y="7908"/>
                    </a:cubicBezTo>
                    <a:cubicBezTo>
                      <a:pt x="7003" y="7769"/>
                      <a:pt x="7075" y="7214"/>
                      <a:pt x="7003" y="6726"/>
                    </a:cubicBezTo>
                    <a:cubicBezTo>
                      <a:pt x="7003" y="6104"/>
                      <a:pt x="6937" y="5411"/>
                      <a:pt x="6798" y="4784"/>
                    </a:cubicBezTo>
                    <a:cubicBezTo>
                      <a:pt x="6659" y="4023"/>
                      <a:pt x="6448" y="3330"/>
                      <a:pt x="6032" y="2703"/>
                    </a:cubicBezTo>
                    <a:cubicBezTo>
                      <a:pt x="5339" y="1593"/>
                      <a:pt x="3191" y="483"/>
                      <a:pt x="2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1"/>
              <p:cNvSpPr/>
              <p:nvPr/>
            </p:nvSpPr>
            <p:spPr>
              <a:xfrm>
                <a:off x="1741242" y="2001264"/>
                <a:ext cx="217509" cy="463474"/>
              </a:xfrm>
              <a:custGeom>
                <a:rect b="b" l="l" r="r" t="t"/>
                <a:pathLst>
                  <a:path extrusionOk="0" h="19073" w="8951">
                    <a:moveTo>
                      <a:pt x="2497" y="1"/>
                    </a:moveTo>
                    <a:lnTo>
                      <a:pt x="0" y="19073"/>
                    </a:lnTo>
                    <a:cubicBezTo>
                      <a:pt x="1737" y="18795"/>
                      <a:pt x="3329" y="18174"/>
                      <a:pt x="4855" y="17203"/>
                    </a:cubicBezTo>
                    <a:cubicBezTo>
                      <a:pt x="4511" y="16298"/>
                      <a:pt x="4234" y="15466"/>
                      <a:pt x="3956" y="14567"/>
                    </a:cubicBezTo>
                    <a:lnTo>
                      <a:pt x="3956" y="14567"/>
                    </a:lnTo>
                    <a:cubicBezTo>
                      <a:pt x="4373" y="15260"/>
                      <a:pt x="4717" y="15954"/>
                      <a:pt x="5133" y="16648"/>
                    </a:cubicBezTo>
                    <a:cubicBezTo>
                      <a:pt x="6659" y="15604"/>
                      <a:pt x="7979" y="14289"/>
                      <a:pt x="8951" y="12763"/>
                    </a:cubicBezTo>
                    <a:cubicBezTo>
                      <a:pt x="4855" y="9917"/>
                      <a:pt x="2358" y="4923"/>
                      <a:pt x="24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1414249" y="1688973"/>
                <a:ext cx="404546" cy="637608"/>
              </a:xfrm>
              <a:custGeom>
                <a:rect b="b" l="l" r="r" t="t"/>
                <a:pathLst>
                  <a:path extrusionOk="0" h="26239" w="16648">
                    <a:moveTo>
                      <a:pt x="7833" y="1"/>
                    </a:moveTo>
                    <a:cubicBezTo>
                      <a:pt x="7496" y="1"/>
                      <a:pt x="7192" y="29"/>
                      <a:pt x="6937" y="90"/>
                    </a:cubicBezTo>
                    <a:cubicBezTo>
                      <a:pt x="5272" y="506"/>
                      <a:pt x="3746" y="1616"/>
                      <a:pt x="2709" y="3003"/>
                    </a:cubicBezTo>
                    <a:cubicBezTo>
                      <a:pt x="556" y="5844"/>
                      <a:pt x="73" y="9590"/>
                      <a:pt x="73" y="13058"/>
                    </a:cubicBezTo>
                    <a:cubicBezTo>
                      <a:pt x="73" y="16598"/>
                      <a:pt x="556" y="20133"/>
                      <a:pt x="1" y="23673"/>
                    </a:cubicBezTo>
                    <a:cubicBezTo>
                      <a:pt x="4579" y="24506"/>
                      <a:pt x="9229" y="25338"/>
                      <a:pt x="13873" y="26170"/>
                    </a:cubicBezTo>
                    <a:cubicBezTo>
                      <a:pt x="14048" y="26204"/>
                      <a:pt x="14221" y="26238"/>
                      <a:pt x="14386" y="26238"/>
                    </a:cubicBezTo>
                    <a:cubicBezTo>
                      <a:pt x="14550" y="26238"/>
                      <a:pt x="14706" y="26204"/>
                      <a:pt x="14844" y="26098"/>
                    </a:cubicBezTo>
                    <a:cubicBezTo>
                      <a:pt x="15122" y="25893"/>
                      <a:pt x="15194" y="25543"/>
                      <a:pt x="15260" y="25127"/>
                    </a:cubicBezTo>
                    <a:cubicBezTo>
                      <a:pt x="16093" y="17708"/>
                      <a:pt x="16648" y="6399"/>
                      <a:pt x="13945" y="1960"/>
                    </a:cubicBezTo>
                    <a:cubicBezTo>
                      <a:pt x="12880" y="956"/>
                      <a:pt x="9794" y="1"/>
                      <a:pt x="78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1"/>
              <p:cNvSpPr/>
              <p:nvPr/>
            </p:nvSpPr>
            <p:spPr>
              <a:xfrm>
                <a:off x="1528868" y="1991155"/>
                <a:ext cx="146723" cy="175324"/>
              </a:xfrm>
              <a:custGeom>
                <a:rect b="b" l="l" r="r" t="t"/>
                <a:pathLst>
                  <a:path extrusionOk="0" h="7215" w="6038">
                    <a:moveTo>
                      <a:pt x="0" y="1"/>
                    </a:moveTo>
                    <a:lnTo>
                      <a:pt x="139" y="7214"/>
                    </a:lnTo>
                    <a:lnTo>
                      <a:pt x="6038" y="7214"/>
                    </a:lnTo>
                    <a:lnTo>
                      <a:pt x="6038" y="20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1"/>
              <p:cNvSpPr/>
              <p:nvPr/>
            </p:nvSpPr>
            <p:spPr>
              <a:xfrm>
                <a:off x="1498518" y="1728167"/>
                <a:ext cx="281588" cy="352350"/>
              </a:xfrm>
              <a:custGeom>
                <a:rect b="b" l="l" r="r" t="t"/>
                <a:pathLst>
                  <a:path extrusionOk="0" h="14500" w="11588">
                    <a:moveTo>
                      <a:pt x="5942" y="0"/>
                    </a:moveTo>
                    <a:cubicBezTo>
                      <a:pt x="5858" y="0"/>
                      <a:pt x="5774" y="1"/>
                      <a:pt x="5689" y="3"/>
                    </a:cubicBezTo>
                    <a:lnTo>
                      <a:pt x="5411" y="3"/>
                    </a:lnTo>
                    <a:cubicBezTo>
                      <a:pt x="2082" y="281"/>
                      <a:pt x="1" y="2084"/>
                      <a:pt x="350" y="5136"/>
                    </a:cubicBezTo>
                    <a:lnTo>
                      <a:pt x="767" y="8116"/>
                    </a:lnTo>
                    <a:cubicBezTo>
                      <a:pt x="767" y="8116"/>
                      <a:pt x="495" y="14499"/>
                      <a:pt x="7542" y="14499"/>
                    </a:cubicBezTo>
                    <a:cubicBezTo>
                      <a:pt x="7617" y="14499"/>
                      <a:pt x="7693" y="14498"/>
                      <a:pt x="7769" y="14497"/>
                    </a:cubicBezTo>
                    <a:cubicBezTo>
                      <a:pt x="7769" y="14497"/>
                      <a:pt x="11587" y="13876"/>
                      <a:pt x="11587" y="9714"/>
                    </a:cubicBezTo>
                    <a:cubicBezTo>
                      <a:pt x="11587" y="8254"/>
                      <a:pt x="11515" y="6728"/>
                      <a:pt x="11238" y="4026"/>
                    </a:cubicBezTo>
                    <a:cubicBezTo>
                      <a:pt x="10968" y="1257"/>
                      <a:pt x="8928" y="0"/>
                      <a:pt x="59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1478301" y="1916290"/>
                <a:ext cx="60701" cy="76812"/>
              </a:xfrm>
              <a:custGeom>
                <a:rect b="b" l="l" r="r" t="t"/>
                <a:pathLst>
                  <a:path extrusionOk="0" h="3161" w="2498">
                    <a:moveTo>
                      <a:pt x="1402" y="0"/>
                    </a:moveTo>
                    <a:cubicBezTo>
                      <a:pt x="1228" y="0"/>
                      <a:pt x="1059" y="31"/>
                      <a:pt x="905" y="96"/>
                    </a:cubicBezTo>
                    <a:cubicBezTo>
                      <a:pt x="350" y="307"/>
                      <a:pt x="1" y="929"/>
                      <a:pt x="1" y="1483"/>
                    </a:cubicBezTo>
                    <a:cubicBezTo>
                      <a:pt x="1" y="2111"/>
                      <a:pt x="350" y="2665"/>
                      <a:pt x="833" y="2943"/>
                    </a:cubicBezTo>
                    <a:cubicBezTo>
                      <a:pt x="1094" y="3091"/>
                      <a:pt x="1393" y="3160"/>
                      <a:pt x="1699" y="3160"/>
                    </a:cubicBezTo>
                    <a:cubicBezTo>
                      <a:pt x="1966" y="3160"/>
                      <a:pt x="2239" y="3108"/>
                      <a:pt x="2498" y="3009"/>
                    </a:cubicBezTo>
                    <a:lnTo>
                      <a:pt x="2498" y="374"/>
                    </a:lnTo>
                    <a:cubicBezTo>
                      <a:pt x="2169" y="139"/>
                      <a:pt x="1773" y="0"/>
                      <a:pt x="1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1"/>
              <p:cNvSpPr/>
              <p:nvPr/>
            </p:nvSpPr>
            <p:spPr>
              <a:xfrm>
                <a:off x="1466565" y="4418192"/>
                <a:ext cx="466852" cy="190415"/>
              </a:xfrm>
              <a:custGeom>
                <a:rect b="b" l="l" r="r" t="t"/>
                <a:pathLst>
                  <a:path extrusionOk="0" h="7836" w="19212">
                    <a:moveTo>
                      <a:pt x="13107" y="0"/>
                    </a:moveTo>
                    <a:lnTo>
                      <a:pt x="1" y="622"/>
                    </a:lnTo>
                    <a:lnTo>
                      <a:pt x="556" y="7835"/>
                    </a:lnTo>
                    <a:lnTo>
                      <a:pt x="19211" y="7075"/>
                    </a:lnTo>
                    <a:cubicBezTo>
                      <a:pt x="19211" y="7075"/>
                      <a:pt x="18867" y="2564"/>
                      <a:pt x="13246" y="2009"/>
                    </a:cubicBezTo>
                    <a:lnTo>
                      <a:pt x="131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1"/>
              <p:cNvSpPr/>
              <p:nvPr/>
            </p:nvSpPr>
            <p:spPr>
              <a:xfrm>
                <a:off x="1752347" y="4450145"/>
                <a:ext cx="74941" cy="45271"/>
              </a:xfrm>
              <a:custGeom>
                <a:rect b="b" l="l" r="r" t="t"/>
                <a:pathLst>
                  <a:path extrusionOk="0" h="1863" w="3084">
                    <a:moveTo>
                      <a:pt x="2734" y="0"/>
                    </a:moveTo>
                    <a:cubicBezTo>
                      <a:pt x="1835" y="416"/>
                      <a:pt x="1002" y="905"/>
                      <a:pt x="170" y="1460"/>
                    </a:cubicBezTo>
                    <a:cubicBezTo>
                      <a:pt x="0" y="1571"/>
                      <a:pt x="104" y="1862"/>
                      <a:pt x="257" y="1862"/>
                    </a:cubicBezTo>
                    <a:cubicBezTo>
                      <a:pt x="295" y="1862"/>
                      <a:pt x="335" y="1845"/>
                      <a:pt x="375" y="1804"/>
                    </a:cubicBezTo>
                    <a:cubicBezTo>
                      <a:pt x="1208" y="1249"/>
                      <a:pt x="2040" y="766"/>
                      <a:pt x="2945" y="350"/>
                    </a:cubicBezTo>
                    <a:cubicBezTo>
                      <a:pt x="3083" y="350"/>
                      <a:pt x="3083" y="211"/>
                      <a:pt x="3011" y="72"/>
                    </a:cubicBezTo>
                    <a:cubicBezTo>
                      <a:pt x="3011" y="0"/>
                      <a:pt x="2872" y="0"/>
                      <a:pt x="27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1728825" y="4440984"/>
                <a:ext cx="70664" cy="47045"/>
              </a:xfrm>
              <a:custGeom>
                <a:rect b="b" l="l" r="r" t="t"/>
                <a:pathLst>
                  <a:path extrusionOk="0" h="1936" w="2908">
                    <a:moveTo>
                      <a:pt x="2624" y="1"/>
                    </a:moveTo>
                    <a:cubicBezTo>
                      <a:pt x="2592" y="1"/>
                      <a:pt x="2559" y="11"/>
                      <a:pt x="2525" y="33"/>
                    </a:cubicBezTo>
                    <a:lnTo>
                      <a:pt x="234" y="1487"/>
                    </a:lnTo>
                    <a:cubicBezTo>
                      <a:pt x="1" y="1664"/>
                      <a:pt x="112" y="1935"/>
                      <a:pt x="318" y="1935"/>
                    </a:cubicBezTo>
                    <a:cubicBezTo>
                      <a:pt x="357" y="1935"/>
                      <a:pt x="400" y="1925"/>
                      <a:pt x="444" y="1903"/>
                    </a:cubicBezTo>
                    <a:cubicBezTo>
                      <a:pt x="1205" y="1420"/>
                      <a:pt x="1970" y="865"/>
                      <a:pt x="2731" y="377"/>
                    </a:cubicBezTo>
                    <a:cubicBezTo>
                      <a:pt x="2907" y="261"/>
                      <a:pt x="2788" y="1"/>
                      <a:pt x="26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1284540" y="2715898"/>
                <a:ext cx="768609" cy="1722603"/>
              </a:xfrm>
              <a:custGeom>
                <a:rect b="b" l="l" r="r" t="t"/>
                <a:pathLst>
                  <a:path extrusionOk="0" h="70889" w="31630">
                    <a:moveTo>
                      <a:pt x="3535" y="0"/>
                    </a:moveTo>
                    <a:cubicBezTo>
                      <a:pt x="3535" y="0"/>
                      <a:pt x="139" y="6171"/>
                      <a:pt x="67" y="10749"/>
                    </a:cubicBezTo>
                    <a:cubicBezTo>
                      <a:pt x="1" y="13318"/>
                      <a:pt x="7142" y="70888"/>
                      <a:pt x="7142" y="70888"/>
                    </a:cubicBezTo>
                    <a:lnTo>
                      <a:pt x="21919" y="70056"/>
                    </a:lnTo>
                    <a:lnTo>
                      <a:pt x="15815" y="16020"/>
                    </a:lnTo>
                    <a:lnTo>
                      <a:pt x="22124" y="36762"/>
                    </a:lnTo>
                    <a:lnTo>
                      <a:pt x="31630" y="23029"/>
                    </a:lnTo>
                    <a:lnTo>
                      <a:pt x="22679" y="278"/>
                    </a:lnTo>
                    <a:lnTo>
                      <a:pt x="35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1"/>
              <p:cNvSpPr/>
              <p:nvPr/>
            </p:nvSpPr>
            <p:spPr>
              <a:xfrm>
                <a:off x="1636731" y="3265348"/>
                <a:ext cx="500677" cy="1073623"/>
              </a:xfrm>
              <a:custGeom>
                <a:rect b="b" l="l" r="r" t="t"/>
                <a:pathLst>
                  <a:path extrusionOk="0" h="44182" w="20604">
                    <a:moveTo>
                      <a:pt x="16925" y="0"/>
                    </a:moveTo>
                    <a:lnTo>
                      <a:pt x="7630" y="14150"/>
                    </a:lnTo>
                    <a:cubicBezTo>
                      <a:pt x="7630" y="14150"/>
                      <a:pt x="8601" y="17341"/>
                      <a:pt x="8047" y="20393"/>
                    </a:cubicBezTo>
                    <a:cubicBezTo>
                      <a:pt x="7564" y="23511"/>
                      <a:pt x="1" y="33916"/>
                      <a:pt x="1" y="33916"/>
                    </a:cubicBezTo>
                    <a:lnTo>
                      <a:pt x="6731" y="44181"/>
                    </a:lnTo>
                    <a:cubicBezTo>
                      <a:pt x="12835" y="37872"/>
                      <a:pt x="20604" y="30170"/>
                      <a:pt x="20465" y="17341"/>
                    </a:cubicBezTo>
                    <a:cubicBezTo>
                      <a:pt x="20326" y="11304"/>
                      <a:pt x="19217" y="5477"/>
                      <a:pt x="169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1"/>
              <p:cNvSpPr/>
              <p:nvPr/>
            </p:nvSpPr>
            <p:spPr>
              <a:xfrm>
                <a:off x="1655344" y="2905966"/>
                <a:ext cx="166819" cy="1513355"/>
              </a:xfrm>
              <a:custGeom>
                <a:rect b="b" l="l" r="r" t="t"/>
                <a:pathLst>
                  <a:path extrusionOk="0" h="62278" w="6865">
                    <a:moveTo>
                      <a:pt x="2890" y="1"/>
                    </a:moveTo>
                    <a:cubicBezTo>
                      <a:pt x="2808" y="1"/>
                      <a:pt x="2730" y="46"/>
                      <a:pt x="2703" y="152"/>
                    </a:cubicBezTo>
                    <a:cubicBezTo>
                      <a:pt x="2359" y="1612"/>
                      <a:pt x="1315" y="2927"/>
                      <a:pt x="67" y="3759"/>
                    </a:cubicBezTo>
                    <a:cubicBezTo>
                      <a:pt x="0" y="3759"/>
                      <a:pt x="0" y="3831"/>
                      <a:pt x="0" y="3898"/>
                    </a:cubicBezTo>
                    <a:cubicBezTo>
                      <a:pt x="206" y="7227"/>
                      <a:pt x="555" y="10629"/>
                      <a:pt x="899" y="13958"/>
                    </a:cubicBezTo>
                    <a:cubicBezTo>
                      <a:pt x="1315" y="17909"/>
                      <a:pt x="1732" y="21932"/>
                      <a:pt x="2148" y="25888"/>
                    </a:cubicBezTo>
                    <a:cubicBezTo>
                      <a:pt x="2636" y="30117"/>
                      <a:pt x="3119" y="34278"/>
                      <a:pt x="3607" y="38512"/>
                    </a:cubicBezTo>
                    <a:lnTo>
                      <a:pt x="5061" y="50581"/>
                    </a:lnTo>
                    <a:lnTo>
                      <a:pt x="6310" y="60986"/>
                    </a:lnTo>
                    <a:cubicBezTo>
                      <a:pt x="6310" y="61330"/>
                      <a:pt x="6382" y="61679"/>
                      <a:pt x="6448" y="62095"/>
                    </a:cubicBezTo>
                    <a:cubicBezTo>
                      <a:pt x="6448" y="62205"/>
                      <a:pt x="6568" y="62277"/>
                      <a:pt x="6679" y="62277"/>
                    </a:cubicBezTo>
                    <a:cubicBezTo>
                      <a:pt x="6775" y="62277"/>
                      <a:pt x="6864" y="62224"/>
                      <a:pt x="6864" y="62095"/>
                    </a:cubicBezTo>
                    <a:cubicBezTo>
                      <a:pt x="6448" y="58694"/>
                      <a:pt x="6032" y="55364"/>
                      <a:pt x="5688" y="51968"/>
                    </a:cubicBezTo>
                    <a:cubicBezTo>
                      <a:pt x="5200" y="48012"/>
                      <a:pt x="4717" y="43989"/>
                      <a:pt x="4229" y="40038"/>
                    </a:cubicBezTo>
                    <a:cubicBezTo>
                      <a:pt x="3746" y="35804"/>
                      <a:pt x="3258" y="31643"/>
                      <a:pt x="2775" y="27414"/>
                    </a:cubicBezTo>
                    <a:cubicBezTo>
                      <a:pt x="2287" y="23391"/>
                      <a:pt x="1870" y="19368"/>
                      <a:pt x="1454" y="15345"/>
                    </a:cubicBezTo>
                    <a:cubicBezTo>
                      <a:pt x="1110" y="11877"/>
                      <a:pt x="761" y="8476"/>
                      <a:pt x="483" y="5008"/>
                    </a:cubicBezTo>
                    <a:cubicBezTo>
                      <a:pt x="483" y="4703"/>
                      <a:pt x="431" y="4342"/>
                      <a:pt x="419" y="4021"/>
                    </a:cubicBezTo>
                    <a:lnTo>
                      <a:pt x="419" y="4021"/>
                    </a:lnTo>
                    <a:cubicBezTo>
                      <a:pt x="1735" y="3176"/>
                      <a:pt x="2717" y="1765"/>
                      <a:pt x="3119" y="291"/>
                    </a:cubicBezTo>
                    <a:cubicBezTo>
                      <a:pt x="3163" y="119"/>
                      <a:pt x="3022" y="1"/>
                      <a:pt x="28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1287918" y="2132722"/>
                <a:ext cx="554477" cy="608423"/>
              </a:xfrm>
              <a:custGeom>
                <a:rect b="b" l="l" r="r" t="t"/>
                <a:pathLst>
                  <a:path extrusionOk="0" h="25038" w="22818">
                    <a:moveTo>
                      <a:pt x="10055" y="1"/>
                    </a:moveTo>
                    <a:lnTo>
                      <a:pt x="4856" y="833"/>
                    </a:lnTo>
                    <a:lnTo>
                      <a:pt x="0" y="8324"/>
                    </a:lnTo>
                    <a:lnTo>
                      <a:pt x="3396" y="24000"/>
                    </a:lnTo>
                    <a:lnTo>
                      <a:pt x="22818" y="25038"/>
                    </a:lnTo>
                    <a:lnTo>
                      <a:pt x="22263" y="15882"/>
                    </a:lnTo>
                    <a:lnTo>
                      <a:pt x="22474" y="13319"/>
                    </a:lnTo>
                    <a:cubicBezTo>
                      <a:pt x="22612" y="12209"/>
                      <a:pt x="22402" y="11027"/>
                      <a:pt x="21985" y="9989"/>
                    </a:cubicBezTo>
                    <a:lnTo>
                      <a:pt x="20459" y="5966"/>
                    </a:lnTo>
                    <a:cubicBezTo>
                      <a:pt x="19977" y="3674"/>
                      <a:pt x="18240" y="1943"/>
                      <a:pt x="16092" y="1388"/>
                    </a:cubicBezTo>
                    <a:lnTo>
                      <a:pt x="100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1505273" y="2085533"/>
                <a:ext cx="195542" cy="112898"/>
              </a:xfrm>
              <a:custGeom>
                <a:rect b="b" l="l" r="r" t="t"/>
                <a:pathLst>
                  <a:path extrusionOk="0" h="4646" w="8047">
                    <a:moveTo>
                      <a:pt x="905" y="1"/>
                    </a:moveTo>
                    <a:cubicBezTo>
                      <a:pt x="905" y="1"/>
                      <a:pt x="0" y="2220"/>
                      <a:pt x="0" y="2359"/>
                    </a:cubicBezTo>
                    <a:lnTo>
                      <a:pt x="8046" y="4645"/>
                    </a:lnTo>
                    <a:lnTo>
                      <a:pt x="7214" y="1527"/>
                    </a:lnTo>
                    <a:lnTo>
                      <a:pt x="6520" y="2148"/>
                    </a:ln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1504131" y="2135370"/>
                <a:ext cx="199576" cy="58782"/>
              </a:xfrm>
              <a:custGeom>
                <a:rect b="b" l="l" r="r" t="t"/>
                <a:pathLst>
                  <a:path extrusionOk="0" h="2419" w="8213">
                    <a:moveTo>
                      <a:pt x="6537" y="1"/>
                    </a:moveTo>
                    <a:cubicBezTo>
                      <a:pt x="6492" y="1"/>
                      <a:pt x="6409" y="50"/>
                      <a:pt x="6362" y="97"/>
                    </a:cubicBezTo>
                    <a:cubicBezTo>
                      <a:pt x="6151" y="513"/>
                      <a:pt x="5946" y="1002"/>
                      <a:pt x="5668" y="1485"/>
                    </a:cubicBezTo>
                    <a:cubicBezTo>
                      <a:pt x="5668" y="1557"/>
                      <a:pt x="5596" y="1695"/>
                      <a:pt x="5530" y="1834"/>
                    </a:cubicBezTo>
                    <a:cubicBezTo>
                      <a:pt x="5458" y="1901"/>
                      <a:pt x="5458" y="2039"/>
                      <a:pt x="5391" y="2112"/>
                    </a:cubicBezTo>
                    <a:cubicBezTo>
                      <a:pt x="5367" y="2158"/>
                      <a:pt x="5335" y="2173"/>
                      <a:pt x="5302" y="2173"/>
                    </a:cubicBezTo>
                    <a:cubicBezTo>
                      <a:pt x="5234" y="2173"/>
                      <a:pt x="5158" y="2112"/>
                      <a:pt x="5114" y="2112"/>
                    </a:cubicBezTo>
                    <a:cubicBezTo>
                      <a:pt x="4975" y="2039"/>
                      <a:pt x="4836" y="1973"/>
                      <a:pt x="4697" y="1973"/>
                    </a:cubicBezTo>
                    <a:cubicBezTo>
                      <a:pt x="3793" y="1557"/>
                      <a:pt x="2822" y="1141"/>
                      <a:pt x="1851" y="724"/>
                    </a:cubicBezTo>
                    <a:cubicBezTo>
                      <a:pt x="1296" y="513"/>
                      <a:pt x="813" y="236"/>
                      <a:pt x="258" y="31"/>
                    </a:cubicBezTo>
                    <a:cubicBezTo>
                      <a:pt x="238" y="20"/>
                      <a:pt x="219" y="16"/>
                      <a:pt x="200" y="16"/>
                    </a:cubicBezTo>
                    <a:cubicBezTo>
                      <a:pt x="85" y="16"/>
                      <a:pt x="1" y="179"/>
                      <a:pt x="119" y="236"/>
                    </a:cubicBezTo>
                    <a:cubicBezTo>
                      <a:pt x="1157" y="652"/>
                      <a:pt x="2128" y="1141"/>
                      <a:pt x="3171" y="1557"/>
                    </a:cubicBezTo>
                    <a:cubicBezTo>
                      <a:pt x="3654" y="1762"/>
                      <a:pt x="4209" y="1973"/>
                      <a:pt x="4697" y="2178"/>
                    </a:cubicBezTo>
                    <a:cubicBezTo>
                      <a:pt x="4836" y="2250"/>
                      <a:pt x="4975" y="2317"/>
                      <a:pt x="5041" y="2389"/>
                    </a:cubicBezTo>
                    <a:cubicBezTo>
                      <a:pt x="5134" y="2389"/>
                      <a:pt x="5197" y="2419"/>
                      <a:pt x="5270" y="2419"/>
                    </a:cubicBezTo>
                    <a:cubicBezTo>
                      <a:pt x="5306" y="2419"/>
                      <a:pt x="5345" y="2411"/>
                      <a:pt x="5391" y="2389"/>
                    </a:cubicBezTo>
                    <a:cubicBezTo>
                      <a:pt x="5596" y="2317"/>
                      <a:pt x="5668" y="2039"/>
                      <a:pt x="5807" y="1901"/>
                    </a:cubicBezTo>
                    <a:lnTo>
                      <a:pt x="6563" y="389"/>
                    </a:lnTo>
                    <a:lnTo>
                      <a:pt x="6563" y="389"/>
                    </a:lnTo>
                    <a:cubicBezTo>
                      <a:pt x="7017" y="904"/>
                      <a:pt x="7516" y="1468"/>
                      <a:pt x="7955" y="1973"/>
                    </a:cubicBezTo>
                    <a:cubicBezTo>
                      <a:pt x="7995" y="2013"/>
                      <a:pt x="8036" y="2030"/>
                      <a:pt x="8071" y="2030"/>
                    </a:cubicBezTo>
                    <a:cubicBezTo>
                      <a:pt x="8157" y="2030"/>
                      <a:pt x="8213" y="1932"/>
                      <a:pt x="8165" y="1834"/>
                    </a:cubicBezTo>
                    <a:cubicBezTo>
                      <a:pt x="7611" y="1207"/>
                      <a:pt x="7122" y="652"/>
                      <a:pt x="6567" y="31"/>
                    </a:cubicBezTo>
                    <a:cubicBezTo>
                      <a:pt x="6567" y="9"/>
                      <a:pt x="6555" y="1"/>
                      <a:pt x="65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1201899" y="2152963"/>
                <a:ext cx="743386" cy="619188"/>
              </a:xfrm>
              <a:custGeom>
                <a:rect b="b" l="l" r="r" t="t"/>
                <a:pathLst>
                  <a:path extrusionOk="0" h="25481" w="30592">
                    <a:moveTo>
                      <a:pt x="8462" y="0"/>
                    </a:moveTo>
                    <a:cubicBezTo>
                      <a:pt x="8462" y="0"/>
                      <a:pt x="0" y="1249"/>
                      <a:pt x="4095" y="11858"/>
                    </a:cubicBezTo>
                    <a:cubicBezTo>
                      <a:pt x="6104" y="17130"/>
                      <a:pt x="8118" y="21086"/>
                      <a:pt x="11653" y="24482"/>
                    </a:cubicBezTo>
                    <a:cubicBezTo>
                      <a:pt x="12400" y="25206"/>
                      <a:pt x="13346" y="25480"/>
                      <a:pt x="14411" y="25480"/>
                    </a:cubicBezTo>
                    <a:cubicBezTo>
                      <a:pt x="16614" y="25480"/>
                      <a:pt x="19327" y="24308"/>
                      <a:pt x="21852" y="23511"/>
                    </a:cubicBezTo>
                    <a:cubicBezTo>
                      <a:pt x="25387" y="22402"/>
                      <a:pt x="30592" y="19977"/>
                      <a:pt x="30592" y="19977"/>
                    </a:cubicBezTo>
                    <a:cubicBezTo>
                      <a:pt x="28994" y="18379"/>
                      <a:pt x="28233" y="15743"/>
                      <a:pt x="28577" y="13040"/>
                    </a:cubicBezTo>
                    <a:lnTo>
                      <a:pt x="28577" y="13040"/>
                    </a:lnTo>
                    <a:lnTo>
                      <a:pt x="15609" y="15676"/>
                    </a:lnTo>
                    <a:lnTo>
                      <a:pt x="84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1318729" y="2276280"/>
                <a:ext cx="629929" cy="501941"/>
              </a:xfrm>
              <a:custGeom>
                <a:rect b="b" l="l" r="r" t="t"/>
                <a:pathLst>
                  <a:path extrusionOk="0" h="20656" w="25923">
                    <a:moveTo>
                      <a:pt x="6439" y="0"/>
                    </a:moveTo>
                    <a:cubicBezTo>
                      <a:pt x="6374" y="0"/>
                      <a:pt x="6320" y="74"/>
                      <a:pt x="6362" y="197"/>
                    </a:cubicBezTo>
                    <a:cubicBezTo>
                      <a:pt x="6984" y="1723"/>
                      <a:pt x="7539" y="3249"/>
                      <a:pt x="8166" y="4775"/>
                    </a:cubicBezTo>
                    <a:cubicBezTo>
                      <a:pt x="8443" y="5535"/>
                      <a:pt x="8787" y="6301"/>
                      <a:pt x="9065" y="7061"/>
                    </a:cubicBezTo>
                    <a:cubicBezTo>
                      <a:pt x="9342" y="7827"/>
                      <a:pt x="9619" y="8587"/>
                      <a:pt x="9969" y="9353"/>
                    </a:cubicBezTo>
                    <a:cubicBezTo>
                      <a:pt x="10174" y="9769"/>
                      <a:pt x="10385" y="10252"/>
                      <a:pt x="10663" y="10668"/>
                    </a:cubicBezTo>
                    <a:cubicBezTo>
                      <a:pt x="10729" y="10668"/>
                      <a:pt x="10729" y="10740"/>
                      <a:pt x="10801" y="10740"/>
                    </a:cubicBezTo>
                    <a:cubicBezTo>
                      <a:pt x="12189" y="10529"/>
                      <a:pt x="13642" y="10185"/>
                      <a:pt x="15030" y="9908"/>
                    </a:cubicBezTo>
                    <a:cubicBezTo>
                      <a:pt x="16905" y="9491"/>
                      <a:pt x="18775" y="9142"/>
                      <a:pt x="20651" y="8726"/>
                    </a:cubicBezTo>
                    <a:lnTo>
                      <a:pt x="23619" y="8134"/>
                    </a:lnTo>
                    <a:lnTo>
                      <a:pt x="23619" y="8134"/>
                    </a:lnTo>
                    <a:cubicBezTo>
                      <a:pt x="23501" y="10035"/>
                      <a:pt x="23663" y="12175"/>
                      <a:pt x="24740" y="13792"/>
                    </a:cubicBezTo>
                    <a:cubicBezTo>
                      <a:pt x="24981" y="14153"/>
                      <a:pt x="25222" y="14515"/>
                      <a:pt x="25554" y="14829"/>
                    </a:cubicBezTo>
                    <a:lnTo>
                      <a:pt x="25554" y="14829"/>
                    </a:lnTo>
                    <a:cubicBezTo>
                      <a:pt x="25245" y="14961"/>
                      <a:pt x="24899" y="15128"/>
                      <a:pt x="24602" y="15246"/>
                    </a:cubicBezTo>
                    <a:cubicBezTo>
                      <a:pt x="23564" y="15662"/>
                      <a:pt x="22593" y="16078"/>
                      <a:pt x="21622" y="16494"/>
                    </a:cubicBezTo>
                    <a:cubicBezTo>
                      <a:pt x="20301" y="16982"/>
                      <a:pt x="18986" y="17537"/>
                      <a:pt x="17665" y="18020"/>
                    </a:cubicBezTo>
                    <a:cubicBezTo>
                      <a:pt x="16278" y="18508"/>
                      <a:pt x="14963" y="18991"/>
                      <a:pt x="13576" y="19407"/>
                    </a:cubicBezTo>
                    <a:cubicBezTo>
                      <a:pt x="12466" y="19757"/>
                      <a:pt x="11284" y="20101"/>
                      <a:pt x="10108" y="20312"/>
                    </a:cubicBezTo>
                    <a:cubicBezTo>
                      <a:pt x="9861" y="20359"/>
                      <a:pt x="9582" y="20408"/>
                      <a:pt x="9293" y="20408"/>
                    </a:cubicBezTo>
                    <a:cubicBezTo>
                      <a:pt x="9172" y="20408"/>
                      <a:pt x="9049" y="20400"/>
                      <a:pt x="8926" y="20378"/>
                    </a:cubicBezTo>
                    <a:cubicBezTo>
                      <a:pt x="8582" y="20378"/>
                      <a:pt x="8166" y="20240"/>
                      <a:pt x="7888" y="20034"/>
                    </a:cubicBezTo>
                    <a:cubicBezTo>
                      <a:pt x="6845" y="19480"/>
                      <a:pt x="6085" y="18575"/>
                      <a:pt x="5391" y="17676"/>
                    </a:cubicBezTo>
                    <a:cubicBezTo>
                      <a:pt x="4559" y="16566"/>
                      <a:pt x="3793" y="15384"/>
                      <a:pt x="3033" y="14136"/>
                    </a:cubicBezTo>
                    <a:cubicBezTo>
                      <a:pt x="2406" y="13098"/>
                      <a:pt x="1784" y="11988"/>
                      <a:pt x="1229" y="10879"/>
                    </a:cubicBezTo>
                    <a:cubicBezTo>
                      <a:pt x="880" y="10252"/>
                      <a:pt x="602" y="9630"/>
                      <a:pt x="325" y="9003"/>
                    </a:cubicBezTo>
                    <a:lnTo>
                      <a:pt x="258" y="8936"/>
                    </a:lnTo>
                    <a:cubicBezTo>
                      <a:pt x="237" y="8896"/>
                      <a:pt x="205" y="8879"/>
                      <a:pt x="171" y="8879"/>
                    </a:cubicBezTo>
                    <a:cubicBezTo>
                      <a:pt x="89" y="8879"/>
                      <a:pt x="0" y="8977"/>
                      <a:pt x="47" y="9075"/>
                    </a:cubicBezTo>
                    <a:cubicBezTo>
                      <a:pt x="258" y="9491"/>
                      <a:pt x="464" y="9974"/>
                      <a:pt x="675" y="10390"/>
                    </a:cubicBezTo>
                    <a:lnTo>
                      <a:pt x="2339" y="13514"/>
                    </a:lnTo>
                    <a:cubicBezTo>
                      <a:pt x="3099" y="14691"/>
                      <a:pt x="3793" y="15939"/>
                      <a:pt x="4625" y="17049"/>
                    </a:cubicBezTo>
                    <a:cubicBezTo>
                      <a:pt x="5391" y="18092"/>
                      <a:pt x="6151" y="19063"/>
                      <a:pt x="7122" y="19824"/>
                    </a:cubicBezTo>
                    <a:cubicBezTo>
                      <a:pt x="7539" y="20173"/>
                      <a:pt x="7888" y="20378"/>
                      <a:pt x="8371" y="20589"/>
                    </a:cubicBezTo>
                    <a:cubicBezTo>
                      <a:pt x="8721" y="20656"/>
                      <a:pt x="9137" y="20656"/>
                      <a:pt x="9481" y="20656"/>
                    </a:cubicBezTo>
                    <a:cubicBezTo>
                      <a:pt x="10524" y="20517"/>
                      <a:pt x="11634" y="20240"/>
                      <a:pt x="12605" y="19962"/>
                    </a:cubicBezTo>
                    <a:cubicBezTo>
                      <a:pt x="13992" y="19546"/>
                      <a:pt x="15307" y="19130"/>
                      <a:pt x="16628" y="18647"/>
                    </a:cubicBezTo>
                    <a:cubicBezTo>
                      <a:pt x="18015" y="18159"/>
                      <a:pt x="19402" y="17604"/>
                      <a:pt x="20790" y="17121"/>
                    </a:cubicBezTo>
                    <a:cubicBezTo>
                      <a:pt x="21899" y="16633"/>
                      <a:pt x="22937" y="16217"/>
                      <a:pt x="24047" y="15734"/>
                    </a:cubicBezTo>
                    <a:cubicBezTo>
                      <a:pt x="24674" y="15523"/>
                      <a:pt x="25229" y="15246"/>
                      <a:pt x="25784" y="15040"/>
                    </a:cubicBezTo>
                    <a:cubicBezTo>
                      <a:pt x="25784" y="14968"/>
                      <a:pt x="25850" y="14968"/>
                      <a:pt x="25850" y="14968"/>
                    </a:cubicBezTo>
                    <a:cubicBezTo>
                      <a:pt x="25922" y="14968"/>
                      <a:pt x="25922" y="14829"/>
                      <a:pt x="25922" y="14763"/>
                    </a:cubicBezTo>
                    <a:cubicBezTo>
                      <a:pt x="24463" y="13514"/>
                      <a:pt x="23908" y="11572"/>
                      <a:pt x="23841" y="9769"/>
                    </a:cubicBezTo>
                    <a:cubicBezTo>
                      <a:pt x="23841" y="9142"/>
                      <a:pt x="23841" y="8587"/>
                      <a:pt x="23908" y="7965"/>
                    </a:cubicBezTo>
                    <a:cubicBezTo>
                      <a:pt x="23908" y="7893"/>
                      <a:pt x="23769" y="7827"/>
                      <a:pt x="23703" y="7827"/>
                    </a:cubicBezTo>
                    <a:cubicBezTo>
                      <a:pt x="21899" y="8243"/>
                      <a:pt x="20024" y="8587"/>
                      <a:pt x="18154" y="9003"/>
                    </a:cubicBezTo>
                    <a:cubicBezTo>
                      <a:pt x="16350" y="9353"/>
                      <a:pt x="14475" y="9697"/>
                      <a:pt x="12605" y="10113"/>
                    </a:cubicBezTo>
                    <a:cubicBezTo>
                      <a:pt x="12255" y="10185"/>
                      <a:pt x="11839" y="10324"/>
                      <a:pt x="11495" y="10390"/>
                    </a:cubicBezTo>
                    <a:cubicBezTo>
                      <a:pt x="11284" y="10390"/>
                      <a:pt x="11145" y="10390"/>
                      <a:pt x="11007" y="10462"/>
                    </a:cubicBezTo>
                    <a:lnTo>
                      <a:pt x="10829" y="10462"/>
                    </a:lnTo>
                    <a:cubicBezTo>
                      <a:pt x="10636" y="10132"/>
                      <a:pt x="10439" y="9747"/>
                      <a:pt x="10246" y="9419"/>
                    </a:cubicBezTo>
                    <a:lnTo>
                      <a:pt x="9830" y="8382"/>
                    </a:lnTo>
                    <a:cubicBezTo>
                      <a:pt x="9692" y="8032"/>
                      <a:pt x="9553" y="7616"/>
                      <a:pt x="9414" y="7272"/>
                    </a:cubicBezTo>
                    <a:cubicBezTo>
                      <a:pt x="8787" y="5746"/>
                      <a:pt x="8232" y="4220"/>
                      <a:pt x="7611" y="2760"/>
                    </a:cubicBezTo>
                    <a:cubicBezTo>
                      <a:pt x="7261" y="1862"/>
                      <a:pt x="6917" y="957"/>
                      <a:pt x="6568" y="125"/>
                    </a:cubicBezTo>
                    <a:cubicBezTo>
                      <a:pt x="6540" y="39"/>
                      <a:pt x="6486" y="0"/>
                      <a:pt x="64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1832242" y="2505226"/>
                <a:ext cx="37106" cy="33728"/>
              </a:xfrm>
              <a:custGeom>
                <a:rect b="b" l="l" r="r" t="t"/>
                <a:pathLst>
                  <a:path extrusionOk="0" h="1388" w="1527">
                    <a:moveTo>
                      <a:pt x="764" y="0"/>
                    </a:moveTo>
                    <a:cubicBezTo>
                      <a:pt x="590" y="0"/>
                      <a:pt x="417" y="69"/>
                      <a:pt x="278" y="208"/>
                    </a:cubicBezTo>
                    <a:cubicBezTo>
                      <a:pt x="1" y="486"/>
                      <a:pt x="1" y="902"/>
                      <a:pt x="278" y="1179"/>
                    </a:cubicBezTo>
                    <a:cubicBezTo>
                      <a:pt x="417" y="1318"/>
                      <a:pt x="590" y="1387"/>
                      <a:pt x="764" y="1387"/>
                    </a:cubicBezTo>
                    <a:cubicBezTo>
                      <a:pt x="937" y="1387"/>
                      <a:pt x="1110" y="1318"/>
                      <a:pt x="1249" y="1179"/>
                    </a:cubicBezTo>
                    <a:cubicBezTo>
                      <a:pt x="1527" y="902"/>
                      <a:pt x="1527" y="486"/>
                      <a:pt x="1249" y="208"/>
                    </a:cubicBezTo>
                    <a:cubicBezTo>
                      <a:pt x="1110" y="69"/>
                      <a:pt x="937" y="0"/>
                      <a:pt x="7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1515892" y="2531785"/>
                <a:ext cx="68234" cy="77663"/>
              </a:xfrm>
              <a:custGeom>
                <a:rect b="b" l="l" r="r" t="t"/>
                <a:pathLst>
                  <a:path extrusionOk="0" h="3196" w="2808">
                    <a:moveTo>
                      <a:pt x="2605" y="1"/>
                    </a:moveTo>
                    <a:cubicBezTo>
                      <a:pt x="2586" y="1"/>
                      <a:pt x="2568" y="5"/>
                      <a:pt x="2549" y="14"/>
                    </a:cubicBezTo>
                    <a:cubicBezTo>
                      <a:pt x="1439" y="708"/>
                      <a:pt x="607" y="1751"/>
                      <a:pt x="52" y="2999"/>
                    </a:cubicBezTo>
                    <a:cubicBezTo>
                      <a:pt x="1" y="3097"/>
                      <a:pt x="91" y="3196"/>
                      <a:pt x="172" y="3196"/>
                    </a:cubicBezTo>
                    <a:cubicBezTo>
                      <a:pt x="206" y="3196"/>
                      <a:pt x="237" y="3179"/>
                      <a:pt x="257" y="3138"/>
                    </a:cubicBezTo>
                    <a:cubicBezTo>
                      <a:pt x="745" y="1956"/>
                      <a:pt x="1644" y="919"/>
                      <a:pt x="2687" y="225"/>
                    </a:cubicBezTo>
                    <a:cubicBezTo>
                      <a:pt x="2807" y="163"/>
                      <a:pt x="2720" y="1"/>
                      <a:pt x="26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1656948" y="2134252"/>
                <a:ext cx="59098" cy="371839"/>
              </a:xfrm>
              <a:custGeom>
                <a:rect b="b" l="l" r="r" t="t"/>
                <a:pathLst>
                  <a:path extrusionOk="0" h="15302" w="2432">
                    <a:moveTo>
                      <a:pt x="142" y="0"/>
                    </a:moveTo>
                    <a:cubicBezTo>
                      <a:pt x="80" y="0"/>
                      <a:pt x="1" y="58"/>
                      <a:pt x="1" y="143"/>
                    </a:cubicBezTo>
                    <a:cubicBezTo>
                      <a:pt x="351" y="2085"/>
                      <a:pt x="695" y="3961"/>
                      <a:pt x="972" y="5903"/>
                    </a:cubicBezTo>
                    <a:cubicBezTo>
                      <a:pt x="1322" y="7984"/>
                      <a:pt x="1599" y="9993"/>
                      <a:pt x="1804" y="12074"/>
                    </a:cubicBezTo>
                    <a:cubicBezTo>
                      <a:pt x="1943" y="13117"/>
                      <a:pt x="2082" y="14154"/>
                      <a:pt x="2154" y="15198"/>
                    </a:cubicBezTo>
                    <a:cubicBezTo>
                      <a:pt x="2154" y="15267"/>
                      <a:pt x="2223" y="15302"/>
                      <a:pt x="2293" y="15302"/>
                    </a:cubicBezTo>
                    <a:cubicBezTo>
                      <a:pt x="2362" y="15302"/>
                      <a:pt x="2431" y="15267"/>
                      <a:pt x="2431" y="15198"/>
                    </a:cubicBezTo>
                    <a:cubicBezTo>
                      <a:pt x="2221" y="13256"/>
                      <a:pt x="2015" y="11313"/>
                      <a:pt x="1738" y="9371"/>
                    </a:cubicBezTo>
                    <a:cubicBezTo>
                      <a:pt x="1460" y="7290"/>
                      <a:pt x="1111" y="5210"/>
                      <a:pt x="767" y="3195"/>
                    </a:cubicBezTo>
                    <a:cubicBezTo>
                      <a:pt x="628" y="2158"/>
                      <a:pt x="417" y="1114"/>
                      <a:pt x="212" y="77"/>
                    </a:cubicBezTo>
                    <a:cubicBezTo>
                      <a:pt x="212" y="23"/>
                      <a:pt x="180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1765638" y="2296764"/>
                <a:ext cx="83495" cy="188398"/>
              </a:xfrm>
              <a:custGeom>
                <a:rect b="b" l="l" r="r" t="t"/>
                <a:pathLst>
                  <a:path extrusionOk="0" h="7753" w="3436">
                    <a:moveTo>
                      <a:pt x="148" y="0"/>
                    </a:moveTo>
                    <a:cubicBezTo>
                      <a:pt x="55" y="0"/>
                      <a:pt x="1" y="132"/>
                      <a:pt x="106" y="186"/>
                    </a:cubicBezTo>
                    <a:cubicBezTo>
                      <a:pt x="1771" y="1573"/>
                      <a:pt x="2742" y="3654"/>
                      <a:pt x="2880" y="5735"/>
                    </a:cubicBezTo>
                    <a:cubicBezTo>
                      <a:pt x="2880" y="6357"/>
                      <a:pt x="2814" y="6984"/>
                      <a:pt x="2742" y="7605"/>
                    </a:cubicBezTo>
                    <a:cubicBezTo>
                      <a:pt x="2700" y="7691"/>
                      <a:pt x="2792" y="7752"/>
                      <a:pt x="2867" y="7752"/>
                    </a:cubicBezTo>
                    <a:cubicBezTo>
                      <a:pt x="2913" y="7752"/>
                      <a:pt x="2952" y="7730"/>
                      <a:pt x="2952" y="7677"/>
                    </a:cubicBezTo>
                    <a:cubicBezTo>
                      <a:pt x="3435" y="5458"/>
                      <a:pt x="2880" y="3099"/>
                      <a:pt x="1565" y="1363"/>
                    </a:cubicBezTo>
                    <a:cubicBezTo>
                      <a:pt x="1149" y="880"/>
                      <a:pt x="733" y="392"/>
                      <a:pt x="245" y="47"/>
                    </a:cubicBezTo>
                    <a:cubicBezTo>
                      <a:pt x="211" y="14"/>
                      <a:pt x="177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2095183" y="2495045"/>
                <a:ext cx="177050" cy="163563"/>
              </a:xfrm>
              <a:custGeom>
                <a:rect b="b" l="l" r="r" t="t"/>
                <a:pathLst>
                  <a:path extrusionOk="0" h="6731" w="7286">
                    <a:moveTo>
                      <a:pt x="971" y="0"/>
                    </a:moveTo>
                    <a:lnTo>
                      <a:pt x="0" y="4994"/>
                    </a:lnTo>
                    <a:lnTo>
                      <a:pt x="5827" y="6731"/>
                    </a:lnTo>
                    <a:lnTo>
                      <a:pt x="7286" y="1942"/>
                    </a:lnTo>
                    <a:lnTo>
                      <a:pt x="3884" y="905"/>
                    </a:lnTo>
                    <a:lnTo>
                      <a:pt x="9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1894666" y="2470916"/>
                <a:ext cx="313543" cy="217242"/>
              </a:xfrm>
              <a:custGeom>
                <a:rect b="b" l="l" r="r" t="t"/>
                <a:pathLst>
                  <a:path extrusionOk="0" h="8940" w="12903">
                    <a:moveTo>
                      <a:pt x="7521" y="0"/>
                    </a:moveTo>
                    <a:cubicBezTo>
                      <a:pt x="6350" y="0"/>
                      <a:pt x="5272" y="649"/>
                      <a:pt x="5272" y="649"/>
                    </a:cubicBezTo>
                    <a:cubicBezTo>
                      <a:pt x="5272" y="649"/>
                      <a:pt x="206" y="993"/>
                      <a:pt x="139" y="993"/>
                    </a:cubicBezTo>
                    <a:cubicBezTo>
                      <a:pt x="1" y="3007"/>
                      <a:pt x="622" y="5366"/>
                      <a:pt x="1732" y="6475"/>
                    </a:cubicBezTo>
                    <a:lnTo>
                      <a:pt x="5272" y="5987"/>
                    </a:lnTo>
                    <a:cubicBezTo>
                      <a:pt x="5272" y="5987"/>
                      <a:pt x="7769" y="7929"/>
                      <a:pt x="8668" y="8623"/>
                    </a:cubicBezTo>
                    <a:cubicBezTo>
                      <a:pt x="8987" y="8854"/>
                      <a:pt x="9242" y="8940"/>
                      <a:pt x="9446" y="8940"/>
                    </a:cubicBezTo>
                    <a:cubicBezTo>
                      <a:pt x="10040" y="8940"/>
                      <a:pt x="10194" y="8207"/>
                      <a:pt x="10194" y="8207"/>
                    </a:cubicBezTo>
                    <a:cubicBezTo>
                      <a:pt x="10420" y="8415"/>
                      <a:pt x="10620" y="8493"/>
                      <a:pt x="10793" y="8493"/>
                    </a:cubicBezTo>
                    <a:cubicBezTo>
                      <a:pt x="11310" y="8493"/>
                      <a:pt x="11581" y="7791"/>
                      <a:pt x="11581" y="7791"/>
                    </a:cubicBezTo>
                    <a:cubicBezTo>
                      <a:pt x="11672" y="7809"/>
                      <a:pt x="11755" y="7817"/>
                      <a:pt x="11832" y="7817"/>
                    </a:cubicBezTo>
                    <a:cubicBezTo>
                      <a:pt x="12636" y="7817"/>
                      <a:pt x="12691" y="6892"/>
                      <a:pt x="12691" y="6892"/>
                    </a:cubicBezTo>
                    <a:cubicBezTo>
                      <a:pt x="12902" y="5155"/>
                      <a:pt x="9018" y="2519"/>
                      <a:pt x="9018" y="2519"/>
                    </a:cubicBezTo>
                    <a:lnTo>
                      <a:pt x="9223" y="649"/>
                    </a:lnTo>
                    <a:cubicBezTo>
                      <a:pt x="8714" y="163"/>
                      <a:pt x="8106" y="0"/>
                      <a:pt x="7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2021022" y="2613016"/>
                <a:ext cx="94406" cy="82669"/>
              </a:xfrm>
              <a:custGeom>
                <a:rect b="b" l="l" r="r" t="t"/>
                <a:pathLst>
                  <a:path extrusionOk="0" h="3402" w="3885">
                    <a:moveTo>
                      <a:pt x="1526" y="0"/>
                    </a:moveTo>
                    <a:lnTo>
                      <a:pt x="0" y="73"/>
                    </a:lnTo>
                    <a:cubicBezTo>
                      <a:pt x="694" y="1249"/>
                      <a:pt x="1460" y="2497"/>
                      <a:pt x="2636" y="3191"/>
                    </a:cubicBezTo>
                    <a:cubicBezTo>
                      <a:pt x="2775" y="3263"/>
                      <a:pt x="2985" y="3402"/>
                      <a:pt x="3191" y="3402"/>
                    </a:cubicBezTo>
                    <a:cubicBezTo>
                      <a:pt x="3402" y="3402"/>
                      <a:pt x="3607" y="3330"/>
                      <a:pt x="3746" y="3124"/>
                    </a:cubicBezTo>
                    <a:cubicBezTo>
                      <a:pt x="3884" y="2847"/>
                      <a:pt x="3679" y="2570"/>
                      <a:pt x="3540" y="2292"/>
                    </a:cubicBezTo>
                    <a:cubicBezTo>
                      <a:pt x="2913" y="1460"/>
                      <a:pt x="2292" y="627"/>
                      <a:pt x="15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2047969" y="2481802"/>
                <a:ext cx="151729" cy="60750"/>
              </a:xfrm>
              <a:custGeom>
                <a:rect b="b" l="l" r="r" t="t"/>
                <a:pathLst>
                  <a:path extrusionOk="0" h="2500" w="6244">
                    <a:moveTo>
                      <a:pt x="3590" y="0"/>
                    </a:moveTo>
                    <a:cubicBezTo>
                      <a:pt x="2855" y="0"/>
                      <a:pt x="2102" y="292"/>
                      <a:pt x="1388" y="545"/>
                    </a:cubicBezTo>
                    <a:cubicBezTo>
                      <a:pt x="972" y="684"/>
                      <a:pt x="556" y="895"/>
                      <a:pt x="278" y="1239"/>
                    </a:cubicBezTo>
                    <a:cubicBezTo>
                      <a:pt x="1" y="1588"/>
                      <a:pt x="1" y="2143"/>
                      <a:pt x="351" y="2421"/>
                    </a:cubicBezTo>
                    <a:cubicBezTo>
                      <a:pt x="467" y="2479"/>
                      <a:pt x="595" y="2500"/>
                      <a:pt x="725" y="2500"/>
                    </a:cubicBezTo>
                    <a:cubicBezTo>
                      <a:pt x="905" y="2500"/>
                      <a:pt x="1088" y="2459"/>
                      <a:pt x="1249" y="2421"/>
                    </a:cubicBezTo>
                    <a:cubicBezTo>
                      <a:pt x="2082" y="2282"/>
                      <a:pt x="2848" y="2004"/>
                      <a:pt x="3608" y="1655"/>
                    </a:cubicBezTo>
                    <a:lnTo>
                      <a:pt x="6244" y="1655"/>
                    </a:lnTo>
                    <a:cubicBezTo>
                      <a:pt x="5761" y="961"/>
                      <a:pt x="5134" y="340"/>
                      <a:pt x="4374" y="129"/>
                    </a:cubicBezTo>
                    <a:cubicBezTo>
                      <a:pt x="4117" y="38"/>
                      <a:pt x="3855" y="0"/>
                      <a:pt x="35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1987295" y="2575912"/>
                <a:ext cx="101161" cy="111586"/>
              </a:xfrm>
              <a:custGeom>
                <a:rect b="b" l="l" r="r" t="t"/>
                <a:pathLst>
                  <a:path extrusionOk="0" h="4592" w="4163">
                    <a:moveTo>
                      <a:pt x="1488" y="1"/>
                    </a:moveTo>
                    <a:cubicBezTo>
                      <a:pt x="1290" y="1"/>
                      <a:pt x="1084" y="77"/>
                      <a:pt x="905" y="212"/>
                    </a:cubicBezTo>
                    <a:cubicBezTo>
                      <a:pt x="628" y="351"/>
                      <a:pt x="489" y="628"/>
                      <a:pt x="278" y="906"/>
                    </a:cubicBezTo>
                    <a:cubicBezTo>
                      <a:pt x="140" y="1183"/>
                      <a:pt x="1" y="1527"/>
                      <a:pt x="1" y="1805"/>
                    </a:cubicBezTo>
                    <a:cubicBezTo>
                      <a:pt x="73" y="2154"/>
                      <a:pt x="278" y="2498"/>
                      <a:pt x="628" y="2571"/>
                    </a:cubicBezTo>
                    <a:lnTo>
                      <a:pt x="695" y="2360"/>
                    </a:lnTo>
                    <a:cubicBezTo>
                      <a:pt x="833" y="2848"/>
                      <a:pt x="1322" y="3192"/>
                      <a:pt x="1804" y="3192"/>
                    </a:cubicBezTo>
                    <a:cubicBezTo>
                      <a:pt x="1804" y="3680"/>
                      <a:pt x="2082" y="4163"/>
                      <a:pt x="2498" y="4441"/>
                    </a:cubicBezTo>
                    <a:cubicBezTo>
                      <a:pt x="2692" y="4539"/>
                      <a:pt x="2931" y="4591"/>
                      <a:pt x="3174" y="4591"/>
                    </a:cubicBezTo>
                    <a:cubicBezTo>
                      <a:pt x="3452" y="4591"/>
                      <a:pt x="3735" y="4522"/>
                      <a:pt x="3957" y="4374"/>
                    </a:cubicBezTo>
                    <a:cubicBezTo>
                      <a:pt x="3885" y="4097"/>
                      <a:pt x="3680" y="3886"/>
                      <a:pt x="3402" y="3747"/>
                    </a:cubicBezTo>
                    <a:cubicBezTo>
                      <a:pt x="3608" y="3470"/>
                      <a:pt x="3885" y="3264"/>
                      <a:pt x="3957" y="2987"/>
                    </a:cubicBezTo>
                    <a:cubicBezTo>
                      <a:pt x="4096" y="2709"/>
                      <a:pt x="4163" y="2360"/>
                      <a:pt x="4024" y="2082"/>
                    </a:cubicBezTo>
                    <a:cubicBezTo>
                      <a:pt x="3916" y="1866"/>
                      <a:pt x="3683" y="1694"/>
                      <a:pt x="3454" y="1694"/>
                    </a:cubicBezTo>
                    <a:cubicBezTo>
                      <a:pt x="3390" y="1694"/>
                      <a:pt x="3325" y="1708"/>
                      <a:pt x="3264" y="1738"/>
                    </a:cubicBezTo>
                    <a:cubicBezTo>
                      <a:pt x="3469" y="1461"/>
                      <a:pt x="3402" y="1111"/>
                      <a:pt x="3192" y="834"/>
                    </a:cubicBezTo>
                    <a:cubicBezTo>
                      <a:pt x="3072" y="715"/>
                      <a:pt x="2904" y="640"/>
                      <a:pt x="2730" y="640"/>
                    </a:cubicBezTo>
                    <a:cubicBezTo>
                      <a:pt x="2604" y="640"/>
                      <a:pt x="2475" y="679"/>
                      <a:pt x="2359" y="767"/>
                    </a:cubicBezTo>
                    <a:cubicBezTo>
                      <a:pt x="2359" y="418"/>
                      <a:pt x="2082" y="140"/>
                      <a:pt x="1804" y="74"/>
                    </a:cubicBezTo>
                    <a:cubicBezTo>
                      <a:pt x="1705" y="24"/>
                      <a:pt x="1598" y="1"/>
                      <a:pt x="14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2922786" y="2127619"/>
                <a:ext cx="305038" cy="1002958"/>
              </a:xfrm>
              <a:custGeom>
                <a:rect b="b" l="l" r="r" t="t"/>
                <a:pathLst>
                  <a:path extrusionOk="0" h="41274" w="12553">
                    <a:moveTo>
                      <a:pt x="2220" y="0"/>
                    </a:moveTo>
                    <a:cubicBezTo>
                      <a:pt x="2220" y="0"/>
                      <a:pt x="1455" y="4717"/>
                      <a:pt x="1177" y="9295"/>
                    </a:cubicBezTo>
                    <a:cubicBezTo>
                      <a:pt x="1038" y="11792"/>
                      <a:pt x="483" y="21297"/>
                      <a:pt x="622" y="29271"/>
                    </a:cubicBezTo>
                    <a:cubicBezTo>
                      <a:pt x="761" y="35586"/>
                      <a:pt x="1" y="41273"/>
                      <a:pt x="1" y="41273"/>
                    </a:cubicBezTo>
                    <a:lnTo>
                      <a:pt x="12552" y="41273"/>
                    </a:lnTo>
                    <a:lnTo>
                      <a:pt x="9573" y="22684"/>
                    </a:lnTo>
                    <a:lnTo>
                      <a:pt x="8463" y="971"/>
                    </a:lnTo>
                    <a:lnTo>
                      <a:pt x="23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2388449" y="2316374"/>
                <a:ext cx="520603" cy="419855"/>
              </a:xfrm>
              <a:custGeom>
                <a:rect b="b" l="l" r="r" t="t"/>
                <a:pathLst>
                  <a:path extrusionOk="0" h="17278" w="21424">
                    <a:moveTo>
                      <a:pt x="12208" y="1"/>
                    </a:moveTo>
                    <a:lnTo>
                      <a:pt x="1526" y="350"/>
                    </a:lnTo>
                    <a:cubicBezTo>
                      <a:pt x="555" y="350"/>
                      <a:pt x="0" y="1388"/>
                      <a:pt x="416" y="2292"/>
                    </a:cubicBezTo>
                    <a:lnTo>
                      <a:pt x="8118" y="16231"/>
                    </a:lnTo>
                    <a:cubicBezTo>
                      <a:pt x="8324" y="16648"/>
                      <a:pt x="8740" y="16925"/>
                      <a:pt x="9228" y="16925"/>
                    </a:cubicBezTo>
                    <a:lnTo>
                      <a:pt x="19771" y="17275"/>
                    </a:lnTo>
                    <a:cubicBezTo>
                      <a:pt x="19801" y="17277"/>
                      <a:pt x="19831" y="17277"/>
                      <a:pt x="19860" y="17277"/>
                    </a:cubicBezTo>
                    <a:cubicBezTo>
                      <a:pt x="20844" y="17277"/>
                      <a:pt x="21424" y="16207"/>
                      <a:pt x="21020" y="15399"/>
                    </a:cubicBezTo>
                    <a:lnTo>
                      <a:pt x="18661" y="11032"/>
                    </a:lnTo>
                    <a:lnTo>
                      <a:pt x="13390" y="766"/>
                    </a:lnTo>
                    <a:cubicBezTo>
                      <a:pt x="13179" y="278"/>
                      <a:pt x="12696" y="1"/>
                      <a:pt x="12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2707058" y="2533729"/>
                <a:ext cx="269706" cy="204047"/>
              </a:xfrm>
              <a:custGeom>
                <a:rect b="b" l="l" r="r" t="t"/>
                <a:pathLst>
                  <a:path extrusionOk="0" h="8397" w="11099">
                    <a:moveTo>
                      <a:pt x="4642" y="1"/>
                    </a:moveTo>
                    <a:cubicBezTo>
                      <a:pt x="4575" y="1"/>
                      <a:pt x="4507" y="3"/>
                      <a:pt x="4440" y="6"/>
                    </a:cubicBezTo>
                    <a:lnTo>
                      <a:pt x="5061" y="1532"/>
                    </a:lnTo>
                    <a:cubicBezTo>
                      <a:pt x="5061" y="1532"/>
                      <a:pt x="4996" y="1531"/>
                      <a:pt x="4880" y="1531"/>
                    </a:cubicBezTo>
                    <a:cubicBezTo>
                      <a:pt x="3993" y="1531"/>
                      <a:pt x="131" y="1588"/>
                      <a:pt x="67" y="2570"/>
                    </a:cubicBezTo>
                    <a:cubicBezTo>
                      <a:pt x="0" y="3890"/>
                      <a:pt x="1804" y="4096"/>
                      <a:pt x="1804" y="4096"/>
                    </a:cubicBezTo>
                    <a:cubicBezTo>
                      <a:pt x="1804" y="4096"/>
                      <a:pt x="1454" y="4651"/>
                      <a:pt x="2081" y="5206"/>
                    </a:cubicBezTo>
                    <a:cubicBezTo>
                      <a:pt x="2081" y="5206"/>
                      <a:pt x="1665" y="5760"/>
                      <a:pt x="2359" y="6315"/>
                    </a:cubicBezTo>
                    <a:cubicBezTo>
                      <a:pt x="2359" y="6315"/>
                      <a:pt x="2220" y="7286"/>
                      <a:pt x="3191" y="7703"/>
                    </a:cubicBezTo>
                    <a:cubicBezTo>
                      <a:pt x="4162" y="8119"/>
                      <a:pt x="11098" y="8396"/>
                      <a:pt x="11098" y="8396"/>
                    </a:cubicBezTo>
                    <a:lnTo>
                      <a:pt x="10960" y="2431"/>
                    </a:lnTo>
                    <a:lnTo>
                      <a:pt x="9711" y="2431"/>
                    </a:lnTo>
                    <a:cubicBezTo>
                      <a:pt x="9711" y="2431"/>
                      <a:pt x="7144" y="1"/>
                      <a:pt x="46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2366604" y="2316374"/>
                <a:ext cx="318500" cy="394438"/>
              </a:xfrm>
              <a:custGeom>
                <a:rect b="b" l="l" r="r" t="t"/>
                <a:pathLst>
                  <a:path extrusionOk="0" h="16232" w="13107">
                    <a:moveTo>
                      <a:pt x="11651" y="70"/>
                    </a:moveTo>
                    <a:cubicBezTo>
                      <a:pt x="11632" y="70"/>
                      <a:pt x="11613" y="70"/>
                      <a:pt x="11592" y="70"/>
                    </a:cubicBezTo>
                    <a:lnTo>
                      <a:pt x="11592" y="70"/>
                    </a:lnTo>
                    <a:lnTo>
                      <a:pt x="11905" y="73"/>
                    </a:lnTo>
                    <a:lnTo>
                      <a:pt x="11905" y="73"/>
                    </a:lnTo>
                    <a:cubicBezTo>
                      <a:pt x="11853" y="72"/>
                      <a:pt x="11765" y="70"/>
                      <a:pt x="11651" y="70"/>
                    </a:cubicBezTo>
                    <a:close/>
                    <a:moveTo>
                      <a:pt x="11905" y="73"/>
                    </a:moveTo>
                    <a:lnTo>
                      <a:pt x="11905" y="73"/>
                    </a:lnTo>
                    <a:cubicBezTo>
                      <a:pt x="11915" y="73"/>
                      <a:pt x="11923" y="73"/>
                      <a:pt x="11930" y="73"/>
                    </a:cubicBezTo>
                    <a:lnTo>
                      <a:pt x="11905" y="73"/>
                    </a:lnTo>
                    <a:close/>
                    <a:moveTo>
                      <a:pt x="3468" y="1"/>
                    </a:moveTo>
                    <a:cubicBezTo>
                      <a:pt x="2564" y="1"/>
                      <a:pt x="1454" y="212"/>
                      <a:pt x="971" y="556"/>
                    </a:cubicBezTo>
                    <a:cubicBezTo>
                      <a:pt x="483" y="766"/>
                      <a:pt x="67" y="1321"/>
                      <a:pt x="0" y="1943"/>
                    </a:cubicBezTo>
                    <a:cubicBezTo>
                      <a:pt x="0" y="2636"/>
                      <a:pt x="139" y="3263"/>
                      <a:pt x="344" y="3885"/>
                    </a:cubicBezTo>
                    <a:cubicBezTo>
                      <a:pt x="833" y="5272"/>
                      <a:pt x="1665" y="6521"/>
                      <a:pt x="2425" y="7841"/>
                    </a:cubicBezTo>
                    <a:cubicBezTo>
                      <a:pt x="3191" y="9156"/>
                      <a:pt x="3951" y="10477"/>
                      <a:pt x="4228" y="11931"/>
                    </a:cubicBezTo>
                    <a:cubicBezTo>
                      <a:pt x="4506" y="13457"/>
                      <a:pt x="4228" y="15055"/>
                      <a:pt x="3257" y="16231"/>
                    </a:cubicBezTo>
                    <a:lnTo>
                      <a:pt x="11858" y="16231"/>
                    </a:lnTo>
                    <a:cubicBezTo>
                      <a:pt x="12829" y="15055"/>
                      <a:pt x="13107" y="13457"/>
                      <a:pt x="12829" y="11931"/>
                    </a:cubicBezTo>
                    <a:cubicBezTo>
                      <a:pt x="12552" y="10477"/>
                      <a:pt x="11792" y="9156"/>
                      <a:pt x="11026" y="7841"/>
                    </a:cubicBezTo>
                    <a:cubicBezTo>
                      <a:pt x="10266" y="6521"/>
                      <a:pt x="9433" y="5272"/>
                      <a:pt x="8945" y="3885"/>
                    </a:cubicBezTo>
                    <a:cubicBezTo>
                      <a:pt x="8740" y="3263"/>
                      <a:pt x="8529" y="2636"/>
                      <a:pt x="8601" y="1943"/>
                    </a:cubicBezTo>
                    <a:cubicBezTo>
                      <a:pt x="8668" y="1321"/>
                      <a:pt x="8945" y="905"/>
                      <a:pt x="9500" y="556"/>
                    </a:cubicBezTo>
                    <a:cubicBezTo>
                      <a:pt x="10031" y="131"/>
                      <a:pt x="11049" y="74"/>
                      <a:pt x="11592" y="70"/>
                    </a:cubicBezTo>
                    <a:lnTo>
                      <a:pt x="11592" y="70"/>
                    </a:lnTo>
                    <a:lnTo>
                      <a:pt x="3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2486204" y="2609639"/>
                <a:ext cx="165191" cy="5152"/>
              </a:xfrm>
              <a:custGeom>
                <a:rect b="b" l="l" r="r" t="t"/>
                <a:pathLst>
                  <a:path extrusionOk="0" h="212" w="6798">
                    <a:moveTo>
                      <a:pt x="139" y="1"/>
                    </a:moveTo>
                    <a:cubicBezTo>
                      <a:pt x="0" y="1"/>
                      <a:pt x="0" y="212"/>
                      <a:pt x="139" y="212"/>
                    </a:cubicBezTo>
                    <a:lnTo>
                      <a:pt x="6592" y="212"/>
                    </a:lnTo>
                    <a:cubicBezTo>
                      <a:pt x="6798" y="212"/>
                      <a:pt x="6798" y="1"/>
                      <a:pt x="65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2486204" y="2641738"/>
                <a:ext cx="165191" cy="6755"/>
              </a:xfrm>
              <a:custGeom>
                <a:rect b="b" l="l" r="r" t="t"/>
                <a:pathLst>
                  <a:path extrusionOk="0" h="278" w="6798">
                    <a:moveTo>
                      <a:pt x="211" y="0"/>
                    </a:moveTo>
                    <a:cubicBezTo>
                      <a:pt x="0" y="0"/>
                      <a:pt x="0" y="278"/>
                      <a:pt x="211" y="278"/>
                    </a:cubicBezTo>
                    <a:lnTo>
                      <a:pt x="6592" y="278"/>
                    </a:lnTo>
                    <a:cubicBezTo>
                      <a:pt x="6798" y="278"/>
                      <a:pt x="6798" y="0"/>
                      <a:pt x="65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2476071" y="2575936"/>
                <a:ext cx="165216" cy="6755"/>
              </a:xfrm>
              <a:custGeom>
                <a:rect b="b" l="l" r="r" t="t"/>
                <a:pathLst>
                  <a:path extrusionOk="0" h="278" w="6799">
                    <a:moveTo>
                      <a:pt x="140" y="0"/>
                    </a:moveTo>
                    <a:cubicBezTo>
                      <a:pt x="1" y="0"/>
                      <a:pt x="1" y="278"/>
                      <a:pt x="140" y="278"/>
                    </a:cubicBezTo>
                    <a:lnTo>
                      <a:pt x="6593" y="278"/>
                    </a:lnTo>
                    <a:cubicBezTo>
                      <a:pt x="6798" y="278"/>
                      <a:pt x="6798" y="0"/>
                      <a:pt x="6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1"/>
              <p:cNvSpPr/>
              <p:nvPr/>
            </p:nvSpPr>
            <p:spPr>
              <a:xfrm>
                <a:off x="2464359" y="2540605"/>
                <a:ext cx="163442" cy="5006"/>
              </a:xfrm>
              <a:custGeom>
                <a:rect b="b" l="l" r="r" t="t"/>
                <a:pathLst>
                  <a:path extrusionOk="0" h="206" w="6726">
                    <a:moveTo>
                      <a:pt x="139" y="1"/>
                    </a:moveTo>
                    <a:cubicBezTo>
                      <a:pt x="0" y="1"/>
                      <a:pt x="0" y="206"/>
                      <a:pt x="139" y="206"/>
                    </a:cubicBezTo>
                    <a:lnTo>
                      <a:pt x="6587" y="206"/>
                    </a:lnTo>
                    <a:cubicBezTo>
                      <a:pt x="6726" y="206"/>
                      <a:pt x="6726" y="1"/>
                      <a:pt x="65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1"/>
              <p:cNvSpPr/>
              <p:nvPr/>
            </p:nvSpPr>
            <p:spPr>
              <a:xfrm>
                <a:off x="2449123" y="2503525"/>
                <a:ext cx="163588" cy="6780"/>
              </a:xfrm>
              <a:custGeom>
                <a:rect b="b" l="l" r="r" t="t"/>
                <a:pathLst>
                  <a:path extrusionOk="0" h="279" w="6732">
                    <a:moveTo>
                      <a:pt x="139" y="1"/>
                    </a:moveTo>
                    <a:cubicBezTo>
                      <a:pt x="0" y="1"/>
                      <a:pt x="0" y="278"/>
                      <a:pt x="139" y="278"/>
                    </a:cubicBezTo>
                    <a:lnTo>
                      <a:pt x="6592" y="278"/>
                    </a:lnTo>
                    <a:cubicBezTo>
                      <a:pt x="6731" y="278"/>
                      <a:pt x="6731" y="1"/>
                      <a:pt x="65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1"/>
              <p:cNvSpPr/>
              <p:nvPr/>
            </p:nvSpPr>
            <p:spPr>
              <a:xfrm>
                <a:off x="2423901" y="2469822"/>
                <a:ext cx="163442" cy="5006"/>
              </a:xfrm>
              <a:custGeom>
                <a:rect b="b" l="l" r="r" t="t"/>
                <a:pathLst>
                  <a:path extrusionOk="0" h="206" w="6726">
                    <a:moveTo>
                      <a:pt x="139" y="0"/>
                    </a:moveTo>
                    <a:cubicBezTo>
                      <a:pt x="0" y="0"/>
                      <a:pt x="0" y="206"/>
                      <a:pt x="139" y="206"/>
                    </a:cubicBezTo>
                    <a:lnTo>
                      <a:pt x="6587" y="206"/>
                    </a:lnTo>
                    <a:cubicBezTo>
                      <a:pt x="6726" y="206"/>
                      <a:pt x="6726" y="0"/>
                      <a:pt x="6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1"/>
              <p:cNvSpPr/>
              <p:nvPr/>
            </p:nvSpPr>
            <p:spPr>
              <a:xfrm>
                <a:off x="2398557" y="2436119"/>
                <a:ext cx="165191" cy="5006"/>
              </a:xfrm>
              <a:custGeom>
                <a:rect b="b" l="l" r="r" t="t"/>
                <a:pathLst>
                  <a:path extrusionOk="0" h="206" w="6798">
                    <a:moveTo>
                      <a:pt x="211" y="0"/>
                    </a:moveTo>
                    <a:cubicBezTo>
                      <a:pt x="0" y="0"/>
                      <a:pt x="0" y="205"/>
                      <a:pt x="211" y="205"/>
                    </a:cubicBezTo>
                    <a:lnTo>
                      <a:pt x="6592" y="205"/>
                    </a:lnTo>
                    <a:cubicBezTo>
                      <a:pt x="6798" y="205"/>
                      <a:pt x="6798" y="0"/>
                      <a:pt x="65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1"/>
              <p:cNvSpPr/>
              <p:nvPr/>
            </p:nvSpPr>
            <p:spPr>
              <a:xfrm>
                <a:off x="2391802" y="2400643"/>
                <a:ext cx="163588" cy="6780"/>
              </a:xfrm>
              <a:custGeom>
                <a:rect b="b" l="l" r="r" t="t"/>
                <a:pathLst>
                  <a:path extrusionOk="0" h="279" w="6732">
                    <a:moveTo>
                      <a:pt x="140" y="1"/>
                    </a:moveTo>
                    <a:cubicBezTo>
                      <a:pt x="1" y="1"/>
                      <a:pt x="1" y="278"/>
                      <a:pt x="140" y="278"/>
                    </a:cubicBezTo>
                    <a:lnTo>
                      <a:pt x="6593" y="278"/>
                    </a:lnTo>
                    <a:cubicBezTo>
                      <a:pt x="6732" y="278"/>
                      <a:pt x="6732" y="1"/>
                      <a:pt x="6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1"/>
              <p:cNvSpPr/>
              <p:nvPr/>
            </p:nvSpPr>
            <p:spPr>
              <a:xfrm>
                <a:off x="2385071" y="2366940"/>
                <a:ext cx="163588" cy="6755"/>
              </a:xfrm>
              <a:custGeom>
                <a:rect b="b" l="l" r="r" t="t"/>
                <a:pathLst>
                  <a:path extrusionOk="0" h="278" w="6732">
                    <a:moveTo>
                      <a:pt x="139" y="1"/>
                    </a:moveTo>
                    <a:cubicBezTo>
                      <a:pt x="0" y="1"/>
                      <a:pt x="0" y="278"/>
                      <a:pt x="139" y="278"/>
                    </a:cubicBezTo>
                    <a:lnTo>
                      <a:pt x="6593" y="278"/>
                    </a:lnTo>
                    <a:cubicBezTo>
                      <a:pt x="6731" y="278"/>
                      <a:pt x="6731" y="1"/>
                      <a:pt x="6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1"/>
              <p:cNvSpPr/>
              <p:nvPr/>
            </p:nvSpPr>
            <p:spPr>
              <a:xfrm>
                <a:off x="2951386" y="2149585"/>
                <a:ext cx="380927" cy="645505"/>
              </a:xfrm>
              <a:custGeom>
                <a:rect b="b" l="l" r="r" t="t"/>
                <a:pathLst>
                  <a:path extrusionOk="0" h="26564" w="15676">
                    <a:moveTo>
                      <a:pt x="6870" y="1"/>
                    </a:moveTo>
                    <a:lnTo>
                      <a:pt x="7907" y="17130"/>
                    </a:lnTo>
                    <a:lnTo>
                      <a:pt x="0" y="18240"/>
                    </a:lnTo>
                    <a:lnTo>
                      <a:pt x="1526" y="26564"/>
                    </a:lnTo>
                    <a:cubicBezTo>
                      <a:pt x="1526" y="26564"/>
                      <a:pt x="11309" y="25176"/>
                      <a:pt x="11170" y="25038"/>
                    </a:cubicBezTo>
                    <a:cubicBezTo>
                      <a:pt x="11170" y="25038"/>
                      <a:pt x="15676" y="23650"/>
                      <a:pt x="15332" y="19422"/>
                    </a:cubicBezTo>
                    <a:cubicBezTo>
                      <a:pt x="15054" y="15882"/>
                      <a:pt x="14777" y="11515"/>
                      <a:pt x="13040" y="5827"/>
                    </a:cubicBezTo>
                    <a:cubicBezTo>
                      <a:pt x="11237" y="206"/>
                      <a:pt x="6870" y="1"/>
                      <a:pt x="6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1"/>
              <p:cNvSpPr/>
              <p:nvPr/>
            </p:nvSpPr>
            <p:spPr>
              <a:xfrm>
                <a:off x="2948008" y="2313847"/>
                <a:ext cx="279815" cy="484615"/>
              </a:xfrm>
              <a:custGeom>
                <a:rect b="b" l="l" r="r" t="t"/>
                <a:pathLst>
                  <a:path extrusionOk="0" h="19943" w="11515">
                    <a:moveTo>
                      <a:pt x="6982" y="1"/>
                    </a:moveTo>
                    <a:cubicBezTo>
                      <a:pt x="6921" y="1"/>
                      <a:pt x="6870" y="35"/>
                      <a:pt x="6870" y="105"/>
                    </a:cubicBezTo>
                    <a:cubicBezTo>
                      <a:pt x="7009" y="1769"/>
                      <a:pt x="7147" y="3367"/>
                      <a:pt x="7353" y="5032"/>
                    </a:cubicBezTo>
                    <a:cubicBezTo>
                      <a:pt x="7491" y="6419"/>
                      <a:pt x="7630" y="7807"/>
                      <a:pt x="7769" y="9260"/>
                    </a:cubicBezTo>
                    <a:cubicBezTo>
                      <a:pt x="7831" y="9500"/>
                      <a:pt x="7840" y="9739"/>
                      <a:pt x="7884" y="9979"/>
                    </a:cubicBezTo>
                    <a:lnTo>
                      <a:pt x="7884" y="9979"/>
                    </a:lnTo>
                    <a:cubicBezTo>
                      <a:pt x="7639" y="10041"/>
                      <a:pt x="7401" y="10093"/>
                      <a:pt x="7214" y="10093"/>
                    </a:cubicBezTo>
                    <a:cubicBezTo>
                      <a:pt x="6593" y="10232"/>
                      <a:pt x="5966" y="10370"/>
                      <a:pt x="5344" y="10442"/>
                    </a:cubicBezTo>
                    <a:lnTo>
                      <a:pt x="3052" y="10859"/>
                    </a:lnTo>
                    <a:cubicBezTo>
                      <a:pt x="2359" y="10997"/>
                      <a:pt x="1737" y="11064"/>
                      <a:pt x="1044" y="11203"/>
                    </a:cubicBezTo>
                    <a:cubicBezTo>
                      <a:pt x="833" y="11275"/>
                      <a:pt x="627" y="11275"/>
                      <a:pt x="417" y="11341"/>
                    </a:cubicBezTo>
                    <a:cubicBezTo>
                      <a:pt x="350" y="11341"/>
                      <a:pt x="211" y="11341"/>
                      <a:pt x="139" y="11413"/>
                    </a:cubicBezTo>
                    <a:lnTo>
                      <a:pt x="72" y="11413"/>
                    </a:lnTo>
                    <a:cubicBezTo>
                      <a:pt x="0" y="11413"/>
                      <a:pt x="0" y="11480"/>
                      <a:pt x="0" y="11552"/>
                    </a:cubicBezTo>
                    <a:cubicBezTo>
                      <a:pt x="72" y="11830"/>
                      <a:pt x="139" y="12107"/>
                      <a:pt x="139" y="12385"/>
                    </a:cubicBezTo>
                    <a:cubicBezTo>
                      <a:pt x="278" y="13006"/>
                      <a:pt x="417" y="13700"/>
                      <a:pt x="555" y="14327"/>
                    </a:cubicBezTo>
                    <a:cubicBezTo>
                      <a:pt x="694" y="15159"/>
                      <a:pt x="833" y="15919"/>
                      <a:pt x="971" y="16752"/>
                    </a:cubicBezTo>
                    <a:lnTo>
                      <a:pt x="1388" y="18832"/>
                    </a:lnTo>
                    <a:cubicBezTo>
                      <a:pt x="1388" y="19182"/>
                      <a:pt x="1460" y="19526"/>
                      <a:pt x="1526" y="19804"/>
                    </a:cubicBezTo>
                    <a:lnTo>
                      <a:pt x="1526" y="19876"/>
                    </a:lnTo>
                    <a:cubicBezTo>
                      <a:pt x="1526" y="19942"/>
                      <a:pt x="1665" y="19942"/>
                      <a:pt x="1665" y="19942"/>
                    </a:cubicBezTo>
                    <a:cubicBezTo>
                      <a:pt x="2015" y="19876"/>
                      <a:pt x="2359" y="19804"/>
                      <a:pt x="2636" y="19804"/>
                    </a:cubicBezTo>
                    <a:cubicBezTo>
                      <a:pt x="3402" y="19665"/>
                      <a:pt x="4234" y="19526"/>
                      <a:pt x="4994" y="19387"/>
                    </a:cubicBezTo>
                    <a:cubicBezTo>
                      <a:pt x="5899" y="19249"/>
                      <a:pt x="6798" y="19110"/>
                      <a:pt x="7769" y="18971"/>
                    </a:cubicBezTo>
                    <a:cubicBezTo>
                      <a:pt x="8535" y="18832"/>
                      <a:pt x="9367" y="18694"/>
                      <a:pt x="10199" y="18627"/>
                    </a:cubicBezTo>
                    <a:cubicBezTo>
                      <a:pt x="10405" y="18555"/>
                      <a:pt x="10682" y="18488"/>
                      <a:pt x="10960" y="18488"/>
                    </a:cubicBezTo>
                    <a:cubicBezTo>
                      <a:pt x="11098" y="18416"/>
                      <a:pt x="11237" y="18416"/>
                      <a:pt x="11376" y="18416"/>
                    </a:cubicBezTo>
                    <a:cubicBezTo>
                      <a:pt x="11514" y="18350"/>
                      <a:pt x="11448" y="18139"/>
                      <a:pt x="11309" y="18139"/>
                    </a:cubicBezTo>
                    <a:cubicBezTo>
                      <a:pt x="10960" y="18211"/>
                      <a:pt x="10682" y="18278"/>
                      <a:pt x="10338" y="18350"/>
                    </a:cubicBezTo>
                    <a:cubicBezTo>
                      <a:pt x="9572" y="18416"/>
                      <a:pt x="8812" y="18555"/>
                      <a:pt x="8046" y="18694"/>
                    </a:cubicBezTo>
                    <a:cubicBezTo>
                      <a:pt x="7075" y="18832"/>
                      <a:pt x="6176" y="18971"/>
                      <a:pt x="5205" y="19110"/>
                    </a:cubicBezTo>
                    <a:cubicBezTo>
                      <a:pt x="4440" y="19249"/>
                      <a:pt x="3607" y="19387"/>
                      <a:pt x="2847" y="19526"/>
                    </a:cubicBezTo>
                    <a:cubicBezTo>
                      <a:pt x="2570" y="19526"/>
                      <a:pt x="2292" y="19598"/>
                      <a:pt x="2015" y="19598"/>
                    </a:cubicBezTo>
                    <a:cubicBezTo>
                      <a:pt x="1927" y="19640"/>
                      <a:pt x="1840" y="19656"/>
                      <a:pt x="1770" y="19661"/>
                    </a:cubicBezTo>
                    <a:lnTo>
                      <a:pt x="1770" y="19661"/>
                    </a:lnTo>
                    <a:cubicBezTo>
                      <a:pt x="1715" y="19431"/>
                      <a:pt x="1665" y="19201"/>
                      <a:pt x="1665" y="18971"/>
                    </a:cubicBezTo>
                    <a:cubicBezTo>
                      <a:pt x="1526" y="18278"/>
                      <a:pt x="1388" y="17656"/>
                      <a:pt x="1249" y="16962"/>
                    </a:cubicBezTo>
                    <a:cubicBezTo>
                      <a:pt x="1110" y="16197"/>
                      <a:pt x="971" y="15364"/>
                      <a:pt x="833" y="14532"/>
                    </a:cubicBezTo>
                    <a:cubicBezTo>
                      <a:pt x="694" y="13911"/>
                      <a:pt x="555" y="13217"/>
                      <a:pt x="417" y="12523"/>
                    </a:cubicBezTo>
                    <a:cubicBezTo>
                      <a:pt x="417" y="12246"/>
                      <a:pt x="350" y="12035"/>
                      <a:pt x="350" y="11830"/>
                    </a:cubicBezTo>
                    <a:cubicBezTo>
                      <a:pt x="306" y="11745"/>
                      <a:pt x="289" y="11659"/>
                      <a:pt x="282" y="11590"/>
                    </a:cubicBezTo>
                    <a:lnTo>
                      <a:pt x="282" y="11590"/>
                    </a:lnTo>
                    <a:cubicBezTo>
                      <a:pt x="512" y="11550"/>
                      <a:pt x="742" y="11540"/>
                      <a:pt x="971" y="11480"/>
                    </a:cubicBezTo>
                    <a:cubicBezTo>
                      <a:pt x="1598" y="11341"/>
                      <a:pt x="2220" y="11275"/>
                      <a:pt x="2847" y="11136"/>
                    </a:cubicBezTo>
                    <a:lnTo>
                      <a:pt x="5133" y="10720"/>
                    </a:lnTo>
                    <a:cubicBezTo>
                      <a:pt x="5760" y="10648"/>
                      <a:pt x="6382" y="10509"/>
                      <a:pt x="7075" y="10370"/>
                    </a:cubicBezTo>
                    <a:cubicBezTo>
                      <a:pt x="7286" y="10370"/>
                      <a:pt x="7491" y="10304"/>
                      <a:pt x="7702" y="10304"/>
                    </a:cubicBezTo>
                    <a:cubicBezTo>
                      <a:pt x="7841" y="10232"/>
                      <a:pt x="7908" y="10232"/>
                      <a:pt x="8046" y="10232"/>
                    </a:cubicBezTo>
                    <a:cubicBezTo>
                      <a:pt x="8119" y="10232"/>
                      <a:pt x="8119" y="10165"/>
                      <a:pt x="8119" y="10093"/>
                    </a:cubicBezTo>
                    <a:cubicBezTo>
                      <a:pt x="8046" y="9260"/>
                      <a:pt x="7980" y="8500"/>
                      <a:pt x="7841" y="7668"/>
                    </a:cubicBezTo>
                    <a:cubicBezTo>
                      <a:pt x="7702" y="6003"/>
                      <a:pt x="7491" y="4339"/>
                      <a:pt x="7353" y="2740"/>
                    </a:cubicBezTo>
                    <a:cubicBezTo>
                      <a:pt x="7286" y="1842"/>
                      <a:pt x="7214" y="937"/>
                      <a:pt x="7147" y="105"/>
                    </a:cubicBezTo>
                    <a:cubicBezTo>
                      <a:pt x="7111" y="35"/>
                      <a:pt x="7042" y="1"/>
                      <a:pt x="69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1"/>
              <p:cNvSpPr/>
              <p:nvPr/>
            </p:nvSpPr>
            <p:spPr>
              <a:xfrm>
                <a:off x="1478301" y="1696846"/>
                <a:ext cx="239355" cy="239355"/>
              </a:xfrm>
              <a:custGeom>
                <a:rect b="b" l="l" r="r" t="t"/>
                <a:pathLst>
                  <a:path extrusionOk="0" h="9850" w="9850">
                    <a:moveTo>
                      <a:pt x="6309" y="0"/>
                    </a:moveTo>
                    <a:cubicBezTo>
                      <a:pt x="5305" y="0"/>
                      <a:pt x="4208" y="234"/>
                      <a:pt x="3191" y="943"/>
                    </a:cubicBezTo>
                    <a:cubicBezTo>
                      <a:pt x="139" y="3023"/>
                      <a:pt x="1" y="6908"/>
                      <a:pt x="1" y="6908"/>
                    </a:cubicBezTo>
                    <a:lnTo>
                      <a:pt x="1526" y="9543"/>
                    </a:lnTo>
                    <a:cubicBezTo>
                      <a:pt x="1782" y="9756"/>
                      <a:pt x="2053" y="9850"/>
                      <a:pt x="2336" y="9850"/>
                    </a:cubicBezTo>
                    <a:cubicBezTo>
                      <a:pt x="3895" y="9850"/>
                      <a:pt x="5783" y="6991"/>
                      <a:pt x="7075" y="5520"/>
                    </a:cubicBezTo>
                    <a:cubicBezTo>
                      <a:pt x="8185" y="4272"/>
                      <a:pt x="9506" y="2541"/>
                      <a:pt x="9850" y="876"/>
                    </a:cubicBezTo>
                    <a:cubicBezTo>
                      <a:pt x="9850" y="876"/>
                      <a:pt x="8253" y="0"/>
                      <a:pt x="63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1" name="Google Shape;961;p41"/>
            <p:cNvGrpSpPr/>
            <p:nvPr/>
          </p:nvGrpSpPr>
          <p:grpSpPr>
            <a:xfrm flipH="1">
              <a:off x="526074" y="3920810"/>
              <a:ext cx="1928115" cy="682852"/>
              <a:chOff x="2552426" y="2192813"/>
              <a:chExt cx="1988157" cy="704262"/>
            </a:xfrm>
          </p:grpSpPr>
          <p:sp>
            <p:nvSpPr>
              <p:cNvPr id="962" name="Google Shape;962;p41"/>
              <p:cNvSpPr/>
              <p:nvPr/>
            </p:nvSpPr>
            <p:spPr>
              <a:xfrm>
                <a:off x="3896686" y="2472381"/>
                <a:ext cx="146571" cy="141088"/>
              </a:xfrm>
              <a:custGeom>
                <a:rect b="b" l="l" r="r" t="t"/>
                <a:pathLst>
                  <a:path extrusionOk="0" h="7281" w="7564">
                    <a:moveTo>
                      <a:pt x="0" y="1"/>
                    </a:moveTo>
                    <a:lnTo>
                      <a:pt x="0" y="7281"/>
                    </a:lnTo>
                    <a:lnTo>
                      <a:pt x="7563" y="7281"/>
                    </a:lnTo>
                    <a:lnTo>
                      <a:pt x="7563" y="1"/>
                    </a:lnTo>
                    <a:close/>
                  </a:path>
                </a:pathLst>
              </a:custGeom>
              <a:solidFill>
                <a:srgbClr val="DADE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3043243" y="2192813"/>
                <a:ext cx="1000015" cy="702919"/>
              </a:xfrm>
              <a:custGeom>
                <a:rect b="b" l="l" r="r" t="t"/>
                <a:pathLst>
                  <a:path extrusionOk="0" h="36275" w="51607">
                    <a:moveTo>
                      <a:pt x="1" y="1"/>
                    </a:moveTo>
                    <a:lnTo>
                      <a:pt x="1" y="36274"/>
                    </a:lnTo>
                    <a:lnTo>
                      <a:pt x="51606" y="36274"/>
                    </a:lnTo>
                    <a:lnTo>
                      <a:pt x="516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3678335" y="2192813"/>
                <a:ext cx="114211" cy="702919"/>
              </a:xfrm>
              <a:custGeom>
                <a:rect b="b" l="l" r="r" t="t"/>
                <a:pathLst>
                  <a:path extrusionOk="0" h="36275" w="5894">
                    <a:moveTo>
                      <a:pt x="0" y="1"/>
                    </a:moveTo>
                    <a:lnTo>
                      <a:pt x="0" y="36274"/>
                    </a:lnTo>
                    <a:lnTo>
                      <a:pt x="5893" y="36274"/>
                    </a:lnTo>
                    <a:lnTo>
                      <a:pt x="58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3172850" y="2192814"/>
                <a:ext cx="192283" cy="139812"/>
              </a:xfrm>
              <a:custGeom>
                <a:rect b="b" l="l" r="r" t="t"/>
                <a:pathLst>
                  <a:path extrusionOk="0" h="12486" w="9923">
                    <a:moveTo>
                      <a:pt x="1" y="1"/>
                    </a:moveTo>
                    <a:lnTo>
                      <a:pt x="1" y="12486"/>
                    </a:lnTo>
                    <a:lnTo>
                      <a:pt x="9922" y="12486"/>
                    </a:lnTo>
                    <a:lnTo>
                      <a:pt x="99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2552426" y="2613478"/>
                <a:ext cx="760761" cy="283569"/>
              </a:xfrm>
              <a:custGeom>
                <a:rect b="b" l="l" r="r" t="t"/>
                <a:pathLst>
                  <a:path extrusionOk="0" h="21154" w="39260">
                    <a:moveTo>
                      <a:pt x="1" y="1"/>
                    </a:moveTo>
                    <a:lnTo>
                      <a:pt x="1" y="21153"/>
                    </a:lnTo>
                    <a:lnTo>
                      <a:pt x="39260" y="21153"/>
                    </a:lnTo>
                    <a:lnTo>
                      <a:pt x="392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3102201" y="2613466"/>
                <a:ext cx="86025" cy="283569"/>
              </a:xfrm>
              <a:custGeom>
                <a:rect b="b" l="l" r="r" t="t"/>
                <a:pathLst>
                  <a:path extrusionOk="0" h="21154" w="4440">
                    <a:moveTo>
                      <a:pt x="1" y="1"/>
                    </a:moveTo>
                    <a:lnTo>
                      <a:pt x="1" y="21153"/>
                    </a:lnTo>
                    <a:lnTo>
                      <a:pt x="4440" y="21153"/>
                    </a:lnTo>
                    <a:lnTo>
                      <a:pt x="44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2688480" y="2613478"/>
                <a:ext cx="146571" cy="97602"/>
              </a:xfrm>
              <a:custGeom>
                <a:rect b="b" l="l" r="r" t="t"/>
                <a:pathLst>
                  <a:path extrusionOk="0" h="7281" w="7564">
                    <a:moveTo>
                      <a:pt x="1" y="1"/>
                    </a:moveTo>
                    <a:lnTo>
                      <a:pt x="1" y="7281"/>
                    </a:lnTo>
                    <a:lnTo>
                      <a:pt x="7564" y="7281"/>
                    </a:lnTo>
                    <a:lnTo>
                      <a:pt x="75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 flipH="1">
                <a:off x="3490374" y="2192815"/>
                <a:ext cx="10750" cy="702895"/>
              </a:xfrm>
              <a:custGeom>
                <a:rect b="b" l="l" r="r" t="t"/>
                <a:pathLst>
                  <a:path extrusionOk="0" h="30985" w="385">
                    <a:moveTo>
                      <a:pt x="1" y="0"/>
                    </a:moveTo>
                    <a:lnTo>
                      <a:pt x="1" y="30984"/>
                    </a:lnTo>
                    <a:lnTo>
                      <a:pt x="385" y="30984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 flipH="1">
                <a:off x="2963252" y="2613484"/>
                <a:ext cx="10750" cy="283590"/>
              </a:xfrm>
              <a:custGeom>
                <a:rect b="b" l="l" r="r" t="t"/>
                <a:pathLst>
                  <a:path extrusionOk="0" h="30985" w="385">
                    <a:moveTo>
                      <a:pt x="1" y="0"/>
                    </a:moveTo>
                    <a:lnTo>
                      <a:pt x="1" y="30984"/>
                    </a:lnTo>
                    <a:lnTo>
                      <a:pt x="385" y="30984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1"/>
              <p:cNvSpPr/>
              <p:nvPr/>
            </p:nvSpPr>
            <p:spPr>
              <a:xfrm>
                <a:off x="3947752" y="2354535"/>
                <a:ext cx="592832" cy="542494"/>
              </a:xfrm>
              <a:custGeom>
                <a:rect b="b" l="l" r="r" t="t"/>
                <a:pathLst>
                  <a:path extrusionOk="0" h="21154" w="39332">
                    <a:moveTo>
                      <a:pt x="0" y="1"/>
                    </a:moveTo>
                    <a:lnTo>
                      <a:pt x="0" y="21153"/>
                    </a:lnTo>
                    <a:lnTo>
                      <a:pt x="39331" y="21153"/>
                    </a:lnTo>
                    <a:lnTo>
                      <a:pt x="393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1"/>
              <p:cNvSpPr/>
              <p:nvPr/>
            </p:nvSpPr>
            <p:spPr>
              <a:xfrm>
                <a:off x="4328181" y="2354542"/>
                <a:ext cx="87315" cy="542494"/>
              </a:xfrm>
              <a:custGeom>
                <a:rect b="b" l="l" r="r" t="t"/>
                <a:pathLst>
                  <a:path extrusionOk="0" h="21154" w="4506">
                    <a:moveTo>
                      <a:pt x="0" y="1"/>
                    </a:moveTo>
                    <a:lnTo>
                      <a:pt x="0" y="21153"/>
                    </a:lnTo>
                    <a:lnTo>
                      <a:pt x="4506" y="21153"/>
                    </a:lnTo>
                    <a:lnTo>
                      <a:pt x="45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1"/>
              <p:cNvSpPr/>
              <p:nvPr/>
            </p:nvSpPr>
            <p:spPr>
              <a:xfrm flipH="1">
                <a:off x="4188410" y="2354537"/>
                <a:ext cx="10750" cy="542470"/>
              </a:xfrm>
              <a:custGeom>
                <a:rect b="b" l="l" r="r" t="t"/>
                <a:pathLst>
                  <a:path extrusionOk="0" h="30985" w="385">
                    <a:moveTo>
                      <a:pt x="1" y="0"/>
                    </a:moveTo>
                    <a:lnTo>
                      <a:pt x="1" y="30984"/>
                    </a:lnTo>
                    <a:lnTo>
                      <a:pt x="385" y="30984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4" name="Google Shape;974;p41"/>
            <p:cNvSpPr/>
            <p:nvPr/>
          </p:nvSpPr>
          <p:spPr>
            <a:xfrm flipH="1">
              <a:off x="563243" y="763900"/>
              <a:ext cx="1075138" cy="238569"/>
            </a:xfrm>
            <a:custGeom>
              <a:rect b="b" l="l" r="r" t="t"/>
              <a:pathLst>
                <a:path extrusionOk="0" h="7949" w="35826">
                  <a:moveTo>
                    <a:pt x="20104" y="1"/>
                  </a:moveTo>
                  <a:cubicBezTo>
                    <a:pt x="18294" y="1"/>
                    <a:pt x="16624" y="941"/>
                    <a:pt x="15689" y="2701"/>
                  </a:cubicBezTo>
                  <a:cubicBezTo>
                    <a:pt x="14697" y="2459"/>
                    <a:pt x="13823" y="2354"/>
                    <a:pt x="13054" y="2354"/>
                  </a:cubicBezTo>
                  <a:cubicBezTo>
                    <a:pt x="8123" y="2354"/>
                    <a:pt x="7476" y="6654"/>
                    <a:pt x="7476" y="6654"/>
                  </a:cubicBezTo>
                  <a:cubicBezTo>
                    <a:pt x="7476" y="6654"/>
                    <a:pt x="6090" y="5961"/>
                    <a:pt x="4338" y="5961"/>
                  </a:cubicBezTo>
                  <a:cubicBezTo>
                    <a:pt x="2953" y="5961"/>
                    <a:pt x="1338" y="6395"/>
                    <a:pt x="0" y="7949"/>
                  </a:cubicBezTo>
                  <a:lnTo>
                    <a:pt x="35826" y="7949"/>
                  </a:lnTo>
                  <a:cubicBezTo>
                    <a:pt x="33918" y="5219"/>
                    <a:pt x="31495" y="3919"/>
                    <a:pt x="29194" y="3919"/>
                  </a:cubicBezTo>
                  <a:cubicBezTo>
                    <a:pt x="28217" y="3919"/>
                    <a:pt x="27262" y="4153"/>
                    <a:pt x="26378" y="4613"/>
                  </a:cubicBezTo>
                  <a:cubicBezTo>
                    <a:pt x="24834" y="1460"/>
                    <a:pt x="22360" y="1"/>
                    <a:pt x="201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ogistics and Distribution of Goods by Slidesgo">
  <a:themeElements>
    <a:clrScheme name="Simple Light">
      <a:dk1>
        <a:srgbClr val="2E2C2C"/>
      </a:dk1>
      <a:lt1>
        <a:srgbClr val="DCE4F3"/>
      </a:lt1>
      <a:dk2>
        <a:srgbClr val="E1E9F7"/>
      </a:dk2>
      <a:lt2>
        <a:srgbClr val="C9DAF8"/>
      </a:lt2>
      <a:accent1>
        <a:srgbClr val="A4C2F4"/>
      </a:accent1>
      <a:accent2>
        <a:srgbClr val="7EA7E9"/>
      </a:accent2>
      <a:accent3>
        <a:srgbClr val="4A86E8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