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Raleway"/>
      <p:regular r:id="rId105"/>
      <p:bold r:id="rId106"/>
      <p:italic r:id="rId107"/>
      <p:boldItalic r:id="rId108"/>
    </p:embeddedFont>
    <p:embeddedFont>
      <p:font typeface="La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E2B63-FB77-4500-9E03-F4F820A7D576}">
  <a:tblStyle styleId="{0C0E2B63-FB77-4500-9E03-F4F820A7D5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aleway-italic.fntdata"/><Relationship Id="rId106" Type="http://schemas.openxmlformats.org/officeDocument/2006/relationships/font" Target="fonts/Raleway-bold.fntdata"/><Relationship Id="rId105" Type="http://schemas.openxmlformats.org/officeDocument/2006/relationships/font" Target="fonts/Raleway-regular.fntdata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Raleway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9ef330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9ef330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ef3305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ef3305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ef3305b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ef3305b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9ef3305b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9ef3305b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ef3305b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ef3305b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9ef3305b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9ef3305b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9ef3305b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9ef3305b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ef3305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ef3305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ef3305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ef3305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9ef3305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9ef3305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ef3305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ef3305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ef3305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ef3305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ef330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ef330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f3305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f3305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9ef330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9ef330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ef330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ef330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ef330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ef330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ef3305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9ef3305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9ef330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9ef330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ef3305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9ef3305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9ef3305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9ef3305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ef330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ef330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ef3305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ef3305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9ef3305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9ef3305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ef330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9ef330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ef3305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ef3305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ef3305b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ef3305b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ef3305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ef3305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ef3305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ef3305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ef3305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ef3305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9ef3305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9ef3305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9ef3305b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9ef3305b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ef3305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ef3305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9ef3305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9ef3305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9ef3305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9ef3305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ef3305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ef3305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ef3305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ef3305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ef3305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ef3305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ef3305b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ef3305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9ef3305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9ef3305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ef3305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9ef3305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9ef3305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9ef3305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9ef3305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9ef3305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ef3305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ef3305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ef3305b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ef3305b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9ef3305b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9ef3305b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ef3305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ef3305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ef3305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ef3305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ef3305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ef3305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ef3305b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ef3305b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9ef3305b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9ef3305b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ef3305b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9ef3305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9ef3305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9ef3305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9ef3305b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9ef3305b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ef3305b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ef3305b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ef3305b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9ef3305b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9ef3305b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9ef3305b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9ef3305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9ef3305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9ef330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9ef330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ef3305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89ef3305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9ef3305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9ef3305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9ef3305b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9ef3305b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9ef3305ba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9ef3305ba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9ef3305b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9ef3305b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ef3305ba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9ef3305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ef330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ef330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9ef3305b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9ef3305b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ef3305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ef3305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9ef3305b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9ef3305b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9ef3305b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9ef3305b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9ef3305b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9ef3305b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9ef3305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9ef3305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9ef3305b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9ef3305b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9ef3305b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9ef3305b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9ef3305b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9ef3305b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9ef3305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9ef3305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f330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9ef330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9ef3305b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9ef3305b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ef3305b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89ef3305b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9ef3305b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9ef3305b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9ef3305b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9ef3305b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ef3305b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9ef3305b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9ef3305b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9ef3305b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9ef3305b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9ef3305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ef3305ba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9ef3305ba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9ef3305b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9ef3305b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ef3305b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89ef3305b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ef330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ef330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9ef3305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9ef3305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9ef3305ba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89ef3305ba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9ef3305b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9ef3305b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9ef3305b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9ef3305b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9ef330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9ef330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9ef3305b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89ef3305b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9ef3305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9ef3305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9ef330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9ef330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kg.go.dev/fm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kg.go.dev/err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lang.org/pkg/fla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lang.org/pkg/string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lang.org/pkg/strconv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lang.org/pkg/math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lang.org/pkg/container/li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pkg/container/r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lang.org/pkg/sor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lang.org/pkg/tim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lang.org/pkg/reflect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kg.go.dev/st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oogle/re2/wiki/Syntax" TargetMode="External"/><Relationship Id="rId4" Type="http://schemas.openxmlformats.org/officeDocument/2006/relationships/hyperlink" Target="https://golang.org/pkg/regexp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kg.go.dev/encoding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kg.go.dev/sl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kg.go.dev/path" TargetMode="External"/><Relationship Id="rId4" Type="http://schemas.openxmlformats.org/officeDocument/2006/relationships/hyperlink" Target="https://pkg.go.dev/path/filepath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pkg.go.dev/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pkg.go.dev/bufio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chmod-calcul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sering menggunakan package fmt dengan menggunakan function Println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Println, masih banyak function yang terdapat di package fmt, contohnya banyak digunakan untuk melakukan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https://pkg.go.dev/fmt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fmt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membahas tentang interface error yang merupakan representasi dari error di Go-Lang, dan membuat error menggunakan function errors.New()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yang bisa kita lakukan menggunakan package errors, contohnya ketika kita ingin membuat beberapa value error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https://pkg.go.dev/errors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Error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0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Error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7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Jenis Error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membuat jenis error sendiri, lalu kita ingin mengecek jenis errornya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errors.Is() untuk mengecek jenis type error 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Mengecek Jenis Error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629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telah menyediakan banyak sekali package bawaan, salah satunya adalah package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(1)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(2)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flag berisikan fungsionalitas untuk memparsing command line argument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flag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strings adalah package yang berisikan function-function untuk memanipulasi tipe data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function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314" name="Google Shape;314;p51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{0C0E2B63-FB77-4500-9E03-F4F820A7D576}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strings.Trim(string, cutset)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cutset di awal dan akhir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strings.ToLower(string)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lower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strings.ToUpper(string)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upper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strings.Split(string, separator)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berdasarkan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strings.Contains(string, search)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string mengandung string 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strings.ReplaceAll(string, from, 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string dari from ke 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strings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belajar cara konversi tipe data, misal dari int32 ke int34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tersebut bisa kita lakukan dengan bantuan package strconv (string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337" name="Google Shape;337;p55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{0C0E2B63-FB77-4500-9E03-F4F820A7D576}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strconv.parseBool(string)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strconv.parseFloat(string)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strconv.parseInt(string)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int64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strconv.FormatBool(bool)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bool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strconv.FormatFloat(float,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float64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strconv.FormatInt(int,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int64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strconv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math merupakan package yang berisikan constant dan fungsi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360" name="Google Shape;360;p59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{0C0E2B63-FB77-4500-9E03-F4F820A7D576}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math.Round(float64)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 atau kebawah, sesuai dengan yang paling dekat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math.Floor(float64)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kebawah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math.Ceil(float64)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math.Max(float64,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math.Min(float64,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math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container/list adalah implementasi struktur data double linked list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https://golang.org/pkg/container/list/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Double Linked List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8" y="2901450"/>
            <a:ext cx="796273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container/list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container/ring adalah implementasi struktur data circular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Circular list adalah struktur data ring, dimana diakhir element akan kembali ke element awal (HEAD)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https://golang.org/pkg/container/ring/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Circular List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 rotWithShape="1">
          <a:blip r:embed="rId3">
            <a:alphaModFix/>
          </a:blip>
          <a:srcRect b="16254" l="0" r="0" t="0"/>
          <a:stretch/>
        </p:blipFill>
        <p:spPr>
          <a:xfrm>
            <a:off x="785813" y="2273225"/>
            <a:ext cx="7572375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container/ring</a:t>
            </a:r>
            <a:endParaRPr/>
          </a:p>
        </p:txBody>
      </p:sp>
      <p:pic>
        <p:nvPicPr>
          <p:cNvPr id="412" name="Google Shape;4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sort adalah package yang berisikan utilitas untuk proses pengurutan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data kita bisa diurutkan, kita harus mengimplementasikan kontrak di interface sort.Interface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https://golang.org/pkg/sort/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sort.Interface</a:t>
            </a:r>
            <a:endParaRPr/>
          </a:p>
        </p:txBody>
      </p:sp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(1)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(2)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(3)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time adalah package yang berisikan fungsionalitas untuk management waktu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{0C0E2B63-FB77-4500-9E03-F4F820A7D576}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time.Now()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mendapatkan waktu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time.Date(...)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membuat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time.Parse(layout, 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memparsing waktu dari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time</a:t>
            </a:r>
            <a:endParaRPr/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Duration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tipe data waktu, kadang kita butuh data berupa durasi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tipe memiliki type Duration, yang sebenarnya adalah alias untuk int64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terdapat banyak method yang bisa kita gunakan untuk memanipulasi Duration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Duration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dilakukan di Go-Lang dengan menggunakan package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Reflection sangat berguna ketika kita ingin membuat library yang general sehingga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reflect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Go-Lang, selain merupakan bahasa pemrograman, Go-Lang juga menyediakan Standard Library (package bawaan) tanpa harus menggunakan package dari luar buatan orang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pada Kelas Go-Lang Dasar, kita sudah belajar package bernama fmt atau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package tersebut, sebenarnya masih banyak package lainnya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coba bahas lebih detail package-package yang terdapat sebagai Standard Library di Go-Lang yang sering digunakan saat kita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https://pkg.go.dev/std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StructTag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Validation Library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regexp adalah utilitas di Go-Lang untuk melakukan pencarian regular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di Go-Lang menggunakan library C yang dibuat Google bernama RE2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528" name="Google Shape;528;p88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{0C0E2B63-FB77-4500-9E03-F4F820A7D576}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regexp.MustCompile(string)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Regexp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Regexp.MatchString(string)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Regexp match dengan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Regexp.FindAllString(string, max)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string yang match dengan maximum jumlah hasil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regexp</a:t>
            </a:r>
            <a:endParaRPr/>
          </a:p>
        </p:txBody>
      </p:sp>
      <p:pic>
        <p:nvPicPr>
          <p:cNvPr id="534" name="Google Shape;5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package encoding untuk melakukan encode dan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https://pkg.go.dev/encoding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berbagai macam algoritma untuk encoding, contoh yang populer adalah base64, csv dan json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551" name="Google Shape;5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Reader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93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Writer</a:t>
            </a:r>
            <a:endParaRPr/>
          </a:p>
        </p:txBody>
      </p:sp>
      <p:pic>
        <p:nvPicPr>
          <p:cNvPr id="563" name="Google Shape;5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10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  <p:sp>
        <p:nvSpPr>
          <p:cNvPr id="574" name="Google Shape;574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versi terbaru, terdapat fitur bernama Generic, fitur ini akan kita bahas khusus dikelas Golang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Generic ini membuat kita bisa membuat parameter dengan tipe yang bisa berubah-ubah, tanpa harus menggunakan interface kosong /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package yang menggunakan fitur Generic ini adalah package slices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slices ini digunakan untuk memanipulasi data di 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https://pkg.go.dev/slices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slices</a:t>
            </a:r>
            <a:endParaRPr/>
          </a:p>
        </p:txBody>
      </p:sp>
      <p:pic>
        <p:nvPicPr>
          <p:cNvPr id="580" name="Google Shape;5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  <p:sp>
        <p:nvSpPr>
          <p:cNvPr id="591" name="Google Shape;591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path digunakan untuk memanipulasi data path seperti path di URL atau path di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Package path menggunakan slash sebagai karakter path nya, oleh karena itu cocok untuk data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https://pkg.go.dev/path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ingin menggunakan untuk memanipulasi path di File System, karena Windows menggunakan backslash, maka khusus untuk File System, perlu menggunakan pacakge path/filepath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https://pkg.go.dev/path/filepath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</a:t>
            </a:r>
            <a:endParaRPr/>
          </a:p>
        </p:txBody>
      </p:sp>
      <p:pic>
        <p:nvPicPr>
          <p:cNvPr id="597" name="Google Shape;59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path/filepath</a:t>
            </a:r>
            <a:endParaRPr/>
          </a:p>
        </p:txBody>
      </p:sp>
      <p:pic>
        <p:nvPicPr>
          <p:cNvPr id="603" name="Google Shape;60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58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  <p:sp>
        <p:nvSpPr>
          <p:cNvPr id="614" name="Google Shape;614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IO atau singkatan dari Input Output, merupakan fitur di Golang yang digunakan sebagai standard untuk proses Input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Golang, semua mekanisme input output pasti mengikuti standard package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belajar-golang-standard-library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belajar-golang-standard-library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Reader</a:t>
            </a:r>
            <a:endParaRPr/>
          </a:p>
        </p:txBody>
      </p:sp>
      <p:sp>
        <p:nvSpPr>
          <p:cNvPr id="620" name="Google Shape;620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membaca input, Golang menggunakan kontrak interface bernama Reader yang terdapat di package io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901688"/>
            <a:ext cx="9029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Writer</a:t>
            </a:r>
            <a:endParaRPr/>
          </a:p>
        </p:txBody>
      </p:sp>
      <p:sp>
        <p:nvSpPr>
          <p:cNvPr id="627" name="Google Shape;627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menulis ke output, Golang menggunakan kontrak interface bernama Writer yang terdapat di package io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7100"/>
            <a:ext cx="8837925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IO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dari IO sendiri di Golang terdapat dibanyak package, sebelumnya contohnya kita menggunakan CSV Reader dan CSV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Package IO sebenarnya hanya kontrak untuk IO, untuk implementasinya kita harus lakukan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untungnya, Golang juga menyediakan package untuk mengimplementasikan IO secara mudah, yaitu menggunakan package bufio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</a:t>
            </a:r>
            <a:endParaRPr/>
          </a:p>
        </p:txBody>
      </p:sp>
      <p:sp>
        <p:nvSpPr>
          <p:cNvPr id="645" name="Google Shape;645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bufio atau singkatan dari buffered 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digunakan untuk membuat data IO seperti Reader dan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https://pkg.go.dev/bufio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Reader</a:t>
            </a:r>
            <a:endParaRPr/>
          </a:p>
        </p:txBody>
      </p:sp>
      <p:pic>
        <p:nvPicPr>
          <p:cNvPr id="651" name="Google Shape;6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1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Writer</a:t>
            </a:r>
            <a:endParaRPr/>
          </a:p>
        </p:txBody>
      </p:sp>
      <p:pic>
        <p:nvPicPr>
          <p:cNvPr id="657" name="Google Shape;65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1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Manipulation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Management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 os, terdapat File Management, namun sengaja ditunda pembahasannya, karena kita harus tahu dulu tentang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atau membaca file menggunakan Package os, struct File merupakan implementasi dari io.Reader dan io.Writer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bisa melakukan baca dan tulis terhadap File tersebut menggunakan Package io / bufio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Open File</a:t>
            </a:r>
            <a:endParaRPr/>
          </a:p>
        </p:txBody>
      </p:sp>
      <p:sp>
        <p:nvSpPr>
          <p:cNvPr id="674" name="Google Shape;674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/ membaca File, kita bisa menggunakan os.OpenFile(name, flag, permission)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 berisikan nama file, bisa absolute atau relative /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flag merupakan penanda file, apakah untuk membaca, menulis,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permission, merupakan permission yang diperlukan ketika membuat file, bisa kita simulasikan disini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https://chmod-calculator.com/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Flag di Package os</a:t>
            </a:r>
            <a:endParaRPr/>
          </a:p>
        </p:txBody>
      </p:sp>
      <p:pic>
        <p:nvPicPr>
          <p:cNvPr id="680" name="Google Shape;6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83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File Baru</a:t>
            </a:r>
            <a:endParaRPr/>
          </a:p>
        </p:txBody>
      </p:sp>
      <p:pic>
        <p:nvPicPr>
          <p:cNvPr id="686" name="Google Shape;68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3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File</a:t>
            </a:r>
            <a:endParaRPr/>
          </a:p>
        </p:txBody>
      </p:sp>
      <p:pic>
        <p:nvPicPr>
          <p:cNvPr id="692" name="Google Shape;69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593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00" y="2006250"/>
            <a:ext cx="4019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dan Menambah ke File</a:t>
            </a:r>
            <a:endParaRPr/>
          </a:p>
        </p:txBody>
      </p:sp>
      <p:pic>
        <p:nvPicPr>
          <p:cNvPr id="699" name="Google Shape;69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1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Sebenernya masih ada beberapa package lainnya yang tidak akan dibahas dikelas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package tersebut terlalu kompleks jika harus dibahas dalam 1 chapter, oleh karena itu package-package berikut akan dibahas di kelas tersendiri,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Context, Net, Testing, Template, Database, JSON dan Embed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21" name="Google Shape;72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