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88" r:id="rId2"/>
    <p:sldId id="275" r:id="rId3"/>
    <p:sldId id="277" r:id="rId4"/>
    <p:sldId id="278" r:id="rId5"/>
    <p:sldId id="279" r:id="rId6"/>
    <p:sldId id="284" r:id="rId7"/>
    <p:sldId id="285" r:id="rId8"/>
    <p:sldId id="286" r:id="rId9"/>
    <p:sldId id="287" r:id="rId10"/>
    <p:sldId id="289" r:id="rId11"/>
    <p:sldId id="290" r:id="rId12"/>
  </p:sldIdLst>
  <p:sldSz cx="18288000" cy="10287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Libre Baskerville Bold" panose="020B0604020202020204" charset="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22" autoAdjust="0"/>
    <p:restoredTop sz="94622" autoAdjust="0"/>
  </p:normalViewPr>
  <p:slideViewPr>
    <p:cSldViewPr>
      <p:cViewPr varScale="1">
        <p:scale>
          <a:sx n="34" d="100"/>
          <a:sy n="34" d="100"/>
        </p:scale>
        <p:origin x="72" y="6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F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63282" y="3487421"/>
            <a:ext cx="16561436" cy="2031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/>
            <a:r>
              <a:rPr lang="id-ID" sz="6600" dirty="0">
                <a:ln w="28575">
                  <a:solidFill>
                    <a:schemeClr val="tx1"/>
                  </a:solidFill>
                </a:ln>
                <a:solidFill>
                  <a:srgbClr val="FFFFFF"/>
                </a:solidFill>
                <a:latin typeface="Libre Baskerville Bold"/>
              </a:rPr>
              <a:t>I </a:t>
            </a:r>
            <a:r>
              <a:rPr lang="id-ID" sz="6600" dirty="0" err="1">
                <a:ln w="28575">
                  <a:solidFill>
                    <a:schemeClr val="tx1"/>
                  </a:solidFill>
                </a:ln>
                <a:solidFill>
                  <a:srgbClr val="FFFFFF"/>
                </a:solidFill>
                <a:latin typeface="Libre Baskerville Bold"/>
              </a:rPr>
              <a:t>love</a:t>
            </a:r>
            <a:r>
              <a:rPr lang="id-ID" sz="6600" dirty="0">
                <a:ln w="28575">
                  <a:solidFill>
                    <a:schemeClr val="tx1"/>
                  </a:solidFill>
                </a:ln>
                <a:solidFill>
                  <a:srgbClr val="FFFFFF"/>
                </a:solidFill>
                <a:latin typeface="Libre Baskerville Bold"/>
              </a:rPr>
              <a:t> You, </a:t>
            </a:r>
            <a:r>
              <a:rPr lang="id-ID" sz="6600" dirty="0" err="1">
                <a:ln w="28575">
                  <a:solidFill>
                    <a:schemeClr val="tx1"/>
                  </a:solidFill>
                </a:ln>
                <a:solidFill>
                  <a:srgbClr val="FFFFFF"/>
                </a:solidFill>
                <a:latin typeface="Libre Baskerville Bold"/>
              </a:rPr>
              <a:t>Lord</a:t>
            </a:r>
            <a:endParaRPr lang="en-US" sz="6600" dirty="0">
              <a:ln w="28575">
                <a:solidFill>
                  <a:schemeClr val="tx1"/>
                </a:solidFill>
              </a:ln>
              <a:solidFill>
                <a:srgbClr val="FFFFFF"/>
              </a:solidFill>
              <a:latin typeface="Libre Baskerville Bold"/>
            </a:endParaRPr>
          </a:p>
          <a:p>
            <a:pPr algn="ctr"/>
            <a:r>
              <a:rPr lang="id-ID" sz="6600" dirty="0">
                <a:ln w="28575">
                  <a:solidFill>
                    <a:schemeClr val="tx1"/>
                  </a:solidFill>
                </a:ln>
                <a:solidFill>
                  <a:srgbClr val="FFFFFF"/>
                </a:solidFill>
                <a:latin typeface="Libre Baskerville Bold"/>
              </a:rPr>
              <a:t>For </a:t>
            </a:r>
            <a:r>
              <a:rPr lang="id-ID" sz="6600" dirty="0" err="1">
                <a:ln w="28575">
                  <a:solidFill>
                    <a:schemeClr val="tx1"/>
                  </a:solidFill>
                </a:ln>
                <a:solidFill>
                  <a:srgbClr val="FFFFFF"/>
                </a:solidFill>
                <a:latin typeface="Libre Baskerville Bold"/>
              </a:rPr>
              <a:t>Your</a:t>
            </a:r>
            <a:r>
              <a:rPr lang="id-ID" sz="6600" dirty="0">
                <a:ln w="28575">
                  <a:solidFill>
                    <a:schemeClr val="tx1"/>
                  </a:solidFill>
                </a:ln>
                <a:solidFill>
                  <a:srgbClr val="FFFFFF"/>
                </a:solidFill>
                <a:latin typeface="Libre Baskerville Bold"/>
              </a:rPr>
              <a:t> Mercy </a:t>
            </a:r>
            <a:r>
              <a:rPr lang="id-ID" sz="6600" dirty="0" err="1">
                <a:ln w="28575">
                  <a:solidFill>
                    <a:schemeClr val="tx1"/>
                  </a:solidFill>
                </a:ln>
                <a:solidFill>
                  <a:srgbClr val="FFFFFF"/>
                </a:solidFill>
                <a:latin typeface="Libre Baskerville Bold"/>
              </a:rPr>
              <a:t>never</a:t>
            </a:r>
            <a:r>
              <a:rPr lang="id-ID" sz="6600" dirty="0">
                <a:ln w="28575">
                  <a:solidFill>
                    <a:schemeClr val="tx1"/>
                  </a:solidFill>
                </a:ln>
                <a:solidFill>
                  <a:srgbClr val="FFFFFF"/>
                </a:solidFill>
                <a:latin typeface="Libre Baskerville Bold"/>
              </a:rPr>
              <a:t> </a:t>
            </a:r>
            <a:r>
              <a:rPr lang="id-ID" sz="6600" dirty="0" err="1">
                <a:ln w="28575">
                  <a:solidFill>
                    <a:schemeClr val="tx1"/>
                  </a:solidFill>
                </a:ln>
                <a:solidFill>
                  <a:srgbClr val="FFFFFF"/>
                </a:solidFill>
                <a:latin typeface="Libre Baskerville Bold"/>
              </a:rPr>
              <a:t>fails</a:t>
            </a:r>
            <a:r>
              <a:rPr lang="id-ID" sz="6600" dirty="0">
                <a:ln w="28575">
                  <a:solidFill>
                    <a:schemeClr val="tx1"/>
                  </a:solidFill>
                </a:ln>
                <a:solidFill>
                  <a:srgbClr val="FFFFFF"/>
                </a:solidFill>
                <a:latin typeface="Libre Baskerville Bold"/>
              </a:rPr>
              <a:t> </a:t>
            </a:r>
            <a:r>
              <a:rPr lang="id-ID" sz="6600" dirty="0" err="1">
                <a:ln w="28575">
                  <a:solidFill>
                    <a:schemeClr val="tx1"/>
                  </a:solidFill>
                </a:ln>
                <a:solidFill>
                  <a:srgbClr val="FFFFFF"/>
                </a:solidFill>
                <a:latin typeface="Libre Baskerville Bold"/>
              </a:rPr>
              <a:t>me</a:t>
            </a:r>
            <a:endParaRPr lang="en-US" sz="6600" dirty="0">
              <a:ln w="28575">
                <a:solidFill>
                  <a:schemeClr val="tx1"/>
                </a:solidFill>
              </a:ln>
              <a:solidFill>
                <a:srgbClr val="FFFFFF"/>
              </a:solidFill>
              <a:latin typeface="Libre Baskerville Bold"/>
            </a:endParaRPr>
          </a:p>
        </p:txBody>
      </p:sp>
    </p:spTree>
    <p:extLst>
      <p:ext uri="{BB962C8B-B14F-4D97-AF65-F5344CB8AC3E}">
        <p14:creationId xmlns:p14="http://schemas.microsoft.com/office/powerpoint/2010/main" val="34020253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F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63282" y="3487421"/>
            <a:ext cx="16561436" cy="2031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/>
            <a:r>
              <a:rPr lang="id-ID" sz="6600" dirty="0" err="1">
                <a:ln w="28575">
                  <a:solidFill>
                    <a:schemeClr val="tx1"/>
                  </a:solidFill>
                </a:ln>
                <a:solidFill>
                  <a:srgbClr val="FFFFFF"/>
                </a:solidFill>
                <a:latin typeface="Libre Baskerville Bold"/>
              </a:rPr>
              <a:t>With</a:t>
            </a:r>
            <a:r>
              <a:rPr lang="id-ID" sz="6600" dirty="0">
                <a:ln w="28575">
                  <a:solidFill>
                    <a:schemeClr val="tx1"/>
                  </a:solidFill>
                </a:ln>
                <a:solidFill>
                  <a:srgbClr val="FFFFFF"/>
                </a:solidFill>
                <a:latin typeface="Libre Baskerville Bold"/>
              </a:rPr>
              <a:t> </a:t>
            </a:r>
            <a:r>
              <a:rPr lang="id-ID" sz="6600" dirty="0" err="1">
                <a:ln w="28575">
                  <a:solidFill>
                    <a:schemeClr val="tx1"/>
                  </a:solidFill>
                </a:ln>
                <a:solidFill>
                  <a:srgbClr val="FFFFFF"/>
                </a:solidFill>
                <a:latin typeface="Libre Baskerville Bold"/>
              </a:rPr>
              <a:t>my</a:t>
            </a:r>
            <a:r>
              <a:rPr lang="id-ID" sz="6600" dirty="0">
                <a:ln w="28575">
                  <a:solidFill>
                    <a:schemeClr val="tx1"/>
                  </a:solidFill>
                </a:ln>
                <a:solidFill>
                  <a:srgbClr val="FFFFFF"/>
                </a:solidFill>
                <a:latin typeface="Libre Baskerville Bold"/>
              </a:rPr>
              <a:t> </a:t>
            </a:r>
            <a:r>
              <a:rPr lang="id-ID" sz="6600" dirty="0" err="1">
                <a:ln w="28575">
                  <a:solidFill>
                    <a:schemeClr val="tx1"/>
                  </a:solidFill>
                </a:ln>
                <a:solidFill>
                  <a:srgbClr val="FFFFFF"/>
                </a:solidFill>
                <a:latin typeface="Libre Baskerville Bold"/>
              </a:rPr>
              <a:t>life</a:t>
            </a:r>
            <a:r>
              <a:rPr lang="id-ID" sz="6600" dirty="0">
                <a:ln w="28575">
                  <a:solidFill>
                    <a:schemeClr val="tx1"/>
                  </a:solidFill>
                </a:ln>
                <a:solidFill>
                  <a:srgbClr val="FFFFFF"/>
                </a:solidFill>
                <a:latin typeface="Libre Baskerville Bold"/>
              </a:rPr>
              <a:t> </a:t>
            </a:r>
            <a:r>
              <a:rPr lang="id-ID" sz="6600" dirty="0" err="1">
                <a:ln w="28575">
                  <a:solidFill>
                    <a:schemeClr val="tx1"/>
                  </a:solidFill>
                </a:ln>
                <a:solidFill>
                  <a:srgbClr val="FFFFFF"/>
                </a:solidFill>
                <a:latin typeface="Libre Baskerville Bold"/>
              </a:rPr>
              <a:t>laid</a:t>
            </a:r>
            <a:r>
              <a:rPr lang="id-ID" sz="6600" dirty="0">
                <a:ln w="28575">
                  <a:solidFill>
                    <a:schemeClr val="tx1"/>
                  </a:solidFill>
                </a:ln>
                <a:solidFill>
                  <a:srgbClr val="FFFFFF"/>
                </a:solidFill>
                <a:latin typeface="Libre Baskerville Bold"/>
              </a:rPr>
              <a:t> </a:t>
            </a:r>
            <a:r>
              <a:rPr lang="id-ID" sz="6600" dirty="0" err="1">
                <a:ln w="28575">
                  <a:solidFill>
                    <a:schemeClr val="tx1"/>
                  </a:solidFill>
                </a:ln>
                <a:solidFill>
                  <a:srgbClr val="FFFFFF"/>
                </a:solidFill>
                <a:latin typeface="Libre Baskerville Bold"/>
              </a:rPr>
              <a:t>down</a:t>
            </a:r>
            <a:r>
              <a:rPr lang="id-ID" sz="6600" dirty="0">
                <a:ln w="28575">
                  <a:solidFill>
                    <a:schemeClr val="tx1"/>
                  </a:solidFill>
                </a:ln>
                <a:solidFill>
                  <a:srgbClr val="FFFFFF"/>
                </a:solidFill>
                <a:latin typeface="Libre Baskerville Bold"/>
              </a:rPr>
              <a:t>, </a:t>
            </a:r>
            <a:endParaRPr lang="en-US" sz="6600" dirty="0">
              <a:ln w="28575">
                <a:solidFill>
                  <a:schemeClr val="tx1"/>
                </a:solidFill>
              </a:ln>
              <a:solidFill>
                <a:srgbClr val="FFFFFF"/>
              </a:solidFill>
              <a:latin typeface="Libre Baskerville Bold"/>
            </a:endParaRPr>
          </a:p>
          <a:p>
            <a:pPr algn="ctr"/>
            <a:r>
              <a:rPr lang="id-ID" sz="6600" dirty="0">
                <a:ln w="28575">
                  <a:solidFill>
                    <a:schemeClr val="tx1"/>
                  </a:solidFill>
                </a:ln>
                <a:solidFill>
                  <a:srgbClr val="FFFFFF"/>
                </a:solidFill>
                <a:latin typeface="Libre Baskerville Bold"/>
              </a:rPr>
              <a:t>I </a:t>
            </a:r>
            <a:r>
              <a:rPr lang="id-ID" sz="6600" dirty="0" err="1">
                <a:ln w="28575">
                  <a:solidFill>
                    <a:schemeClr val="tx1"/>
                  </a:solidFill>
                </a:ln>
                <a:solidFill>
                  <a:srgbClr val="FFFFFF"/>
                </a:solidFill>
                <a:latin typeface="Libre Baskerville Bold"/>
              </a:rPr>
              <a:t>surrendered</a:t>
            </a:r>
            <a:r>
              <a:rPr lang="id-ID" sz="6600" dirty="0">
                <a:ln w="28575">
                  <a:solidFill>
                    <a:schemeClr val="tx1"/>
                  </a:solidFill>
                </a:ln>
                <a:solidFill>
                  <a:srgbClr val="FFFFFF"/>
                </a:solidFill>
                <a:latin typeface="Libre Baskerville Bold"/>
              </a:rPr>
              <a:t> </a:t>
            </a:r>
            <a:r>
              <a:rPr lang="id-ID" sz="6600" dirty="0" err="1">
                <a:ln w="28575">
                  <a:solidFill>
                    <a:schemeClr val="tx1"/>
                  </a:solidFill>
                </a:ln>
                <a:solidFill>
                  <a:srgbClr val="FFFFFF"/>
                </a:solidFill>
                <a:latin typeface="Libre Baskerville Bold"/>
              </a:rPr>
              <a:t>now</a:t>
            </a:r>
            <a:endParaRPr lang="en-US" sz="6600" dirty="0">
              <a:ln w="28575">
                <a:solidFill>
                  <a:schemeClr val="tx1"/>
                </a:solidFill>
              </a:ln>
              <a:solidFill>
                <a:srgbClr val="FFFFFF"/>
              </a:solidFill>
              <a:latin typeface="Libre Baskerville Bold"/>
            </a:endParaRPr>
          </a:p>
        </p:txBody>
      </p:sp>
    </p:spTree>
    <p:extLst>
      <p:ext uri="{BB962C8B-B14F-4D97-AF65-F5344CB8AC3E}">
        <p14:creationId xmlns:p14="http://schemas.microsoft.com/office/powerpoint/2010/main" val="2654689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F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63282" y="3487421"/>
            <a:ext cx="16561436" cy="30469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/>
            <a:r>
              <a:rPr lang="id-ID" sz="6600" dirty="0">
                <a:ln w="28575">
                  <a:solidFill>
                    <a:schemeClr val="tx1"/>
                  </a:solidFill>
                </a:ln>
                <a:solidFill>
                  <a:srgbClr val="FFFFFF"/>
                </a:solidFill>
                <a:latin typeface="Libre Baskerville Bold"/>
              </a:rPr>
              <a:t>I </a:t>
            </a:r>
            <a:r>
              <a:rPr lang="id-ID" sz="6600" dirty="0" err="1">
                <a:ln w="28575">
                  <a:solidFill>
                    <a:schemeClr val="tx1"/>
                  </a:solidFill>
                </a:ln>
                <a:solidFill>
                  <a:srgbClr val="FFFFFF"/>
                </a:solidFill>
                <a:latin typeface="Libre Baskerville Bold"/>
              </a:rPr>
              <a:t>give</a:t>
            </a:r>
            <a:r>
              <a:rPr lang="id-ID" sz="6600" dirty="0">
                <a:ln w="28575">
                  <a:solidFill>
                    <a:schemeClr val="tx1"/>
                  </a:solidFill>
                </a:ln>
                <a:solidFill>
                  <a:srgbClr val="FFFFFF"/>
                </a:solidFill>
                <a:latin typeface="Libre Baskerville Bold"/>
              </a:rPr>
              <a:t> </a:t>
            </a:r>
            <a:r>
              <a:rPr lang="id-ID" sz="6600" dirty="0" err="1">
                <a:ln w="28575">
                  <a:solidFill>
                    <a:schemeClr val="tx1"/>
                  </a:solidFill>
                </a:ln>
                <a:solidFill>
                  <a:srgbClr val="FFFFFF"/>
                </a:solidFill>
                <a:latin typeface="Libre Baskerville Bold"/>
              </a:rPr>
              <a:t>you</a:t>
            </a:r>
            <a:r>
              <a:rPr lang="id-ID" sz="6600" dirty="0">
                <a:ln w="28575">
                  <a:solidFill>
                    <a:schemeClr val="tx1"/>
                  </a:solidFill>
                </a:ln>
                <a:solidFill>
                  <a:srgbClr val="FFFFFF"/>
                </a:solidFill>
                <a:latin typeface="Libre Baskerville Bold"/>
              </a:rPr>
              <a:t> </a:t>
            </a:r>
            <a:r>
              <a:rPr lang="id-ID" sz="6600" dirty="0" err="1">
                <a:ln w="28575">
                  <a:solidFill>
                    <a:schemeClr val="tx1"/>
                  </a:solidFill>
                </a:ln>
                <a:solidFill>
                  <a:srgbClr val="FFFFFF"/>
                </a:solidFill>
                <a:latin typeface="Libre Baskerville Bold"/>
              </a:rPr>
              <a:t>everything</a:t>
            </a:r>
            <a:r>
              <a:rPr lang="id-ID" sz="6600" dirty="0">
                <a:ln w="28575">
                  <a:solidFill>
                    <a:schemeClr val="tx1"/>
                  </a:solidFill>
                </a:ln>
                <a:solidFill>
                  <a:srgbClr val="FFFFFF"/>
                </a:solidFill>
                <a:latin typeface="Libre Baskerville Bold"/>
              </a:rPr>
              <a:t>, </a:t>
            </a:r>
            <a:endParaRPr lang="en-US" sz="6600" dirty="0">
              <a:ln w="28575">
                <a:solidFill>
                  <a:schemeClr val="tx1"/>
                </a:solidFill>
              </a:ln>
              <a:solidFill>
                <a:srgbClr val="FFFFFF"/>
              </a:solidFill>
              <a:latin typeface="Libre Baskerville Bold"/>
            </a:endParaRPr>
          </a:p>
          <a:p>
            <a:pPr algn="ctr"/>
            <a:r>
              <a:rPr lang="id-ID" sz="6600" dirty="0" err="1">
                <a:ln w="28575">
                  <a:solidFill>
                    <a:schemeClr val="tx1"/>
                  </a:solidFill>
                </a:ln>
                <a:solidFill>
                  <a:srgbClr val="FFFFFF"/>
                </a:solidFill>
                <a:latin typeface="Libre Baskerville Bold"/>
              </a:rPr>
              <a:t>Your</a:t>
            </a:r>
            <a:r>
              <a:rPr lang="id-ID" sz="6600" dirty="0">
                <a:ln w="28575">
                  <a:solidFill>
                    <a:schemeClr val="tx1"/>
                  </a:solidFill>
                </a:ln>
                <a:solidFill>
                  <a:srgbClr val="FFFFFF"/>
                </a:solidFill>
                <a:latin typeface="Libre Baskerville Bold"/>
              </a:rPr>
              <a:t> </a:t>
            </a:r>
            <a:r>
              <a:rPr lang="id-ID" sz="6600" dirty="0" err="1">
                <a:ln w="28575">
                  <a:solidFill>
                    <a:schemeClr val="tx1"/>
                  </a:solidFill>
                </a:ln>
                <a:solidFill>
                  <a:srgbClr val="FFFFFF"/>
                </a:solidFill>
                <a:latin typeface="Libre Baskerville Bold"/>
              </a:rPr>
              <a:t>goodness</a:t>
            </a:r>
            <a:r>
              <a:rPr lang="id-ID" sz="6600" dirty="0">
                <a:ln w="28575">
                  <a:solidFill>
                    <a:schemeClr val="tx1"/>
                  </a:solidFill>
                </a:ln>
                <a:solidFill>
                  <a:srgbClr val="FFFFFF"/>
                </a:solidFill>
                <a:latin typeface="Libre Baskerville Bold"/>
              </a:rPr>
              <a:t> </a:t>
            </a:r>
            <a:r>
              <a:rPr lang="id-ID" sz="6600" dirty="0" err="1">
                <a:ln w="28575">
                  <a:solidFill>
                    <a:schemeClr val="tx1"/>
                  </a:solidFill>
                </a:ln>
                <a:solidFill>
                  <a:srgbClr val="FFFFFF"/>
                </a:solidFill>
                <a:latin typeface="Libre Baskerville Bold"/>
              </a:rPr>
              <a:t>is</a:t>
            </a:r>
            <a:r>
              <a:rPr lang="id-ID" sz="6600" dirty="0">
                <a:ln w="28575">
                  <a:solidFill>
                    <a:schemeClr val="tx1"/>
                  </a:solidFill>
                </a:ln>
                <a:solidFill>
                  <a:srgbClr val="FFFFFF"/>
                </a:solidFill>
                <a:latin typeface="Libre Baskerville Bold"/>
              </a:rPr>
              <a:t> </a:t>
            </a:r>
            <a:r>
              <a:rPr lang="id-ID" sz="6600" dirty="0" err="1">
                <a:ln w="28575">
                  <a:solidFill>
                    <a:schemeClr val="tx1"/>
                  </a:solidFill>
                </a:ln>
                <a:solidFill>
                  <a:srgbClr val="FFFFFF"/>
                </a:solidFill>
                <a:latin typeface="Libre Baskerville Bold"/>
              </a:rPr>
              <a:t>running</a:t>
            </a:r>
            <a:r>
              <a:rPr lang="id-ID" sz="6600" dirty="0">
                <a:ln w="28575">
                  <a:solidFill>
                    <a:schemeClr val="tx1"/>
                  </a:solidFill>
                </a:ln>
                <a:solidFill>
                  <a:srgbClr val="FFFFFF"/>
                </a:solidFill>
                <a:latin typeface="Libre Baskerville Bold"/>
              </a:rPr>
              <a:t> </a:t>
            </a:r>
            <a:r>
              <a:rPr lang="id-ID" sz="6600" dirty="0" err="1">
                <a:ln w="28575">
                  <a:solidFill>
                    <a:schemeClr val="tx1"/>
                  </a:solidFill>
                </a:ln>
                <a:solidFill>
                  <a:srgbClr val="FFFFFF"/>
                </a:solidFill>
                <a:latin typeface="Libre Baskerville Bold"/>
              </a:rPr>
              <a:t>after</a:t>
            </a:r>
            <a:r>
              <a:rPr lang="id-ID" sz="6600" dirty="0">
                <a:ln w="28575">
                  <a:solidFill>
                    <a:schemeClr val="tx1"/>
                  </a:solidFill>
                </a:ln>
                <a:solidFill>
                  <a:srgbClr val="FFFFFF"/>
                </a:solidFill>
                <a:latin typeface="Libre Baskerville Bold"/>
              </a:rPr>
              <a:t>, </a:t>
            </a:r>
            <a:r>
              <a:rPr lang="id-ID" sz="6600" dirty="0" err="1">
                <a:ln w="28575">
                  <a:solidFill>
                    <a:schemeClr val="tx1"/>
                  </a:solidFill>
                </a:ln>
                <a:solidFill>
                  <a:srgbClr val="FFFFFF"/>
                </a:solidFill>
                <a:latin typeface="Libre Baskerville Bold"/>
              </a:rPr>
              <a:t>it</a:t>
            </a:r>
            <a:r>
              <a:rPr lang="id-ID" sz="6600" dirty="0">
                <a:ln w="28575">
                  <a:solidFill>
                    <a:schemeClr val="tx1"/>
                  </a:solidFill>
                </a:ln>
                <a:solidFill>
                  <a:srgbClr val="FFFFFF"/>
                </a:solidFill>
                <a:latin typeface="Libre Baskerville Bold"/>
              </a:rPr>
              <a:t> </a:t>
            </a:r>
            <a:r>
              <a:rPr lang="id-ID" sz="6600" dirty="0" err="1">
                <a:ln w="28575">
                  <a:solidFill>
                    <a:schemeClr val="tx1"/>
                  </a:solidFill>
                </a:ln>
                <a:solidFill>
                  <a:srgbClr val="FFFFFF"/>
                </a:solidFill>
                <a:latin typeface="Libre Baskerville Bold"/>
              </a:rPr>
              <a:t>keeps</a:t>
            </a:r>
            <a:r>
              <a:rPr lang="id-ID" sz="6600" dirty="0">
                <a:ln w="28575">
                  <a:solidFill>
                    <a:schemeClr val="tx1"/>
                  </a:solidFill>
                </a:ln>
                <a:solidFill>
                  <a:srgbClr val="FFFFFF"/>
                </a:solidFill>
                <a:latin typeface="Libre Baskerville Bold"/>
              </a:rPr>
              <a:t> </a:t>
            </a:r>
            <a:r>
              <a:rPr lang="id-ID" sz="6600" dirty="0" err="1">
                <a:ln w="28575">
                  <a:solidFill>
                    <a:schemeClr val="tx1"/>
                  </a:solidFill>
                </a:ln>
                <a:solidFill>
                  <a:srgbClr val="FFFFFF"/>
                </a:solidFill>
                <a:latin typeface="Libre Baskerville Bold"/>
              </a:rPr>
              <a:t>running</a:t>
            </a:r>
            <a:r>
              <a:rPr lang="id-ID" sz="6600" dirty="0">
                <a:ln w="28575">
                  <a:solidFill>
                    <a:schemeClr val="tx1"/>
                  </a:solidFill>
                </a:ln>
                <a:solidFill>
                  <a:srgbClr val="FFFFFF"/>
                </a:solidFill>
                <a:latin typeface="Libre Baskerville Bold"/>
              </a:rPr>
              <a:t> </a:t>
            </a:r>
            <a:r>
              <a:rPr lang="id-ID" sz="6600" dirty="0" err="1">
                <a:ln w="28575">
                  <a:solidFill>
                    <a:schemeClr val="tx1"/>
                  </a:solidFill>
                </a:ln>
                <a:solidFill>
                  <a:srgbClr val="FFFFFF"/>
                </a:solidFill>
                <a:latin typeface="Libre Baskerville Bold"/>
              </a:rPr>
              <a:t>after</a:t>
            </a:r>
            <a:r>
              <a:rPr lang="id-ID" sz="6600" dirty="0">
                <a:ln w="28575">
                  <a:solidFill>
                    <a:schemeClr val="tx1"/>
                  </a:solidFill>
                </a:ln>
                <a:solidFill>
                  <a:srgbClr val="FFFFFF"/>
                </a:solidFill>
                <a:latin typeface="Libre Baskerville Bold"/>
              </a:rPr>
              <a:t> </a:t>
            </a:r>
            <a:r>
              <a:rPr lang="id-ID" sz="6600" dirty="0" err="1">
                <a:ln w="28575">
                  <a:solidFill>
                    <a:schemeClr val="tx1"/>
                  </a:solidFill>
                </a:ln>
                <a:solidFill>
                  <a:srgbClr val="FFFFFF"/>
                </a:solidFill>
                <a:latin typeface="Libre Baskerville Bold"/>
              </a:rPr>
              <a:t>me</a:t>
            </a:r>
            <a:endParaRPr lang="en-US" sz="6600" dirty="0">
              <a:ln w="28575">
                <a:solidFill>
                  <a:schemeClr val="tx1"/>
                </a:solidFill>
              </a:ln>
              <a:solidFill>
                <a:srgbClr val="FFFFFF"/>
              </a:solidFill>
              <a:latin typeface="Libre Baskerville Bold"/>
            </a:endParaRPr>
          </a:p>
        </p:txBody>
      </p:sp>
    </p:spTree>
    <p:extLst>
      <p:ext uri="{BB962C8B-B14F-4D97-AF65-F5344CB8AC3E}">
        <p14:creationId xmlns:p14="http://schemas.microsoft.com/office/powerpoint/2010/main" val="1742482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F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63282" y="3487421"/>
            <a:ext cx="16561436" cy="16619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/>
            <a:r>
              <a:rPr lang="id-ID" sz="5400" dirty="0">
                <a:ln w="28575">
                  <a:solidFill>
                    <a:schemeClr val="tx1"/>
                  </a:solidFill>
                </a:ln>
                <a:solidFill>
                  <a:srgbClr val="FFFFFF"/>
                </a:solidFill>
                <a:latin typeface="Libre Baskerville Bold"/>
              </a:rPr>
              <a:t>All </a:t>
            </a:r>
            <a:r>
              <a:rPr lang="id-ID" sz="5400" dirty="0" err="1">
                <a:ln w="28575">
                  <a:solidFill>
                    <a:schemeClr val="tx1"/>
                  </a:solidFill>
                </a:ln>
                <a:solidFill>
                  <a:srgbClr val="FFFFFF"/>
                </a:solidFill>
                <a:latin typeface="Libre Baskerville Bold"/>
              </a:rPr>
              <a:t>my</a:t>
            </a:r>
            <a:r>
              <a:rPr lang="id-ID" sz="5400" dirty="0">
                <a:ln w="28575">
                  <a:solidFill>
                    <a:schemeClr val="tx1"/>
                  </a:solidFill>
                </a:ln>
                <a:solidFill>
                  <a:srgbClr val="FFFFFF"/>
                </a:solidFill>
                <a:latin typeface="Libre Baskerville Bold"/>
              </a:rPr>
              <a:t> </a:t>
            </a:r>
            <a:r>
              <a:rPr lang="id-ID" sz="5400" dirty="0" err="1">
                <a:ln w="28575">
                  <a:solidFill>
                    <a:schemeClr val="tx1"/>
                  </a:solidFill>
                </a:ln>
                <a:solidFill>
                  <a:srgbClr val="FFFFFF"/>
                </a:solidFill>
                <a:latin typeface="Libre Baskerville Bold"/>
              </a:rPr>
              <a:t>days</a:t>
            </a:r>
            <a:r>
              <a:rPr lang="id-ID" sz="5400" dirty="0">
                <a:ln w="28575">
                  <a:solidFill>
                    <a:schemeClr val="tx1"/>
                  </a:solidFill>
                </a:ln>
                <a:solidFill>
                  <a:srgbClr val="FFFFFF"/>
                </a:solidFill>
                <a:latin typeface="Libre Baskerville Bold"/>
              </a:rPr>
              <a:t>, </a:t>
            </a:r>
            <a:r>
              <a:rPr lang="id-ID" sz="5400" dirty="0" err="1">
                <a:ln w="28575">
                  <a:solidFill>
                    <a:schemeClr val="tx1"/>
                  </a:solidFill>
                </a:ln>
                <a:solidFill>
                  <a:srgbClr val="FFFFFF"/>
                </a:solidFill>
                <a:latin typeface="Libre Baskerville Bold"/>
              </a:rPr>
              <a:t>I’ve</a:t>
            </a:r>
            <a:r>
              <a:rPr lang="id-ID" sz="5400" dirty="0">
                <a:ln w="28575">
                  <a:solidFill>
                    <a:schemeClr val="tx1"/>
                  </a:solidFill>
                </a:ln>
                <a:solidFill>
                  <a:srgbClr val="FFFFFF"/>
                </a:solidFill>
                <a:latin typeface="Libre Baskerville Bold"/>
              </a:rPr>
              <a:t> </a:t>
            </a:r>
            <a:r>
              <a:rPr lang="id-ID" sz="5400" dirty="0" err="1">
                <a:ln w="28575">
                  <a:solidFill>
                    <a:schemeClr val="tx1"/>
                  </a:solidFill>
                </a:ln>
                <a:solidFill>
                  <a:srgbClr val="FFFFFF"/>
                </a:solidFill>
                <a:latin typeface="Libre Baskerville Bold"/>
              </a:rPr>
              <a:t>been</a:t>
            </a:r>
            <a:r>
              <a:rPr lang="id-ID" sz="5400" dirty="0">
                <a:ln w="28575">
                  <a:solidFill>
                    <a:schemeClr val="tx1"/>
                  </a:solidFill>
                </a:ln>
                <a:solidFill>
                  <a:srgbClr val="FFFFFF"/>
                </a:solidFill>
                <a:latin typeface="Libre Baskerville Bold"/>
              </a:rPr>
              <a:t> </a:t>
            </a:r>
            <a:r>
              <a:rPr lang="id-ID" sz="5400" dirty="0" err="1">
                <a:ln w="28575">
                  <a:solidFill>
                    <a:schemeClr val="tx1"/>
                  </a:solidFill>
                </a:ln>
                <a:solidFill>
                  <a:srgbClr val="FFFFFF"/>
                </a:solidFill>
                <a:latin typeface="Libre Baskerville Bold"/>
              </a:rPr>
              <a:t>held</a:t>
            </a:r>
            <a:r>
              <a:rPr lang="id-ID" sz="5400" dirty="0">
                <a:ln w="28575">
                  <a:solidFill>
                    <a:schemeClr val="tx1"/>
                  </a:solidFill>
                </a:ln>
                <a:solidFill>
                  <a:srgbClr val="FFFFFF"/>
                </a:solidFill>
                <a:latin typeface="Libre Baskerville Bold"/>
              </a:rPr>
              <a:t> in </a:t>
            </a:r>
            <a:r>
              <a:rPr lang="id-ID" sz="5400" dirty="0" err="1">
                <a:ln w="28575">
                  <a:solidFill>
                    <a:schemeClr val="tx1"/>
                  </a:solidFill>
                </a:ln>
                <a:solidFill>
                  <a:srgbClr val="FFFFFF"/>
                </a:solidFill>
                <a:latin typeface="Libre Baskerville Bold"/>
              </a:rPr>
              <a:t>Your</a:t>
            </a:r>
            <a:r>
              <a:rPr lang="id-ID" sz="5400" dirty="0">
                <a:ln w="28575">
                  <a:solidFill>
                    <a:schemeClr val="tx1"/>
                  </a:solidFill>
                </a:ln>
                <a:solidFill>
                  <a:srgbClr val="FFFFFF"/>
                </a:solidFill>
                <a:latin typeface="Libre Baskerville Bold"/>
              </a:rPr>
              <a:t> </a:t>
            </a:r>
            <a:r>
              <a:rPr lang="id-ID" sz="5400" dirty="0" err="1">
                <a:ln w="28575">
                  <a:solidFill>
                    <a:schemeClr val="tx1"/>
                  </a:solidFill>
                </a:ln>
                <a:solidFill>
                  <a:srgbClr val="FFFFFF"/>
                </a:solidFill>
                <a:latin typeface="Libre Baskerville Bold"/>
              </a:rPr>
              <a:t>hands</a:t>
            </a:r>
            <a:r>
              <a:rPr lang="id-ID" sz="5400" dirty="0">
                <a:ln w="28575">
                  <a:solidFill>
                    <a:schemeClr val="tx1"/>
                  </a:solidFill>
                </a:ln>
                <a:solidFill>
                  <a:srgbClr val="FFFFFF"/>
                </a:solidFill>
                <a:latin typeface="Libre Baskerville Bold"/>
              </a:rPr>
              <a:t> </a:t>
            </a:r>
            <a:endParaRPr lang="en-US" sz="5400" dirty="0">
              <a:ln w="28575">
                <a:solidFill>
                  <a:schemeClr val="tx1"/>
                </a:solidFill>
              </a:ln>
              <a:solidFill>
                <a:srgbClr val="FFFFFF"/>
              </a:solidFill>
              <a:latin typeface="Libre Baskerville Bold"/>
            </a:endParaRPr>
          </a:p>
          <a:p>
            <a:pPr algn="ctr"/>
            <a:r>
              <a:rPr lang="id-ID" sz="5400" dirty="0" err="1">
                <a:ln w="28575">
                  <a:solidFill>
                    <a:schemeClr val="tx1"/>
                  </a:solidFill>
                </a:ln>
                <a:solidFill>
                  <a:srgbClr val="FFFFFF"/>
                </a:solidFill>
                <a:latin typeface="Libre Baskerville Bold"/>
              </a:rPr>
              <a:t>From</a:t>
            </a:r>
            <a:r>
              <a:rPr lang="id-ID" sz="5400" dirty="0">
                <a:ln w="28575">
                  <a:solidFill>
                    <a:schemeClr val="tx1"/>
                  </a:solidFill>
                </a:ln>
                <a:solidFill>
                  <a:srgbClr val="FFFFFF"/>
                </a:solidFill>
                <a:latin typeface="Libre Baskerville Bold"/>
              </a:rPr>
              <a:t> </a:t>
            </a:r>
            <a:r>
              <a:rPr lang="id-ID" sz="5400" dirty="0" err="1">
                <a:ln w="28575">
                  <a:solidFill>
                    <a:schemeClr val="tx1"/>
                  </a:solidFill>
                </a:ln>
                <a:solidFill>
                  <a:srgbClr val="FFFFFF"/>
                </a:solidFill>
                <a:latin typeface="Libre Baskerville Bold"/>
              </a:rPr>
              <a:t>the</a:t>
            </a:r>
            <a:r>
              <a:rPr lang="id-ID" sz="5400" dirty="0">
                <a:ln w="28575">
                  <a:solidFill>
                    <a:schemeClr val="tx1"/>
                  </a:solidFill>
                </a:ln>
                <a:solidFill>
                  <a:srgbClr val="FFFFFF"/>
                </a:solidFill>
                <a:latin typeface="Libre Baskerville Bold"/>
              </a:rPr>
              <a:t> </a:t>
            </a:r>
            <a:r>
              <a:rPr lang="id-ID" sz="5400" dirty="0" err="1">
                <a:ln w="28575">
                  <a:solidFill>
                    <a:schemeClr val="tx1"/>
                  </a:solidFill>
                </a:ln>
                <a:solidFill>
                  <a:srgbClr val="FFFFFF"/>
                </a:solidFill>
                <a:latin typeface="Libre Baskerville Bold"/>
              </a:rPr>
              <a:t>moment</a:t>
            </a:r>
            <a:r>
              <a:rPr lang="id-ID" sz="5400" dirty="0">
                <a:ln w="28575">
                  <a:solidFill>
                    <a:schemeClr val="tx1"/>
                  </a:solidFill>
                </a:ln>
                <a:solidFill>
                  <a:srgbClr val="FFFFFF"/>
                </a:solidFill>
                <a:latin typeface="Libre Baskerville Bold"/>
              </a:rPr>
              <a:t> </a:t>
            </a:r>
            <a:r>
              <a:rPr lang="id-ID" sz="5400" dirty="0" err="1">
                <a:ln w="28575">
                  <a:solidFill>
                    <a:schemeClr val="tx1"/>
                  </a:solidFill>
                </a:ln>
                <a:solidFill>
                  <a:srgbClr val="FFFFFF"/>
                </a:solidFill>
                <a:latin typeface="Libre Baskerville Bold"/>
              </a:rPr>
              <a:t>that</a:t>
            </a:r>
            <a:r>
              <a:rPr lang="id-ID" sz="5400" dirty="0">
                <a:ln w="28575">
                  <a:solidFill>
                    <a:schemeClr val="tx1"/>
                  </a:solidFill>
                </a:ln>
                <a:solidFill>
                  <a:srgbClr val="FFFFFF"/>
                </a:solidFill>
                <a:latin typeface="Libre Baskerville Bold"/>
              </a:rPr>
              <a:t> I </a:t>
            </a:r>
            <a:r>
              <a:rPr lang="id-ID" sz="5400" dirty="0" err="1">
                <a:ln w="28575">
                  <a:solidFill>
                    <a:schemeClr val="tx1"/>
                  </a:solidFill>
                </a:ln>
                <a:solidFill>
                  <a:srgbClr val="FFFFFF"/>
                </a:solidFill>
                <a:latin typeface="Libre Baskerville Bold"/>
              </a:rPr>
              <a:t>wake</a:t>
            </a:r>
            <a:r>
              <a:rPr lang="id-ID" sz="5400" dirty="0">
                <a:ln w="28575">
                  <a:solidFill>
                    <a:schemeClr val="tx1"/>
                  </a:solidFill>
                </a:ln>
                <a:solidFill>
                  <a:srgbClr val="FFFFFF"/>
                </a:solidFill>
                <a:latin typeface="Libre Baskerville Bold"/>
              </a:rPr>
              <a:t> </a:t>
            </a:r>
            <a:r>
              <a:rPr lang="id-ID" sz="5400" dirty="0" err="1">
                <a:ln w="28575">
                  <a:solidFill>
                    <a:schemeClr val="tx1"/>
                  </a:solidFill>
                </a:ln>
                <a:solidFill>
                  <a:srgbClr val="FFFFFF"/>
                </a:solidFill>
                <a:latin typeface="Libre Baskerville Bold"/>
              </a:rPr>
              <a:t>up</a:t>
            </a:r>
            <a:endParaRPr lang="en-US" sz="5400" dirty="0">
              <a:ln w="28575">
                <a:solidFill>
                  <a:schemeClr val="tx1"/>
                </a:solidFill>
              </a:ln>
              <a:solidFill>
                <a:srgbClr val="FFFFFF"/>
              </a:solidFill>
              <a:latin typeface="Libre Baskerville Bold"/>
            </a:endParaRPr>
          </a:p>
        </p:txBody>
      </p:sp>
    </p:spTree>
    <p:extLst>
      <p:ext uri="{BB962C8B-B14F-4D97-AF65-F5344CB8AC3E}">
        <p14:creationId xmlns:p14="http://schemas.microsoft.com/office/powerpoint/2010/main" val="164908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F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63282" y="3487421"/>
            <a:ext cx="16561436" cy="2031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/>
            <a:r>
              <a:rPr lang="id-ID" sz="6600" dirty="0">
                <a:ln w="28575">
                  <a:solidFill>
                    <a:schemeClr val="tx1"/>
                  </a:solidFill>
                </a:ln>
                <a:solidFill>
                  <a:srgbClr val="FFFFFF"/>
                </a:solidFill>
                <a:latin typeface="Libre Baskerville Bold"/>
              </a:rPr>
              <a:t>Until I </a:t>
            </a:r>
            <a:r>
              <a:rPr lang="id-ID" sz="6600" dirty="0" err="1">
                <a:ln w="28575">
                  <a:solidFill>
                    <a:schemeClr val="tx1"/>
                  </a:solidFill>
                </a:ln>
                <a:solidFill>
                  <a:srgbClr val="FFFFFF"/>
                </a:solidFill>
                <a:latin typeface="Libre Baskerville Bold"/>
              </a:rPr>
              <a:t>lay</a:t>
            </a:r>
            <a:r>
              <a:rPr lang="id-ID" sz="6600" dirty="0">
                <a:ln w="28575">
                  <a:solidFill>
                    <a:schemeClr val="tx1"/>
                  </a:solidFill>
                </a:ln>
                <a:solidFill>
                  <a:srgbClr val="FFFFFF"/>
                </a:solidFill>
                <a:latin typeface="Libre Baskerville Bold"/>
              </a:rPr>
              <a:t> </a:t>
            </a:r>
            <a:r>
              <a:rPr lang="id-ID" sz="6600" dirty="0" err="1">
                <a:ln w="28575">
                  <a:solidFill>
                    <a:schemeClr val="tx1"/>
                  </a:solidFill>
                </a:ln>
                <a:solidFill>
                  <a:srgbClr val="FFFFFF"/>
                </a:solidFill>
                <a:latin typeface="Libre Baskerville Bold"/>
              </a:rPr>
              <a:t>my</a:t>
            </a:r>
            <a:r>
              <a:rPr lang="id-ID" sz="6600" dirty="0">
                <a:ln w="28575">
                  <a:solidFill>
                    <a:schemeClr val="tx1"/>
                  </a:solidFill>
                </a:ln>
                <a:solidFill>
                  <a:srgbClr val="FFFFFF"/>
                </a:solidFill>
                <a:latin typeface="Libre Baskerville Bold"/>
              </a:rPr>
              <a:t> </a:t>
            </a:r>
            <a:r>
              <a:rPr lang="id-ID" sz="6600" dirty="0" err="1">
                <a:ln w="28575">
                  <a:solidFill>
                    <a:schemeClr val="tx1"/>
                  </a:solidFill>
                </a:ln>
                <a:solidFill>
                  <a:srgbClr val="FFFFFF"/>
                </a:solidFill>
                <a:latin typeface="Libre Baskerville Bold"/>
              </a:rPr>
              <a:t>head</a:t>
            </a:r>
            <a:endParaRPr lang="en-US" sz="6600" dirty="0">
              <a:ln w="28575">
                <a:solidFill>
                  <a:schemeClr val="tx1"/>
                </a:solidFill>
              </a:ln>
              <a:solidFill>
                <a:srgbClr val="FFFFFF"/>
              </a:solidFill>
              <a:latin typeface="Libre Baskerville Bold"/>
            </a:endParaRPr>
          </a:p>
          <a:p>
            <a:pPr algn="ctr"/>
            <a:r>
              <a:rPr lang="id-ID" sz="6600" dirty="0">
                <a:ln w="28575">
                  <a:solidFill>
                    <a:schemeClr val="tx1"/>
                  </a:solidFill>
                </a:ln>
                <a:solidFill>
                  <a:srgbClr val="FFFFFF"/>
                </a:solidFill>
                <a:latin typeface="Libre Baskerville Bold"/>
              </a:rPr>
              <a:t>Oh, I </a:t>
            </a:r>
            <a:r>
              <a:rPr lang="id-ID" sz="6600" dirty="0" err="1">
                <a:ln w="28575">
                  <a:solidFill>
                    <a:schemeClr val="tx1"/>
                  </a:solidFill>
                </a:ln>
                <a:solidFill>
                  <a:srgbClr val="FFFFFF"/>
                </a:solidFill>
                <a:latin typeface="Libre Baskerville Bold"/>
              </a:rPr>
              <a:t>will</a:t>
            </a:r>
            <a:r>
              <a:rPr lang="id-ID" sz="6600" dirty="0">
                <a:ln w="28575">
                  <a:solidFill>
                    <a:schemeClr val="tx1"/>
                  </a:solidFill>
                </a:ln>
                <a:solidFill>
                  <a:srgbClr val="FFFFFF"/>
                </a:solidFill>
                <a:latin typeface="Libre Baskerville Bold"/>
              </a:rPr>
              <a:t> sing </a:t>
            </a:r>
            <a:r>
              <a:rPr lang="id-ID" sz="6600" dirty="0" err="1">
                <a:ln w="28575">
                  <a:solidFill>
                    <a:schemeClr val="tx1"/>
                  </a:solidFill>
                </a:ln>
                <a:solidFill>
                  <a:srgbClr val="FFFFFF"/>
                </a:solidFill>
                <a:latin typeface="Libre Baskerville Bold"/>
              </a:rPr>
              <a:t>of</a:t>
            </a:r>
            <a:r>
              <a:rPr lang="id-ID" sz="6600" dirty="0">
                <a:ln w="28575">
                  <a:solidFill>
                    <a:schemeClr val="tx1"/>
                  </a:solidFill>
                </a:ln>
                <a:solidFill>
                  <a:srgbClr val="FFFFFF"/>
                </a:solidFill>
                <a:latin typeface="Libre Baskerville Bold"/>
              </a:rPr>
              <a:t> </a:t>
            </a:r>
            <a:r>
              <a:rPr lang="id-ID" sz="6600" dirty="0" err="1">
                <a:ln w="28575">
                  <a:solidFill>
                    <a:schemeClr val="tx1"/>
                  </a:solidFill>
                </a:ln>
                <a:solidFill>
                  <a:srgbClr val="FFFFFF"/>
                </a:solidFill>
                <a:latin typeface="Libre Baskerville Bold"/>
              </a:rPr>
              <a:t>the</a:t>
            </a:r>
            <a:r>
              <a:rPr lang="id-ID" sz="6600" dirty="0">
                <a:ln w="28575">
                  <a:solidFill>
                    <a:schemeClr val="tx1"/>
                  </a:solidFill>
                </a:ln>
                <a:solidFill>
                  <a:srgbClr val="FFFFFF"/>
                </a:solidFill>
                <a:latin typeface="Libre Baskerville Bold"/>
              </a:rPr>
              <a:t> </a:t>
            </a:r>
            <a:r>
              <a:rPr lang="id-ID" sz="6600" dirty="0" err="1">
                <a:ln w="28575">
                  <a:solidFill>
                    <a:schemeClr val="tx1"/>
                  </a:solidFill>
                </a:ln>
                <a:solidFill>
                  <a:srgbClr val="FFFFFF"/>
                </a:solidFill>
                <a:latin typeface="Libre Baskerville Bold"/>
              </a:rPr>
              <a:t>goodness</a:t>
            </a:r>
            <a:r>
              <a:rPr lang="id-ID" sz="6600" dirty="0">
                <a:ln w="28575">
                  <a:solidFill>
                    <a:schemeClr val="tx1"/>
                  </a:solidFill>
                </a:ln>
                <a:solidFill>
                  <a:srgbClr val="FFFFFF"/>
                </a:solidFill>
                <a:latin typeface="Libre Baskerville Bold"/>
              </a:rPr>
              <a:t> </a:t>
            </a:r>
            <a:r>
              <a:rPr lang="id-ID" sz="6600" dirty="0" err="1">
                <a:ln w="28575">
                  <a:solidFill>
                    <a:schemeClr val="tx1"/>
                  </a:solidFill>
                </a:ln>
                <a:solidFill>
                  <a:srgbClr val="FFFFFF"/>
                </a:solidFill>
                <a:latin typeface="Libre Baskerville Bold"/>
              </a:rPr>
              <a:t>of</a:t>
            </a:r>
            <a:r>
              <a:rPr lang="id-ID" sz="6600" dirty="0">
                <a:ln w="28575">
                  <a:solidFill>
                    <a:schemeClr val="tx1"/>
                  </a:solidFill>
                </a:ln>
                <a:solidFill>
                  <a:srgbClr val="FFFFFF"/>
                </a:solidFill>
                <a:latin typeface="Libre Baskerville Bold"/>
              </a:rPr>
              <a:t> </a:t>
            </a:r>
            <a:r>
              <a:rPr lang="id-ID" sz="6600" dirty="0" err="1">
                <a:ln w="28575">
                  <a:solidFill>
                    <a:schemeClr val="tx1"/>
                  </a:solidFill>
                </a:ln>
                <a:solidFill>
                  <a:srgbClr val="FFFFFF"/>
                </a:solidFill>
                <a:latin typeface="Libre Baskerville Bold"/>
              </a:rPr>
              <a:t>God</a:t>
            </a:r>
            <a:endParaRPr lang="en-US" sz="6600" dirty="0">
              <a:ln w="28575">
                <a:solidFill>
                  <a:schemeClr val="tx1"/>
                </a:solidFill>
              </a:ln>
              <a:solidFill>
                <a:srgbClr val="FFFFFF"/>
              </a:solidFill>
              <a:latin typeface="Libre Baskerville Bold"/>
            </a:endParaRPr>
          </a:p>
        </p:txBody>
      </p:sp>
    </p:spTree>
    <p:extLst>
      <p:ext uri="{BB962C8B-B14F-4D97-AF65-F5344CB8AC3E}">
        <p14:creationId xmlns:p14="http://schemas.microsoft.com/office/powerpoint/2010/main" val="2806902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F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63282" y="3487421"/>
            <a:ext cx="16561436" cy="40626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/>
            <a:r>
              <a:rPr lang="id-ID" sz="6600" dirty="0">
                <a:ln w="28575">
                  <a:solidFill>
                    <a:schemeClr val="tx1"/>
                  </a:solidFill>
                </a:ln>
                <a:solidFill>
                  <a:srgbClr val="FFFFFF"/>
                </a:solidFill>
                <a:latin typeface="Libre Baskerville Bold"/>
              </a:rPr>
              <a:t>‘</a:t>
            </a:r>
            <a:r>
              <a:rPr lang="id-ID" sz="6600" dirty="0" err="1">
                <a:ln w="28575">
                  <a:solidFill>
                    <a:schemeClr val="tx1"/>
                  </a:solidFill>
                </a:ln>
                <a:solidFill>
                  <a:srgbClr val="FFFFFF"/>
                </a:solidFill>
                <a:latin typeface="Libre Baskerville Bold"/>
              </a:rPr>
              <a:t>Cause</a:t>
            </a:r>
            <a:r>
              <a:rPr lang="id-ID" sz="6600" dirty="0">
                <a:ln w="28575">
                  <a:solidFill>
                    <a:schemeClr val="tx1"/>
                  </a:solidFill>
                </a:ln>
                <a:solidFill>
                  <a:srgbClr val="FFFFFF"/>
                </a:solidFill>
                <a:latin typeface="Libre Baskerville Bold"/>
              </a:rPr>
              <a:t> </a:t>
            </a:r>
            <a:r>
              <a:rPr lang="id-ID" sz="6600" dirty="0" err="1">
                <a:ln w="28575">
                  <a:solidFill>
                    <a:schemeClr val="tx1"/>
                  </a:solidFill>
                </a:ln>
                <a:solidFill>
                  <a:srgbClr val="FFFFFF"/>
                </a:solidFill>
                <a:latin typeface="Libre Baskerville Bold"/>
              </a:rPr>
              <a:t>all</a:t>
            </a:r>
            <a:r>
              <a:rPr lang="id-ID" sz="6600" dirty="0">
                <a:ln w="28575">
                  <a:solidFill>
                    <a:schemeClr val="tx1"/>
                  </a:solidFill>
                </a:ln>
                <a:solidFill>
                  <a:srgbClr val="FFFFFF"/>
                </a:solidFill>
                <a:latin typeface="Libre Baskerville Bold"/>
              </a:rPr>
              <a:t> </a:t>
            </a:r>
            <a:r>
              <a:rPr lang="id-ID" sz="6600" dirty="0" err="1">
                <a:ln w="28575">
                  <a:solidFill>
                    <a:schemeClr val="tx1"/>
                  </a:solidFill>
                </a:ln>
                <a:solidFill>
                  <a:srgbClr val="FFFFFF"/>
                </a:solidFill>
                <a:latin typeface="Libre Baskerville Bold"/>
              </a:rPr>
              <a:t>my</a:t>
            </a:r>
            <a:r>
              <a:rPr lang="id-ID" sz="6600" dirty="0">
                <a:ln w="28575">
                  <a:solidFill>
                    <a:schemeClr val="tx1"/>
                  </a:solidFill>
                </a:ln>
                <a:solidFill>
                  <a:srgbClr val="FFFFFF"/>
                </a:solidFill>
                <a:latin typeface="Libre Baskerville Bold"/>
              </a:rPr>
              <a:t> </a:t>
            </a:r>
            <a:r>
              <a:rPr lang="id-ID" sz="6600" dirty="0" err="1">
                <a:ln w="28575">
                  <a:solidFill>
                    <a:schemeClr val="tx1"/>
                  </a:solidFill>
                </a:ln>
                <a:solidFill>
                  <a:srgbClr val="FFFFFF"/>
                </a:solidFill>
                <a:latin typeface="Libre Baskerville Bold"/>
              </a:rPr>
              <a:t>life</a:t>
            </a:r>
            <a:r>
              <a:rPr lang="id-ID" sz="6600" dirty="0">
                <a:ln w="28575">
                  <a:solidFill>
                    <a:schemeClr val="tx1"/>
                  </a:solidFill>
                </a:ln>
                <a:solidFill>
                  <a:srgbClr val="FFFFFF"/>
                </a:solidFill>
                <a:latin typeface="Libre Baskerville Bold"/>
              </a:rPr>
              <a:t> You </a:t>
            </a:r>
            <a:r>
              <a:rPr lang="id-ID" sz="6600" dirty="0" err="1">
                <a:ln w="28575">
                  <a:solidFill>
                    <a:schemeClr val="tx1"/>
                  </a:solidFill>
                </a:ln>
                <a:solidFill>
                  <a:srgbClr val="FFFFFF"/>
                </a:solidFill>
                <a:latin typeface="Libre Baskerville Bold"/>
              </a:rPr>
              <a:t>have</a:t>
            </a:r>
            <a:r>
              <a:rPr lang="id-ID" sz="6600" dirty="0">
                <a:ln w="28575">
                  <a:solidFill>
                    <a:schemeClr val="tx1"/>
                  </a:solidFill>
                </a:ln>
                <a:solidFill>
                  <a:srgbClr val="FFFFFF"/>
                </a:solidFill>
                <a:latin typeface="Libre Baskerville Bold"/>
              </a:rPr>
              <a:t> </a:t>
            </a:r>
            <a:r>
              <a:rPr lang="id-ID" sz="6600" dirty="0" err="1">
                <a:ln w="28575">
                  <a:solidFill>
                    <a:schemeClr val="tx1"/>
                  </a:solidFill>
                </a:ln>
                <a:solidFill>
                  <a:srgbClr val="FFFFFF"/>
                </a:solidFill>
                <a:latin typeface="Libre Baskerville Bold"/>
              </a:rPr>
              <a:t>been</a:t>
            </a:r>
            <a:r>
              <a:rPr lang="id-ID" sz="6600" dirty="0">
                <a:ln w="28575">
                  <a:solidFill>
                    <a:schemeClr val="tx1"/>
                  </a:solidFill>
                </a:ln>
                <a:solidFill>
                  <a:srgbClr val="FFFFFF"/>
                </a:solidFill>
                <a:latin typeface="Libre Baskerville Bold"/>
              </a:rPr>
              <a:t> </a:t>
            </a:r>
            <a:r>
              <a:rPr lang="id-ID" sz="6600" dirty="0" err="1">
                <a:ln w="28575">
                  <a:solidFill>
                    <a:schemeClr val="tx1"/>
                  </a:solidFill>
                </a:ln>
                <a:solidFill>
                  <a:srgbClr val="FFFFFF"/>
                </a:solidFill>
                <a:latin typeface="Libre Baskerville Bold"/>
              </a:rPr>
              <a:t>faithful</a:t>
            </a:r>
            <a:endParaRPr lang="en-US" sz="6600" dirty="0">
              <a:ln w="28575">
                <a:solidFill>
                  <a:schemeClr val="tx1"/>
                </a:solidFill>
              </a:ln>
              <a:solidFill>
                <a:srgbClr val="FFFFFF"/>
              </a:solidFill>
              <a:latin typeface="Libre Baskerville Bold"/>
            </a:endParaRPr>
          </a:p>
          <a:p>
            <a:pPr algn="ctr"/>
            <a:r>
              <a:rPr lang="id-ID" sz="6600" dirty="0" err="1">
                <a:ln w="28575">
                  <a:solidFill>
                    <a:schemeClr val="tx1"/>
                  </a:solidFill>
                </a:ln>
                <a:solidFill>
                  <a:srgbClr val="FFFFFF"/>
                </a:solidFill>
                <a:latin typeface="Libre Baskerville Bold"/>
              </a:rPr>
              <a:t>And</a:t>
            </a:r>
            <a:r>
              <a:rPr lang="id-ID" sz="6600" dirty="0">
                <a:ln w="28575">
                  <a:solidFill>
                    <a:schemeClr val="tx1"/>
                  </a:solidFill>
                </a:ln>
                <a:solidFill>
                  <a:srgbClr val="FFFFFF"/>
                </a:solidFill>
                <a:latin typeface="Libre Baskerville Bold"/>
              </a:rPr>
              <a:t> </a:t>
            </a:r>
            <a:r>
              <a:rPr lang="id-ID" sz="6600" dirty="0" err="1">
                <a:ln w="28575">
                  <a:solidFill>
                    <a:schemeClr val="tx1"/>
                  </a:solidFill>
                </a:ln>
                <a:solidFill>
                  <a:srgbClr val="FFFFFF"/>
                </a:solidFill>
                <a:latin typeface="Libre Baskerville Bold"/>
              </a:rPr>
              <a:t>all</a:t>
            </a:r>
            <a:r>
              <a:rPr lang="id-ID" sz="6600" dirty="0">
                <a:ln w="28575">
                  <a:solidFill>
                    <a:schemeClr val="tx1"/>
                  </a:solidFill>
                </a:ln>
                <a:solidFill>
                  <a:srgbClr val="FFFFFF"/>
                </a:solidFill>
                <a:latin typeface="Libre Baskerville Bold"/>
              </a:rPr>
              <a:t> </a:t>
            </a:r>
            <a:r>
              <a:rPr lang="id-ID" sz="6600" dirty="0" err="1">
                <a:ln w="28575">
                  <a:solidFill>
                    <a:schemeClr val="tx1"/>
                  </a:solidFill>
                </a:ln>
                <a:solidFill>
                  <a:srgbClr val="FFFFFF"/>
                </a:solidFill>
                <a:latin typeface="Libre Baskerville Bold"/>
              </a:rPr>
              <a:t>my</a:t>
            </a:r>
            <a:r>
              <a:rPr lang="id-ID" sz="6600" dirty="0">
                <a:ln w="28575">
                  <a:solidFill>
                    <a:schemeClr val="tx1"/>
                  </a:solidFill>
                </a:ln>
                <a:solidFill>
                  <a:srgbClr val="FFFFFF"/>
                </a:solidFill>
                <a:latin typeface="Libre Baskerville Bold"/>
              </a:rPr>
              <a:t> </a:t>
            </a:r>
            <a:r>
              <a:rPr lang="id-ID" sz="6600" dirty="0" err="1">
                <a:ln w="28575">
                  <a:solidFill>
                    <a:schemeClr val="tx1"/>
                  </a:solidFill>
                </a:ln>
                <a:solidFill>
                  <a:srgbClr val="FFFFFF"/>
                </a:solidFill>
                <a:latin typeface="Libre Baskerville Bold"/>
              </a:rPr>
              <a:t>life</a:t>
            </a:r>
            <a:r>
              <a:rPr lang="id-ID" sz="6600" dirty="0">
                <a:ln w="28575">
                  <a:solidFill>
                    <a:schemeClr val="tx1"/>
                  </a:solidFill>
                </a:ln>
                <a:solidFill>
                  <a:srgbClr val="FFFFFF"/>
                </a:solidFill>
                <a:latin typeface="Libre Baskerville Bold"/>
              </a:rPr>
              <a:t> You </a:t>
            </a:r>
            <a:r>
              <a:rPr lang="id-ID" sz="6600" dirty="0" err="1">
                <a:ln w="28575">
                  <a:solidFill>
                    <a:schemeClr val="tx1"/>
                  </a:solidFill>
                </a:ln>
                <a:solidFill>
                  <a:srgbClr val="FFFFFF"/>
                </a:solidFill>
                <a:latin typeface="Libre Baskerville Bold"/>
              </a:rPr>
              <a:t>have</a:t>
            </a:r>
            <a:r>
              <a:rPr lang="id-ID" sz="6600" dirty="0">
                <a:ln w="28575">
                  <a:solidFill>
                    <a:schemeClr val="tx1"/>
                  </a:solidFill>
                </a:ln>
                <a:solidFill>
                  <a:srgbClr val="FFFFFF"/>
                </a:solidFill>
                <a:latin typeface="Libre Baskerville Bold"/>
              </a:rPr>
              <a:t> </a:t>
            </a:r>
            <a:r>
              <a:rPr lang="id-ID" sz="6600" dirty="0" err="1">
                <a:ln w="28575">
                  <a:solidFill>
                    <a:schemeClr val="tx1"/>
                  </a:solidFill>
                </a:ln>
                <a:solidFill>
                  <a:srgbClr val="FFFFFF"/>
                </a:solidFill>
                <a:latin typeface="Libre Baskerville Bold"/>
              </a:rPr>
              <a:t>been</a:t>
            </a:r>
            <a:r>
              <a:rPr lang="id-ID" sz="6600" dirty="0">
                <a:ln w="28575">
                  <a:solidFill>
                    <a:schemeClr val="tx1"/>
                  </a:solidFill>
                </a:ln>
                <a:solidFill>
                  <a:srgbClr val="FFFFFF"/>
                </a:solidFill>
                <a:latin typeface="Libre Baskerville Bold"/>
              </a:rPr>
              <a:t> </a:t>
            </a:r>
            <a:r>
              <a:rPr lang="id-ID" sz="6600" dirty="0" err="1">
                <a:ln w="28575">
                  <a:solidFill>
                    <a:schemeClr val="tx1"/>
                  </a:solidFill>
                </a:ln>
                <a:solidFill>
                  <a:srgbClr val="FFFFFF"/>
                </a:solidFill>
                <a:latin typeface="Libre Baskerville Bold"/>
              </a:rPr>
              <a:t>so</a:t>
            </a:r>
            <a:r>
              <a:rPr lang="id-ID" sz="6600" dirty="0">
                <a:ln w="28575">
                  <a:solidFill>
                    <a:schemeClr val="tx1"/>
                  </a:solidFill>
                </a:ln>
                <a:solidFill>
                  <a:srgbClr val="FFFFFF"/>
                </a:solidFill>
                <a:latin typeface="Libre Baskerville Bold"/>
              </a:rPr>
              <a:t>, </a:t>
            </a:r>
            <a:r>
              <a:rPr lang="id-ID" sz="6600" dirty="0" err="1">
                <a:ln w="28575">
                  <a:solidFill>
                    <a:schemeClr val="tx1"/>
                  </a:solidFill>
                </a:ln>
                <a:solidFill>
                  <a:srgbClr val="FFFFFF"/>
                </a:solidFill>
                <a:latin typeface="Libre Baskerville Bold"/>
              </a:rPr>
              <a:t>so</a:t>
            </a:r>
            <a:r>
              <a:rPr lang="id-ID" sz="6600" dirty="0">
                <a:ln w="28575">
                  <a:solidFill>
                    <a:schemeClr val="tx1"/>
                  </a:solidFill>
                </a:ln>
                <a:solidFill>
                  <a:srgbClr val="FFFFFF"/>
                </a:solidFill>
                <a:latin typeface="Libre Baskerville Bold"/>
              </a:rPr>
              <a:t> </a:t>
            </a:r>
            <a:r>
              <a:rPr lang="id-ID" sz="6600" dirty="0" err="1">
                <a:ln w="28575">
                  <a:solidFill>
                    <a:schemeClr val="tx1"/>
                  </a:solidFill>
                </a:ln>
                <a:solidFill>
                  <a:srgbClr val="FFFFFF"/>
                </a:solidFill>
                <a:latin typeface="Libre Baskerville Bold"/>
              </a:rPr>
              <a:t>good</a:t>
            </a:r>
            <a:endParaRPr lang="en-US" sz="6600" dirty="0">
              <a:ln w="28575">
                <a:solidFill>
                  <a:schemeClr val="tx1"/>
                </a:solidFill>
              </a:ln>
              <a:solidFill>
                <a:srgbClr val="FFFFFF"/>
              </a:solidFill>
              <a:latin typeface="Libre Baskerville Bold"/>
            </a:endParaRPr>
          </a:p>
        </p:txBody>
      </p:sp>
    </p:spTree>
    <p:extLst>
      <p:ext uri="{BB962C8B-B14F-4D97-AF65-F5344CB8AC3E}">
        <p14:creationId xmlns:p14="http://schemas.microsoft.com/office/powerpoint/2010/main" val="903500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F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63282" y="3487421"/>
            <a:ext cx="16561436" cy="2031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/>
            <a:r>
              <a:rPr lang="id-ID" sz="6600" dirty="0" err="1">
                <a:ln w="28575">
                  <a:solidFill>
                    <a:schemeClr val="tx1"/>
                  </a:solidFill>
                </a:ln>
                <a:solidFill>
                  <a:srgbClr val="FFFFFF"/>
                </a:solidFill>
                <a:latin typeface="Libre Baskerville Bold"/>
              </a:rPr>
              <a:t>With</a:t>
            </a:r>
            <a:r>
              <a:rPr lang="id-ID" sz="6600" dirty="0">
                <a:ln w="28575">
                  <a:solidFill>
                    <a:schemeClr val="tx1"/>
                  </a:solidFill>
                </a:ln>
                <a:solidFill>
                  <a:srgbClr val="FFFFFF"/>
                </a:solidFill>
                <a:latin typeface="Libre Baskerville Bold"/>
              </a:rPr>
              <a:t> </a:t>
            </a:r>
            <a:r>
              <a:rPr lang="id-ID" sz="6600" dirty="0" err="1">
                <a:ln w="28575">
                  <a:solidFill>
                    <a:schemeClr val="tx1"/>
                  </a:solidFill>
                </a:ln>
                <a:solidFill>
                  <a:srgbClr val="FFFFFF"/>
                </a:solidFill>
                <a:latin typeface="Libre Baskerville Bold"/>
              </a:rPr>
              <a:t>every</a:t>
            </a:r>
            <a:r>
              <a:rPr lang="id-ID" sz="6600" dirty="0">
                <a:ln w="28575">
                  <a:solidFill>
                    <a:schemeClr val="tx1"/>
                  </a:solidFill>
                </a:ln>
                <a:solidFill>
                  <a:srgbClr val="FFFFFF"/>
                </a:solidFill>
                <a:latin typeface="Libre Baskerville Bold"/>
              </a:rPr>
              <a:t> </a:t>
            </a:r>
            <a:r>
              <a:rPr lang="id-ID" sz="6600" dirty="0" err="1">
                <a:ln w="28575">
                  <a:solidFill>
                    <a:schemeClr val="tx1"/>
                  </a:solidFill>
                </a:ln>
                <a:solidFill>
                  <a:srgbClr val="FFFFFF"/>
                </a:solidFill>
                <a:latin typeface="Libre Baskerville Bold"/>
              </a:rPr>
              <a:t>breath</a:t>
            </a:r>
            <a:r>
              <a:rPr lang="id-ID" sz="6600" dirty="0">
                <a:ln w="28575">
                  <a:solidFill>
                    <a:schemeClr val="tx1"/>
                  </a:solidFill>
                </a:ln>
                <a:solidFill>
                  <a:srgbClr val="FFFFFF"/>
                </a:solidFill>
                <a:latin typeface="Libre Baskerville Bold"/>
              </a:rPr>
              <a:t> </a:t>
            </a:r>
            <a:r>
              <a:rPr lang="id-ID" sz="6600" dirty="0" err="1">
                <a:ln w="28575">
                  <a:solidFill>
                    <a:schemeClr val="tx1"/>
                  </a:solidFill>
                </a:ln>
                <a:solidFill>
                  <a:srgbClr val="FFFFFF"/>
                </a:solidFill>
                <a:latin typeface="Libre Baskerville Bold"/>
              </a:rPr>
              <a:t>that</a:t>
            </a:r>
            <a:r>
              <a:rPr lang="id-ID" sz="6600" dirty="0">
                <a:ln w="28575">
                  <a:solidFill>
                    <a:schemeClr val="tx1"/>
                  </a:solidFill>
                </a:ln>
                <a:solidFill>
                  <a:srgbClr val="FFFFFF"/>
                </a:solidFill>
                <a:latin typeface="Libre Baskerville Bold"/>
              </a:rPr>
              <a:t> I </a:t>
            </a:r>
            <a:r>
              <a:rPr lang="id-ID" sz="6600" dirty="0" err="1">
                <a:ln w="28575">
                  <a:solidFill>
                    <a:schemeClr val="tx1"/>
                  </a:solidFill>
                </a:ln>
                <a:solidFill>
                  <a:srgbClr val="FFFFFF"/>
                </a:solidFill>
                <a:latin typeface="Libre Baskerville Bold"/>
              </a:rPr>
              <a:t>am</a:t>
            </a:r>
            <a:r>
              <a:rPr lang="id-ID" sz="6600" dirty="0">
                <a:ln w="28575">
                  <a:solidFill>
                    <a:schemeClr val="tx1"/>
                  </a:solidFill>
                </a:ln>
                <a:solidFill>
                  <a:srgbClr val="FFFFFF"/>
                </a:solidFill>
                <a:latin typeface="Libre Baskerville Bold"/>
              </a:rPr>
              <a:t> </a:t>
            </a:r>
            <a:r>
              <a:rPr lang="id-ID" sz="6600" dirty="0" err="1">
                <a:ln w="28575">
                  <a:solidFill>
                    <a:schemeClr val="tx1"/>
                  </a:solidFill>
                </a:ln>
                <a:solidFill>
                  <a:srgbClr val="FFFFFF"/>
                </a:solidFill>
                <a:latin typeface="Libre Baskerville Bold"/>
              </a:rPr>
              <a:t>able</a:t>
            </a:r>
            <a:endParaRPr lang="en-US" sz="6600" dirty="0">
              <a:ln w="28575">
                <a:solidFill>
                  <a:schemeClr val="tx1"/>
                </a:solidFill>
              </a:ln>
              <a:solidFill>
                <a:srgbClr val="FFFFFF"/>
              </a:solidFill>
              <a:latin typeface="Libre Baskerville Bold"/>
            </a:endParaRPr>
          </a:p>
          <a:p>
            <a:pPr algn="ctr"/>
            <a:r>
              <a:rPr lang="id-ID" sz="6600" dirty="0">
                <a:ln w="28575">
                  <a:solidFill>
                    <a:schemeClr val="tx1"/>
                  </a:solidFill>
                </a:ln>
                <a:solidFill>
                  <a:srgbClr val="FFFFFF"/>
                </a:solidFill>
                <a:latin typeface="Libre Baskerville Bold"/>
              </a:rPr>
              <a:t>Oh, I </a:t>
            </a:r>
            <a:r>
              <a:rPr lang="id-ID" sz="6600" dirty="0" err="1">
                <a:ln w="28575">
                  <a:solidFill>
                    <a:schemeClr val="tx1"/>
                  </a:solidFill>
                </a:ln>
                <a:solidFill>
                  <a:srgbClr val="FFFFFF"/>
                </a:solidFill>
                <a:latin typeface="Libre Baskerville Bold"/>
              </a:rPr>
              <a:t>will</a:t>
            </a:r>
            <a:r>
              <a:rPr lang="id-ID" sz="6600" dirty="0">
                <a:ln w="28575">
                  <a:solidFill>
                    <a:schemeClr val="tx1"/>
                  </a:solidFill>
                </a:ln>
                <a:solidFill>
                  <a:srgbClr val="FFFFFF"/>
                </a:solidFill>
                <a:latin typeface="Libre Baskerville Bold"/>
              </a:rPr>
              <a:t> sing </a:t>
            </a:r>
            <a:r>
              <a:rPr lang="id-ID" sz="6600" dirty="0" err="1">
                <a:ln w="28575">
                  <a:solidFill>
                    <a:schemeClr val="tx1"/>
                  </a:solidFill>
                </a:ln>
                <a:solidFill>
                  <a:srgbClr val="FFFFFF"/>
                </a:solidFill>
                <a:latin typeface="Libre Baskerville Bold"/>
              </a:rPr>
              <a:t>of</a:t>
            </a:r>
            <a:r>
              <a:rPr lang="id-ID" sz="6600" dirty="0">
                <a:ln w="28575">
                  <a:solidFill>
                    <a:schemeClr val="tx1"/>
                  </a:solidFill>
                </a:ln>
                <a:solidFill>
                  <a:srgbClr val="FFFFFF"/>
                </a:solidFill>
                <a:latin typeface="Libre Baskerville Bold"/>
              </a:rPr>
              <a:t> </a:t>
            </a:r>
            <a:r>
              <a:rPr lang="id-ID" sz="6600" dirty="0" err="1">
                <a:ln w="28575">
                  <a:solidFill>
                    <a:schemeClr val="tx1"/>
                  </a:solidFill>
                </a:ln>
                <a:solidFill>
                  <a:srgbClr val="FFFFFF"/>
                </a:solidFill>
                <a:latin typeface="Libre Baskerville Bold"/>
              </a:rPr>
              <a:t>the</a:t>
            </a:r>
            <a:r>
              <a:rPr lang="id-ID" sz="6600" dirty="0">
                <a:ln w="28575">
                  <a:solidFill>
                    <a:schemeClr val="tx1"/>
                  </a:solidFill>
                </a:ln>
                <a:solidFill>
                  <a:srgbClr val="FFFFFF"/>
                </a:solidFill>
                <a:latin typeface="Libre Baskerville Bold"/>
              </a:rPr>
              <a:t> </a:t>
            </a:r>
            <a:r>
              <a:rPr lang="id-ID" sz="6600" dirty="0" err="1">
                <a:ln w="28575">
                  <a:solidFill>
                    <a:schemeClr val="tx1"/>
                  </a:solidFill>
                </a:ln>
                <a:solidFill>
                  <a:srgbClr val="FFFFFF"/>
                </a:solidFill>
                <a:latin typeface="Libre Baskerville Bold"/>
              </a:rPr>
              <a:t>goodness</a:t>
            </a:r>
            <a:r>
              <a:rPr lang="id-ID" sz="6600" dirty="0">
                <a:ln w="28575">
                  <a:solidFill>
                    <a:schemeClr val="tx1"/>
                  </a:solidFill>
                </a:ln>
                <a:solidFill>
                  <a:srgbClr val="FFFFFF"/>
                </a:solidFill>
                <a:latin typeface="Libre Baskerville Bold"/>
              </a:rPr>
              <a:t> </a:t>
            </a:r>
            <a:r>
              <a:rPr lang="id-ID" sz="6600" dirty="0" err="1">
                <a:ln w="28575">
                  <a:solidFill>
                    <a:schemeClr val="tx1"/>
                  </a:solidFill>
                </a:ln>
                <a:solidFill>
                  <a:srgbClr val="FFFFFF"/>
                </a:solidFill>
                <a:latin typeface="Libre Baskerville Bold"/>
              </a:rPr>
              <a:t>of</a:t>
            </a:r>
            <a:r>
              <a:rPr lang="id-ID" sz="6600" dirty="0">
                <a:ln w="28575">
                  <a:solidFill>
                    <a:schemeClr val="tx1"/>
                  </a:solidFill>
                </a:ln>
                <a:solidFill>
                  <a:srgbClr val="FFFFFF"/>
                </a:solidFill>
                <a:latin typeface="Libre Baskerville Bold"/>
              </a:rPr>
              <a:t> </a:t>
            </a:r>
            <a:r>
              <a:rPr lang="id-ID" sz="6600" dirty="0" err="1">
                <a:ln w="28575">
                  <a:solidFill>
                    <a:schemeClr val="tx1"/>
                  </a:solidFill>
                </a:ln>
                <a:solidFill>
                  <a:srgbClr val="FFFFFF"/>
                </a:solidFill>
                <a:latin typeface="Libre Baskerville Bold"/>
              </a:rPr>
              <a:t>God</a:t>
            </a:r>
            <a:endParaRPr lang="en-US" sz="6600" dirty="0">
              <a:ln w="28575">
                <a:solidFill>
                  <a:schemeClr val="tx1"/>
                </a:solidFill>
              </a:ln>
              <a:solidFill>
                <a:srgbClr val="FFFFFF"/>
              </a:solidFill>
              <a:latin typeface="Libre Baskerville Bold"/>
            </a:endParaRPr>
          </a:p>
        </p:txBody>
      </p:sp>
    </p:spTree>
    <p:extLst>
      <p:ext uri="{BB962C8B-B14F-4D97-AF65-F5344CB8AC3E}">
        <p14:creationId xmlns:p14="http://schemas.microsoft.com/office/powerpoint/2010/main" val="1920073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F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63282" y="3487421"/>
            <a:ext cx="16561436" cy="2031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/>
            <a:r>
              <a:rPr lang="id-ID" sz="6600" dirty="0">
                <a:ln w="28575">
                  <a:solidFill>
                    <a:schemeClr val="tx1"/>
                  </a:solidFill>
                </a:ln>
                <a:solidFill>
                  <a:srgbClr val="FFFFFF"/>
                </a:solidFill>
                <a:latin typeface="Libre Baskerville Bold"/>
              </a:rPr>
              <a:t>I </a:t>
            </a:r>
            <a:r>
              <a:rPr lang="id-ID" sz="6600" dirty="0" err="1">
                <a:ln w="28575">
                  <a:solidFill>
                    <a:schemeClr val="tx1"/>
                  </a:solidFill>
                </a:ln>
                <a:solidFill>
                  <a:srgbClr val="FFFFFF"/>
                </a:solidFill>
                <a:latin typeface="Libre Baskerville Bold"/>
              </a:rPr>
              <a:t>love</a:t>
            </a:r>
            <a:r>
              <a:rPr lang="id-ID" sz="6600" dirty="0">
                <a:ln w="28575">
                  <a:solidFill>
                    <a:schemeClr val="tx1"/>
                  </a:solidFill>
                </a:ln>
                <a:solidFill>
                  <a:srgbClr val="FFFFFF"/>
                </a:solidFill>
                <a:latin typeface="Libre Baskerville Bold"/>
              </a:rPr>
              <a:t> </a:t>
            </a:r>
            <a:r>
              <a:rPr lang="id-ID" sz="6600" dirty="0" err="1">
                <a:ln w="28575">
                  <a:solidFill>
                    <a:schemeClr val="tx1"/>
                  </a:solidFill>
                </a:ln>
                <a:solidFill>
                  <a:srgbClr val="FFFFFF"/>
                </a:solidFill>
                <a:latin typeface="Libre Baskerville Bold"/>
              </a:rPr>
              <a:t>your</a:t>
            </a:r>
            <a:r>
              <a:rPr lang="id-ID" sz="6600" dirty="0">
                <a:ln w="28575">
                  <a:solidFill>
                    <a:schemeClr val="tx1"/>
                  </a:solidFill>
                </a:ln>
                <a:solidFill>
                  <a:srgbClr val="FFFFFF"/>
                </a:solidFill>
                <a:latin typeface="Libre Baskerville Bold"/>
              </a:rPr>
              <a:t> </a:t>
            </a:r>
            <a:r>
              <a:rPr lang="id-ID" sz="6600" dirty="0" err="1">
                <a:ln w="28575">
                  <a:solidFill>
                    <a:schemeClr val="tx1"/>
                  </a:solidFill>
                </a:ln>
                <a:solidFill>
                  <a:srgbClr val="FFFFFF"/>
                </a:solidFill>
                <a:latin typeface="Libre Baskerville Bold"/>
              </a:rPr>
              <a:t>voice</a:t>
            </a:r>
            <a:endParaRPr lang="en-US" sz="6600" dirty="0">
              <a:ln w="28575">
                <a:solidFill>
                  <a:schemeClr val="tx1"/>
                </a:solidFill>
              </a:ln>
              <a:solidFill>
                <a:srgbClr val="FFFFFF"/>
              </a:solidFill>
              <a:latin typeface="Libre Baskerville Bold"/>
            </a:endParaRPr>
          </a:p>
          <a:p>
            <a:pPr algn="ctr"/>
            <a:r>
              <a:rPr lang="id-ID" sz="6600" dirty="0">
                <a:ln w="28575">
                  <a:solidFill>
                    <a:schemeClr val="tx1"/>
                  </a:solidFill>
                </a:ln>
                <a:solidFill>
                  <a:srgbClr val="FFFFFF"/>
                </a:solidFill>
                <a:latin typeface="Libre Baskerville Bold"/>
              </a:rPr>
              <a:t>You </a:t>
            </a:r>
            <a:r>
              <a:rPr lang="id-ID" sz="6600" dirty="0" err="1">
                <a:ln w="28575">
                  <a:solidFill>
                    <a:schemeClr val="tx1"/>
                  </a:solidFill>
                </a:ln>
                <a:solidFill>
                  <a:srgbClr val="FFFFFF"/>
                </a:solidFill>
                <a:latin typeface="Libre Baskerville Bold"/>
              </a:rPr>
              <a:t>have</a:t>
            </a:r>
            <a:r>
              <a:rPr lang="id-ID" sz="6600" dirty="0">
                <a:ln w="28575">
                  <a:solidFill>
                    <a:schemeClr val="tx1"/>
                  </a:solidFill>
                </a:ln>
                <a:solidFill>
                  <a:srgbClr val="FFFFFF"/>
                </a:solidFill>
                <a:latin typeface="Libre Baskerville Bold"/>
              </a:rPr>
              <a:t> </a:t>
            </a:r>
            <a:r>
              <a:rPr lang="id-ID" sz="6600" dirty="0" err="1">
                <a:ln w="28575">
                  <a:solidFill>
                    <a:schemeClr val="tx1"/>
                  </a:solidFill>
                </a:ln>
                <a:solidFill>
                  <a:srgbClr val="FFFFFF"/>
                </a:solidFill>
                <a:latin typeface="Libre Baskerville Bold"/>
              </a:rPr>
              <a:t>led</a:t>
            </a:r>
            <a:r>
              <a:rPr lang="id-ID" sz="6600" dirty="0">
                <a:ln w="28575">
                  <a:solidFill>
                    <a:schemeClr val="tx1"/>
                  </a:solidFill>
                </a:ln>
                <a:solidFill>
                  <a:srgbClr val="FFFFFF"/>
                </a:solidFill>
                <a:latin typeface="Libre Baskerville Bold"/>
              </a:rPr>
              <a:t> </a:t>
            </a:r>
            <a:r>
              <a:rPr lang="id-ID" sz="6600" dirty="0" err="1">
                <a:ln w="28575">
                  <a:solidFill>
                    <a:schemeClr val="tx1"/>
                  </a:solidFill>
                </a:ln>
                <a:solidFill>
                  <a:srgbClr val="FFFFFF"/>
                </a:solidFill>
                <a:latin typeface="Libre Baskerville Bold"/>
              </a:rPr>
              <a:t>me</a:t>
            </a:r>
            <a:r>
              <a:rPr lang="id-ID" sz="6600" dirty="0">
                <a:ln w="28575">
                  <a:solidFill>
                    <a:schemeClr val="tx1"/>
                  </a:solidFill>
                </a:ln>
                <a:solidFill>
                  <a:srgbClr val="FFFFFF"/>
                </a:solidFill>
                <a:latin typeface="Libre Baskerville Bold"/>
              </a:rPr>
              <a:t> </a:t>
            </a:r>
            <a:r>
              <a:rPr lang="id-ID" sz="6600" dirty="0" err="1">
                <a:ln w="28575">
                  <a:solidFill>
                    <a:schemeClr val="tx1"/>
                  </a:solidFill>
                </a:ln>
                <a:solidFill>
                  <a:srgbClr val="FFFFFF"/>
                </a:solidFill>
                <a:latin typeface="Libre Baskerville Bold"/>
              </a:rPr>
              <a:t>through</a:t>
            </a:r>
            <a:r>
              <a:rPr lang="id-ID" sz="6600" dirty="0">
                <a:ln w="28575">
                  <a:solidFill>
                    <a:schemeClr val="tx1"/>
                  </a:solidFill>
                </a:ln>
                <a:solidFill>
                  <a:srgbClr val="FFFFFF"/>
                </a:solidFill>
                <a:latin typeface="Libre Baskerville Bold"/>
              </a:rPr>
              <a:t> </a:t>
            </a:r>
            <a:r>
              <a:rPr lang="id-ID" sz="6600" dirty="0" err="1">
                <a:ln w="28575">
                  <a:solidFill>
                    <a:schemeClr val="tx1"/>
                  </a:solidFill>
                </a:ln>
                <a:solidFill>
                  <a:srgbClr val="FFFFFF"/>
                </a:solidFill>
                <a:latin typeface="Libre Baskerville Bold"/>
              </a:rPr>
              <a:t>the</a:t>
            </a:r>
            <a:r>
              <a:rPr lang="id-ID" sz="6600" dirty="0">
                <a:ln w="28575">
                  <a:solidFill>
                    <a:schemeClr val="tx1"/>
                  </a:solidFill>
                </a:ln>
                <a:solidFill>
                  <a:srgbClr val="FFFFFF"/>
                </a:solidFill>
                <a:latin typeface="Libre Baskerville Bold"/>
              </a:rPr>
              <a:t> </a:t>
            </a:r>
            <a:r>
              <a:rPr lang="id-ID" sz="6600" dirty="0" err="1">
                <a:ln w="28575">
                  <a:solidFill>
                    <a:schemeClr val="tx1"/>
                  </a:solidFill>
                </a:ln>
                <a:solidFill>
                  <a:srgbClr val="FFFFFF"/>
                </a:solidFill>
                <a:latin typeface="Libre Baskerville Bold"/>
              </a:rPr>
              <a:t>fire</a:t>
            </a:r>
            <a:endParaRPr lang="en-US" sz="6600" dirty="0">
              <a:ln w="28575">
                <a:solidFill>
                  <a:schemeClr val="tx1"/>
                </a:solidFill>
              </a:ln>
              <a:solidFill>
                <a:srgbClr val="FFFFFF"/>
              </a:solidFill>
              <a:latin typeface="Libre Baskerville Bold"/>
            </a:endParaRPr>
          </a:p>
        </p:txBody>
      </p:sp>
    </p:spTree>
    <p:extLst>
      <p:ext uri="{BB962C8B-B14F-4D97-AF65-F5344CB8AC3E}">
        <p14:creationId xmlns:p14="http://schemas.microsoft.com/office/powerpoint/2010/main" val="1268355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F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63282" y="3487421"/>
            <a:ext cx="16561436" cy="30469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/>
            <a:r>
              <a:rPr lang="id-ID" sz="6600" dirty="0">
                <a:ln w="28575">
                  <a:solidFill>
                    <a:schemeClr val="tx1"/>
                  </a:solidFill>
                </a:ln>
                <a:solidFill>
                  <a:srgbClr val="FFFFFF"/>
                </a:solidFill>
                <a:latin typeface="Libre Baskerville Bold"/>
              </a:rPr>
              <a:t>In </a:t>
            </a:r>
            <a:r>
              <a:rPr lang="id-ID" sz="6600" dirty="0" err="1">
                <a:ln w="28575">
                  <a:solidFill>
                    <a:schemeClr val="tx1"/>
                  </a:solidFill>
                </a:ln>
                <a:solidFill>
                  <a:srgbClr val="FFFFFF"/>
                </a:solidFill>
                <a:latin typeface="Libre Baskerville Bold"/>
              </a:rPr>
              <a:t>darkest</a:t>
            </a:r>
            <a:r>
              <a:rPr lang="id-ID" sz="6600" dirty="0">
                <a:ln w="28575">
                  <a:solidFill>
                    <a:schemeClr val="tx1"/>
                  </a:solidFill>
                </a:ln>
                <a:solidFill>
                  <a:srgbClr val="FFFFFF"/>
                </a:solidFill>
                <a:latin typeface="Libre Baskerville Bold"/>
              </a:rPr>
              <a:t> </a:t>
            </a:r>
            <a:r>
              <a:rPr lang="id-ID" sz="6600" dirty="0" err="1">
                <a:ln w="28575">
                  <a:solidFill>
                    <a:schemeClr val="tx1"/>
                  </a:solidFill>
                </a:ln>
                <a:solidFill>
                  <a:srgbClr val="FFFFFF"/>
                </a:solidFill>
                <a:latin typeface="Libre Baskerville Bold"/>
              </a:rPr>
              <a:t>night</a:t>
            </a:r>
            <a:r>
              <a:rPr lang="id-ID" sz="6600" dirty="0">
                <a:ln w="28575">
                  <a:solidFill>
                    <a:schemeClr val="tx1"/>
                  </a:solidFill>
                </a:ln>
                <a:solidFill>
                  <a:srgbClr val="FFFFFF"/>
                </a:solidFill>
                <a:latin typeface="Libre Baskerville Bold"/>
              </a:rPr>
              <a:t> You are </a:t>
            </a:r>
            <a:r>
              <a:rPr lang="id-ID" sz="6600" dirty="0" err="1">
                <a:ln w="28575">
                  <a:solidFill>
                    <a:schemeClr val="tx1"/>
                  </a:solidFill>
                </a:ln>
                <a:solidFill>
                  <a:srgbClr val="FFFFFF"/>
                </a:solidFill>
                <a:latin typeface="Libre Baskerville Bold"/>
              </a:rPr>
              <a:t>close</a:t>
            </a:r>
            <a:r>
              <a:rPr lang="id-ID" sz="6600" dirty="0">
                <a:ln w="28575">
                  <a:solidFill>
                    <a:schemeClr val="tx1"/>
                  </a:solidFill>
                </a:ln>
                <a:solidFill>
                  <a:srgbClr val="FFFFFF"/>
                </a:solidFill>
                <a:latin typeface="Libre Baskerville Bold"/>
              </a:rPr>
              <a:t> </a:t>
            </a:r>
            <a:r>
              <a:rPr lang="id-ID" sz="6600" dirty="0" err="1">
                <a:ln w="28575">
                  <a:solidFill>
                    <a:schemeClr val="tx1"/>
                  </a:solidFill>
                </a:ln>
                <a:solidFill>
                  <a:srgbClr val="FFFFFF"/>
                </a:solidFill>
                <a:latin typeface="Libre Baskerville Bold"/>
              </a:rPr>
              <a:t>like</a:t>
            </a:r>
            <a:r>
              <a:rPr lang="id-ID" sz="6600" dirty="0">
                <a:ln w="28575">
                  <a:solidFill>
                    <a:schemeClr val="tx1"/>
                  </a:solidFill>
                </a:ln>
                <a:solidFill>
                  <a:srgbClr val="FFFFFF"/>
                </a:solidFill>
                <a:latin typeface="Libre Baskerville Bold"/>
              </a:rPr>
              <a:t> </a:t>
            </a:r>
            <a:r>
              <a:rPr lang="id-ID" sz="6600" dirty="0" err="1">
                <a:ln w="28575">
                  <a:solidFill>
                    <a:schemeClr val="tx1"/>
                  </a:solidFill>
                </a:ln>
                <a:solidFill>
                  <a:srgbClr val="FFFFFF"/>
                </a:solidFill>
                <a:latin typeface="Libre Baskerville Bold"/>
              </a:rPr>
              <a:t>no</a:t>
            </a:r>
            <a:r>
              <a:rPr lang="id-ID" sz="6600" dirty="0">
                <a:ln w="28575">
                  <a:solidFill>
                    <a:schemeClr val="tx1"/>
                  </a:solidFill>
                </a:ln>
                <a:solidFill>
                  <a:srgbClr val="FFFFFF"/>
                </a:solidFill>
                <a:latin typeface="Libre Baskerville Bold"/>
              </a:rPr>
              <a:t> </a:t>
            </a:r>
            <a:r>
              <a:rPr lang="id-ID" sz="6600" dirty="0" err="1">
                <a:ln w="28575">
                  <a:solidFill>
                    <a:schemeClr val="tx1"/>
                  </a:solidFill>
                </a:ln>
                <a:solidFill>
                  <a:srgbClr val="FFFFFF"/>
                </a:solidFill>
                <a:latin typeface="Libre Baskerville Bold"/>
              </a:rPr>
              <a:t>other</a:t>
            </a:r>
            <a:r>
              <a:rPr lang="id-ID" sz="6600" dirty="0">
                <a:ln w="28575">
                  <a:solidFill>
                    <a:schemeClr val="tx1"/>
                  </a:solidFill>
                </a:ln>
                <a:solidFill>
                  <a:srgbClr val="FFFFFF"/>
                </a:solidFill>
                <a:latin typeface="Libre Baskerville Bold"/>
              </a:rPr>
              <a:t> </a:t>
            </a:r>
            <a:endParaRPr lang="en-US" sz="6600" dirty="0">
              <a:ln w="28575">
                <a:solidFill>
                  <a:schemeClr val="tx1"/>
                </a:solidFill>
              </a:ln>
              <a:solidFill>
                <a:srgbClr val="FFFFFF"/>
              </a:solidFill>
              <a:latin typeface="Libre Baskerville Bold"/>
            </a:endParaRPr>
          </a:p>
          <a:p>
            <a:pPr algn="ctr"/>
            <a:r>
              <a:rPr lang="id-ID" sz="6600" dirty="0" err="1">
                <a:ln w="28575">
                  <a:solidFill>
                    <a:schemeClr val="tx1"/>
                  </a:solidFill>
                </a:ln>
                <a:solidFill>
                  <a:srgbClr val="FFFFFF"/>
                </a:solidFill>
                <a:latin typeface="Libre Baskerville Bold"/>
              </a:rPr>
              <a:t>I’ve</a:t>
            </a:r>
            <a:r>
              <a:rPr lang="id-ID" sz="6600" dirty="0">
                <a:ln w="28575">
                  <a:solidFill>
                    <a:schemeClr val="tx1"/>
                  </a:solidFill>
                </a:ln>
                <a:solidFill>
                  <a:srgbClr val="FFFFFF"/>
                </a:solidFill>
                <a:latin typeface="Libre Baskerville Bold"/>
              </a:rPr>
              <a:t> </a:t>
            </a:r>
            <a:r>
              <a:rPr lang="id-ID" sz="6600" dirty="0" err="1">
                <a:ln w="28575">
                  <a:solidFill>
                    <a:schemeClr val="tx1"/>
                  </a:solidFill>
                </a:ln>
                <a:solidFill>
                  <a:srgbClr val="FFFFFF"/>
                </a:solidFill>
                <a:latin typeface="Libre Baskerville Bold"/>
              </a:rPr>
              <a:t>known</a:t>
            </a:r>
            <a:r>
              <a:rPr lang="id-ID" sz="6600" dirty="0">
                <a:ln w="28575">
                  <a:solidFill>
                    <a:schemeClr val="tx1"/>
                  </a:solidFill>
                </a:ln>
                <a:solidFill>
                  <a:srgbClr val="FFFFFF"/>
                </a:solidFill>
                <a:latin typeface="Libre Baskerville Bold"/>
              </a:rPr>
              <a:t> You as a </a:t>
            </a:r>
            <a:r>
              <a:rPr lang="id-ID" sz="6600" dirty="0" err="1">
                <a:ln w="28575">
                  <a:solidFill>
                    <a:schemeClr val="tx1"/>
                  </a:solidFill>
                </a:ln>
                <a:solidFill>
                  <a:srgbClr val="FFFFFF"/>
                </a:solidFill>
                <a:latin typeface="Libre Baskerville Bold"/>
              </a:rPr>
              <a:t>Father</a:t>
            </a:r>
            <a:endParaRPr lang="en-US" sz="6600" dirty="0">
              <a:ln w="28575">
                <a:solidFill>
                  <a:schemeClr val="tx1"/>
                </a:solidFill>
              </a:ln>
              <a:solidFill>
                <a:srgbClr val="FFFFFF"/>
              </a:solidFill>
              <a:latin typeface="Libre Baskerville Bold"/>
            </a:endParaRPr>
          </a:p>
        </p:txBody>
      </p:sp>
    </p:spTree>
    <p:extLst>
      <p:ext uri="{BB962C8B-B14F-4D97-AF65-F5344CB8AC3E}">
        <p14:creationId xmlns:p14="http://schemas.microsoft.com/office/powerpoint/2010/main" val="3272943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F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63282" y="3487421"/>
            <a:ext cx="16561436" cy="30469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/>
            <a:r>
              <a:rPr lang="id-ID" sz="6600" dirty="0" err="1">
                <a:ln w="28575">
                  <a:solidFill>
                    <a:schemeClr val="tx1"/>
                  </a:solidFill>
                </a:ln>
                <a:solidFill>
                  <a:srgbClr val="FFFFFF"/>
                </a:solidFill>
                <a:latin typeface="Libre Baskerville Bold"/>
              </a:rPr>
              <a:t>I’ve</a:t>
            </a:r>
            <a:r>
              <a:rPr lang="id-ID" sz="6600" dirty="0">
                <a:ln w="28575">
                  <a:solidFill>
                    <a:schemeClr val="tx1"/>
                  </a:solidFill>
                </a:ln>
                <a:solidFill>
                  <a:srgbClr val="FFFFFF"/>
                </a:solidFill>
                <a:latin typeface="Libre Baskerville Bold"/>
              </a:rPr>
              <a:t> </a:t>
            </a:r>
            <a:r>
              <a:rPr lang="id-ID" sz="6600" dirty="0" err="1">
                <a:ln w="28575">
                  <a:solidFill>
                    <a:schemeClr val="tx1"/>
                  </a:solidFill>
                </a:ln>
                <a:solidFill>
                  <a:srgbClr val="FFFFFF"/>
                </a:solidFill>
                <a:latin typeface="Libre Baskerville Bold"/>
              </a:rPr>
              <a:t>known</a:t>
            </a:r>
            <a:r>
              <a:rPr lang="id-ID" sz="6600" dirty="0">
                <a:ln w="28575">
                  <a:solidFill>
                    <a:schemeClr val="tx1"/>
                  </a:solidFill>
                </a:ln>
                <a:solidFill>
                  <a:srgbClr val="FFFFFF"/>
                </a:solidFill>
                <a:latin typeface="Libre Baskerville Bold"/>
              </a:rPr>
              <a:t> You as a </a:t>
            </a:r>
            <a:r>
              <a:rPr lang="id-ID" sz="6600" dirty="0" err="1">
                <a:ln w="28575">
                  <a:solidFill>
                    <a:schemeClr val="tx1"/>
                  </a:solidFill>
                </a:ln>
                <a:solidFill>
                  <a:srgbClr val="FFFFFF"/>
                </a:solidFill>
                <a:latin typeface="Libre Baskerville Bold"/>
              </a:rPr>
              <a:t>Friend</a:t>
            </a:r>
            <a:endParaRPr lang="en-US" sz="6600" dirty="0">
              <a:ln w="28575">
                <a:solidFill>
                  <a:schemeClr val="tx1"/>
                </a:solidFill>
              </a:ln>
              <a:solidFill>
                <a:srgbClr val="FFFFFF"/>
              </a:solidFill>
              <a:latin typeface="Libre Baskerville Bold"/>
            </a:endParaRPr>
          </a:p>
          <a:p>
            <a:pPr algn="ctr"/>
            <a:r>
              <a:rPr lang="id-ID" sz="6600" dirty="0" err="1">
                <a:ln w="28575">
                  <a:solidFill>
                    <a:schemeClr val="tx1"/>
                  </a:solidFill>
                </a:ln>
                <a:solidFill>
                  <a:srgbClr val="FFFFFF"/>
                </a:solidFill>
                <a:latin typeface="Libre Baskerville Bold"/>
              </a:rPr>
              <a:t>And</a:t>
            </a:r>
            <a:r>
              <a:rPr lang="id-ID" sz="6600" dirty="0">
                <a:ln w="28575">
                  <a:solidFill>
                    <a:schemeClr val="tx1"/>
                  </a:solidFill>
                </a:ln>
                <a:solidFill>
                  <a:srgbClr val="FFFFFF"/>
                </a:solidFill>
                <a:latin typeface="Libre Baskerville Bold"/>
              </a:rPr>
              <a:t> I </a:t>
            </a:r>
            <a:r>
              <a:rPr lang="id-ID" sz="6600" dirty="0" err="1">
                <a:ln w="28575">
                  <a:solidFill>
                    <a:schemeClr val="tx1"/>
                  </a:solidFill>
                </a:ln>
                <a:solidFill>
                  <a:srgbClr val="FFFFFF"/>
                </a:solidFill>
                <a:latin typeface="Libre Baskerville Bold"/>
              </a:rPr>
              <a:t>have</a:t>
            </a:r>
            <a:r>
              <a:rPr lang="id-ID" sz="6600" dirty="0">
                <a:ln w="28575">
                  <a:solidFill>
                    <a:schemeClr val="tx1"/>
                  </a:solidFill>
                </a:ln>
                <a:solidFill>
                  <a:srgbClr val="FFFFFF"/>
                </a:solidFill>
                <a:latin typeface="Libre Baskerville Bold"/>
              </a:rPr>
              <a:t> </a:t>
            </a:r>
            <a:r>
              <a:rPr lang="id-ID" sz="6600" dirty="0" err="1">
                <a:ln w="28575">
                  <a:solidFill>
                    <a:schemeClr val="tx1"/>
                  </a:solidFill>
                </a:ln>
                <a:solidFill>
                  <a:srgbClr val="FFFFFF"/>
                </a:solidFill>
                <a:latin typeface="Libre Baskerville Bold"/>
              </a:rPr>
              <a:t>lived</a:t>
            </a:r>
            <a:r>
              <a:rPr lang="id-ID" sz="6600" dirty="0">
                <a:ln w="28575">
                  <a:solidFill>
                    <a:schemeClr val="tx1"/>
                  </a:solidFill>
                </a:ln>
                <a:solidFill>
                  <a:srgbClr val="FFFFFF"/>
                </a:solidFill>
                <a:latin typeface="Libre Baskerville Bold"/>
              </a:rPr>
              <a:t> in </a:t>
            </a:r>
            <a:r>
              <a:rPr lang="id-ID" sz="6600" dirty="0" err="1">
                <a:ln w="28575">
                  <a:solidFill>
                    <a:schemeClr val="tx1"/>
                  </a:solidFill>
                </a:ln>
                <a:solidFill>
                  <a:srgbClr val="FFFFFF"/>
                </a:solidFill>
                <a:latin typeface="Libre Baskerville Bold"/>
              </a:rPr>
              <a:t>the</a:t>
            </a:r>
            <a:r>
              <a:rPr lang="id-ID" sz="6600" dirty="0">
                <a:ln w="28575">
                  <a:solidFill>
                    <a:schemeClr val="tx1"/>
                  </a:solidFill>
                </a:ln>
                <a:solidFill>
                  <a:srgbClr val="FFFFFF"/>
                </a:solidFill>
                <a:latin typeface="Libre Baskerville Bold"/>
              </a:rPr>
              <a:t> </a:t>
            </a:r>
            <a:r>
              <a:rPr lang="id-ID" sz="6600" dirty="0" err="1">
                <a:ln w="28575">
                  <a:solidFill>
                    <a:schemeClr val="tx1"/>
                  </a:solidFill>
                </a:ln>
                <a:solidFill>
                  <a:srgbClr val="FFFFFF"/>
                </a:solidFill>
                <a:latin typeface="Libre Baskerville Bold"/>
              </a:rPr>
              <a:t>goodness</a:t>
            </a:r>
            <a:r>
              <a:rPr lang="id-ID" sz="6600" dirty="0">
                <a:ln w="28575">
                  <a:solidFill>
                    <a:schemeClr val="tx1"/>
                  </a:solidFill>
                </a:ln>
                <a:solidFill>
                  <a:srgbClr val="FFFFFF"/>
                </a:solidFill>
                <a:latin typeface="Libre Baskerville Bold"/>
              </a:rPr>
              <a:t> </a:t>
            </a:r>
            <a:r>
              <a:rPr lang="id-ID" sz="6600" dirty="0" err="1">
                <a:ln w="28575">
                  <a:solidFill>
                    <a:schemeClr val="tx1"/>
                  </a:solidFill>
                </a:ln>
                <a:solidFill>
                  <a:srgbClr val="FFFFFF"/>
                </a:solidFill>
                <a:latin typeface="Libre Baskerville Bold"/>
              </a:rPr>
              <a:t>of</a:t>
            </a:r>
            <a:r>
              <a:rPr lang="id-ID" sz="6600" dirty="0">
                <a:ln w="28575">
                  <a:solidFill>
                    <a:schemeClr val="tx1"/>
                  </a:solidFill>
                </a:ln>
                <a:solidFill>
                  <a:srgbClr val="FFFFFF"/>
                </a:solidFill>
                <a:latin typeface="Libre Baskerville Bold"/>
              </a:rPr>
              <a:t> </a:t>
            </a:r>
            <a:r>
              <a:rPr lang="id-ID" sz="6600" dirty="0" err="1">
                <a:ln w="28575">
                  <a:solidFill>
                    <a:schemeClr val="tx1"/>
                  </a:solidFill>
                </a:ln>
                <a:solidFill>
                  <a:srgbClr val="FFFFFF"/>
                </a:solidFill>
                <a:latin typeface="Libre Baskerville Bold"/>
              </a:rPr>
              <a:t>God</a:t>
            </a:r>
            <a:endParaRPr lang="en-US" sz="6600" dirty="0">
              <a:ln w="28575">
                <a:solidFill>
                  <a:schemeClr val="tx1"/>
                </a:solidFill>
              </a:ln>
              <a:solidFill>
                <a:srgbClr val="FFFFFF"/>
              </a:solidFill>
              <a:latin typeface="Libre Baskerville Bold"/>
            </a:endParaRPr>
          </a:p>
        </p:txBody>
      </p:sp>
    </p:spTree>
    <p:extLst>
      <p:ext uri="{BB962C8B-B14F-4D97-AF65-F5344CB8AC3E}">
        <p14:creationId xmlns:p14="http://schemas.microsoft.com/office/powerpoint/2010/main" val="576019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F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63282" y="3487421"/>
            <a:ext cx="16561436" cy="2031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/>
            <a:r>
              <a:rPr lang="id-ID" sz="6600" dirty="0" err="1">
                <a:ln w="28575">
                  <a:solidFill>
                    <a:schemeClr val="tx1"/>
                  </a:solidFill>
                </a:ln>
                <a:solidFill>
                  <a:srgbClr val="FFFFFF"/>
                </a:solidFill>
                <a:latin typeface="Libre Baskerville Bold"/>
              </a:rPr>
              <a:t>Your</a:t>
            </a:r>
            <a:r>
              <a:rPr lang="id-ID" sz="6600" dirty="0">
                <a:ln w="28575">
                  <a:solidFill>
                    <a:schemeClr val="tx1"/>
                  </a:solidFill>
                </a:ln>
                <a:solidFill>
                  <a:srgbClr val="FFFFFF"/>
                </a:solidFill>
                <a:latin typeface="Libre Baskerville Bold"/>
              </a:rPr>
              <a:t> </a:t>
            </a:r>
            <a:r>
              <a:rPr lang="id-ID" sz="6600" dirty="0" err="1">
                <a:ln w="28575">
                  <a:solidFill>
                    <a:schemeClr val="tx1"/>
                  </a:solidFill>
                </a:ln>
                <a:solidFill>
                  <a:srgbClr val="FFFFFF"/>
                </a:solidFill>
                <a:latin typeface="Libre Baskerville Bold"/>
              </a:rPr>
              <a:t>goodness</a:t>
            </a:r>
            <a:r>
              <a:rPr lang="id-ID" sz="6600" dirty="0">
                <a:ln w="28575">
                  <a:solidFill>
                    <a:schemeClr val="tx1"/>
                  </a:solidFill>
                </a:ln>
                <a:solidFill>
                  <a:srgbClr val="FFFFFF"/>
                </a:solidFill>
                <a:latin typeface="Libre Baskerville Bold"/>
              </a:rPr>
              <a:t> </a:t>
            </a:r>
            <a:r>
              <a:rPr lang="id-ID" sz="6600" dirty="0" err="1">
                <a:ln w="28575">
                  <a:solidFill>
                    <a:schemeClr val="tx1"/>
                  </a:solidFill>
                </a:ln>
                <a:solidFill>
                  <a:srgbClr val="FFFFFF"/>
                </a:solidFill>
                <a:latin typeface="Libre Baskerville Bold"/>
              </a:rPr>
              <a:t>is</a:t>
            </a:r>
            <a:r>
              <a:rPr lang="id-ID" sz="6600" dirty="0">
                <a:ln w="28575">
                  <a:solidFill>
                    <a:schemeClr val="tx1"/>
                  </a:solidFill>
                </a:ln>
                <a:solidFill>
                  <a:srgbClr val="FFFFFF"/>
                </a:solidFill>
                <a:latin typeface="Libre Baskerville Bold"/>
              </a:rPr>
              <a:t> </a:t>
            </a:r>
            <a:r>
              <a:rPr lang="id-ID" sz="6600" dirty="0" err="1">
                <a:ln w="28575">
                  <a:solidFill>
                    <a:schemeClr val="tx1"/>
                  </a:solidFill>
                </a:ln>
                <a:solidFill>
                  <a:srgbClr val="FFFFFF"/>
                </a:solidFill>
                <a:latin typeface="Libre Baskerville Bold"/>
              </a:rPr>
              <a:t>running</a:t>
            </a:r>
            <a:r>
              <a:rPr lang="id-ID" sz="6600" dirty="0">
                <a:ln w="28575">
                  <a:solidFill>
                    <a:schemeClr val="tx1"/>
                  </a:solidFill>
                </a:ln>
                <a:solidFill>
                  <a:srgbClr val="FFFFFF"/>
                </a:solidFill>
                <a:latin typeface="Libre Baskerville Bold"/>
              </a:rPr>
              <a:t> </a:t>
            </a:r>
            <a:r>
              <a:rPr lang="id-ID" sz="6600" dirty="0" err="1">
                <a:ln w="28575">
                  <a:solidFill>
                    <a:schemeClr val="tx1"/>
                  </a:solidFill>
                </a:ln>
                <a:solidFill>
                  <a:srgbClr val="FFFFFF"/>
                </a:solidFill>
                <a:latin typeface="Libre Baskerville Bold"/>
              </a:rPr>
              <a:t>after</a:t>
            </a:r>
            <a:r>
              <a:rPr lang="id-ID" sz="6600" dirty="0">
                <a:ln w="28575">
                  <a:solidFill>
                    <a:schemeClr val="tx1"/>
                  </a:solidFill>
                </a:ln>
                <a:solidFill>
                  <a:srgbClr val="FFFFFF"/>
                </a:solidFill>
                <a:latin typeface="Libre Baskerville Bold"/>
              </a:rPr>
              <a:t>, </a:t>
            </a:r>
            <a:endParaRPr lang="en-US" sz="6600" dirty="0">
              <a:ln w="28575">
                <a:solidFill>
                  <a:schemeClr val="tx1"/>
                </a:solidFill>
              </a:ln>
              <a:solidFill>
                <a:srgbClr val="FFFFFF"/>
              </a:solidFill>
              <a:latin typeface="Libre Baskerville Bold"/>
            </a:endParaRPr>
          </a:p>
          <a:p>
            <a:pPr algn="ctr"/>
            <a:r>
              <a:rPr lang="id-ID" sz="6600" dirty="0" err="1">
                <a:ln w="28575">
                  <a:solidFill>
                    <a:schemeClr val="tx1"/>
                  </a:solidFill>
                </a:ln>
                <a:solidFill>
                  <a:srgbClr val="FFFFFF"/>
                </a:solidFill>
                <a:latin typeface="Libre Baskerville Bold"/>
              </a:rPr>
              <a:t>It’s</a:t>
            </a:r>
            <a:r>
              <a:rPr lang="id-ID" sz="6600" dirty="0">
                <a:ln w="28575">
                  <a:solidFill>
                    <a:schemeClr val="tx1"/>
                  </a:solidFill>
                </a:ln>
                <a:solidFill>
                  <a:srgbClr val="FFFFFF"/>
                </a:solidFill>
                <a:latin typeface="Libre Baskerville Bold"/>
              </a:rPr>
              <a:t> </a:t>
            </a:r>
            <a:r>
              <a:rPr lang="id-ID" sz="6600" dirty="0" err="1">
                <a:ln w="28575">
                  <a:solidFill>
                    <a:schemeClr val="tx1"/>
                  </a:solidFill>
                </a:ln>
                <a:solidFill>
                  <a:srgbClr val="FFFFFF"/>
                </a:solidFill>
                <a:latin typeface="Libre Baskerville Bold"/>
              </a:rPr>
              <a:t>running</a:t>
            </a:r>
            <a:r>
              <a:rPr lang="id-ID" sz="6600" dirty="0">
                <a:ln w="28575">
                  <a:solidFill>
                    <a:schemeClr val="tx1"/>
                  </a:solidFill>
                </a:ln>
                <a:solidFill>
                  <a:srgbClr val="FFFFFF"/>
                </a:solidFill>
                <a:latin typeface="Libre Baskerville Bold"/>
              </a:rPr>
              <a:t> </a:t>
            </a:r>
            <a:r>
              <a:rPr lang="id-ID" sz="6600" dirty="0" err="1">
                <a:ln w="28575">
                  <a:solidFill>
                    <a:schemeClr val="tx1"/>
                  </a:solidFill>
                </a:ln>
                <a:solidFill>
                  <a:srgbClr val="FFFFFF"/>
                </a:solidFill>
                <a:latin typeface="Libre Baskerville Bold"/>
              </a:rPr>
              <a:t>after</a:t>
            </a:r>
            <a:r>
              <a:rPr lang="id-ID" sz="6600" dirty="0">
                <a:ln w="28575">
                  <a:solidFill>
                    <a:schemeClr val="tx1"/>
                  </a:solidFill>
                </a:ln>
                <a:solidFill>
                  <a:srgbClr val="FFFFFF"/>
                </a:solidFill>
                <a:latin typeface="Libre Baskerville Bold"/>
              </a:rPr>
              <a:t> </a:t>
            </a:r>
            <a:r>
              <a:rPr lang="id-ID" sz="6600" dirty="0" err="1">
                <a:ln w="28575">
                  <a:solidFill>
                    <a:schemeClr val="tx1"/>
                  </a:solidFill>
                </a:ln>
                <a:solidFill>
                  <a:srgbClr val="FFFFFF"/>
                </a:solidFill>
                <a:latin typeface="Libre Baskerville Bold"/>
              </a:rPr>
              <a:t>me</a:t>
            </a:r>
            <a:endParaRPr lang="en-US" sz="6600" dirty="0">
              <a:ln w="28575">
                <a:solidFill>
                  <a:schemeClr val="tx1"/>
                </a:solidFill>
              </a:ln>
              <a:solidFill>
                <a:srgbClr val="FFFFFF"/>
              </a:solidFill>
              <a:latin typeface="Libre Baskerville Bold"/>
            </a:endParaRPr>
          </a:p>
        </p:txBody>
      </p:sp>
    </p:spTree>
    <p:extLst>
      <p:ext uri="{BB962C8B-B14F-4D97-AF65-F5344CB8AC3E}">
        <p14:creationId xmlns:p14="http://schemas.microsoft.com/office/powerpoint/2010/main" val="3625246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156</Words>
  <Application>Microsoft Office PowerPoint</Application>
  <PresentationFormat>Kustom</PresentationFormat>
  <Paragraphs>22</Paragraphs>
  <Slides>11</Slides>
  <Notes>0</Notes>
  <HiddenSlides>0</HiddenSlides>
  <MMClips>0</MMClips>
  <ScaleCrop>false</ScaleCrop>
  <HeadingPairs>
    <vt:vector size="6" baseType="variant">
      <vt:variant>
        <vt:lpstr>Font Dipakai</vt:lpstr>
      </vt:variant>
      <vt:variant>
        <vt:i4>3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11</vt:i4>
      </vt:variant>
    </vt:vector>
  </HeadingPairs>
  <TitlesOfParts>
    <vt:vector size="15" baseType="lpstr">
      <vt:lpstr>Libre Baskerville Bold</vt:lpstr>
      <vt:lpstr>Calibri</vt:lpstr>
      <vt:lpstr>Arial</vt:lpstr>
      <vt:lpstr>Office Theme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Salinan dari Informasi Sepekan GGP Kalvari Bitung</dc:title>
  <dc:creator>David Walukow</dc:creator>
  <cp:lastModifiedBy>Avrilia Kawonal</cp:lastModifiedBy>
  <cp:revision>13</cp:revision>
  <dcterms:created xsi:type="dcterms:W3CDTF">2006-08-16T00:00:00Z</dcterms:created>
  <dcterms:modified xsi:type="dcterms:W3CDTF">2023-12-09T01:21:36Z</dcterms:modified>
  <dc:identifier>DAF1NPIEuFM</dc:identifier>
</cp:coreProperties>
</file>