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7" r:id="rId3"/>
    <p:sldId id="258" r:id="rId4"/>
    <p:sldId id="259" r:id="rId5"/>
    <p:sldId id="263"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0" d="100"/>
          <a:sy n="70" d="100"/>
        </p:scale>
        <p:origin x="1166" y="3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BD7B43-1130-4B8C-8157-458E7860991A}" type="datetimeFigureOut">
              <a:rPr lang="en-US" smtClean="0"/>
              <a:t>1/11/2024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8AB7AB2-715C-4A6B-95EF-F81644818435}"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9650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BD7B43-1130-4B8C-8157-458E7860991A}"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AB7AB2-715C-4A6B-95EF-F81644818435}"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0595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BD7B43-1130-4B8C-8157-458E7860991A}"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AB7AB2-715C-4A6B-95EF-F81644818435}"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9271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BD7B43-1130-4B8C-8157-458E7860991A}"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AB7AB2-715C-4A6B-95EF-F81644818435}"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2841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BD7B43-1130-4B8C-8157-458E7860991A}"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AB7AB2-715C-4A6B-95EF-F81644818435}"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3612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BD7B43-1130-4B8C-8157-458E7860991A}"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AB7AB2-715C-4A6B-95EF-F81644818435}"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0204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BD7B43-1130-4B8C-8157-458E7860991A}" type="datetimeFigureOut">
              <a:rPr lang="en-US" smtClean="0"/>
              <a:t>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AB7AB2-715C-4A6B-95EF-F81644818435}"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6258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BD7B43-1130-4B8C-8157-458E7860991A}" type="datetimeFigureOut">
              <a:rPr lang="en-US" smtClean="0"/>
              <a:t>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AB7AB2-715C-4A6B-95EF-F81644818435}"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7363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BD7B43-1130-4B8C-8157-458E7860991A}" type="datetimeFigureOut">
              <a:rPr lang="en-US" smtClean="0"/>
              <a:t>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AB7AB2-715C-4A6B-95EF-F81644818435}" type="slidenum">
              <a:rPr lang="en-US" smtClean="0"/>
              <a:t>‹#›</a:t>
            </a:fld>
            <a:endParaRPr lang="en-US"/>
          </a:p>
        </p:txBody>
      </p:sp>
    </p:spTree>
    <p:extLst>
      <p:ext uri="{BB962C8B-B14F-4D97-AF65-F5344CB8AC3E}">
        <p14:creationId xmlns:p14="http://schemas.microsoft.com/office/powerpoint/2010/main" val="3463273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DBD7B43-1130-4B8C-8157-458E7860991A}"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AB7AB2-715C-4A6B-95EF-F81644818435}"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3353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DBD7B43-1130-4B8C-8157-458E7860991A}" type="datetimeFigureOut">
              <a:rPr lang="en-US" smtClean="0"/>
              <a:t>1/11/2024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A8AB7AB2-715C-4A6B-95EF-F81644818435}"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1849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DBD7B43-1130-4B8C-8157-458E7860991A}" type="datetimeFigureOut">
              <a:rPr lang="en-US" smtClean="0"/>
              <a:t>1/11/2024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8AB7AB2-715C-4A6B-95EF-F81644818435}"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4908842"/>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libreshot.com/waiting-buses/"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DFCEA-B99E-4212-8FAB-2F9E0C4C269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41514" y="0"/>
            <a:ext cx="11919857" cy="6172200"/>
          </a:xfrm>
          <a:prstGeom prst="rect">
            <a:avLst/>
          </a:prstGeom>
          <a:effectLst>
            <a:outerShdw blurRad="50800" dist="50800" dir="5400000" algn="ctr" rotWithShape="0">
              <a:srgbClr val="000000"/>
            </a:outerShdw>
          </a:effectLst>
        </p:spPr>
      </p:pic>
      <p:sp>
        <p:nvSpPr>
          <p:cNvPr id="2" name="Title 1">
            <a:extLst>
              <a:ext uri="{FF2B5EF4-FFF2-40B4-BE49-F238E27FC236}">
                <a16:creationId xmlns:a16="http://schemas.microsoft.com/office/drawing/2014/main" id="{9AA76ECB-0518-446B-A523-7C998F5ADC75}"/>
              </a:ext>
            </a:extLst>
          </p:cNvPr>
          <p:cNvSpPr>
            <a:spLocks noGrp="1"/>
          </p:cNvSpPr>
          <p:nvPr>
            <p:ph type="ctrTitle"/>
          </p:nvPr>
        </p:nvSpPr>
        <p:spPr>
          <a:xfrm>
            <a:off x="141514" y="0"/>
            <a:ext cx="10619423" cy="2541431"/>
          </a:xfrm>
        </p:spPr>
        <p:txBody>
          <a:bodyPr>
            <a:normAutofit fontScale="90000"/>
          </a:bodyPr>
          <a:lstStyle/>
          <a:p>
            <a:r>
              <a:rPr lang="en-US" b="1" dirty="0">
                <a:solidFill>
                  <a:schemeClr val="bg2"/>
                </a:solidFill>
              </a:rPr>
              <a:t>Bus Ticketing &amp; Management System</a:t>
            </a:r>
            <a:br>
              <a:rPr lang="en-US" dirty="0"/>
            </a:br>
            <a:endParaRPr lang="en-US" dirty="0"/>
          </a:p>
        </p:txBody>
      </p:sp>
    </p:spTree>
    <p:extLst>
      <p:ext uri="{BB962C8B-B14F-4D97-AF65-F5344CB8AC3E}">
        <p14:creationId xmlns:p14="http://schemas.microsoft.com/office/powerpoint/2010/main" val="2805650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AC6F3-3864-4314-945D-9A69D915B71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9BC1097-144B-4314-B3F5-2E2F3F0553E4}"/>
              </a:ext>
            </a:extLst>
          </p:cNvPr>
          <p:cNvSpPr>
            <a:spLocks noGrp="1"/>
          </p:cNvSpPr>
          <p:nvPr>
            <p:ph idx="1"/>
          </p:nvPr>
        </p:nvSpPr>
        <p:spPr/>
        <p:txBody>
          <a:bodyPr>
            <a:normAutofit lnSpcReduction="10000"/>
          </a:bodyPr>
          <a:lstStyle/>
          <a:p>
            <a:r>
              <a:rPr lang="en-US" dirty="0"/>
              <a:t>Every day, millions of individuals buy bus tickets to get to their destinations, such as the office, school, college, shopping malls, and hospitals. The enormous number of incoming inquiries requires a significant amount of time to review and confirm over the phone. Buying and reserving bus tickets allows you to fully automate the bus ticket booking process and handle hundreds of transactions each day. Automation allows you to progressively cut customer support expenses by simply adjusting technical components to deliver tickets to consumers. This Bus Ticket Booking System is a simple to use, integrated end-to-end system that starts with bus route finding and ends with bus booking. No formal knowledge is needed for the user to use this system. It also provides error message while entering invalid data. Thus, by this all it proves it is user-friendly.</a:t>
            </a:r>
          </a:p>
          <a:p>
            <a:endParaRPr lang="en-US" dirty="0"/>
          </a:p>
        </p:txBody>
      </p:sp>
    </p:spTree>
    <p:extLst>
      <p:ext uri="{BB962C8B-B14F-4D97-AF65-F5344CB8AC3E}">
        <p14:creationId xmlns:p14="http://schemas.microsoft.com/office/powerpoint/2010/main" val="295585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0BB3B-E756-46FC-94E9-0DB017C35D2D}"/>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4D2C216F-4748-441F-8318-07AE5ABB3C6F}"/>
              </a:ext>
            </a:extLst>
          </p:cNvPr>
          <p:cNvSpPr>
            <a:spLocks noGrp="1"/>
          </p:cNvSpPr>
          <p:nvPr>
            <p:ph idx="1"/>
          </p:nvPr>
        </p:nvSpPr>
        <p:spPr/>
        <p:txBody>
          <a:bodyPr/>
          <a:lstStyle/>
          <a:p>
            <a:r>
              <a:rPr lang="en-US" b="1" dirty="0"/>
              <a:t>Automation of Bus Ticketing Process.</a:t>
            </a:r>
          </a:p>
          <a:p>
            <a:r>
              <a:rPr lang="en-US" b="1" dirty="0"/>
              <a:t>Digital Transformation.</a:t>
            </a:r>
          </a:p>
          <a:p>
            <a:r>
              <a:rPr lang="en-US" b="1" dirty="0"/>
              <a:t>Health and Safety Considerations.</a:t>
            </a:r>
          </a:p>
          <a:p>
            <a:r>
              <a:rPr lang="en-US" b="1" dirty="0"/>
              <a:t>Administrator Control and Security.</a:t>
            </a:r>
          </a:p>
          <a:p>
            <a:r>
              <a:rPr lang="en-US" b="1" dirty="0"/>
              <a:t>Continuous Improvement and Adaptability.</a:t>
            </a:r>
            <a:endParaRPr lang="en-US" dirty="0"/>
          </a:p>
          <a:p>
            <a:endParaRPr lang="en-US" dirty="0"/>
          </a:p>
          <a:p>
            <a:endParaRPr lang="en-US" dirty="0"/>
          </a:p>
        </p:txBody>
      </p:sp>
    </p:spTree>
    <p:extLst>
      <p:ext uri="{BB962C8B-B14F-4D97-AF65-F5344CB8AC3E}">
        <p14:creationId xmlns:p14="http://schemas.microsoft.com/office/powerpoint/2010/main" val="2347854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A33F0-603A-46E1-97E9-8A604362E55F}"/>
              </a:ext>
            </a:extLst>
          </p:cNvPr>
          <p:cNvSpPr>
            <a:spLocks noGrp="1"/>
          </p:cNvSpPr>
          <p:nvPr>
            <p:ph type="title"/>
          </p:nvPr>
        </p:nvSpPr>
        <p:spPr/>
        <p:txBody>
          <a:bodyPr/>
          <a:lstStyle/>
          <a:p>
            <a:r>
              <a:rPr lang="en-US" dirty="0"/>
              <a:t>Proposed system</a:t>
            </a:r>
          </a:p>
        </p:txBody>
      </p:sp>
      <p:pic>
        <p:nvPicPr>
          <p:cNvPr id="16" name="Content Placeholder 15">
            <a:extLst>
              <a:ext uri="{FF2B5EF4-FFF2-40B4-BE49-F238E27FC236}">
                <a16:creationId xmlns:a16="http://schemas.microsoft.com/office/drawing/2014/main" id="{C2295FF8-C1C2-4C63-9763-B2C20661ED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2240" y="1976846"/>
            <a:ext cx="6217919" cy="4076635"/>
          </a:xfrm>
        </p:spPr>
      </p:pic>
    </p:spTree>
    <p:extLst>
      <p:ext uri="{BB962C8B-B14F-4D97-AF65-F5344CB8AC3E}">
        <p14:creationId xmlns:p14="http://schemas.microsoft.com/office/powerpoint/2010/main" val="1861669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44501-7D3B-4CC6-9239-4D70D6C11348}"/>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CF118744-9346-4A43-B84A-34ADB1C2A0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8" y="1920330"/>
            <a:ext cx="4548627" cy="3901440"/>
          </a:xfrm>
        </p:spPr>
      </p:pic>
      <p:pic>
        <p:nvPicPr>
          <p:cNvPr id="7" name="Picture 6">
            <a:extLst>
              <a:ext uri="{FF2B5EF4-FFF2-40B4-BE49-F238E27FC236}">
                <a16:creationId xmlns:a16="http://schemas.microsoft.com/office/drawing/2014/main" id="{1B887C32-12CD-4B13-BA21-11DF943B0A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1" y="1920330"/>
            <a:ext cx="4958854" cy="3901441"/>
          </a:xfrm>
          <a:prstGeom prst="rect">
            <a:avLst/>
          </a:prstGeom>
        </p:spPr>
      </p:pic>
    </p:spTree>
    <p:extLst>
      <p:ext uri="{BB962C8B-B14F-4D97-AF65-F5344CB8AC3E}">
        <p14:creationId xmlns:p14="http://schemas.microsoft.com/office/powerpoint/2010/main" val="1572983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D95DE-A9B0-4B1F-B39A-81C1BF1C544C}"/>
              </a:ext>
            </a:extLst>
          </p:cNvPr>
          <p:cNvSpPr>
            <a:spLocks noGrp="1"/>
          </p:cNvSpPr>
          <p:nvPr>
            <p:ph type="title"/>
          </p:nvPr>
        </p:nvSpPr>
        <p:spPr/>
        <p:txBody>
          <a:bodyPr/>
          <a:lstStyle/>
          <a:p>
            <a:r>
              <a:rPr lang="en-US" b="1" dirty="0"/>
              <a:t>Conclusion </a:t>
            </a:r>
            <a:br>
              <a:rPr lang="en-US" b="1" dirty="0"/>
            </a:br>
            <a:endParaRPr lang="en-US" dirty="0"/>
          </a:p>
        </p:txBody>
      </p:sp>
      <p:sp>
        <p:nvSpPr>
          <p:cNvPr id="3" name="Content Placeholder 2">
            <a:extLst>
              <a:ext uri="{FF2B5EF4-FFF2-40B4-BE49-F238E27FC236}">
                <a16:creationId xmlns:a16="http://schemas.microsoft.com/office/drawing/2014/main" id="{6696C05E-B777-416B-B099-DD314697E699}"/>
              </a:ext>
            </a:extLst>
          </p:cNvPr>
          <p:cNvSpPr>
            <a:spLocks noGrp="1"/>
          </p:cNvSpPr>
          <p:nvPr>
            <p:ph idx="1"/>
          </p:nvPr>
        </p:nvSpPr>
        <p:spPr/>
        <p:txBody>
          <a:bodyPr/>
          <a:lstStyle/>
          <a:p>
            <a:pPr marL="0" indent="0">
              <a:buNone/>
            </a:pPr>
            <a:r>
              <a:rPr lang="en-US" dirty="0"/>
              <a:t>In conclusion, the proposed digital transformation of the current manual bus ticketing system presents a strategic and timely solution to the challenges faced by both the service providers and customers. By using online platforms, mobile applications, and self-service stand, we aim to streamline the ticketing process, boost availability, and align with the evolving(developing) expectations of a modern, tech-savvy (a person who loves or is enthusiastic about advanced technology) society.</a:t>
            </a:r>
          </a:p>
        </p:txBody>
      </p:sp>
    </p:spTree>
    <p:extLst>
      <p:ext uri="{BB962C8B-B14F-4D97-AF65-F5344CB8AC3E}">
        <p14:creationId xmlns:p14="http://schemas.microsoft.com/office/powerpoint/2010/main" val="2737020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220AA-5F5B-410C-807E-C208270AF067}"/>
              </a:ext>
            </a:extLst>
          </p:cNvPr>
          <p:cNvSpPr>
            <a:spLocks noGrp="1"/>
          </p:cNvSpPr>
          <p:nvPr>
            <p:ph type="title"/>
          </p:nvPr>
        </p:nvSpPr>
        <p:spPr>
          <a:xfrm>
            <a:off x="1451579" y="804519"/>
            <a:ext cx="9603275" cy="3088212"/>
          </a:xfrm>
        </p:spPr>
        <p:txBody>
          <a:bodyPr/>
          <a:lstStyle/>
          <a:p>
            <a:r>
              <a:rPr lang="en-US" dirty="0"/>
              <a:t>Thank you</a:t>
            </a:r>
          </a:p>
        </p:txBody>
      </p:sp>
    </p:spTree>
    <p:extLst>
      <p:ext uri="{BB962C8B-B14F-4D97-AF65-F5344CB8AC3E}">
        <p14:creationId xmlns:p14="http://schemas.microsoft.com/office/powerpoint/2010/main" val="244651586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80</TotalTime>
  <Words>274</Words>
  <Application>Microsoft Office PowerPoint</Application>
  <PresentationFormat>Widescreen</PresentationFormat>
  <Paragraphs>13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Gill Sans MT</vt:lpstr>
      <vt:lpstr>Gallery</vt:lpstr>
      <vt:lpstr>Bus Ticketing &amp; Management System </vt:lpstr>
      <vt:lpstr>Introduction</vt:lpstr>
      <vt:lpstr>Objectives</vt:lpstr>
      <vt:lpstr>Proposed system</vt:lpstr>
      <vt:lpstr>PowerPoint Presentation</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Ticketing &amp; Management System</dc:title>
  <dc:creator>Avyash Bimali</dc:creator>
  <cp:lastModifiedBy>Avyash Bimali</cp:lastModifiedBy>
  <cp:revision>6</cp:revision>
  <dcterms:created xsi:type="dcterms:W3CDTF">2024-01-11T16:38:46Z</dcterms:created>
  <dcterms:modified xsi:type="dcterms:W3CDTF">2024-01-11T17:59:26Z</dcterms:modified>
</cp:coreProperties>
</file>