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88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>
        <p:scale>
          <a:sx n="71" d="100"/>
          <a:sy n="71" d="100"/>
        </p:scale>
        <p:origin x="696" y="20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Streamlining Event Planning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sz="2800" dirty="0"/>
              <a:t>The Importance of efficient event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50" y="2133583"/>
            <a:ext cx="6400800" cy="43298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Why Event Matters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dirty="0"/>
              <a:t>Events brings people together, allowing them to collaborate and celebrate achievements. They’re like special moments that connects us and make us feel a sense of community.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3747" y="1904978"/>
            <a:ext cx="3200400" cy="365760"/>
          </a:xfrm>
        </p:spPr>
        <p:txBody>
          <a:bodyPr/>
          <a:lstStyle/>
          <a:p>
            <a:r>
              <a:rPr lang="en-US" dirty="0"/>
              <a:t>Lack Of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Attendee Registration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41524"/>
            <a:ext cx="3200400" cy="365760"/>
          </a:xfrm>
        </p:spPr>
        <p:txBody>
          <a:bodyPr/>
          <a:lstStyle/>
          <a:p>
            <a:r>
              <a:rPr lang="en-US" dirty="0"/>
              <a:t>Coordination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417082"/>
            <a:ext cx="3200400" cy="365760"/>
          </a:xfrm>
        </p:spPr>
        <p:txBody>
          <a:bodyPr/>
          <a:lstStyle/>
          <a:p>
            <a:r>
              <a:rPr lang="en-US" dirty="0"/>
              <a:t>Attendee Engagement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077" y="1863007"/>
            <a:ext cx="6536081" cy="2533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To  make  things  better, </a:t>
            </a:r>
            <a:r>
              <a:rPr lang="en-US" sz="2400" dirty="0">
                <a:solidFill>
                  <a:srgbClr val="D1D5DB"/>
                </a:solidFill>
              </a:rPr>
              <a:t>I’m 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creating  a smart  system  called the Event Management System. It's like a helpful tool for event planners, making it easy to organize events, keep track of attendees, and share updates in a way that everyone can enjoy the event without any hassles.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1228"/>
            <a:ext cx="6800850" cy="132588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719072"/>
            <a:ext cx="3200400" cy="365760"/>
          </a:xfrm>
        </p:spPr>
        <p:txBody>
          <a:bodyPr/>
          <a:lstStyle/>
          <a:p>
            <a:r>
              <a:rPr lang="en-US" dirty="0"/>
              <a:t>Streamline event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8849" y="2740570"/>
            <a:ext cx="3200400" cy="1188720"/>
          </a:xfrm>
        </p:spPr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344449" cy="365760"/>
          </a:xfrm>
        </p:spPr>
        <p:txBody>
          <a:bodyPr/>
          <a:lstStyle/>
          <a:p>
            <a:r>
              <a:rPr lang="en-US" dirty="0"/>
              <a:t>Event Assigned alert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E8E04-A217-E397-4DB8-57B434CA67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4825" y="1807882"/>
            <a:ext cx="3200400" cy="365760"/>
          </a:xfrm>
        </p:spPr>
        <p:txBody>
          <a:bodyPr/>
          <a:lstStyle/>
          <a:p>
            <a:r>
              <a:rPr lang="en-US" dirty="0"/>
              <a:t>Timeline and schedule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5365DB-4ACA-B636-A1AA-E18ACB7D2E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0318"/>
            <a:ext cx="6800850" cy="1325880"/>
          </a:xfrm>
        </p:spPr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208670"/>
            <a:ext cx="7005919" cy="53690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Event creation with a user-friendly interface, simplifying the input of key details such as date, time, venue, and description.</a:t>
            </a:r>
          </a:p>
          <a:p>
            <a:r>
              <a:rPr lang="en-US" noProof="1"/>
              <a:t>Attendee registration becomes efficient and convenient, offering a seamless online process that eliminates paperwork and enhances the overall event experience.</a:t>
            </a:r>
          </a:p>
          <a:p>
            <a:r>
              <a:rPr lang="en-US" noProof="1"/>
              <a:t>The system's visual dashboard provides a centralized hub for organizers to manage events, track registrations, and monitor real-time event metric.</a:t>
            </a:r>
          </a:p>
          <a:p>
            <a:r>
              <a:rPr lang="en-US" noProof="1"/>
              <a:t>Incorporating modern technologies such as Java for backend development, HTML, CSS, and JavaScript for frontend, and MySQL for database management.</a:t>
            </a:r>
          </a:p>
          <a:p>
            <a:r>
              <a:rPr lang="en-US" noProof="1"/>
              <a:t>Aligned with a Waterfall methodology, the proposed system focuses on clear requirements, stability, and familiarity with technologies, ensuring a robust and well-structured solution.</a:t>
            </a:r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3FA8-58A7-5BE6-38F0-9508347C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69" y="388334"/>
            <a:ext cx="10182226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Use case Diagram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5A7A93-1512-971A-EEEE-6F2FBD98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 descr="A diagram of a diagram">
            <a:extLst>
              <a:ext uri="{FF2B5EF4-FFF2-40B4-BE49-F238E27FC236}">
                <a16:creationId xmlns:a16="http://schemas.microsoft.com/office/drawing/2014/main" id="{F5E4EDEC-D347-1CFB-5C4B-FFFBD02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14" y="1374775"/>
            <a:ext cx="4457700" cy="4981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3B9DD-5AE1-3FD2-210D-60B71417C2E2}"/>
              </a:ext>
            </a:extLst>
          </p:cNvPr>
          <p:cNvSpPr txBox="1"/>
          <p:nvPr/>
        </p:nvSpPr>
        <p:spPr>
          <a:xfrm>
            <a:off x="6932462" y="1374775"/>
            <a:ext cx="4513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Organizer: Creates and manages events.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Worker: Assists in event setup and manages on-site logistics.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Direct links show the Event Organizer initiating event-related actions, while the Worker collaborates in setup and logistics within the simplified Event Management System.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 narrowing the actors to the Event Organizer and Worker, the diagram highlights key interactions relevant to event planning and execution.</a:t>
            </a:r>
          </a:p>
        </p:txBody>
      </p:sp>
    </p:spTree>
    <p:extLst>
      <p:ext uri="{BB962C8B-B14F-4D97-AF65-F5344CB8AC3E}">
        <p14:creationId xmlns:p14="http://schemas.microsoft.com/office/powerpoint/2010/main" val="102119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62" y="277794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29" y="1161956"/>
            <a:ext cx="7030066" cy="4534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-Event Management System revolutionizes event planning through streamlined creation, attendee-friendly registration, and real-time communication.</a:t>
            </a:r>
          </a:p>
          <a:p>
            <a:endParaRPr lang="en-US" sz="1400" dirty="0"/>
          </a:p>
          <a:p>
            <a:r>
              <a:rPr lang="en-US" sz="1400" dirty="0"/>
              <a:t>-Fueled by modern technologies (Java, HTML, CSS, JavaScript, MySQL), ensuring reliability and adaptability.</a:t>
            </a:r>
          </a:p>
          <a:p>
            <a:endParaRPr lang="en-US" sz="1400" dirty="0"/>
          </a:p>
          <a:p>
            <a:r>
              <a:rPr lang="en-US" sz="1400" dirty="0"/>
              <a:t>-Aligned with the Waterfall methodology for a structured and efficient development process.</a:t>
            </a:r>
          </a:p>
          <a:p>
            <a:endParaRPr lang="en-US" sz="1400" dirty="0"/>
          </a:p>
          <a:p>
            <a:r>
              <a:rPr lang="en-US" sz="1400" dirty="0"/>
              <a:t>-A commitment to leveraging technology for positive impact, offering a user-friendly, centralized hub for coordination, communication, and management.</a:t>
            </a:r>
          </a:p>
          <a:p>
            <a:endParaRPr lang="en-US" sz="1400" dirty="0"/>
          </a:p>
          <a:p>
            <a:r>
              <a:rPr lang="en-US" sz="1400" dirty="0"/>
              <a:t>-Anticipating a future where events are celebrated effortlessly, our system marks a significant stride towards simplifying and enhancing event experiences.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81A202-1810-C8E6-C9DC-DE66F0809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{DA019ABE-B9FC-41E1-9FE7-3E469207E3CB}tf33968143_win32</Template>
  <TotalTime>126</TotalTime>
  <Words>426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Office Theme</vt:lpstr>
      <vt:lpstr>Event Management System</vt:lpstr>
      <vt:lpstr>The Importance of efficient event management</vt:lpstr>
      <vt:lpstr>PROBLEM</vt:lpstr>
      <vt:lpstr>SOLUTION</vt:lpstr>
      <vt:lpstr>Objectives</vt:lpstr>
      <vt:lpstr>Proposed System</vt:lpstr>
      <vt:lpstr>Use case Diagram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9779741732390</dc:creator>
  <cp:lastModifiedBy>9779741732390</cp:lastModifiedBy>
  <cp:revision>5</cp:revision>
  <dcterms:created xsi:type="dcterms:W3CDTF">2024-01-11T14:09:03Z</dcterms:created>
  <dcterms:modified xsi:type="dcterms:W3CDTF">2024-01-11T16:15:17Z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