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84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7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0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BC54-5CE0-4DEB-B994-350D8B45842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138F0-393F-4FA4-A179-72F2D37C3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7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Trade Management System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7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908" y="445062"/>
            <a:ext cx="8086148" cy="176406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907" y="2632990"/>
            <a:ext cx="9065284" cy="252972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Trade management System is focused on the billing system of a hardware </a:t>
            </a:r>
            <a:r>
              <a:rPr lang="en-US" dirty="0" smtClean="0">
                <a:solidFill>
                  <a:schemeClr val="tx1"/>
                </a:solidFill>
              </a:rPr>
              <a:t>store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Modernizing Billing and Invoicing for </a:t>
            </a:r>
            <a:r>
              <a:rPr lang="en-US" dirty="0" err="1">
                <a:solidFill>
                  <a:schemeClr val="tx1"/>
                </a:solidFill>
              </a:rPr>
              <a:t>Bhageswor</a:t>
            </a:r>
            <a:r>
              <a:rPr lang="en-US" dirty="0">
                <a:solidFill>
                  <a:schemeClr val="tx1"/>
                </a:solidFill>
              </a:rPr>
              <a:t> Hardware and </a:t>
            </a:r>
            <a:r>
              <a:rPr lang="en-US" dirty="0" smtClean="0">
                <a:solidFill>
                  <a:schemeClr val="tx1"/>
                </a:solidFill>
              </a:rPr>
              <a:t>Suppliers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Its main job is to make the billing process at the hardware store much easier and faster.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0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614994"/>
            <a:ext cx="3781187" cy="89012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272" y="1707419"/>
            <a:ext cx="10157711" cy="37789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Replace manual </a:t>
            </a:r>
            <a:r>
              <a:rPr lang="en-US" dirty="0">
                <a:solidFill>
                  <a:schemeClr val="tx1"/>
                </a:solidFill>
              </a:rPr>
              <a:t>paper-based systems with digital solutions to eliminate the use of handwritten records and enhance accuracy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en-GB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Optimize time, resource, and financial  expenditure for the organization and promoting efficiency and cost-effectiveness.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Wingdings 3" charset="2"/>
              <a:buAutoNum type="arabicPeriod"/>
            </a:pPr>
            <a:r>
              <a:rPr lang="en-GB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Enhance customer satisfaction by ensuring accurate and prompt billing processes.</a:t>
            </a:r>
            <a:endParaRPr lang="en-US" dirty="0" smtClean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8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067" y="280375"/>
            <a:ext cx="5601893" cy="87678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67" y="1563147"/>
            <a:ext cx="5305342" cy="52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476" y="477429"/>
            <a:ext cx="6168959" cy="528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6000" dirty="0" smtClean="0"/>
              <a:t>Conclusion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Hardware stores in Nepal are witnessing substantial growth, attracting customers for construction and home repair needs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Ensuring fast, efficient, and accurate billing creates a positive impression, leading to customer satisfaction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Embracing technology can further elevate hardware stores, meeting evolving customer expectations and enhancing community reputation.</a:t>
            </a:r>
          </a:p>
        </p:txBody>
      </p:sp>
    </p:spTree>
    <p:extLst>
      <p:ext uri="{BB962C8B-B14F-4D97-AF65-F5344CB8AC3E}">
        <p14:creationId xmlns:p14="http://schemas.microsoft.com/office/powerpoint/2010/main" val="253057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148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 3</vt:lpstr>
      <vt:lpstr>Office Theme</vt:lpstr>
      <vt:lpstr>Trade Management System </vt:lpstr>
      <vt:lpstr>Introduction</vt:lpstr>
      <vt:lpstr>Objectives</vt:lpstr>
      <vt:lpstr>Proposed System</vt:lpstr>
      <vt:lpstr>PowerPoint Presentation</vt:lpstr>
      <vt:lpstr> 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Management System</dc:title>
  <dc:creator>Microsoft account</dc:creator>
  <cp:lastModifiedBy>Microsoft account</cp:lastModifiedBy>
  <cp:revision>11</cp:revision>
  <dcterms:created xsi:type="dcterms:W3CDTF">2024-01-11T14:27:20Z</dcterms:created>
  <dcterms:modified xsi:type="dcterms:W3CDTF">2024-01-11T17:10:25Z</dcterms:modified>
</cp:coreProperties>
</file>