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3600" cy="5667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</a:t>
            </a:r>
            <a:r>
              <a:rPr b="0" lang="en-AU" sz="4400" spc="-1" strike="noStrike">
                <a:latin typeface="Arial"/>
              </a:rPr>
              <a:t>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3600" cy="5667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224000" y="-486360"/>
            <a:ext cx="9072360" cy="567000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2664000" y="4032000"/>
            <a:ext cx="6191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AU" sz="1800" spc="-1" strike="noStrike">
                <a:latin typeface="Arial"/>
              </a:rPr>
              <a:t>Chapter 0X00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592000" y="144000"/>
            <a:ext cx="691164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3300" spc="-1" strike="noStrike">
                <a:latin typeface="Arial"/>
              </a:rPr>
              <a:t>How we gonna go in a professional way?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160000" y="1152000"/>
            <a:ext cx="280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1800000" y="1152000"/>
            <a:ext cx="2375640" cy="1367640"/>
          </a:xfrm>
          <a:prstGeom prst="rect">
            <a:avLst/>
          </a:prstGeom>
          <a:solidFill>
            <a:srgbClr val="468a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Slack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use Slack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messages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Instead of Facebook.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728000" y="2520000"/>
            <a:ext cx="2447640" cy="3023640"/>
          </a:xfrm>
          <a:prstGeom prst="rect">
            <a:avLst/>
          </a:prstGeom>
          <a:ln>
            <a:noFill/>
          </a:ln>
        </p:spPr>
      </p:pic>
      <p:sp>
        <p:nvSpPr>
          <p:cNvPr id="112" name="CustomShape 4"/>
          <p:cNvSpPr/>
          <p:nvPr/>
        </p:nvSpPr>
        <p:spPr>
          <a:xfrm>
            <a:off x="4896000" y="1080000"/>
            <a:ext cx="2015640" cy="1367640"/>
          </a:xfrm>
          <a:prstGeom prst="rect">
            <a:avLst/>
          </a:prstGeom>
          <a:solidFill>
            <a:srgbClr val="b7b3c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upload all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Meetup contents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our github.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4464000" y="2448000"/>
            <a:ext cx="4391640" cy="305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  <p:timing>
    <p:tnLst>
      <p:par>
        <p:cTn id="26" dur="indefinite" restart="never" nodeType="tmRoot">
          <p:childTnLst>
            <p:seq>
              <p:cTn id="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024000" y="648000"/>
            <a:ext cx="5256000" cy="55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AU" sz="3300" spc="-1" strike="noStrike">
                <a:latin typeface="Arial"/>
              </a:rPr>
              <a:t>For Next </a:t>
            </a:r>
            <a:r>
              <a:rPr b="1" lang="en-AU" sz="3300" spc="-1" strike="noStrike">
                <a:latin typeface="Arial"/>
              </a:rPr>
              <a:t>meet?</a:t>
            </a:r>
            <a:endParaRPr b="1" lang="en-AU" sz="33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2016000" y="1368000"/>
            <a:ext cx="7272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AU" sz="2400" spc="-1" strike="noStrike">
                <a:latin typeface="Arial"/>
              </a:rPr>
              <a:t>1</a:t>
            </a:r>
            <a:r>
              <a:rPr b="0" lang="en-AU" sz="2400" spc="-1" strike="noStrike">
                <a:latin typeface="Arial"/>
              </a:rPr>
              <a:t>)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Y</a:t>
            </a:r>
            <a:r>
              <a:rPr b="0" lang="en-AU" sz="2400" spc="-1" strike="noStrike">
                <a:latin typeface="Arial"/>
              </a:rPr>
              <a:t>o</a:t>
            </a:r>
            <a:r>
              <a:rPr b="0" lang="en-AU" sz="2400" spc="-1" strike="noStrike">
                <a:latin typeface="Arial"/>
              </a:rPr>
              <a:t>u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g</a:t>
            </a:r>
            <a:r>
              <a:rPr b="0" lang="en-AU" sz="2400" spc="-1" strike="noStrike">
                <a:latin typeface="Arial"/>
              </a:rPr>
              <a:t>u</a:t>
            </a:r>
            <a:r>
              <a:rPr b="0" lang="en-AU" sz="2400" spc="-1" strike="noStrike">
                <a:latin typeface="Arial"/>
              </a:rPr>
              <a:t>y</a:t>
            </a:r>
            <a:r>
              <a:rPr b="0" lang="en-AU" sz="2400" spc="-1" strike="noStrike">
                <a:latin typeface="Arial"/>
              </a:rPr>
              <a:t>s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d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o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l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r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H</a:t>
            </a: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M</a:t>
            </a:r>
            <a:r>
              <a:rPr b="0" lang="en-AU" sz="2400" spc="-1" strike="noStrike">
                <a:latin typeface="Arial"/>
              </a:rPr>
              <a:t>L</a:t>
            </a:r>
            <a:r>
              <a:rPr b="0" lang="en-AU" sz="2400" spc="-1" strike="noStrike">
                <a:latin typeface="Arial"/>
              </a:rPr>
              <a:t>,</a:t>
            </a:r>
            <a:r>
              <a:rPr b="0" lang="en-AU" sz="2400" spc="-1" strike="noStrike">
                <a:latin typeface="Arial"/>
              </a:rPr>
              <a:t>C</a:t>
            </a:r>
            <a:r>
              <a:rPr b="0" lang="en-AU" sz="2400" spc="-1" strike="noStrike">
                <a:latin typeface="Arial"/>
              </a:rPr>
              <a:t>S</a:t>
            </a:r>
            <a:r>
              <a:rPr b="0" lang="en-AU" sz="2400" spc="-1" strike="noStrike">
                <a:latin typeface="Arial"/>
              </a:rPr>
              <a:t>S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d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J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v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s</a:t>
            </a:r>
            <a:r>
              <a:rPr b="0" lang="en-AU" sz="2400" spc="-1" strike="noStrike">
                <a:latin typeface="Arial"/>
              </a:rPr>
              <a:t>c</a:t>
            </a:r>
            <a:r>
              <a:rPr b="0" lang="en-AU" sz="2400" spc="-1" strike="noStrike">
                <a:latin typeface="Arial"/>
              </a:rPr>
              <a:t>r</a:t>
            </a:r>
            <a:r>
              <a:rPr b="0" lang="en-AU" sz="2400" spc="-1" strike="noStrike">
                <a:latin typeface="Arial"/>
              </a:rPr>
              <a:t>i</a:t>
            </a:r>
            <a:r>
              <a:rPr b="0" lang="en-AU" sz="2400" spc="-1" strike="noStrike">
                <a:latin typeface="Arial"/>
              </a:rPr>
              <a:t>p</a:t>
            </a: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’</a:t>
            </a:r>
            <a:r>
              <a:rPr b="0" lang="en-AU" sz="2400" spc="-1" strike="noStrike">
                <a:latin typeface="Arial"/>
              </a:rPr>
              <a:t>s</a:t>
            </a:r>
            <a:r>
              <a:rPr b="0" lang="en-AU" sz="2400" spc="-1" strike="noStrike">
                <a:latin typeface="Arial"/>
              </a:rPr>
              <a:t> </a:t>
            </a:r>
            <a:r>
              <a:rPr b="0" lang="en-AU" sz="2400" spc="-1" strike="noStrike">
                <a:latin typeface="Arial"/>
              </a:rPr>
              <a:t>B</a:t>
            </a:r>
            <a:r>
              <a:rPr b="0" lang="en-AU" sz="2400" spc="-1" strike="noStrike">
                <a:latin typeface="Arial"/>
              </a:rPr>
              <a:t>a</a:t>
            </a:r>
            <a:r>
              <a:rPr b="0" lang="en-AU" sz="2400" spc="-1" strike="noStrike">
                <a:latin typeface="Arial"/>
              </a:rPr>
              <a:t>s</a:t>
            </a:r>
            <a:r>
              <a:rPr b="0" lang="en-AU" sz="2400" spc="-1" strike="noStrike">
                <a:latin typeface="Arial"/>
              </a:rPr>
              <a:t>i</a:t>
            </a:r>
            <a:r>
              <a:rPr b="0" lang="en-AU" sz="2400" spc="-1" strike="noStrike">
                <a:latin typeface="Arial"/>
              </a:rPr>
              <a:t>c</a:t>
            </a:r>
            <a:r>
              <a:rPr b="0" lang="en-AU" sz="2400" spc="-1" strike="noStrike">
                <a:latin typeface="Arial"/>
              </a:rPr>
              <a:t>s</a:t>
            </a:r>
            <a:r>
              <a:rPr b="0" lang="en-AU" sz="2400" spc="-1" strike="noStrike">
                <a:latin typeface="Arial"/>
              </a:rPr>
              <a:t>.</a:t>
            </a:r>
            <a:r>
              <a:rPr b="0" lang="en-AU" sz="2400" spc="-1" strike="noStrike">
                <a:latin typeface="Arial"/>
              </a:rPr>
              <a:t> 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2088000" y="2592000"/>
            <a:ext cx="6840000" cy="212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AU" sz="2400" spc="-1" strike="noStrike">
                <a:latin typeface="Arial"/>
              </a:rPr>
              <a:t>We will talk </a:t>
            </a:r>
            <a:r>
              <a:rPr b="0" lang="en-AU" sz="2400" spc="-1" strike="noStrike">
                <a:latin typeface="Arial"/>
              </a:rPr>
              <a:t>about</a:t>
            </a:r>
            <a:endParaRPr b="0" lang="en-AU" sz="2400" spc="-1" strike="noStrike">
              <a:latin typeface="Arial"/>
            </a:endParaRPr>
          </a:p>
          <a:p>
            <a:r>
              <a:rPr b="0" lang="en-AU" sz="2400" spc="-1" strike="noStrike">
                <a:latin typeface="Arial"/>
              </a:rPr>
              <a:t>1) “Headers” </a:t>
            </a:r>
            <a:r>
              <a:rPr b="0" lang="en-AU" sz="2400" spc="-1" strike="noStrike">
                <a:latin typeface="Arial"/>
              </a:rPr>
              <a:t>data of </a:t>
            </a:r>
            <a:r>
              <a:rPr b="0" lang="en-AU" sz="2400" spc="-1" strike="noStrike">
                <a:latin typeface="Arial"/>
              </a:rPr>
              <a:t>Webapplication</a:t>
            </a:r>
            <a:endParaRPr b="0" lang="en-AU" sz="2400" spc="-1" strike="noStrike">
              <a:latin typeface="Arial"/>
            </a:endParaRPr>
          </a:p>
          <a:p>
            <a:r>
              <a:rPr b="0" lang="en-AU" sz="2400" spc="-1" strike="noStrike">
                <a:latin typeface="Arial"/>
              </a:rPr>
              <a:t>2) Authentication </a:t>
            </a:r>
            <a:r>
              <a:rPr b="0" lang="en-AU" sz="2400" spc="-1" strike="noStrike">
                <a:latin typeface="Arial"/>
              </a:rPr>
              <a:t>&amp; Authorization</a:t>
            </a:r>
            <a:endParaRPr b="0" lang="en-AU" sz="2400" spc="-1" strike="noStrike">
              <a:latin typeface="Arial"/>
            </a:endParaRPr>
          </a:p>
          <a:p>
            <a:r>
              <a:rPr b="0" lang="en-AU" sz="2400" spc="-1" strike="noStrike">
                <a:latin typeface="Arial"/>
              </a:rPr>
              <a:t>3) Cookies </a:t>
            </a:r>
            <a:endParaRPr b="0" lang="en-AU" sz="2400" spc="-1" strike="noStrike">
              <a:latin typeface="Arial"/>
            </a:endParaRPr>
          </a:p>
          <a:p>
            <a:r>
              <a:rPr b="0" lang="en-AU" sz="2400" spc="-1" strike="noStrike">
                <a:latin typeface="Arial"/>
              </a:rPr>
              <a:t>4) Sessions</a:t>
            </a:r>
            <a:endParaRPr b="0" lang="en-AU" sz="2400" spc="-1" strike="noStrike">
              <a:latin typeface="Arial"/>
            </a:endParaRPr>
          </a:p>
          <a:p>
            <a:r>
              <a:rPr b="0" lang="en-AU" sz="2400" spc="-1" strike="noStrike">
                <a:latin typeface="Arial"/>
              </a:rPr>
              <a:t>5) Use of </a:t>
            </a:r>
            <a:r>
              <a:rPr b="0" lang="en-AU" sz="2400" spc="-1" strike="noStrike">
                <a:latin typeface="Arial"/>
              </a:rPr>
              <a:t>Browser’s </a:t>
            </a:r>
            <a:r>
              <a:rPr b="0" lang="en-AU" sz="2400" spc="-1" strike="noStrike">
                <a:latin typeface="Arial"/>
              </a:rPr>
              <a:t>Developer Tool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20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20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20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20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20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952000" y="2016000"/>
            <a:ext cx="48236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AU" sz="4000" spc="-1" strike="noStrike">
                <a:latin typeface="Arial"/>
              </a:rPr>
              <a:t>Any Questions?</a:t>
            </a:r>
            <a:endParaRPr b="0" lang="en-A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  <p:timing>
    <p:tnLst>
      <p:par>
        <p:cTn id="64" dur="indefinite" restart="never" nodeType="tmRoot">
          <p:childTnLst>
            <p:seq>
              <p:cTn id="6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Who am I?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Student of BIT</a:t>
            </a:r>
            <a:endParaRPr b="0" lang="en-A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Penetration Tester / Ethical Hacker @ Stickman Consulting</a:t>
            </a:r>
            <a:endParaRPr b="0" lang="en-A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Occasional Bugbounty hunter</a:t>
            </a:r>
            <a:endParaRPr b="0" lang="en-A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Bugcrowd Ambassador</a:t>
            </a:r>
            <a:endParaRPr b="0" lang="en-A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Learner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History on this meetup</a:t>
            </a: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	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Loads of opportunity in infosec</a:t>
            </a:r>
            <a:endParaRPr b="0" lang="en-A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Need of skilled professionals</a:t>
            </a:r>
            <a:endParaRPr b="0" lang="en-A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Huge infosec community but less Nepalese participation</a:t>
            </a:r>
            <a:endParaRPr b="0" lang="en-A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More and More enthusiastic Nepalese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What &amp; How we learn!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Theories on how things work</a:t>
            </a:r>
            <a:endParaRPr b="0" lang="en-A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Theories on what exactly is hacking</a:t>
            </a:r>
            <a:endParaRPr b="0" lang="en-A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Theories on different attacks/vulnerabilities</a:t>
            </a:r>
            <a:endParaRPr b="0" lang="en-A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Practically implementing those in vulnerable labs</a:t>
            </a:r>
            <a:endParaRPr b="0" lang="en-A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Use of BurpSuite and other different tools</a:t>
            </a:r>
            <a:endParaRPr b="0" lang="en-AU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50505"/>
                </a:solidFill>
                <a:latin typeface="Arial"/>
                <a:ea typeface="DejaVu Sans"/>
              </a:rPr>
              <a:t>Self-Research &amp; Learn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376000" y="432000"/>
            <a:ext cx="5614560" cy="5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AU" sz="3300" spc="-1" strike="noStrike">
                <a:solidFill>
                  <a:srgbClr val="000000"/>
                </a:solidFill>
                <a:latin typeface="Arial"/>
                <a:ea typeface="DejaVu Sans"/>
              </a:rPr>
              <a:t>A good infosec personnel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232000" y="1656000"/>
            <a:ext cx="59745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HTML, JS, CSS – Client Side Attacks</a:t>
            </a:r>
            <a:endParaRPr b="0" lang="en-AU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PHP , MYSQL – Server Side Attacks</a:t>
            </a:r>
            <a:endParaRPr b="0" lang="en-AU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PYTHON,BASH,RUBY – For scripting and automating</a:t>
            </a:r>
            <a:endParaRPr b="0" lang="en-AU" sz="24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C,C++,Java - Lots of softwares are build in it.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376000" y="2304000"/>
            <a:ext cx="64065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Story Time!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Dutch CA (that issues ssl certs) → 2011 bankrupt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AWS Env takeover coz of sysadmin simple pwd and shutdown of company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088000" y="576000"/>
            <a:ext cx="741600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3300" spc="-1" strike="noStrike">
                <a:solidFill>
                  <a:srgbClr val="000000"/>
                </a:solidFill>
                <a:latin typeface="Arial"/>
                <a:ea typeface="DejaVu Sans"/>
              </a:rPr>
              <a:t>Don’t be Afraid if you don’t know/ never heard of any of them :D</a:t>
            </a:r>
            <a:endParaRPr b="0" lang="en-AU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620000" y="431280"/>
            <a:ext cx="809784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AU" sz="3300" spc="-1" strike="noStrike">
                <a:solidFill>
                  <a:srgbClr val="000000"/>
                </a:solidFill>
                <a:latin typeface="Arial"/>
                <a:ea typeface="DejaVu Sans"/>
              </a:rPr>
              <a:t>Surfing over Internet </a:t>
            </a:r>
            <a:r>
              <a:rPr b="0" lang="en-AU" sz="3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800000" y="1296000"/>
            <a:ext cx="7774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1) What happens when you open google.com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248920" y="1692000"/>
            <a:ext cx="3941640" cy="320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232000" y="288000"/>
            <a:ext cx="741600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AU" sz="3300" spc="-1" strike="noStrike">
                <a:solidFill>
                  <a:srgbClr val="000000"/>
                </a:solidFill>
                <a:latin typeface="Arial"/>
                <a:ea typeface="DejaVu Sans"/>
              </a:rPr>
              <a:t>How actually you access internet data?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313440" y="1584000"/>
            <a:ext cx="2159280" cy="50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PC (device)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313440" y="2664000"/>
            <a:ext cx="1870560" cy="35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Modem (Router)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3241440" y="3600000"/>
            <a:ext cx="2086560" cy="43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ISP DNS SERVER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3241440" y="4608000"/>
            <a:ext cx="2086560" cy="430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Destination Server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0" name="Line 6"/>
          <p:cNvSpPr/>
          <p:nvPr/>
        </p:nvSpPr>
        <p:spPr>
          <a:xfrm>
            <a:off x="4142160" y="2052360"/>
            <a:ext cx="360" cy="6116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7"/>
          <p:cNvSpPr/>
          <p:nvPr/>
        </p:nvSpPr>
        <p:spPr>
          <a:xfrm>
            <a:off x="4177440" y="3024000"/>
            <a:ext cx="360" cy="57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8"/>
          <p:cNvSpPr/>
          <p:nvPr/>
        </p:nvSpPr>
        <p:spPr>
          <a:xfrm>
            <a:off x="4177440" y="4032000"/>
            <a:ext cx="360" cy="57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9"/>
          <p:cNvSpPr/>
          <p:nvPr/>
        </p:nvSpPr>
        <p:spPr>
          <a:xfrm>
            <a:off x="5689440" y="2664000"/>
            <a:ext cx="2518560" cy="358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IP, Ports, Packets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4" name="Line 10"/>
          <p:cNvSpPr/>
          <p:nvPr/>
        </p:nvSpPr>
        <p:spPr>
          <a:xfrm>
            <a:off x="5185440" y="2880000"/>
            <a:ext cx="504000" cy="3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  <p:timing>
    <p:tnLst>
      <p:par>
        <p:cTn id="22" dur="indefinite" restart="never" nodeType="tmRoot">
          <p:childTnLst>
            <p:seq>
              <p:cTn id="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744000" y="415800"/>
            <a:ext cx="4318560" cy="5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AU" sz="33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Private vs Public IPs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304000" y="1152000"/>
            <a:ext cx="3382920" cy="3742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IPs: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Can’t be accessed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directly from internet.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Prefix: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172.16.xx.xx – 172.31.xx.xx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192.168.xx.xx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10.xx.xx.xx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Printer using your WIFI.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120000" y="1152000"/>
            <a:ext cx="3382920" cy="3742920"/>
          </a:xfrm>
          <a:prstGeom prst="rect">
            <a:avLst/>
          </a:prstGeom>
          <a:solidFill>
            <a:srgbClr val="bbe33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IPs: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Can be directly accessed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the internet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Websites &amp; Servers 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d"/>
      </p:transition>
    </mc:Choice>
    <mc:Fallback>
      <p:transition spd="slow">
        <p:cover dir="d"/>
      </p:transition>
    </mc:Fallback>
  </mc:AlternateContent>
  <p:timing>
    <p:tnLst>
      <p:par>
        <p:cTn id="24" dur="indefinite" restart="never" nodeType="tmRoot">
          <p:childTnLst>
            <p:seq>
              <p:cTn id="2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Application>LibreOffice/6.1.4.2$Linux_X86_64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2019-01-11T15:42:25Z</dcterms:created>
  <dc:creator/>
  <dc:description/>
  <dc:language>en-AU</dc:language>
  <cp:lastModifiedBy/>
  <dcterms:modified xsi:type="dcterms:W3CDTF">2019-01-17T11:26:18Z</dcterms:modified>
  <cp:revision>23</cp:revision>
  <dc:subject/>
  <dc:title>DNA</dc:title>
</cp:coreProperties>
</file>