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22D6B15-D2B6-4CDF-9F20-BEAC69CC995F}">
  <a:tblStyle styleId="{822D6B15-D2B6-4CDF-9F20-BEAC69CC995F}" styleName="Table_0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c2810f64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8c2810f64f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c2810f64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8c2810f64f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c2810f64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8c2810f64f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c2810f64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8c2810f64f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c2810f64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8c2810f64f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c2810f64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8c2810f64f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c2810f64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8c2810f64f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c2810f64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8c2810f64f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c2810f64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8c2810f64f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c2810f64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8c2810f64f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c2810f6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8c2810f64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c2810f64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8c2810f64f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c2810f64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8c2810f64f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c2810f64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8c2810f64f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c2810f64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8c2810f64f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c2810f64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8c2810f64f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c2810f64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8c2810f64f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c2810f64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8c2810f64f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142043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</a:pPr>
            <a:r>
              <a:rPr b="1" i="0" lang="en-US">
                <a:latin typeface="Montserrat"/>
                <a:ea typeface="Montserrat"/>
                <a:cs typeface="Montserrat"/>
                <a:sym typeface="Montserrat"/>
              </a:rPr>
              <a:t>Sentiment Analysis of COVID-19 Tweets – Visualization Dashboard</a:t>
            </a:r>
            <a:endParaRPr b="1"/>
          </a:p>
        </p:txBody>
      </p:sp>
      <p:sp>
        <p:nvSpPr>
          <p:cNvPr id="85" name="Google Shape;85;p13"/>
          <p:cNvSpPr txBox="1"/>
          <p:nvPr/>
        </p:nvSpPr>
        <p:spPr>
          <a:xfrm>
            <a:off x="3099786" y="2668626"/>
            <a:ext cx="59924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Name: Ghidorah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6" name="Google Shape;86;p13"/>
          <p:cNvGraphicFramePr/>
          <p:nvPr/>
        </p:nvGraphicFramePr>
        <p:xfrm>
          <a:off x="1772574" y="47374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{822D6B15-D2B6-4CDF-9F20-BEAC69CC995F}</a:tableStyleId>
              </a:tblPr>
              <a:tblGrid>
                <a:gridCol w="4323425"/>
                <a:gridCol w="43234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lt1"/>
                          </a:solidFill>
                        </a:rPr>
                        <a:t>Team Lead</a:t>
                      </a:r>
                      <a:endParaRPr b="1" sz="2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lt1"/>
                          </a:solidFill>
                        </a:rPr>
                        <a:t>Suyash Gupte</a:t>
                      </a:r>
                      <a:endParaRPr b="1" sz="2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lt1"/>
                          </a:solidFill>
                        </a:rPr>
                        <a:t>Team Member</a:t>
                      </a:r>
                      <a:endParaRPr b="1" sz="2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lt1"/>
                          </a:solidFill>
                        </a:rPr>
                        <a:t>Archana Prasad</a:t>
                      </a:r>
                      <a:endParaRPr b="1" sz="2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lt1"/>
                          </a:solidFill>
                        </a:rPr>
                        <a:t>Team Member </a:t>
                      </a:r>
                      <a:endParaRPr b="1" sz="2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lt1"/>
                          </a:solidFill>
                        </a:rPr>
                        <a:t>Mahesh Sawant</a:t>
                      </a:r>
                      <a:endParaRPr b="1" sz="2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7" name="Google Shape;87;p13"/>
          <p:cNvSpPr txBox="1"/>
          <p:nvPr/>
        </p:nvSpPr>
        <p:spPr>
          <a:xfrm>
            <a:off x="841652" y="3954224"/>
            <a:ext cx="42790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eam Members: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ctrTitle"/>
          </p:nvPr>
        </p:nvSpPr>
        <p:spPr>
          <a:xfrm>
            <a:off x="0" y="142046"/>
            <a:ext cx="121920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</a:pPr>
            <a:r>
              <a:rPr b="1" lang="en-US" sz="3600"/>
              <a:t>Tableau Maps</a:t>
            </a:r>
            <a:endParaRPr b="1" sz="3600"/>
          </a:p>
        </p:txBody>
      </p:sp>
      <p:sp>
        <p:nvSpPr>
          <p:cNvPr id="140" name="Google Shape;140;p22"/>
          <p:cNvSpPr txBox="1"/>
          <p:nvPr/>
        </p:nvSpPr>
        <p:spPr>
          <a:xfrm>
            <a:off x="468450" y="1199250"/>
            <a:ext cx="11148900" cy="56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Google sheet’s data is visualized on maps using Tableau Public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513" y="2343750"/>
            <a:ext cx="8028976" cy="45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ctrTitle"/>
          </p:nvPr>
        </p:nvSpPr>
        <p:spPr>
          <a:xfrm>
            <a:off x="0" y="142046"/>
            <a:ext cx="121920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</a:pPr>
            <a:r>
              <a:rPr b="1" lang="en-US" sz="3600"/>
              <a:t>Frontend</a:t>
            </a:r>
            <a:endParaRPr b="1" sz="3600"/>
          </a:p>
        </p:txBody>
      </p:sp>
      <p:sp>
        <p:nvSpPr>
          <p:cNvPr id="147" name="Google Shape;147;p23"/>
          <p:cNvSpPr txBox="1"/>
          <p:nvPr/>
        </p:nvSpPr>
        <p:spPr>
          <a:xfrm>
            <a:off x="468450" y="1199250"/>
            <a:ext cx="11148900" cy="56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Pandas Dataframe is passed as a context variable in the template using </a:t>
            </a:r>
            <a:r>
              <a:rPr b="1"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data is visualized on maps and charts using Apexcharts.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With the state and district drop down data can be drilled down to each district.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have sentiment analysis, patient count and mental health maps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 time sentiment and patient count charts along with date wise data have been visualized.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Quick info tab displays government services available in lockdown, latest news, patient data of each district &amp; user tweets.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00" y="-188625"/>
            <a:ext cx="9460051" cy="7235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655822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655822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ctrTitle"/>
          </p:nvPr>
        </p:nvSpPr>
        <p:spPr>
          <a:xfrm>
            <a:off x="0" y="142046"/>
            <a:ext cx="121920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</a:pPr>
            <a:r>
              <a:rPr b="1" lang="en-US" sz="3600"/>
              <a:t>Mental Health Data</a:t>
            </a:r>
            <a:endParaRPr b="1" sz="3600"/>
          </a:p>
        </p:txBody>
      </p:sp>
      <p:sp>
        <p:nvSpPr>
          <p:cNvPr id="168" name="Google Shape;168;p27"/>
          <p:cNvSpPr txBox="1"/>
          <p:nvPr/>
        </p:nvSpPr>
        <p:spPr>
          <a:xfrm>
            <a:off x="468450" y="4223375"/>
            <a:ext cx="11148900" cy="23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News is extracted using BeautifulSoup4.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rl = 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"https://www.ndtv.com/india"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request = requests.get(url)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soup = BeautifulSoup(request.text,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'html.parser'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 = soup.find_all(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'div'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attrs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'class'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'new_storylising_contentwrap'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7"/>
          <p:cNvSpPr txBox="1"/>
          <p:nvPr>
            <p:ph type="ctrTitle"/>
          </p:nvPr>
        </p:nvSpPr>
        <p:spPr>
          <a:xfrm>
            <a:off x="-53100" y="3536545"/>
            <a:ext cx="121920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</a:pPr>
            <a:r>
              <a:rPr b="1" lang="en-US" sz="3600"/>
              <a:t>Latest News</a:t>
            </a:r>
            <a:endParaRPr b="1" sz="3600"/>
          </a:p>
        </p:txBody>
      </p:sp>
      <p:sp>
        <p:nvSpPr>
          <p:cNvPr id="170" name="Google Shape;170;p27"/>
          <p:cNvSpPr txBox="1"/>
          <p:nvPr/>
        </p:nvSpPr>
        <p:spPr>
          <a:xfrm>
            <a:off x="620850" y="1351650"/>
            <a:ext cx="11148900" cy="23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conducted a survey and asking people if the lockdown had any negative effect on them.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data gathered is visualized on maps and radial charts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655822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655822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ctrTitle"/>
          </p:nvPr>
        </p:nvSpPr>
        <p:spPr>
          <a:xfrm>
            <a:off x="0" y="142046"/>
            <a:ext cx="121920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</a:pPr>
            <a:r>
              <a:rPr b="1" lang="en-US" sz="3600"/>
              <a:t>Dependencies</a:t>
            </a:r>
            <a:endParaRPr b="1" sz="3600"/>
          </a:p>
        </p:txBody>
      </p:sp>
      <p:sp>
        <p:nvSpPr>
          <p:cNvPr id="186" name="Google Shape;186;p30"/>
          <p:cNvSpPr txBox="1"/>
          <p:nvPr/>
        </p:nvSpPr>
        <p:spPr>
          <a:xfrm>
            <a:off x="620850" y="1351650"/>
            <a:ext cx="111489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Internet connection is required.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Tweets are not available for all districts.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Twitter API has a delay of 5hr 30mins to extract latest tweets.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Patient count data depends on external source to update data.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/>
        </p:nvSpPr>
        <p:spPr>
          <a:xfrm>
            <a:off x="521550" y="1915200"/>
            <a:ext cx="111489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5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0" y="142046"/>
            <a:ext cx="121920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</a:pPr>
            <a:r>
              <a:rPr b="1" lang="en-US" sz="3600"/>
              <a:t>Extract Tweets</a:t>
            </a:r>
            <a:endParaRPr b="1" sz="3600"/>
          </a:p>
        </p:txBody>
      </p:sp>
      <p:sp>
        <p:nvSpPr>
          <p:cNvPr id="93" name="Google Shape;93;p14"/>
          <p:cNvSpPr txBox="1"/>
          <p:nvPr/>
        </p:nvSpPr>
        <p:spPr>
          <a:xfrm>
            <a:off x="468450" y="1199250"/>
            <a:ext cx="11148900" cy="56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Using Twitter API &amp; Tweepy.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tweets = api.search(</a:t>
            </a:r>
            <a:r>
              <a:rPr lang="en-US" sz="1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"place:</a:t>
            </a:r>
            <a:r>
              <a:rPr lang="en-US" sz="1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AND covid OR lockdown"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% place_id,</a:t>
            </a:r>
            <a:r>
              <a:rPr lang="en-US" sz="1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result_type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'recent'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max_id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9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(id_current)-</a:t>
            </a:r>
            <a:r>
              <a:rPr lang="en-US" sz="1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Find District using custom build district finder.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district = place_to_district(tweet.text)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Find problem using the problem classification model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problem = classify(tweet.text)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Find sentiment using VADER sentiment analysis(Positive, Neutral or Negative)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Store data in Google sheets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gd.set_with_dataframe(tweets_ws,realtime_tweets)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0" y="142046"/>
            <a:ext cx="121920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</a:pPr>
            <a:r>
              <a:rPr b="1" lang="en-US" sz="3600"/>
              <a:t>VADER Sentiment Analysis</a:t>
            </a:r>
            <a:endParaRPr b="1" sz="3600"/>
          </a:p>
        </p:txBody>
      </p:sp>
      <p:sp>
        <p:nvSpPr>
          <p:cNvPr id="99" name="Google Shape;99;p15"/>
          <p:cNvSpPr txBox="1"/>
          <p:nvPr/>
        </p:nvSpPr>
        <p:spPr>
          <a:xfrm>
            <a:off x="468450" y="1199250"/>
            <a:ext cx="11148900" cy="56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FFFFFF"/>
                </a:solidFill>
                <a:highlight>
                  <a:srgbClr val="000000"/>
                </a:highlight>
              </a:rPr>
              <a:t>VADER (Valence Aware Dictionary and sEntiment Reasoner) is a lexicon and rule-based sentiment analysis tool that is specifically attuned to sentiments expressed in social media.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sentiment_analyzer_scores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score = analyser.polarity_scores(text)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lb = score[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'compound'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9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lb &gt;= </a:t>
            </a:r>
            <a:r>
              <a:rPr lang="en-US" sz="1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0.4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9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'positive'</a:t>
            </a:r>
            <a:endParaRPr sz="19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9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(lb &gt; -</a:t>
            </a:r>
            <a:r>
              <a:rPr lang="en-US" sz="1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0.05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(lb &lt; </a:t>
            </a:r>
            <a:r>
              <a:rPr lang="en-US" sz="1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0.05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9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'neutral'</a:t>
            </a:r>
            <a:endParaRPr sz="19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9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(lb &lt;= -</a:t>
            </a:r>
            <a:r>
              <a:rPr lang="en-US" sz="1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0.05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((lb &gt;= </a:t>
            </a:r>
            <a:r>
              <a:rPr lang="en-US" sz="1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0.05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(lb &lt; </a:t>
            </a:r>
            <a:r>
              <a:rPr lang="en-US" sz="1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0.4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)):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9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'negative'</a:t>
            </a:r>
            <a:endParaRPr sz="19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0" y="142046"/>
            <a:ext cx="121920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</a:pPr>
            <a:r>
              <a:rPr b="1" lang="en-US" sz="3600"/>
              <a:t>District Finder</a:t>
            </a:r>
            <a:endParaRPr b="1" sz="3600"/>
          </a:p>
        </p:txBody>
      </p:sp>
      <p:sp>
        <p:nvSpPr>
          <p:cNvPr id="105" name="Google Shape;105;p16"/>
          <p:cNvSpPr txBox="1"/>
          <p:nvPr/>
        </p:nvSpPr>
        <p:spPr>
          <a:xfrm>
            <a:off x="468450" y="1199250"/>
            <a:ext cx="11148900" cy="56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text is cleaned of links,mentions,emojis and is </a:t>
            </a: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tokenized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openstreetmap is used as a source to find  district of given place along with BeautifulSoup4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get_soup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url = 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"https://nominatim.openstreetmap.org/search.php?q="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 entity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request = requests.get(url)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soup = BeautifulSoup(request.text,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'html.parser'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result = soup.find_all(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'div'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attrs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'class'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'result'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9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result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0" y="142046"/>
            <a:ext cx="121920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</a:pPr>
            <a:r>
              <a:rPr b="1" lang="en-US" sz="3600"/>
              <a:t>Problem Classification Model</a:t>
            </a:r>
            <a:endParaRPr b="1" sz="3600"/>
          </a:p>
        </p:txBody>
      </p:sp>
      <p:sp>
        <p:nvSpPr>
          <p:cNvPr id="111" name="Google Shape;111;p17"/>
          <p:cNvSpPr txBox="1"/>
          <p:nvPr/>
        </p:nvSpPr>
        <p:spPr>
          <a:xfrm>
            <a:off x="468450" y="1199250"/>
            <a:ext cx="11148900" cy="56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Problems are divided into 5 categories:-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Food Shortage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Transportation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Economic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Daily Services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Others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LinearSVC from sklearn is used to classify tweets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model is trained on manually selected tweets which face a particular problem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0" y="142046"/>
            <a:ext cx="121920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</a:pPr>
            <a:r>
              <a:rPr b="1" lang="en-US" sz="3600"/>
              <a:t>Map Sentiments to each District</a:t>
            </a:r>
            <a:endParaRPr b="1" sz="3600"/>
          </a:p>
        </p:txBody>
      </p:sp>
      <p:sp>
        <p:nvSpPr>
          <p:cNvPr id="117" name="Google Shape;117;p18"/>
          <p:cNvSpPr txBox="1"/>
          <p:nvPr/>
        </p:nvSpPr>
        <p:spPr>
          <a:xfrm>
            <a:off x="468450" y="1199250"/>
            <a:ext cx="11148900" cy="56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Number of positive, negative and neutral sentiments along with count of each type of problem faced is counted and stored in Google sheets.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count_positive=</a:t>
            </a:r>
            <a:r>
              <a:rPr lang="en-US" sz="19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(total[total[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'sentiment'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]==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'positive'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                            count_neutral=</a:t>
            </a:r>
            <a:r>
              <a:rPr lang="en-US" sz="19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(total[total[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'sentiment'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]==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'neutral'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                          count_negative=</a:t>
            </a:r>
            <a:r>
              <a:rPr lang="en-US" sz="19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(total[total[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'sentiment'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]==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'negative'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count_pfs = </a:t>
            </a:r>
            <a:r>
              <a:rPr lang="en-US" sz="19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(total[total[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'problem'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]==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"['Food Shortage']"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 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count_pt = </a:t>
            </a:r>
            <a:r>
              <a:rPr lang="en-US" sz="19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(total[total[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'problem'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]==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"['Transpotation']"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  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count_pds = </a:t>
            </a:r>
            <a:r>
              <a:rPr lang="en-US" sz="19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(total[total[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'problem'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]==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"['Daily Services']"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 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count_pe = </a:t>
            </a:r>
            <a:r>
              <a:rPr lang="en-US" sz="19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(total[total[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'problem'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]==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"['Economic']"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  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count_po = </a:t>
            </a:r>
            <a:r>
              <a:rPr lang="en-US" sz="19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(total[total[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'problem'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]==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"['Others']"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data is stored for each day as well as hourly basis for real time analysis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ctrTitle"/>
          </p:nvPr>
        </p:nvSpPr>
        <p:spPr>
          <a:xfrm>
            <a:off x="0" y="142046"/>
            <a:ext cx="121920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</a:pPr>
            <a:r>
              <a:rPr b="1" lang="en-US" sz="3600"/>
              <a:t>Extract Patient Count</a:t>
            </a:r>
            <a:endParaRPr b="1" sz="3600"/>
          </a:p>
        </p:txBody>
      </p:sp>
      <p:sp>
        <p:nvSpPr>
          <p:cNvPr id="123" name="Google Shape;123;p19"/>
          <p:cNvSpPr txBox="1"/>
          <p:nvPr/>
        </p:nvSpPr>
        <p:spPr>
          <a:xfrm>
            <a:off x="468450" y="1199250"/>
            <a:ext cx="11148900" cy="56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district wise patient count is scraped from the internet using BeautifulSoup4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url = 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"https://www.grainmart.in/news/covid-19-coronavirus-india-state-and-district-wise-tally/"</a:t>
            </a:r>
            <a:endParaRPr sz="19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request = requests.get(url)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soup = BeautifulSoup(request.text,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'html.parser'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 = soup.find_all(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'div'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9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attrs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'class'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'skgm-td'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data is stored for each day as well as hourly basis for real time analysis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ctrTitle"/>
          </p:nvPr>
        </p:nvSpPr>
        <p:spPr>
          <a:xfrm>
            <a:off x="0" y="142046"/>
            <a:ext cx="121920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</a:pPr>
            <a:r>
              <a:rPr b="1" lang="en-US" sz="3600"/>
              <a:t>Delete Old data</a:t>
            </a:r>
            <a:endParaRPr b="1" sz="3600"/>
          </a:p>
        </p:txBody>
      </p:sp>
      <p:sp>
        <p:nvSpPr>
          <p:cNvPr id="129" name="Google Shape;129;p20"/>
          <p:cNvSpPr txBox="1"/>
          <p:nvPr/>
        </p:nvSpPr>
        <p:spPr>
          <a:xfrm>
            <a:off x="468450" y="1199250"/>
            <a:ext cx="11148900" cy="56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Old data is deleted because we visualize data of only 8 days for easier understanding.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date </a:t>
            </a:r>
            <a:r>
              <a:rPr lang="en-US" sz="19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dates: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9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(df[</a:t>
            </a:r>
            <a:r>
              <a:rPr lang="en-US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'date'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].unique().tolist()) &gt; </a:t>
            </a:r>
            <a:r>
              <a:rPr lang="en-US" sz="1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):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df = df[df.date!=date]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9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en-US" sz="19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9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500" y="0"/>
            <a:ext cx="908777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