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9A0B5-6A03-4452-BE95-7DF7B867486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6C0F3-899A-42EC-B220-161229EF2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BB02158-BCD2-4CB6-A0C2-4CCACA617F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195C70-B048-4355-8B5C-A5580C8F72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365760"/>
            <a:ext cx="7520940" cy="1310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implementasi</a:t>
            </a:r>
            <a:r>
              <a:rPr lang="en-US" b="1" dirty="0" smtClean="0"/>
              <a:t> protocol </a:t>
            </a:r>
            <a:r>
              <a:rPr lang="en-US" b="1" dirty="0" err="1" smtClean="0"/>
              <a:t>websocket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tcp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mengontrol</a:t>
            </a:r>
            <a:r>
              <a:rPr lang="en-US" b="1" dirty="0" smtClean="0"/>
              <a:t> </a:t>
            </a:r>
            <a:r>
              <a:rPr lang="en-US" b="1" dirty="0" err="1" smtClean="0"/>
              <a:t>lampu</a:t>
            </a:r>
            <a:r>
              <a:rPr lang="en-US" b="1" dirty="0" smtClean="0"/>
              <a:t> </a:t>
            </a:r>
            <a:r>
              <a:rPr lang="en-US" b="1" dirty="0" err="1" smtClean="0"/>
              <a:t>rambu</a:t>
            </a:r>
            <a:r>
              <a:rPr lang="en-US" b="1" dirty="0" smtClean="0"/>
              <a:t> </a:t>
            </a:r>
            <a:r>
              <a:rPr lang="en-US" b="1" dirty="0" err="1" smtClean="0"/>
              <a:t>lalulintas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2960" y="2133600"/>
            <a:ext cx="7520940" cy="25468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Anggota</a:t>
            </a:r>
            <a:r>
              <a:rPr lang="en-US" sz="2000" dirty="0" smtClean="0"/>
              <a:t> </a:t>
            </a:r>
            <a:r>
              <a:rPr lang="en-US" sz="2000" dirty="0" err="1" smtClean="0"/>
              <a:t>kelompok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Ketua</a:t>
            </a:r>
            <a:r>
              <a:rPr lang="en-US" sz="2000" dirty="0" smtClean="0"/>
              <a:t> </a:t>
            </a:r>
            <a:r>
              <a:rPr lang="en-US" sz="2000" dirty="0" smtClean="0"/>
              <a:t>	: </a:t>
            </a:r>
            <a:r>
              <a:rPr lang="en-US" sz="2000" dirty="0" err="1" smtClean="0"/>
              <a:t>Hasbi</a:t>
            </a:r>
            <a:r>
              <a:rPr lang="en-US" sz="2000" dirty="0" smtClean="0"/>
              <a:t> </a:t>
            </a:r>
            <a:r>
              <a:rPr lang="en-US" sz="2000" dirty="0" err="1" smtClean="0"/>
              <a:t>Razzak</a:t>
            </a:r>
            <a:r>
              <a:rPr lang="en-US" sz="2000" dirty="0" smtClean="0"/>
              <a:t>		| 135150201111288</a:t>
            </a:r>
          </a:p>
          <a:p>
            <a:r>
              <a:rPr lang="en-US" sz="2000" dirty="0" err="1" smtClean="0"/>
              <a:t>Anggota</a:t>
            </a:r>
            <a:r>
              <a:rPr lang="en-US" sz="2000" dirty="0" smtClean="0"/>
              <a:t>	: </a:t>
            </a:r>
            <a:r>
              <a:rPr lang="en-US" sz="2000" dirty="0" err="1" smtClean="0"/>
              <a:t>Muharrom</a:t>
            </a:r>
            <a:r>
              <a:rPr lang="en-US" sz="2000" dirty="0" smtClean="0"/>
              <a:t> </a:t>
            </a:r>
            <a:r>
              <a:rPr lang="en-US" sz="2000" dirty="0" err="1" smtClean="0"/>
              <a:t>Abdillah</a:t>
            </a:r>
            <a:r>
              <a:rPr lang="en-US" sz="2000" dirty="0" smtClean="0"/>
              <a:t>	| 135150201111261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: Muhammad </a:t>
            </a:r>
            <a:r>
              <a:rPr lang="en-US" sz="2000" dirty="0" err="1" smtClean="0"/>
              <a:t>Sholeh</a:t>
            </a:r>
            <a:r>
              <a:rPr lang="en-US" sz="2000" dirty="0" smtClean="0"/>
              <a:t>	| 135150201111276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: </a:t>
            </a:r>
            <a:r>
              <a:rPr lang="en-US" sz="2000" dirty="0" err="1" smtClean="0"/>
              <a:t>Rizki</a:t>
            </a:r>
            <a:r>
              <a:rPr lang="en-US" sz="2000" dirty="0" smtClean="0"/>
              <a:t> </a:t>
            </a:r>
            <a:r>
              <a:rPr lang="en-US" sz="2000" dirty="0" err="1" smtClean="0"/>
              <a:t>Julianto</a:t>
            </a:r>
            <a:r>
              <a:rPr lang="en-US" sz="2000" dirty="0"/>
              <a:t>	</a:t>
            </a:r>
            <a:r>
              <a:rPr lang="en-US" sz="2000" dirty="0" smtClean="0"/>
              <a:t>	| </a:t>
            </a:r>
            <a:r>
              <a:rPr lang="en-US" sz="2000" dirty="0" smtClean="0"/>
              <a:t>125150200111073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/>
          <p:nvPr/>
        </p:nvCxnSpPr>
        <p:spPr>
          <a:xfrm>
            <a:off x="2551090" y="2622997"/>
            <a:ext cx="1944710" cy="1190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/>
          <p:cNvCxnSpPr/>
          <p:nvPr/>
        </p:nvCxnSpPr>
        <p:spPr>
          <a:xfrm flipV="1">
            <a:off x="5148866" y="2731932"/>
            <a:ext cx="1491802" cy="10818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176233" y="4135460"/>
            <a:ext cx="1371600" cy="10609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629973" y="4152363"/>
            <a:ext cx="1828800" cy="1085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simulasi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914286" cy="12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7800" y="1447800"/>
            <a:ext cx="533400" cy="518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5966" y="1993543"/>
            <a:ext cx="73914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42568" y="1447800"/>
            <a:ext cx="429832" cy="510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5562600"/>
            <a:ext cx="7391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19384" y="2350931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40044" y="28194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19384" y="3417731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0044" y="4019550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45720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31190" y="51054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31190" y="6069706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76400" y="6069706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8300" y="15240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76400" y="3570131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76400" y="2432497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76400" y="30099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76400" y="41910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6400" y="47244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6400" y="5234725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H="1">
            <a:off x="7547663" y="1563710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9389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7969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5290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6549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1666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34000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82873" y="2223216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897969" y="2185116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90645" y="57531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91673" y="2187799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29425" y="57912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304745" y="57531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93890" y="57531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01155" y="57531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457977" y="5768662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06603" y="5755784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20266" y="5755784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52900" y="5753100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85368" y="5768662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lowchart: Alternate Process 2055"/>
          <p:cNvSpPr/>
          <p:nvPr/>
        </p:nvSpPr>
        <p:spPr>
          <a:xfrm>
            <a:off x="2066522" y="2438400"/>
            <a:ext cx="700825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Alternate Process 77"/>
          <p:cNvSpPr/>
          <p:nvPr/>
        </p:nvSpPr>
        <p:spPr>
          <a:xfrm>
            <a:off x="6584860" y="5105400"/>
            <a:ext cx="700825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Alternate Process 78"/>
          <p:cNvSpPr/>
          <p:nvPr/>
        </p:nvSpPr>
        <p:spPr>
          <a:xfrm>
            <a:off x="6559638" y="2438400"/>
            <a:ext cx="700825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2066521" y="5105400"/>
            <a:ext cx="700825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/>
          <p:cNvSpPr/>
          <p:nvPr/>
        </p:nvSpPr>
        <p:spPr>
          <a:xfrm>
            <a:off x="3740239" y="2890165"/>
            <a:ext cx="19365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Utama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6542467" y="1812947"/>
            <a:ext cx="7577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2004753" y="2438400"/>
            <a:ext cx="824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 </a:t>
            </a:r>
            <a:r>
              <a:rPr lang="en-US" sz="1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1948134" y="5095845"/>
            <a:ext cx="873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 </a:t>
            </a:r>
            <a:r>
              <a:rPr lang="en-US" sz="1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61" name="Rectangle 2060"/>
          <p:cNvSpPr/>
          <p:nvPr/>
        </p:nvSpPr>
        <p:spPr>
          <a:xfrm>
            <a:off x="6469157" y="5095845"/>
            <a:ext cx="873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 </a:t>
            </a:r>
            <a:r>
              <a:rPr lang="en-US" sz="1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9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95500" y="2819400"/>
            <a:ext cx="6858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99775" y="1166075"/>
            <a:ext cx="685800" cy="15701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99775" y="4920803"/>
            <a:ext cx="6858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48400" y="2819400"/>
            <a:ext cx="6858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67200" y="5006663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00800" y="2919211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86250" y="127125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7900" y="2917601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86250" y="1760649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47900" y="3357093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6166" y="33528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52175" y="5446691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2265608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0800" y="3738093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5885109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67218" y="3819659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42675" y="2785861"/>
            <a:ext cx="0" cy="10287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42675" y="3783169"/>
            <a:ext cx="0" cy="11376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81300" y="3547593"/>
            <a:ext cx="33909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75" y="3210059"/>
            <a:ext cx="83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9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server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8" y="1600200"/>
            <a:ext cx="8686800" cy="4525963"/>
          </a:xfrm>
        </p:spPr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time.out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traffic lamp yang di control</a:t>
            </a:r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traffic lamp yang </a:t>
            </a:r>
            <a:r>
              <a:rPr lang="en-US" dirty="0" err="1" smtClean="0"/>
              <a:t>akan</a:t>
            </a:r>
            <a:r>
              <a:rPr lang="en-US" dirty="0" smtClean="0"/>
              <a:t> di control</a:t>
            </a:r>
          </a:p>
          <a:p>
            <a:r>
              <a:rPr lang="en-US" dirty="0" err="1" smtClean="0"/>
              <a:t>Menonaktifkan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di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279</TotalTime>
  <Words>54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Medium</vt:lpstr>
      <vt:lpstr>Wingdings 2</vt:lpstr>
      <vt:lpstr>Trek</vt:lpstr>
      <vt:lpstr>implementasi protocol websocket dan tcp untuk mengontrol lampu rambu lalulintas </vt:lpstr>
      <vt:lpstr>simulasi </vt:lpstr>
      <vt:lpstr>Server control</vt:lpstr>
      <vt:lpstr>Fitur dari server utama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comunication pada lampu rambu lalulintas</dc:title>
  <dc:creator>ABDILLAH</dc:creator>
  <cp:lastModifiedBy>Avsholeh</cp:lastModifiedBy>
  <cp:revision>17</cp:revision>
  <dcterms:created xsi:type="dcterms:W3CDTF">2016-05-02T10:23:48Z</dcterms:created>
  <dcterms:modified xsi:type="dcterms:W3CDTF">2016-05-04T00:58:53Z</dcterms:modified>
</cp:coreProperties>
</file>