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34045b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34045b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34045b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34045b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34045b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34045b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34045b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34045b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34045b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34045b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34045b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34045b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34045b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34045b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25" y="449550"/>
            <a:ext cx="6553200" cy="375285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3"/>
          <p:cNvSpPr txBox="1"/>
          <p:nvPr/>
        </p:nvSpPr>
        <p:spPr>
          <a:xfrm>
            <a:off x="127350" y="1598950"/>
            <a:ext cx="22428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0">
                <a:solidFill>
                  <a:srgbClr val="4A86E8"/>
                </a:solidFill>
              </a:rPr>
              <a:t>Ro</a:t>
            </a:r>
            <a:endParaRPr sz="12000">
              <a:solidFill>
                <a:srgbClr val="4A86E8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783200" y="4668000"/>
            <a:ext cx="1360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Астапов Влад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846575" y="332525"/>
            <a:ext cx="7131600" cy="18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21150" y="4156825"/>
            <a:ext cx="7131600" cy="18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151375" y="485200"/>
            <a:ext cx="169200" cy="37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763200" y="485200"/>
            <a:ext cx="169200" cy="37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Игры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Крестики-Нолики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Эхо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650" y="1446025"/>
            <a:ext cx="4297201" cy="292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35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Числа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00" y="1106450"/>
            <a:ext cx="32342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Слова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004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со словами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50" y="1895475"/>
            <a:ext cx="30480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500" y="1452563"/>
            <a:ext cx="38004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Крестики-Нолики или Tic-Tuc-Toe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250" y="1170125"/>
            <a:ext cx="176842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975" y="1170125"/>
            <a:ext cx="187916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Эхо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75" y="1262125"/>
            <a:ext cx="24574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Спасибо за внимание</a:t>
            </a:r>
            <a:endParaRPr i="1"/>
          </a:p>
        </p:txBody>
      </p:sp>
      <p:sp>
        <p:nvSpPr>
          <p:cNvPr id="105" name="Google Shape;105;p20"/>
          <p:cNvSpPr/>
          <p:nvPr/>
        </p:nvSpPr>
        <p:spPr>
          <a:xfrm rot="1759055">
            <a:off x="1202687" y="1167346"/>
            <a:ext cx="1422036" cy="6651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 rot="8523684">
            <a:off x="5826569" y="1022500"/>
            <a:ext cx="1421887" cy="66521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 rot="-3814205">
            <a:off x="2653505" y="4040264"/>
            <a:ext cx="1422143" cy="6650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