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1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7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0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6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61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30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7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86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5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367903-B94F-4A6B-97B6-21E1CF1951E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63108F-E03B-4827-B87C-E71F256E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39" y="1214845"/>
            <a:ext cx="9723121" cy="14891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FAKE NEWS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2137" y="3357153"/>
            <a:ext cx="365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Abinaya.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Vishnupriya.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Sneha.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Vanishree. P</a:t>
            </a:r>
          </a:p>
        </p:txBody>
      </p:sp>
    </p:spTree>
    <p:extLst>
      <p:ext uri="{BB962C8B-B14F-4D97-AF65-F5344CB8AC3E}">
        <p14:creationId xmlns:p14="http://schemas.microsoft.com/office/powerpoint/2010/main" val="121945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796140" y="1606731"/>
            <a:ext cx="82491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detecting fake news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necessary imports.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into a dataframe and get the shape of the data and the first five records.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tables from dataframe.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TfidVectorizer.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we will initialize a passive aggressive classifier.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got an accurancy of 92.82% with this model.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3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359" y="209005"/>
            <a:ext cx="7390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897" y="1724297"/>
            <a:ext cx="38250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necessary imports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numpy as np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itertools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sklearn.model_selection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train_test_split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klearn.feature_extraction.text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TfidVectorizer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sklearn.linear_model import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assiveAggressiveClassifier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sklearn.metrics import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ccurancy_score, confusion_matrix</a:t>
            </a:r>
          </a:p>
        </p:txBody>
      </p:sp>
    </p:spTree>
    <p:extLst>
      <p:ext uri="{BB962C8B-B14F-4D97-AF65-F5344CB8AC3E}">
        <p14:creationId xmlns:p14="http://schemas.microsoft.com/office/powerpoint/2010/main" val="241782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903" y="457200"/>
            <a:ext cx="77203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Read the dataframe and get the shape of the data and first five records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#Read the 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#get shape and head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f.shape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f.head()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Get the labels from the dataframe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ataFlair –  Get  the labels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labels= df.label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abels.head()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Split the dataset into training and testing sets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#DataFlair – split the dataset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_train, x_test, y_train, y_test= trainlabels, test_size =0 . 2, random_states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9977" y="613954"/>
            <a:ext cx="727680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INITIALIZE A TfidfVectorizer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#DataFlair – Initialize a TfidfVectorizer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tfidf_vectorizer=TfidfVectorizer(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stop_words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max_df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tfidf_train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=tfidf_vectorizer.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(x_train)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tfidf_test=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tfidf_vectorizer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transform(x_test)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We will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nitialize PassiveAggressiveClassifier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PassiveAggresiveClassifier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(main)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Pac. Fit 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tfidf_train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y_train)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_pred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pac.predict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(tfidf_test)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Score=accurancy_score( y_test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y_prdict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f’Accurancy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{round (score*10) } 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We got an accurancy of 92.82% with this model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y_test,y_pred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Labels=[ ‘FAKE’,’REAL’ ] ) </a:t>
            </a:r>
          </a:p>
        </p:txBody>
      </p:sp>
    </p:spTree>
    <p:extLst>
      <p:ext uri="{BB962C8B-B14F-4D97-AF65-F5344CB8AC3E}">
        <p14:creationId xmlns:p14="http://schemas.microsoft.com/office/powerpoint/2010/main" val="257907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742505" y="627017"/>
            <a:ext cx="3598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886" y="2272938"/>
            <a:ext cx="99147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to detect fake news with python. we took a political dataset implemented a TfidfVectorizer, initialized a PassiveAggressiveClassifier, and fit our model. We ended up obtaining an accurancy of 92.82% in magnitude.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hrough utilization of different kind of learning algorithms this paper is aimed to exploit difference aspects of dataset which not deeply considered in literature and to find a good way of detection of the fake and automated accounts.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 future better detection of fake accounts and the can be applied to various social online platforms such as Instagram, LinkedIn and twitter to the fake accounts.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0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6708" y="91440"/>
            <a:ext cx="3114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005" y="1463041"/>
            <a:ext cx="116651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17,2016. “what is fake news? How to spoil it and what you can do stop it”. The Guardian.Retrived January 15,2017.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The real story of ‘fake news’. The term seems to have emerged around the end of the 19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century”. Merriam- website. Retrived October 13,2017.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Soll,Jacob (December 18,2016).” The long and brutal history of fake news”. Politico Magazine. Retrived March 25,2019.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Himma – kadakas,marju( July 2017 ).” Alternative facts and fake news entering journalistic content production cycle”. Cosmopolition civil societies.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Tuefekci, Zeynep (January 16, 2018).” it’s the democracy poisoning golden age of free speech”. Wired.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3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93561"/>
            <a:ext cx="3900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2168434"/>
            <a:ext cx="3962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interested in IT field  jobs.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4046" y="3526972"/>
            <a:ext cx="3489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or SQL DEVELOPER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CREATOR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7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286" y="3174274"/>
            <a:ext cx="5957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THANK YOU “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6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309"/>
            <a:ext cx="11140440" cy="47156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fake news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fake news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architecture blocks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detecting fake news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4720" y="757645"/>
            <a:ext cx="4241074" cy="783772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1632857"/>
            <a:ext cx="10145486" cy="454587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popularity in the use of social media for news consumption, the substantial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widespread dissemination of fake news has the potential to adversely affect individuals as well as the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as a whole. Even in the midst of the current covid-19 pandemic, false information shared on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such as WhatsApp, Twitter, and Facebook have the potential to cause panic and shock a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people in various parts of the world.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0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966" y="686361"/>
            <a:ext cx="8569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FAKE NEWS 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697" y="2063931"/>
            <a:ext cx="1156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yellow journalism, fake news encapsulates pieces of news that may be hoaxes and is generally spread through social media and other online media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done to further or impose certain ideas and is often achieved with political agendas. Such news items may contain false and/or exaggerated claims, and may end up being viralized by algorithms, and users may end up in a filter bubble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6812" y="836023"/>
            <a:ext cx="7958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OF FAKE NEWS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162464"/>
            <a:ext cx="86737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model to accurately classify a piece of news as REAL or FAKE.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advanced python project of detecting fake news deals with fake and real news. Using sklearn, we build a TfidfVectorizer on our dataset. Then, we initialize a PassiveAggressive Classifier and fit the model. In the end, the accuracy score and the confusion matrix tell us how well our model fares.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1394" y="248194"/>
            <a:ext cx="4627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509010" y="963503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0668" y="1786537"/>
            <a:ext cx="9149256" cy="46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6" y="548640"/>
            <a:ext cx="9053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ARCHITECTURE BLOCKS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206" y="2259874"/>
            <a:ext cx="29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06" y="2522305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preprocessing step, the data is cleaned such that the unwanted and unnecessary information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be removed and only the relevant details will be kept. In this project we have used stemming and stopwords. There  are different methods used in pre-processing.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206" y="5104618"/>
            <a:ext cx="1045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dataset we will use for this python project –we will call in news.csv .This dataset has  a shape of 7796 *4.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identifier the news the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tittle and text, and the fourth column has labels denoting whether the news is REAL or FAKE.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4557" y="3894985"/>
            <a:ext cx="1675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206" y="35256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methods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22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50" y="1267097"/>
            <a:ext cx="10296408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the data is collected keeping in mind the current covid situation.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collected the dataset which were publicly available on kaggle. We want through various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at last came up with dataset with maximum number of records. 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algorithem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sort term 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transformers using ROBERT-SMALL and RODERT-LARGE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machine learing algorithm are done. The result will be predicted whether the news is REAL 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4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77" y="313508"/>
            <a:ext cx="8458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703" y="1867989"/>
            <a:ext cx="59859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Advertisers take the advantages of fake news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Influencers also take benefits of fake news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warfare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and Entertainment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public opinion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Defamation is among the disadvantages of fake news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perception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may lead to social unrest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cost lives</a:t>
            </a:r>
          </a:p>
        </p:txBody>
      </p:sp>
    </p:spTree>
    <p:extLst>
      <p:ext uri="{BB962C8B-B14F-4D97-AF65-F5344CB8AC3E}">
        <p14:creationId xmlns:p14="http://schemas.microsoft.com/office/powerpoint/2010/main" val="28361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1085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Ion Boardroom</vt:lpstr>
      <vt:lpstr>DETECTION OF FAKE NEWS</vt:lpstr>
      <vt:lpstr>OUTLINE</vt:lpstr>
      <vt:lpstr>ABSTRACT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FAKE NEWS</dc:title>
  <dc:creator>rajeshkumar</dc:creator>
  <cp:lastModifiedBy>rajeshkumar</cp:lastModifiedBy>
  <cp:revision>31</cp:revision>
  <dcterms:created xsi:type="dcterms:W3CDTF">2023-04-30T06:38:32Z</dcterms:created>
  <dcterms:modified xsi:type="dcterms:W3CDTF">2023-04-30T10:42:52Z</dcterms:modified>
</cp:coreProperties>
</file>