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 id="2147483663" r:id="rId4"/>
    <p:sldMasterId id="2147483664" r:id="rId5"/>
    <p:sldMasterId id="2147483665" r:id="rId6"/>
    <p:sldMasterId id="2147483666" r:id="rId7"/>
    <p:sldMasterId id="2147483667" r:id="rId8"/>
    <p:sldMasterId id="2147483668" r:id="rId9"/>
    <p:sldMasterId id="2147483669" r:id="rId10"/>
    <p:sldMasterId id="2147483670" r:id="rId11"/>
    <p:sldMasterId id="2147483671" r:id="rId12"/>
    <p:sldMasterId id="2147483672" r:id="rId13"/>
    <p:sldMasterId id="2147483673" r:id="rId14"/>
    <p:sldMasterId id="2147483674" r:id="rId15"/>
    <p:sldMasterId id="2147483675"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Lst>
  <p:sldSz cy="5143500" cx="9144000"/>
  <p:notesSz cx="7559675" cy="10691800"/>
  <p:embeddedFontLst>
    <p:embeddedFont>
      <p:font typeface="Hanken Grotesk"/>
      <p:regular r:id="rId40"/>
      <p:bold r:id="rId41"/>
      <p:italic r:id="rId42"/>
      <p:boldItalic r:id="rId43"/>
    </p:embeddedFont>
    <p:embeddedFont>
      <p:font typeface="Raleway ExtraBold"/>
      <p:bold r:id="rId44"/>
      <p:boldItalic r:id="rId45"/>
    </p:embeddedFont>
    <p:embeddedFont>
      <p:font typeface="Raleway Black"/>
      <p:bold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ankenGrotesk-regular.fntdata"/><Relationship Id="rId20" Type="http://schemas.openxmlformats.org/officeDocument/2006/relationships/slide" Target="slides/slide3.xml"/><Relationship Id="rId42" Type="http://schemas.openxmlformats.org/officeDocument/2006/relationships/font" Target="fonts/HankenGrotesk-italic.fntdata"/><Relationship Id="rId41" Type="http://schemas.openxmlformats.org/officeDocument/2006/relationships/font" Target="fonts/HankenGrotesk-bold.fntdata"/><Relationship Id="rId22" Type="http://schemas.openxmlformats.org/officeDocument/2006/relationships/slide" Target="slides/slide5.xml"/><Relationship Id="rId44" Type="http://schemas.openxmlformats.org/officeDocument/2006/relationships/font" Target="fonts/RalewayExtraBold-bold.fntdata"/><Relationship Id="rId21" Type="http://schemas.openxmlformats.org/officeDocument/2006/relationships/slide" Target="slides/slide4.xml"/><Relationship Id="rId43" Type="http://schemas.openxmlformats.org/officeDocument/2006/relationships/font" Target="fonts/HankenGrotesk-boldItalic.fntdata"/><Relationship Id="rId24" Type="http://schemas.openxmlformats.org/officeDocument/2006/relationships/slide" Target="slides/slide7.xml"/><Relationship Id="rId46" Type="http://schemas.openxmlformats.org/officeDocument/2006/relationships/font" Target="fonts/RalewayBlack-bold.fntdata"/><Relationship Id="rId23" Type="http://schemas.openxmlformats.org/officeDocument/2006/relationships/slide" Target="slides/slide6.xml"/><Relationship Id="rId45" Type="http://schemas.openxmlformats.org/officeDocument/2006/relationships/font" Target="fonts/RalewayExtraBold-boldItalic.fntdata"/><Relationship Id="rId1" Type="http://schemas.openxmlformats.org/officeDocument/2006/relationships/theme" Target="theme/theme7.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26" Type="http://schemas.openxmlformats.org/officeDocument/2006/relationships/slide" Target="slides/slide9.xml"/><Relationship Id="rId25" Type="http://schemas.openxmlformats.org/officeDocument/2006/relationships/slide" Target="slides/slide8.xml"/><Relationship Id="rId47" Type="http://schemas.openxmlformats.org/officeDocument/2006/relationships/font" Target="fonts/RalewayBlack-boldItalic.fntdata"/><Relationship Id="rId28" Type="http://schemas.openxmlformats.org/officeDocument/2006/relationships/slide" Target="slides/slide11.xml"/><Relationship Id="rId27" Type="http://schemas.openxmlformats.org/officeDocument/2006/relationships/slide" Target="slides/slide1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12.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 Target="slides/slide14.xml"/><Relationship Id="rId30" Type="http://schemas.openxmlformats.org/officeDocument/2006/relationships/slide" Target="slides/slide13.xml"/><Relationship Id="rId11" Type="http://schemas.openxmlformats.org/officeDocument/2006/relationships/slideMaster" Target="slideMasters/slideMaster9.xml"/><Relationship Id="rId33" Type="http://schemas.openxmlformats.org/officeDocument/2006/relationships/slide" Target="slides/slide16.xml"/><Relationship Id="rId10" Type="http://schemas.openxmlformats.org/officeDocument/2006/relationships/slideMaster" Target="slideMasters/slideMaster8.xml"/><Relationship Id="rId32" Type="http://schemas.openxmlformats.org/officeDocument/2006/relationships/slide" Target="slides/slide15.xml"/><Relationship Id="rId13" Type="http://schemas.openxmlformats.org/officeDocument/2006/relationships/slideMaster" Target="slideMasters/slideMaster11.xml"/><Relationship Id="rId35" Type="http://schemas.openxmlformats.org/officeDocument/2006/relationships/slide" Target="slides/slide18.xml"/><Relationship Id="rId12" Type="http://schemas.openxmlformats.org/officeDocument/2006/relationships/slideMaster" Target="slideMasters/slideMaster10.xml"/><Relationship Id="rId34" Type="http://schemas.openxmlformats.org/officeDocument/2006/relationships/slide" Target="slides/slide17.xml"/><Relationship Id="rId15" Type="http://schemas.openxmlformats.org/officeDocument/2006/relationships/slideMaster" Target="slideMasters/slideMaster13.xml"/><Relationship Id="rId37" Type="http://schemas.openxmlformats.org/officeDocument/2006/relationships/slide" Target="slides/slide20.xml"/><Relationship Id="rId14" Type="http://schemas.openxmlformats.org/officeDocument/2006/relationships/slideMaster" Target="slideMasters/slideMaster12.xml"/><Relationship Id="rId36" Type="http://schemas.openxmlformats.org/officeDocument/2006/relationships/slide" Target="slides/slide19.xml"/><Relationship Id="rId17" Type="http://schemas.openxmlformats.org/officeDocument/2006/relationships/notesMaster" Target="notesMasters/notesMaster1.xml"/><Relationship Id="rId39" Type="http://schemas.openxmlformats.org/officeDocument/2006/relationships/slide" Target="slides/slide22.xml"/><Relationship Id="rId16" Type="http://schemas.openxmlformats.org/officeDocument/2006/relationships/slideMaster" Target="slideMasters/slideMaster14.xml"/><Relationship Id="rId38" Type="http://schemas.openxmlformats.org/officeDocument/2006/relationships/slide" Target="slides/slide21.xml"/><Relationship Id="rId19" Type="http://schemas.openxmlformats.org/officeDocument/2006/relationships/slide" Target="slides/slide2.xml"/><Relationship Id="rId1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051a90df6b_1_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g3051a90df6b_1_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3051a90df6b_1_1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g3051a90df6b_1_1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051a90df6b_1_3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g3051a90df6b_1_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051a90df6b_1_4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g3051a90df6b_1_4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21" name="Shape 21"/>
        <p:cNvGrpSpPr/>
        <p:nvPr/>
      </p:nvGrpSpPr>
      <p:grpSpPr>
        <a:xfrm>
          <a:off x="0" y="0"/>
          <a:ext cx="0" cy="0"/>
          <a:chOff x="0" y="0"/>
          <a:chExt cx="0" cy="0"/>
        </a:xfrm>
      </p:grpSpPr>
      <p:sp>
        <p:nvSpPr>
          <p:cNvPr id="22" name="Google Shape;22;p2"/>
          <p:cNvSpPr txBox="1"/>
          <p:nvPr>
            <p:ph type="title"/>
          </p:nvPr>
        </p:nvSpPr>
        <p:spPr>
          <a:xfrm>
            <a:off x="457200" y="9360"/>
            <a:ext cx="8229240" cy="125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7" type="blank">
  <p:cSld name="BLANK">
    <p:spTree>
      <p:nvGrpSpPr>
        <p:cNvPr id="273" name="Shape 27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304" name="Shape 304"/>
        <p:cNvGrpSpPr/>
        <p:nvPr/>
      </p:nvGrpSpPr>
      <p:grpSpPr>
        <a:xfrm>
          <a:off x="0" y="0"/>
          <a:ext cx="0" cy="0"/>
          <a:chOff x="0" y="0"/>
          <a:chExt cx="0" cy="0"/>
        </a:xfrm>
      </p:grpSpPr>
      <p:sp>
        <p:nvSpPr>
          <p:cNvPr id="305" name="Google Shape;305;p22"/>
          <p:cNvSpPr txBox="1"/>
          <p:nvPr>
            <p:ph type="title"/>
          </p:nvPr>
        </p:nvSpPr>
        <p:spPr>
          <a:xfrm>
            <a:off x="457200" y="9360"/>
            <a:ext cx="8229240" cy="125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0" type="blank">
  <p:cSld name="BLANK">
    <p:spTree>
      <p:nvGrpSpPr>
        <p:cNvPr id="333" name="Shape 33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0_1" type="blank">
  <p:cSld name="BLANK">
    <p:spTree>
      <p:nvGrpSpPr>
        <p:cNvPr id="361" name="Shape 3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_" type="blank">
  <p:cSld name="BLANK">
    <p:spTree>
      <p:nvGrpSpPr>
        <p:cNvPr id="383" name="Shape 38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 type="blank">
  <p:cSld name="BLANK">
    <p:spTree>
      <p:nvGrpSpPr>
        <p:cNvPr id="58" name="Shape 5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80" name="Shape 8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spTree>
      <p:nvGrpSpPr>
        <p:cNvPr id="107" name="Shape 107"/>
        <p:cNvGrpSpPr/>
        <p:nvPr/>
      </p:nvGrpSpPr>
      <p:grpSpPr>
        <a:xfrm>
          <a:off x="0" y="0"/>
          <a:ext cx="0" cy="0"/>
          <a:chOff x="0" y="0"/>
          <a:chExt cx="0" cy="0"/>
        </a:xfrm>
      </p:grpSpPr>
      <p:sp>
        <p:nvSpPr>
          <p:cNvPr id="108" name="Google Shape;108;p8"/>
          <p:cNvSpPr txBox="1"/>
          <p:nvPr>
            <p:ph type="title"/>
          </p:nvPr>
        </p:nvSpPr>
        <p:spPr>
          <a:xfrm>
            <a:off x="457200" y="9360"/>
            <a:ext cx="8229240" cy="125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8"/>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 type="blank">
  <p:cSld name="BLANK">
    <p:spTree>
      <p:nvGrpSpPr>
        <p:cNvPr id="132" name="Shape 13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67" name="Shape 167"/>
        <p:cNvGrpSpPr/>
        <p:nvPr/>
      </p:nvGrpSpPr>
      <p:grpSpPr>
        <a:xfrm>
          <a:off x="0" y="0"/>
          <a:ext cx="0" cy="0"/>
          <a:chOff x="0" y="0"/>
          <a:chExt cx="0" cy="0"/>
        </a:xfrm>
      </p:grpSpPr>
      <p:sp>
        <p:nvSpPr>
          <p:cNvPr id="168" name="Google Shape;168;p12"/>
          <p:cNvSpPr txBox="1"/>
          <p:nvPr>
            <p:ph type="title"/>
          </p:nvPr>
        </p:nvSpPr>
        <p:spPr>
          <a:xfrm>
            <a:off x="457200" y="9360"/>
            <a:ext cx="8229240" cy="1250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1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5" type="blank">
  <p:cSld name="BLANK">
    <p:spTree>
      <p:nvGrpSpPr>
        <p:cNvPr id="195" name="Shape 19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5_" type="blank">
  <p:cSld name="BLANK">
    <p:spTree>
      <p:nvGrpSpPr>
        <p:cNvPr id="221" name="Shape 2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7_" type="blank">
  <p:cSld name="BLANK">
    <p:spTree>
      <p:nvGrpSpPr>
        <p:cNvPr id="247" name="Shape 2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7.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12.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3.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6.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0.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8.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1.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4.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grpSp>
        <p:nvGrpSpPr>
          <p:cNvPr id="6" name="Google Shape;6;p1"/>
          <p:cNvGrpSpPr/>
          <p:nvPr/>
        </p:nvGrpSpPr>
        <p:grpSpPr>
          <a:xfrm>
            <a:off x="7612200" y="-540720"/>
            <a:ext cx="1110240" cy="1110240"/>
            <a:chOff x="7612200" y="-540720"/>
            <a:chExt cx="1110240" cy="1110240"/>
          </a:xfrm>
        </p:grpSpPr>
        <p:sp>
          <p:nvSpPr>
            <p:cNvPr id="7" name="Google Shape;7;p1"/>
            <p:cNvSpPr/>
            <p:nvPr/>
          </p:nvSpPr>
          <p:spPr>
            <a:xfrm>
              <a:off x="7612200" y="-540720"/>
              <a:ext cx="1110240" cy="1110240"/>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 name="Google Shape;8;p1"/>
            <p:cNvSpPr/>
            <p:nvPr/>
          </p:nvSpPr>
          <p:spPr>
            <a:xfrm>
              <a:off x="7786080" y="-367200"/>
              <a:ext cx="762840" cy="761040"/>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9" name="Google Shape;9;p1"/>
          <p:cNvGrpSpPr/>
          <p:nvPr/>
        </p:nvGrpSpPr>
        <p:grpSpPr>
          <a:xfrm>
            <a:off x="8209620" y="2109060"/>
            <a:ext cx="1158300" cy="247500"/>
            <a:chOff x="8209620" y="2109060"/>
            <a:chExt cx="1158300" cy="247500"/>
          </a:xfrm>
        </p:grpSpPr>
        <p:sp>
          <p:nvSpPr>
            <p:cNvPr id="10" name="Google Shape;10;p1"/>
            <p:cNvSpPr/>
            <p:nvPr/>
          </p:nvSpPr>
          <p:spPr>
            <a:xfrm rot="5400000">
              <a:off x="8425440" y="18932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 name="Google Shape;11;p1"/>
            <p:cNvSpPr/>
            <p:nvPr/>
          </p:nvSpPr>
          <p:spPr>
            <a:xfrm rot="-5400000">
              <a:off x="8917560" y="190620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2" name="Google Shape;12;p1"/>
          <p:cNvGrpSpPr/>
          <p:nvPr/>
        </p:nvGrpSpPr>
        <p:grpSpPr>
          <a:xfrm>
            <a:off x="6272280" y="3419100"/>
            <a:ext cx="3873600" cy="2552220"/>
            <a:chOff x="6272280" y="3419100"/>
            <a:chExt cx="3873600" cy="2552220"/>
          </a:xfrm>
        </p:grpSpPr>
        <p:cxnSp>
          <p:nvCxnSpPr>
            <p:cNvPr id="13" name="Google Shape;13;p1"/>
            <p:cNvCxnSpPr/>
            <p:nvPr/>
          </p:nvCxnSpPr>
          <p:spPr>
            <a:xfrm flipH="1">
              <a:off x="6272280" y="5970240"/>
              <a:ext cx="3873600" cy="1080"/>
            </a:xfrm>
            <a:prstGeom prst="straightConnector1">
              <a:avLst/>
            </a:prstGeom>
            <a:noFill/>
            <a:ln cap="flat" cmpd="sng" w="9525">
              <a:solidFill>
                <a:srgbClr val="69639C"/>
              </a:solidFill>
              <a:prstDash val="solid"/>
              <a:round/>
              <a:headEnd len="sm" w="sm" type="none"/>
              <a:tailEnd len="sm" w="sm" type="none"/>
            </a:ln>
          </p:spPr>
        </p:cxnSp>
        <p:cxnSp>
          <p:nvCxnSpPr>
            <p:cNvPr id="14" name="Google Shape;14;p1"/>
            <p:cNvCxnSpPr/>
            <p:nvPr/>
          </p:nvCxnSpPr>
          <p:spPr>
            <a:xfrm flipH="1" rot="10800000">
              <a:off x="8208360" y="3582360"/>
              <a:ext cx="465480" cy="451440"/>
            </a:xfrm>
            <a:prstGeom prst="straightConnector1">
              <a:avLst/>
            </a:prstGeom>
            <a:noFill/>
            <a:ln cap="flat" cmpd="sng" w="9525">
              <a:solidFill>
                <a:srgbClr val="69639C"/>
              </a:solidFill>
              <a:prstDash val="solid"/>
              <a:round/>
              <a:headEnd len="sm" w="sm" type="none"/>
              <a:tailEnd len="sm" w="sm" type="none"/>
            </a:ln>
          </p:spPr>
        </p:cxnSp>
        <p:sp>
          <p:nvSpPr>
            <p:cNvPr id="15" name="Google Shape;15;p1"/>
            <p:cNvSpPr/>
            <p:nvPr/>
          </p:nvSpPr>
          <p:spPr>
            <a:xfrm flipH="1" rot="5400000">
              <a:off x="8642160" y="342000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6" name="Google Shape;16;p1"/>
          <p:cNvGrpSpPr/>
          <p:nvPr/>
        </p:nvGrpSpPr>
        <p:grpSpPr>
          <a:xfrm>
            <a:off x="8457480" y="1205280"/>
            <a:ext cx="356040" cy="492480"/>
            <a:chOff x="8457480" y="1205280"/>
            <a:chExt cx="356040" cy="492480"/>
          </a:xfrm>
        </p:grpSpPr>
        <p:sp>
          <p:nvSpPr>
            <p:cNvPr id="17" name="Google Shape;17;p1"/>
            <p:cNvSpPr/>
            <p:nvPr/>
          </p:nvSpPr>
          <p:spPr>
            <a:xfrm rot="5400000">
              <a:off x="8541720" y="1279800"/>
              <a:ext cx="346320" cy="197280"/>
            </a:xfrm>
            <a:custGeom>
              <a:rect b="b" l="l" r="r" t="t"/>
              <a:pathLst>
                <a:path extrusionOk="0" fill="none" h="2777" w="4864">
                  <a:moveTo>
                    <a:pt x="4863" y="2776"/>
                  </a:moveTo>
                  <a:lnTo>
                    <a:pt x="2051" y="0"/>
                  </a:lnTo>
                  <a:lnTo>
                    <a:pt x="0" y="0"/>
                  </a:lnTo>
                </a:path>
              </a:pathLst>
            </a:custGeom>
            <a:solidFill>
              <a:schemeClr val="lt2"/>
            </a:solidFill>
            <a:ln cap="rnd" cmpd="sng" w="9525">
              <a:solidFill>
                <a:srgbClr val="69639C"/>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 name="Google Shape;18;p1"/>
            <p:cNvSpPr/>
            <p:nvPr/>
          </p:nvSpPr>
          <p:spPr>
            <a:xfrm rot="5400000">
              <a:off x="8456400" y="152280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69639C"/>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19" name="Google Shape;19;p1"/>
          <p:cNvSpPr txBox="1"/>
          <p:nvPr>
            <p:ph type="title"/>
          </p:nvPr>
        </p:nvSpPr>
        <p:spPr>
          <a:xfrm>
            <a:off x="457200" y="9360"/>
            <a:ext cx="8228880" cy="12499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0" name="Google Shape;20;p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8" name="Shape 248"/>
        <p:cNvGrpSpPr/>
        <p:nvPr/>
      </p:nvGrpSpPr>
      <p:grpSpPr>
        <a:xfrm>
          <a:off x="0" y="0"/>
          <a:ext cx="0" cy="0"/>
          <a:chOff x="0" y="0"/>
          <a:chExt cx="0" cy="0"/>
        </a:xfrm>
      </p:grpSpPr>
      <p:grpSp>
        <p:nvGrpSpPr>
          <p:cNvPr id="249" name="Google Shape;249;p19"/>
          <p:cNvGrpSpPr/>
          <p:nvPr/>
        </p:nvGrpSpPr>
        <p:grpSpPr>
          <a:xfrm>
            <a:off x="-173340" y="2055240"/>
            <a:ext cx="8977860" cy="873540"/>
            <a:chOff x="-173340" y="2055240"/>
            <a:chExt cx="8977860" cy="873540"/>
          </a:xfrm>
        </p:grpSpPr>
        <p:sp>
          <p:nvSpPr>
            <p:cNvPr id="250" name="Google Shape;250;p19"/>
            <p:cNvSpPr/>
            <p:nvPr/>
          </p:nvSpPr>
          <p:spPr>
            <a:xfrm flipH="1" rot="-5400000">
              <a:off x="157680" y="26708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51" name="Google Shape;251;p19"/>
            <p:cNvSpPr/>
            <p:nvPr/>
          </p:nvSpPr>
          <p:spPr>
            <a:xfrm flipH="1" rot="-5400000">
              <a:off x="42480" y="24235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nvGrpSpPr>
            <p:cNvPr id="252" name="Google Shape;252;p19"/>
            <p:cNvGrpSpPr/>
            <p:nvPr/>
          </p:nvGrpSpPr>
          <p:grpSpPr>
            <a:xfrm>
              <a:off x="8598600" y="2055240"/>
              <a:ext cx="205920" cy="765000"/>
              <a:chOff x="8598600" y="2055240"/>
              <a:chExt cx="205920" cy="765000"/>
            </a:xfrm>
          </p:grpSpPr>
          <p:sp>
            <p:nvSpPr>
              <p:cNvPr id="253" name="Google Shape;253;p19"/>
              <p:cNvSpPr/>
              <p:nvPr/>
            </p:nvSpPr>
            <p:spPr>
              <a:xfrm flipH="1">
                <a:off x="8598600" y="234648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54" name="Google Shape;254;p19"/>
              <p:cNvSpPr/>
              <p:nvPr/>
            </p:nvSpPr>
            <p:spPr>
              <a:xfrm flipH="1">
                <a:off x="8762400" y="20552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grpSp>
        <p:nvGrpSpPr>
          <p:cNvPr id="255" name="Google Shape;255;p19"/>
          <p:cNvGrpSpPr/>
          <p:nvPr/>
        </p:nvGrpSpPr>
        <p:grpSpPr>
          <a:xfrm>
            <a:off x="756000" y="701640"/>
            <a:ext cx="8183160" cy="4587480"/>
            <a:chOff x="756000" y="701640"/>
            <a:chExt cx="8183160" cy="4587480"/>
          </a:xfrm>
        </p:grpSpPr>
        <p:sp>
          <p:nvSpPr>
            <p:cNvPr id="256" name="Google Shape;256;p19"/>
            <p:cNvSpPr/>
            <p:nvPr/>
          </p:nvSpPr>
          <p:spPr>
            <a:xfrm flipH="1">
              <a:off x="756000" y="484920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000000"/>
                </a:solidFill>
                <a:latin typeface="Arial"/>
                <a:ea typeface="Arial"/>
                <a:cs typeface="Arial"/>
                <a:sym typeface="Arial"/>
              </a:endParaRPr>
            </a:p>
          </p:txBody>
        </p:sp>
        <p:sp>
          <p:nvSpPr>
            <p:cNvPr id="257" name="Google Shape;257;p19"/>
            <p:cNvSpPr/>
            <p:nvPr/>
          </p:nvSpPr>
          <p:spPr>
            <a:xfrm flipH="1" rot="10800000">
              <a:off x="8900280" y="70164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000000"/>
                </a:solidFill>
                <a:latin typeface="Arial"/>
                <a:ea typeface="Arial"/>
                <a:cs typeface="Arial"/>
                <a:sym typeface="Arial"/>
              </a:endParaRPr>
            </a:p>
          </p:txBody>
        </p:sp>
      </p:grpSp>
      <p:grpSp>
        <p:nvGrpSpPr>
          <p:cNvPr id="258" name="Google Shape;258;p19"/>
          <p:cNvGrpSpPr/>
          <p:nvPr/>
        </p:nvGrpSpPr>
        <p:grpSpPr>
          <a:xfrm>
            <a:off x="-418680" y="-549360"/>
            <a:ext cx="9904320" cy="5810400"/>
            <a:chOff x="-418680" y="-549360"/>
            <a:chExt cx="9904320" cy="5810400"/>
          </a:xfrm>
        </p:grpSpPr>
        <p:grpSp>
          <p:nvGrpSpPr>
            <p:cNvPr id="259" name="Google Shape;259;p19"/>
            <p:cNvGrpSpPr/>
            <p:nvPr/>
          </p:nvGrpSpPr>
          <p:grpSpPr>
            <a:xfrm>
              <a:off x="8270280" y="182520"/>
              <a:ext cx="492480" cy="355680"/>
              <a:chOff x="8270280" y="182520"/>
              <a:chExt cx="492480" cy="355680"/>
            </a:xfrm>
          </p:grpSpPr>
          <p:sp>
            <p:nvSpPr>
              <p:cNvPr id="260" name="Google Shape;260;p19"/>
              <p:cNvSpPr/>
              <p:nvPr/>
            </p:nvSpPr>
            <p:spPr>
              <a:xfrm flipH="1">
                <a:off x="8416440" y="182520"/>
                <a:ext cx="346320" cy="197280"/>
              </a:xfrm>
              <a:custGeom>
                <a:rect b="b" l="l" r="r" t="t"/>
                <a:pathLst>
                  <a:path extrusionOk="0" fill="none" h="2777" w="4864">
                    <a:moveTo>
                      <a:pt x="4863" y="2776"/>
                    </a:moveTo>
                    <a:lnTo>
                      <a:pt x="2051" y="0"/>
                    </a:lnTo>
                    <a:lnTo>
                      <a:pt x="0" y="0"/>
                    </a:lnTo>
                  </a:path>
                </a:pathLst>
              </a:custGeom>
              <a:noFill/>
              <a:ln cap="rnd" cmpd="sng" w="9525">
                <a:solidFill>
                  <a:srgbClr val="00CADA"/>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61" name="Google Shape;261;p19"/>
              <p:cNvSpPr/>
              <p:nvPr/>
            </p:nvSpPr>
            <p:spPr>
              <a:xfrm flipH="1">
                <a:off x="8270280" y="36432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00CADA"/>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nvGrpSpPr>
            <p:cNvPr id="262" name="Google Shape;262;p19"/>
            <p:cNvGrpSpPr/>
            <p:nvPr/>
          </p:nvGrpSpPr>
          <p:grpSpPr>
            <a:xfrm>
              <a:off x="-418680" y="3972960"/>
              <a:ext cx="966240" cy="274680"/>
              <a:chOff x="-418680" y="3972960"/>
              <a:chExt cx="966240" cy="274680"/>
            </a:xfrm>
          </p:grpSpPr>
          <p:cxnSp>
            <p:nvCxnSpPr>
              <p:cNvPr id="263" name="Google Shape;263;p19"/>
              <p:cNvCxnSpPr/>
              <p:nvPr/>
            </p:nvCxnSpPr>
            <p:spPr>
              <a:xfrm flipH="1">
                <a:off x="-418680" y="42465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64" name="Google Shape;264;p19"/>
              <p:cNvCxnSpPr/>
              <p:nvPr/>
            </p:nvCxnSpPr>
            <p:spPr>
              <a:xfrm flipH="1">
                <a:off x="-418680" y="41781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65" name="Google Shape;265;p19"/>
              <p:cNvCxnSpPr/>
              <p:nvPr/>
            </p:nvCxnSpPr>
            <p:spPr>
              <a:xfrm flipH="1">
                <a:off x="-418680" y="41097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66" name="Google Shape;266;p19"/>
              <p:cNvCxnSpPr/>
              <p:nvPr/>
            </p:nvCxnSpPr>
            <p:spPr>
              <a:xfrm flipH="1">
                <a:off x="-418680" y="40413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67" name="Google Shape;267;p19"/>
              <p:cNvCxnSpPr/>
              <p:nvPr/>
            </p:nvCxnSpPr>
            <p:spPr>
              <a:xfrm flipH="1">
                <a:off x="-418680" y="3972960"/>
                <a:ext cx="966240" cy="1080"/>
              </a:xfrm>
              <a:prstGeom prst="straightConnector1">
                <a:avLst/>
              </a:prstGeom>
              <a:noFill/>
              <a:ln cap="flat" cmpd="sng" w="9525">
                <a:solidFill>
                  <a:srgbClr val="69639C"/>
                </a:solidFill>
                <a:prstDash val="solid"/>
                <a:round/>
                <a:headEnd len="sm" w="sm" type="none"/>
                <a:tailEnd len="sm" w="sm" type="none"/>
              </a:ln>
            </p:spPr>
          </p:cxnSp>
        </p:grpSp>
        <p:sp>
          <p:nvSpPr>
            <p:cNvPr id="268" name="Google Shape;268;p19"/>
            <p:cNvSpPr/>
            <p:nvPr/>
          </p:nvSpPr>
          <p:spPr>
            <a:xfrm flipH="1" rot="-5400000">
              <a:off x="-641160" y="4073040"/>
              <a:ext cx="2067120" cy="30888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u="none" strike="noStrike">
                <a:solidFill>
                  <a:srgbClr val="FFFFFF"/>
                </a:solidFill>
                <a:latin typeface="Arial"/>
                <a:ea typeface="Arial"/>
                <a:cs typeface="Arial"/>
                <a:sym typeface="Arial"/>
              </a:endParaRPr>
            </a:p>
          </p:txBody>
        </p:sp>
        <p:sp>
          <p:nvSpPr>
            <p:cNvPr id="269" name="Google Shape;269;p19"/>
            <p:cNvSpPr/>
            <p:nvPr/>
          </p:nvSpPr>
          <p:spPr>
            <a:xfrm flipH="1">
              <a:off x="8571600" y="-549360"/>
              <a:ext cx="914040" cy="3798000"/>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u="none" strike="noStrike">
                <a:solidFill>
                  <a:srgbClr val="FFFFFF"/>
                </a:solidFill>
                <a:latin typeface="Arial"/>
                <a:ea typeface="Arial"/>
                <a:cs typeface="Arial"/>
                <a:sym typeface="Arial"/>
              </a:endParaRPr>
            </a:p>
          </p:txBody>
        </p:sp>
      </p:grpSp>
      <p:sp>
        <p:nvSpPr>
          <p:cNvPr id="270" name="Google Shape;270;p19"/>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71" name="Google Shape;271;p1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72" name="Google Shape;272;p1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74" name="Shape 274"/>
        <p:cNvGrpSpPr/>
        <p:nvPr/>
      </p:nvGrpSpPr>
      <p:grpSpPr>
        <a:xfrm>
          <a:off x="0" y="0"/>
          <a:ext cx="0" cy="0"/>
          <a:chOff x="0" y="0"/>
          <a:chExt cx="0" cy="0"/>
        </a:xfrm>
      </p:grpSpPr>
      <p:grpSp>
        <p:nvGrpSpPr>
          <p:cNvPr id="275" name="Google Shape;275;p21"/>
          <p:cNvGrpSpPr/>
          <p:nvPr/>
        </p:nvGrpSpPr>
        <p:grpSpPr>
          <a:xfrm>
            <a:off x="-918000" y="-1192680"/>
            <a:ext cx="9848520" cy="7994520"/>
            <a:chOff x="-918000" y="-1192680"/>
            <a:chExt cx="9848520" cy="7994520"/>
          </a:xfrm>
        </p:grpSpPr>
        <p:grpSp>
          <p:nvGrpSpPr>
            <p:cNvPr id="276" name="Google Shape;276;p21"/>
            <p:cNvGrpSpPr/>
            <p:nvPr/>
          </p:nvGrpSpPr>
          <p:grpSpPr>
            <a:xfrm>
              <a:off x="-918000" y="4602600"/>
              <a:ext cx="3263760" cy="2199240"/>
              <a:chOff x="-918000" y="4602600"/>
              <a:chExt cx="3263760" cy="2199240"/>
            </a:xfrm>
          </p:grpSpPr>
          <p:cxnSp>
            <p:nvCxnSpPr>
              <p:cNvPr id="277" name="Google Shape;277;p21"/>
              <p:cNvCxnSpPr/>
              <p:nvPr/>
            </p:nvCxnSpPr>
            <p:spPr>
              <a:xfrm flipH="1">
                <a:off x="-918000" y="6800760"/>
                <a:ext cx="3263760" cy="1080"/>
              </a:xfrm>
              <a:prstGeom prst="straightConnector1">
                <a:avLst/>
              </a:prstGeom>
              <a:noFill/>
              <a:ln cap="flat" cmpd="sng" w="9525">
                <a:solidFill>
                  <a:srgbClr val="69639C"/>
                </a:solidFill>
                <a:prstDash val="solid"/>
                <a:round/>
                <a:headEnd len="sm" w="sm" type="none"/>
                <a:tailEnd len="sm" w="sm" type="none"/>
              </a:ln>
            </p:spPr>
          </p:cxnSp>
          <p:cxnSp>
            <p:nvCxnSpPr>
              <p:cNvPr id="278" name="Google Shape;278;p21"/>
              <p:cNvCxnSpPr/>
              <p:nvPr/>
            </p:nvCxnSpPr>
            <p:spPr>
              <a:xfrm flipH="1" rot="10800000">
                <a:off x="713160" y="4788360"/>
                <a:ext cx="392040" cy="380880"/>
              </a:xfrm>
              <a:prstGeom prst="straightConnector1">
                <a:avLst/>
              </a:prstGeom>
              <a:noFill/>
              <a:ln cap="flat" cmpd="sng" w="9525">
                <a:solidFill>
                  <a:srgbClr val="69639C"/>
                </a:solidFill>
                <a:prstDash val="solid"/>
                <a:round/>
                <a:headEnd len="sm" w="sm" type="none"/>
                <a:tailEnd len="sm" w="sm" type="none"/>
              </a:ln>
            </p:spPr>
          </p:cxnSp>
          <p:sp>
            <p:nvSpPr>
              <p:cNvPr id="279" name="Google Shape;279;p21"/>
              <p:cNvSpPr/>
              <p:nvPr/>
            </p:nvSpPr>
            <p:spPr>
              <a:xfrm flipH="1" rot="5400000">
                <a:off x="1071360" y="4603680"/>
                <a:ext cx="210600" cy="208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nvGrpSpPr>
            <p:cNvPr id="280" name="Google Shape;280;p21"/>
            <p:cNvGrpSpPr/>
            <p:nvPr/>
          </p:nvGrpSpPr>
          <p:grpSpPr>
            <a:xfrm>
              <a:off x="6549120" y="-95040"/>
              <a:ext cx="2381400" cy="749520"/>
              <a:chOff x="6549120" y="-95040"/>
              <a:chExt cx="2381400" cy="749520"/>
            </a:xfrm>
          </p:grpSpPr>
          <p:grpSp>
            <p:nvGrpSpPr>
              <p:cNvPr id="281" name="Google Shape;281;p21"/>
              <p:cNvGrpSpPr/>
              <p:nvPr/>
            </p:nvGrpSpPr>
            <p:grpSpPr>
              <a:xfrm>
                <a:off x="8574480" y="162000"/>
                <a:ext cx="356040" cy="492480"/>
                <a:chOff x="8574480" y="162000"/>
                <a:chExt cx="356040" cy="492480"/>
              </a:xfrm>
            </p:grpSpPr>
            <p:sp>
              <p:nvSpPr>
                <p:cNvPr id="282" name="Google Shape;282;p21"/>
                <p:cNvSpPr/>
                <p:nvPr/>
              </p:nvSpPr>
              <p:spPr>
                <a:xfrm rot="5400000">
                  <a:off x="8658720" y="236520"/>
                  <a:ext cx="346320" cy="197280"/>
                </a:xfrm>
                <a:custGeom>
                  <a:rect b="b" l="l" r="r" t="t"/>
                  <a:pathLst>
                    <a:path extrusionOk="0" fill="none" h="2777" w="4864">
                      <a:moveTo>
                        <a:pt x="4863" y="2776"/>
                      </a:moveTo>
                      <a:lnTo>
                        <a:pt x="2051" y="0"/>
                      </a:lnTo>
                      <a:lnTo>
                        <a:pt x="0" y="0"/>
                      </a:lnTo>
                    </a:path>
                  </a:pathLst>
                </a:custGeom>
                <a:solidFill>
                  <a:schemeClr val="lt2"/>
                </a:solidFill>
                <a:ln cap="rnd" cmpd="sng" w="9525">
                  <a:solidFill>
                    <a:srgbClr val="69639C"/>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83" name="Google Shape;283;p21"/>
                <p:cNvSpPr/>
                <p:nvPr/>
              </p:nvSpPr>
              <p:spPr>
                <a:xfrm rot="5400000">
                  <a:off x="8573400" y="47952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69639C"/>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sp>
            <p:nvSpPr>
              <p:cNvPr id="284" name="Google Shape;284;p21"/>
              <p:cNvSpPr/>
              <p:nvPr/>
            </p:nvSpPr>
            <p:spPr>
              <a:xfrm>
                <a:off x="6549120" y="-95040"/>
                <a:ext cx="2380320" cy="428400"/>
              </a:xfrm>
              <a:custGeom>
                <a:rect b="b" l="l" r="r" t="t"/>
                <a:pathLst>
                  <a:path extrusionOk="0" h="17185" w="95259">
                    <a:moveTo>
                      <a:pt x="0" y="2455"/>
                    </a:moveTo>
                    <a:lnTo>
                      <a:pt x="14731" y="17185"/>
                    </a:lnTo>
                    <a:lnTo>
                      <a:pt x="65552" y="17185"/>
                    </a:lnTo>
                    <a:lnTo>
                      <a:pt x="72303" y="10434"/>
                    </a:lnTo>
                    <a:lnTo>
                      <a:pt x="95259" y="10434"/>
                    </a:lnTo>
                    <a:lnTo>
                      <a:pt x="95259" y="0"/>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u="none" strike="noStrike">
                  <a:solidFill>
                    <a:srgbClr val="FFFFFF"/>
                  </a:solidFill>
                  <a:latin typeface="Arial"/>
                  <a:ea typeface="Arial"/>
                  <a:cs typeface="Arial"/>
                  <a:sym typeface="Arial"/>
                </a:endParaRPr>
              </a:p>
            </p:txBody>
          </p:sp>
        </p:grpSp>
        <p:grpSp>
          <p:nvGrpSpPr>
            <p:cNvPr id="285" name="Google Shape;285;p21"/>
            <p:cNvGrpSpPr/>
            <p:nvPr/>
          </p:nvGrpSpPr>
          <p:grpSpPr>
            <a:xfrm>
              <a:off x="7524720" y="-1192680"/>
              <a:ext cx="274320" cy="1531080"/>
              <a:chOff x="7524720" y="-1192680"/>
              <a:chExt cx="274320" cy="1531080"/>
            </a:xfrm>
          </p:grpSpPr>
          <p:cxnSp>
            <p:nvCxnSpPr>
              <p:cNvPr id="286" name="Google Shape;286;p21"/>
              <p:cNvCxnSpPr/>
              <p:nvPr/>
            </p:nvCxnSpPr>
            <p:spPr>
              <a:xfrm>
                <a:off x="7797960" y="-1192680"/>
                <a:ext cx="1080" cy="1531080"/>
              </a:xfrm>
              <a:prstGeom prst="straightConnector1">
                <a:avLst/>
              </a:prstGeom>
              <a:noFill/>
              <a:ln cap="flat" cmpd="sng" w="9525">
                <a:solidFill>
                  <a:srgbClr val="69639C"/>
                </a:solidFill>
                <a:prstDash val="solid"/>
                <a:round/>
                <a:headEnd len="sm" w="sm" type="none"/>
                <a:tailEnd len="sm" w="sm" type="none"/>
              </a:ln>
            </p:spPr>
          </p:cxnSp>
          <p:cxnSp>
            <p:nvCxnSpPr>
              <p:cNvPr id="287" name="Google Shape;287;p21"/>
              <p:cNvCxnSpPr/>
              <p:nvPr/>
            </p:nvCxnSpPr>
            <p:spPr>
              <a:xfrm>
                <a:off x="7729560" y="-1192680"/>
                <a:ext cx="1080" cy="1531080"/>
              </a:xfrm>
              <a:prstGeom prst="straightConnector1">
                <a:avLst/>
              </a:prstGeom>
              <a:noFill/>
              <a:ln cap="flat" cmpd="sng" w="9525">
                <a:solidFill>
                  <a:srgbClr val="69639C"/>
                </a:solidFill>
                <a:prstDash val="solid"/>
                <a:round/>
                <a:headEnd len="sm" w="sm" type="none"/>
                <a:tailEnd len="sm" w="sm" type="none"/>
              </a:ln>
            </p:spPr>
          </p:cxnSp>
          <p:cxnSp>
            <p:nvCxnSpPr>
              <p:cNvPr id="288" name="Google Shape;288;p21"/>
              <p:cNvCxnSpPr/>
              <p:nvPr/>
            </p:nvCxnSpPr>
            <p:spPr>
              <a:xfrm>
                <a:off x="7661160" y="-1192680"/>
                <a:ext cx="1080" cy="1531080"/>
              </a:xfrm>
              <a:prstGeom prst="straightConnector1">
                <a:avLst/>
              </a:prstGeom>
              <a:noFill/>
              <a:ln cap="flat" cmpd="sng" w="9525">
                <a:solidFill>
                  <a:srgbClr val="69639C"/>
                </a:solidFill>
                <a:prstDash val="solid"/>
                <a:round/>
                <a:headEnd len="sm" w="sm" type="none"/>
                <a:tailEnd len="sm" w="sm" type="none"/>
              </a:ln>
            </p:spPr>
          </p:cxnSp>
          <p:cxnSp>
            <p:nvCxnSpPr>
              <p:cNvPr id="289" name="Google Shape;289;p21"/>
              <p:cNvCxnSpPr/>
              <p:nvPr/>
            </p:nvCxnSpPr>
            <p:spPr>
              <a:xfrm>
                <a:off x="7593120" y="-1192680"/>
                <a:ext cx="1080" cy="1531080"/>
              </a:xfrm>
              <a:prstGeom prst="straightConnector1">
                <a:avLst/>
              </a:prstGeom>
              <a:noFill/>
              <a:ln cap="flat" cmpd="sng" w="9525">
                <a:solidFill>
                  <a:srgbClr val="69639C"/>
                </a:solidFill>
                <a:prstDash val="solid"/>
                <a:round/>
                <a:headEnd len="sm" w="sm" type="none"/>
                <a:tailEnd len="sm" w="sm" type="none"/>
              </a:ln>
            </p:spPr>
          </p:cxnSp>
          <p:cxnSp>
            <p:nvCxnSpPr>
              <p:cNvPr id="290" name="Google Shape;290;p21"/>
              <p:cNvCxnSpPr/>
              <p:nvPr/>
            </p:nvCxnSpPr>
            <p:spPr>
              <a:xfrm>
                <a:off x="7524720" y="-1192680"/>
                <a:ext cx="1080" cy="1531080"/>
              </a:xfrm>
              <a:prstGeom prst="straightConnector1">
                <a:avLst/>
              </a:prstGeom>
              <a:noFill/>
              <a:ln cap="flat" cmpd="sng" w="9525">
                <a:solidFill>
                  <a:srgbClr val="69639C"/>
                </a:solidFill>
                <a:prstDash val="solid"/>
                <a:round/>
                <a:headEnd len="sm" w="sm" type="none"/>
                <a:tailEnd len="sm" w="sm" type="none"/>
              </a:ln>
            </p:spPr>
          </p:cxnSp>
        </p:grpSp>
      </p:grpSp>
      <p:grpSp>
        <p:nvGrpSpPr>
          <p:cNvPr id="291" name="Google Shape;291;p21"/>
          <p:cNvGrpSpPr/>
          <p:nvPr/>
        </p:nvGrpSpPr>
        <p:grpSpPr>
          <a:xfrm>
            <a:off x="302400" y="1263600"/>
            <a:ext cx="9110340" cy="3561840"/>
            <a:chOff x="302400" y="1263600"/>
            <a:chExt cx="9110340" cy="3561840"/>
          </a:xfrm>
        </p:grpSpPr>
        <p:grpSp>
          <p:nvGrpSpPr>
            <p:cNvPr id="292" name="Google Shape;292;p21"/>
            <p:cNvGrpSpPr/>
            <p:nvPr/>
          </p:nvGrpSpPr>
          <p:grpSpPr>
            <a:xfrm>
              <a:off x="302400" y="3667320"/>
              <a:ext cx="247320" cy="1158120"/>
              <a:chOff x="302400" y="3667320"/>
              <a:chExt cx="247320" cy="1158120"/>
            </a:xfrm>
          </p:grpSpPr>
          <p:sp>
            <p:nvSpPr>
              <p:cNvPr id="293" name="Google Shape;293;p21"/>
              <p:cNvSpPr/>
              <p:nvPr/>
            </p:nvSpPr>
            <p:spPr>
              <a:xfrm rot="10800000">
                <a:off x="507600" y="36673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94" name="Google Shape;294;p21"/>
              <p:cNvSpPr/>
              <p:nvPr/>
            </p:nvSpPr>
            <p:spPr>
              <a:xfrm>
                <a:off x="302400" y="399888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nvGrpSpPr>
            <p:cNvPr id="295" name="Google Shape;295;p21"/>
            <p:cNvGrpSpPr/>
            <p:nvPr/>
          </p:nvGrpSpPr>
          <p:grpSpPr>
            <a:xfrm>
              <a:off x="8578080" y="1263600"/>
              <a:ext cx="834660" cy="224820"/>
              <a:chOff x="8578080" y="1263600"/>
              <a:chExt cx="834660" cy="224820"/>
            </a:xfrm>
          </p:grpSpPr>
          <p:sp>
            <p:nvSpPr>
              <p:cNvPr id="296" name="Google Shape;296;p21"/>
              <p:cNvSpPr/>
              <p:nvPr/>
            </p:nvSpPr>
            <p:spPr>
              <a:xfrm rot="5400000">
                <a:off x="9154800" y="123048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97" name="Google Shape;297;p21"/>
              <p:cNvSpPr/>
              <p:nvPr/>
            </p:nvSpPr>
            <p:spPr>
              <a:xfrm rot="-5400000">
                <a:off x="8954280" y="88740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grpSp>
        <p:nvGrpSpPr>
          <p:cNvPr id="298" name="Google Shape;298;p21"/>
          <p:cNvGrpSpPr/>
          <p:nvPr/>
        </p:nvGrpSpPr>
        <p:grpSpPr>
          <a:xfrm>
            <a:off x="598320" y="977760"/>
            <a:ext cx="8722440" cy="3964680"/>
            <a:chOff x="598320" y="977760"/>
            <a:chExt cx="8722440" cy="3964680"/>
          </a:xfrm>
        </p:grpSpPr>
        <p:sp>
          <p:nvSpPr>
            <p:cNvPr id="299" name="Google Shape;299;p21"/>
            <p:cNvSpPr/>
            <p:nvPr/>
          </p:nvSpPr>
          <p:spPr>
            <a:xfrm rot="5400000">
              <a:off x="9081360" y="77724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000000"/>
                </a:solidFill>
                <a:latin typeface="Arial"/>
                <a:ea typeface="Arial"/>
                <a:cs typeface="Arial"/>
                <a:sym typeface="Arial"/>
              </a:endParaRPr>
            </a:p>
          </p:txBody>
        </p:sp>
        <p:sp>
          <p:nvSpPr>
            <p:cNvPr id="300" name="Google Shape;300;p21"/>
            <p:cNvSpPr/>
            <p:nvPr/>
          </p:nvSpPr>
          <p:spPr>
            <a:xfrm rot="10800000">
              <a:off x="598320" y="450252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000000"/>
                </a:solidFill>
                <a:latin typeface="Arial"/>
                <a:ea typeface="Arial"/>
                <a:cs typeface="Arial"/>
                <a:sym typeface="Arial"/>
              </a:endParaRPr>
            </a:p>
          </p:txBody>
        </p:sp>
      </p:grpSp>
      <p:sp>
        <p:nvSpPr>
          <p:cNvPr id="301" name="Google Shape;301;p21"/>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02" name="Google Shape;302;p21"/>
          <p:cNvSpPr txBox="1"/>
          <p:nvPr>
            <p:ph type="title"/>
          </p:nvPr>
        </p:nvSpPr>
        <p:spPr>
          <a:xfrm>
            <a:off x="457200" y="9360"/>
            <a:ext cx="8228880" cy="12499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03" name="Google Shape;303;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06" name="Shape 306"/>
        <p:cNvGrpSpPr/>
        <p:nvPr/>
      </p:nvGrpSpPr>
      <p:grpSpPr>
        <a:xfrm>
          <a:off x="0" y="0"/>
          <a:ext cx="0" cy="0"/>
          <a:chOff x="0" y="0"/>
          <a:chExt cx="0" cy="0"/>
        </a:xfrm>
      </p:grpSpPr>
      <p:grpSp>
        <p:nvGrpSpPr>
          <p:cNvPr id="307" name="Google Shape;307;p23"/>
          <p:cNvGrpSpPr/>
          <p:nvPr/>
        </p:nvGrpSpPr>
        <p:grpSpPr>
          <a:xfrm>
            <a:off x="999360" y="1869120"/>
            <a:ext cx="7849800" cy="2920680"/>
            <a:chOff x="999360" y="1869120"/>
            <a:chExt cx="7849800" cy="2920680"/>
          </a:xfrm>
        </p:grpSpPr>
        <p:sp>
          <p:nvSpPr>
            <p:cNvPr id="308" name="Google Shape;308;p23"/>
            <p:cNvSpPr/>
            <p:nvPr/>
          </p:nvSpPr>
          <p:spPr>
            <a:xfrm rot="10800000">
              <a:off x="8810280" y="186912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000000"/>
                </a:solidFill>
                <a:latin typeface="Arial"/>
                <a:ea typeface="Arial"/>
                <a:cs typeface="Arial"/>
                <a:sym typeface="Arial"/>
              </a:endParaRPr>
            </a:p>
          </p:txBody>
        </p:sp>
        <p:sp>
          <p:nvSpPr>
            <p:cNvPr id="309" name="Google Shape;309;p23"/>
            <p:cNvSpPr/>
            <p:nvPr/>
          </p:nvSpPr>
          <p:spPr>
            <a:xfrm rot="5400000">
              <a:off x="1199880" y="455040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000000"/>
                </a:solidFill>
                <a:latin typeface="Arial"/>
                <a:ea typeface="Arial"/>
                <a:cs typeface="Arial"/>
                <a:sym typeface="Arial"/>
              </a:endParaRPr>
            </a:p>
          </p:txBody>
        </p:sp>
      </p:grpSp>
      <p:grpSp>
        <p:nvGrpSpPr>
          <p:cNvPr id="310" name="Google Shape;310;p23"/>
          <p:cNvGrpSpPr/>
          <p:nvPr/>
        </p:nvGrpSpPr>
        <p:grpSpPr>
          <a:xfrm>
            <a:off x="1587780" y="2434680"/>
            <a:ext cx="7439220" cy="2526660"/>
            <a:chOff x="1587780" y="2434680"/>
            <a:chExt cx="7439220" cy="2526660"/>
          </a:xfrm>
        </p:grpSpPr>
        <p:grpSp>
          <p:nvGrpSpPr>
            <p:cNvPr id="311" name="Google Shape;311;p23"/>
            <p:cNvGrpSpPr/>
            <p:nvPr/>
          </p:nvGrpSpPr>
          <p:grpSpPr>
            <a:xfrm>
              <a:off x="8850240" y="2434680"/>
              <a:ext cx="176760" cy="1554120"/>
              <a:chOff x="8850240" y="2434680"/>
              <a:chExt cx="176760" cy="1554120"/>
            </a:xfrm>
          </p:grpSpPr>
          <p:sp>
            <p:nvSpPr>
              <p:cNvPr id="312" name="Google Shape;312;p23"/>
              <p:cNvSpPr/>
              <p:nvPr/>
            </p:nvSpPr>
            <p:spPr>
              <a:xfrm rot="10800000">
                <a:off x="8984880" y="243468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13" name="Google Shape;313;p23"/>
              <p:cNvSpPr/>
              <p:nvPr/>
            </p:nvSpPr>
            <p:spPr>
              <a:xfrm rot="10800000">
                <a:off x="8850240" y="35150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nvGrpSpPr>
            <p:cNvPr id="314" name="Google Shape;314;p23"/>
            <p:cNvGrpSpPr/>
            <p:nvPr/>
          </p:nvGrpSpPr>
          <p:grpSpPr>
            <a:xfrm>
              <a:off x="1587780" y="4708620"/>
              <a:ext cx="686160" cy="252720"/>
              <a:chOff x="1587780" y="4708620"/>
              <a:chExt cx="686160" cy="252720"/>
            </a:xfrm>
          </p:grpSpPr>
          <p:sp>
            <p:nvSpPr>
              <p:cNvPr id="315" name="Google Shape;315;p23"/>
              <p:cNvSpPr/>
              <p:nvPr/>
            </p:nvSpPr>
            <p:spPr>
              <a:xfrm rot="-5400000">
                <a:off x="1803600" y="470340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16" name="Google Shape;316;p23"/>
              <p:cNvSpPr/>
              <p:nvPr/>
            </p:nvSpPr>
            <p:spPr>
              <a:xfrm rot="-5400000">
                <a:off x="2016000" y="449280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sp>
        <p:nvSpPr>
          <p:cNvPr id="317" name="Google Shape;317;p23"/>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nvGrpSpPr>
          <p:cNvPr id="318" name="Google Shape;318;p23"/>
          <p:cNvGrpSpPr/>
          <p:nvPr/>
        </p:nvGrpSpPr>
        <p:grpSpPr>
          <a:xfrm>
            <a:off x="-1189440" y="-111240"/>
            <a:ext cx="10407600" cy="5361120"/>
            <a:chOff x="-1189440" y="-111240"/>
            <a:chExt cx="10407600" cy="5361120"/>
          </a:xfrm>
        </p:grpSpPr>
        <p:grpSp>
          <p:nvGrpSpPr>
            <p:cNvPr id="319" name="Google Shape;319;p23"/>
            <p:cNvGrpSpPr/>
            <p:nvPr/>
          </p:nvGrpSpPr>
          <p:grpSpPr>
            <a:xfrm>
              <a:off x="-1189440" y="-111240"/>
              <a:ext cx="10407600" cy="5361120"/>
              <a:chOff x="-1189440" y="-111240"/>
              <a:chExt cx="10407600" cy="5361120"/>
            </a:xfrm>
          </p:grpSpPr>
          <p:sp>
            <p:nvSpPr>
              <p:cNvPr id="320" name="Google Shape;320;p23"/>
              <p:cNvSpPr/>
              <p:nvPr/>
            </p:nvSpPr>
            <p:spPr>
              <a:xfrm>
                <a:off x="8138880" y="-111240"/>
                <a:ext cx="1079280" cy="3642480"/>
              </a:xfrm>
              <a:custGeom>
                <a:rect b="b" l="l" r="r" t="t"/>
                <a:pathLst>
                  <a:path extrusionOk="0" h="145742" w="43210">
                    <a:moveTo>
                      <a:pt x="43210" y="145742"/>
                    </a:moveTo>
                    <a:lnTo>
                      <a:pt x="19027" y="121559"/>
                    </a:lnTo>
                    <a:lnTo>
                      <a:pt x="19027" y="73316"/>
                    </a:lnTo>
                    <a:lnTo>
                      <a:pt x="29523" y="62820"/>
                    </a:lnTo>
                    <a:lnTo>
                      <a:pt x="29523" y="27405"/>
                    </a:lnTo>
                    <a:lnTo>
                      <a:pt x="2117" y="0"/>
                    </a:lnTo>
                    <a:lnTo>
                      <a:pt x="0" y="2117"/>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u="none" strike="noStrike">
                  <a:solidFill>
                    <a:srgbClr val="FFFFFF"/>
                  </a:solidFill>
                  <a:latin typeface="Arial"/>
                  <a:ea typeface="Arial"/>
                  <a:cs typeface="Arial"/>
                  <a:sym typeface="Arial"/>
                </a:endParaRPr>
              </a:p>
            </p:txBody>
          </p:sp>
          <p:sp>
            <p:nvSpPr>
              <p:cNvPr id="321" name="Google Shape;321;p23"/>
              <p:cNvSpPr/>
              <p:nvPr/>
            </p:nvSpPr>
            <p:spPr>
              <a:xfrm>
                <a:off x="340560" y="2654640"/>
                <a:ext cx="339480" cy="2595240"/>
              </a:xfrm>
              <a:custGeom>
                <a:rect b="b" l="l" r="r" t="t"/>
                <a:pathLst>
                  <a:path extrusionOk="0" h="103852" w="13625">
                    <a:moveTo>
                      <a:pt x="13625" y="103852"/>
                    </a:moveTo>
                    <a:lnTo>
                      <a:pt x="13625" y="82738"/>
                    </a:lnTo>
                    <a:lnTo>
                      <a:pt x="0" y="69112"/>
                    </a:lnTo>
                    <a:lnTo>
                      <a:pt x="0" y="0"/>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u="none" strike="noStrike">
                  <a:solidFill>
                    <a:srgbClr val="FFFFFF"/>
                  </a:solidFill>
                  <a:latin typeface="Arial"/>
                  <a:ea typeface="Arial"/>
                  <a:cs typeface="Arial"/>
                  <a:sym typeface="Arial"/>
                </a:endParaRPr>
              </a:p>
            </p:txBody>
          </p:sp>
          <p:grpSp>
            <p:nvGrpSpPr>
              <p:cNvPr id="322" name="Google Shape;322;p23"/>
              <p:cNvGrpSpPr/>
              <p:nvPr/>
            </p:nvGrpSpPr>
            <p:grpSpPr>
              <a:xfrm>
                <a:off x="-1189440" y="3454200"/>
                <a:ext cx="1531080" cy="274680"/>
                <a:chOff x="-1189440" y="3454200"/>
                <a:chExt cx="1531080" cy="274680"/>
              </a:xfrm>
            </p:grpSpPr>
            <p:cxnSp>
              <p:nvCxnSpPr>
                <p:cNvPr id="323" name="Google Shape;323;p23"/>
                <p:cNvCxnSpPr/>
                <p:nvPr/>
              </p:nvCxnSpPr>
              <p:spPr>
                <a:xfrm>
                  <a:off x="-1189440" y="3454200"/>
                  <a:ext cx="1531080" cy="1080"/>
                </a:xfrm>
                <a:prstGeom prst="straightConnector1">
                  <a:avLst/>
                </a:prstGeom>
                <a:noFill/>
                <a:ln cap="flat" cmpd="sng" w="9525">
                  <a:solidFill>
                    <a:srgbClr val="69639C"/>
                  </a:solidFill>
                  <a:prstDash val="solid"/>
                  <a:round/>
                  <a:headEnd len="sm" w="sm" type="none"/>
                  <a:tailEnd len="sm" w="sm" type="none"/>
                </a:ln>
              </p:spPr>
            </p:cxnSp>
            <p:cxnSp>
              <p:nvCxnSpPr>
                <p:cNvPr id="324" name="Google Shape;324;p23"/>
                <p:cNvCxnSpPr/>
                <p:nvPr/>
              </p:nvCxnSpPr>
              <p:spPr>
                <a:xfrm>
                  <a:off x="-1189440" y="3522600"/>
                  <a:ext cx="1531080" cy="1080"/>
                </a:xfrm>
                <a:prstGeom prst="straightConnector1">
                  <a:avLst/>
                </a:prstGeom>
                <a:noFill/>
                <a:ln cap="flat" cmpd="sng" w="9525">
                  <a:solidFill>
                    <a:srgbClr val="69639C"/>
                  </a:solidFill>
                  <a:prstDash val="solid"/>
                  <a:round/>
                  <a:headEnd len="sm" w="sm" type="none"/>
                  <a:tailEnd len="sm" w="sm" type="none"/>
                </a:ln>
              </p:spPr>
            </p:cxnSp>
            <p:cxnSp>
              <p:nvCxnSpPr>
                <p:cNvPr id="325" name="Google Shape;325;p23"/>
                <p:cNvCxnSpPr/>
                <p:nvPr/>
              </p:nvCxnSpPr>
              <p:spPr>
                <a:xfrm>
                  <a:off x="-1189440" y="3591000"/>
                  <a:ext cx="1531080" cy="1080"/>
                </a:xfrm>
                <a:prstGeom prst="straightConnector1">
                  <a:avLst/>
                </a:prstGeom>
                <a:noFill/>
                <a:ln cap="flat" cmpd="sng" w="9525">
                  <a:solidFill>
                    <a:srgbClr val="69639C"/>
                  </a:solidFill>
                  <a:prstDash val="solid"/>
                  <a:round/>
                  <a:headEnd len="sm" w="sm" type="none"/>
                  <a:tailEnd len="sm" w="sm" type="none"/>
                </a:ln>
              </p:spPr>
            </p:cxnSp>
            <p:cxnSp>
              <p:nvCxnSpPr>
                <p:cNvPr id="326" name="Google Shape;326;p23"/>
                <p:cNvCxnSpPr/>
                <p:nvPr/>
              </p:nvCxnSpPr>
              <p:spPr>
                <a:xfrm>
                  <a:off x="-1189440" y="3659400"/>
                  <a:ext cx="1531080" cy="1080"/>
                </a:xfrm>
                <a:prstGeom prst="straightConnector1">
                  <a:avLst/>
                </a:prstGeom>
                <a:noFill/>
                <a:ln cap="flat" cmpd="sng" w="9525">
                  <a:solidFill>
                    <a:srgbClr val="69639C"/>
                  </a:solidFill>
                  <a:prstDash val="solid"/>
                  <a:round/>
                  <a:headEnd len="sm" w="sm" type="none"/>
                  <a:tailEnd len="sm" w="sm" type="none"/>
                </a:ln>
              </p:spPr>
            </p:cxnSp>
            <p:cxnSp>
              <p:nvCxnSpPr>
                <p:cNvPr id="327" name="Google Shape;327;p23"/>
                <p:cNvCxnSpPr/>
                <p:nvPr/>
              </p:nvCxnSpPr>
              <p:spPr>
                <a:xfrm>
                  <a:off x="-1189440" y="3727800"/>
                  <a:ext cx="1531080" cy="1080"/>
                </a:xfrm>
                <a:prstGeom prst="straightConnector1">
                  <a:avLst/>
                </a:prstGeom>
                <a:noFill/>
                <a:ln cap="flat" cmpd="sng" w="9525">
                  <a:solidFill>
                    <a:srgbClr val="69639C"/>
                  </a:solidFill>
                  <a:prstDash val="solid"/>
                  <a:round/>
                  <a:headEnd len="sm" w="sm" type="none"/>
                  <a:tailEnd len="sm" w="sm" type="none"/>
                </a:ln>
              </p:spPr>
            </p:cxnSp>
          </p:grpSp>
        </p:grpSp>
        <p:grpSp>
          <p:nvGrpSpPr>
            <p:cNvPr id="328" name="Google Shape;328;p23"/>
            <p:cNvGrpSpPr/>
            <p:nvPr/>
          </p:nvGrpSpPr>
          <p:grpSpPr>
            <a:xfrm>
              <a:off x="2399760" y="4698720"/>
              <a:ext cx="356040" cy="492480"/>
              <a:chOff x="2399760" y="4698720"/>
              <a:chExt cx="356040" cy="492480"/>
            </a:xfrm>
          </p:grpSpPr>
          <p:sp>
            <p:nvSpPr>
              <p:cNvPr id="329" name="Google Shape;329;p23"/>
              <p:cNvSpPr/>
              <p:nvPr/>
            </p:nvSpPr>
            <p:spPr>
              <a:xfrm rot="-5400000">
                <a:off x="2325240" y="4919400"/>
                <a:ext cx="346320" cy="197280"/>
              </a:xfrm>
              <a:custGeom>
                <a:rect b="b" l="l" r="r" t="t"/>
                <a:pathLst>
                  <a:path extrusionOk="0" fill="none" h="2777" w="4864">
                    <a:moveTo>
                      <a:pt x="4863" y="2776"/>
                    </a:moveTo>
                    <a:lnTo>
                      <a:pt x="2051" y="0"/>
                    </a:lnTo>
                    <a:lnTo>
                      <a:pt x="0" y="0"/>
                    </a:lnTo>
                  </a:path>
                </a:pathLst>
              </a:custGeom>
              <a:noFill/>
              <a:ln cap="rnd" cmpd="sng" w="9525">
                <a:solidFill>
                  <a:srgbClr val="69639C"/>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30" name="Google Shape;330;p23"/>
              <p:cNvSpPr/>
              <p:nvPr/>
            </p:nvSpPr>
            <p:spPr>
              <a:xfrm rot="-5400000">
                <a:off x="2580840" y="469980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69639C"/>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sp>
        <p:nvSpPr>
          <p:cNvPr id="331" name="Google Shape;331;p2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32" name="Google Shape;332;p2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34" name="Shape 334"/>
        <p:cNvGrpSpPr/>
        <p:nvPr/>
      </p:nvGrpSpPr>
      <p:grpSpPr>
        <a:xfrm>
          <a:off x="0" y="0"/>
          <a:ext cx="0" cy="0"/>
          <a:chOff x="0" y="0"/>
          <a:chExt cx="0" cy="0"/>
        </a:xfrm>
      </p:grpSpPr>
      <p:grpSp>
        <p:nvGrpSpPr>
          <p:cNvPr id="335" name="Google Shape;335;p25"/>
          <p:cNvGrpSpPr/>
          <p:nvPr/>
        </p:nvGrpSpPr>
        <p:grpSpPr>
          <a:xfrm>
            <a:off x="-116100" y="2639880"/>
            <a:ext cx="8995500" cy="1841940"/>
            <a:chOff x="-116100" y="2639880"/>
            <a:chExt cx="8995500" cy="1841940"/>
          </a:xfrm>
        </p:grpSpPr>
        <p:sp>
          <p:nvSpPr>
            <p:cNvPr id="336" name="Google Shape;336;p25"/>
            <p:cNvSpPr/>
            <p:nvPr/>
          </p:nvSpPr>
          <p:spPr>
            <a:xfrm flipH="1" rot="-5400000">
              <a:off x="399600" y="422388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37" name="Google Shape;337;p25"/>
            <p:cNvSpPr/>
            <p:nvPr/>
          </p:nvSpPr>
          <p:spPr>
            <a:xfrm flipH="1" rot="-5400000">
              <a:off x="99720" y="405000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nvGrpSpPr>
            <p:cNvPr id="338" name="Google Shape;338;p25"/>
            <p:cNvGrpSpPr/>
            <p:nvPr/>
          </p:nvGrpSpPr>
          <p:grpSpPr>
            <a:xfrm>
              <a:off x="8673840" y="2639880"/>
              <a:ext cx="205560" cy="765000"/>
              <a:chOff x="8673840" y="2639880"/>
              <a:chExt cx="205560" cy="765000"/>
            </a:xfrm>
          </p:grpSpPr>
          <p:sp>
            <p:nvSpPr>
              <p:cNvPr id="339" name="Google Shape;339;p25"/>
              <p:cNvSpPr/>
              <p:nvPr/>
            </p:nvSpPr>
            <p:spPr>
              <a:xfrm flipH="1">
                <a:off x="8673840" y="29311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40" name="Google Shape;340;p25"/>
              <p:cNvSpPr/>
              <p:nvPr/>
            </p:nvSpPr>
            <p:spPr>
              <a:xfrm flipH="1">
                <a:off x="8837280" y="263988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grpSp>
        <p:nvGrpSpPr>
          <p:cNvPr id="341" name="Google Shape;341;p25"/>
          <p:cNvGrpSpPr/>
          <p:nvPr/>
        </p:nvGrpSpPr>
        <p:grpSpPr>
          <a:xfrm>
            <a:off x="2728440" y="3359520"/>
            <a:ext cx="6150240" cy="1484640"/>
            <a:chOff x="2728440" y="3359520"/>
            <a:chExt cx="6150240" cy="1484640"/>
          </a:xfrm>
        </p:grpSpPr>
        <p:sp>
          <p:nvSpPr>
            <p:cNvPr id="342" name="Google Shape;342;p25"/>
            <p:cNvSpPr/>
            <p:nvPr/>
          </p:nvSpPr>
          <p:spPr>
            <a:xfrm flipH="1" rot="5400000">
              <a:off x="2928960" y="460476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000000"/>
                </a:solidFill>
                <a:latin typeface="Arial"/>
                <a:ea typeface="Arial"/>
                <a:cs typeface="Arial"/>
                <a:sym typeface="Arial"/>
              </a:endParaRPr>
            </a:p>
          </p:txBody>
        </p:sp>
        <p:sp>
          <p:nvSpPr>
            <p:cNvPr id="343" name="Google Shape;343;p25"/>
            <p:cNvSpPr/>
            <p:nvPr/>
          </p:nvSpPr>
          <p:spPr>
            <a:xfrm flipH="1" rot="10800000">
              <a:off x="8839800" y="335952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000000"/>
                </a:solidFill>
                <a:latin typeface="Arial"/>
                <a:ea typeface="Arial"/>
                <a:cs typeface="Arial"/>
                <a:sym typeface="Arial"/>
              </a:endParaRPr>
            </a:p>
          </p:txBody>
        </p:sp>
      </p:grpSp>
      <p:grpSp>
        <p:nvGrpSpPr>
          <p:cNvPr id="344" name="Google Shape;344;p25"/>
          <p:cNvGrpSpPr/>
          <p:nvPr/>
        </p:nvGrpSpPr>
        <p:grpSpPr>
          <a:xfrm>
            <a:off x="-1380960" y="-1875240"/>
            <a:ext cx="10981800" cy="7138440"/>
            <a:chOff x="-1380960" y="-1875240"/>
            <a:chExt cx="10981800" cy="7138440"/>
          </a:xfrm>
        </p:grpSpPr>
        <p:sp>
          <p:nvSpPr>
            <p:cNvPr id="345" name="Google Shape;345;p25"/>
            <p:cNvSpPr/>
            <p:nvPr/>
          </p:nvSpPr>
          <p:spPr>
            <a:xfrm flipH="1" rot="10800000">
              <a:off x="-1380960" y="4694400"/>
              <a:ext cx="3800160" cy="56880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u="none" strike="noStrike">
                <a:solidFill>
                  <a:srgbClr val="FFFFFF"/>
                </a:solidFill>
                <a:latin typeface="Arial"/>
                <a:ea typeface="Arial"/>
                <a:cs typeface="Arial"/>
                <a:sym typeface="Arial"/>
              </a:endParaRPr>
            </a:p>
          </p:txBody>
        </p:sp>
        <p:grpSp>
          <p:nvGrpSpPr>
            <p:cNvPr id="346" name="Google Shape;346;p25"/>
            <p:cNvGrpSpPr/>
            <p:nvPr/>
          </p:nvGrpSpPr>
          <p:grpSpPr>
            <a:xfrm>
              <a:off x="8228880" y="-1875240"/>
              <a:ext cx="1371960" cy="4059720"/>
              <a:chOff x="8228880" y="-1875240"/>
              <a:chExt cx="1371960" cy="4059720"/>
            </a:xfrm>
          </p:grpSpPr>
          <p:grpSp>
            <p:nvGrpSpPr>
              <p:cNvPr id="347" name="Google Shape;347;p25"/>
              <p:cNvGrpSpPr/>
              <p:nvPr/>
            </p:nvGrpSpPr>
            <p:grpSpPr>
              <a:xfrm>
                <a:off x="8228880" y="-1875240"/>
                <a:ext cx="914040" cy="4059720"/>
                <a:chOff x="8228880" y="-1875240"/>
                <a:chExt cx="914040" cy="4059720"/>
              </a:xfrm>
            </p:grpSpPr>
            <p:grpSp>
              <p:nvGrpSpPr>
                <p:cNvPr id="348" name="Google Shape;348;p25"/>
                <p:cNvGrpSpPr/>
                <p:nvPr/>
              </p:nvGrpSpPr>
              <p:grpSpPr>
                <a:xfrm>
                  <a:off x="8549640" y="1692000"/>
                  <a:ext cx="356040" cy="492480"/>
                  <a:chOff x="8549640" y="1692000"/>
                  <a:chExt cx="356040" cy="492480"/>
                </a:xfrm>
              </p:grpSpPr>
              <p:sp>
                <p:nvSpPr>
                  <p:cNvPr id="349" name="Google Shape;349;p25"/>
                  <p:cNvSpPr/>
                  <p:nvPr/>
                </p:nvSpPr>
                <p:spPr>
                  <a:xfrm rot="5400000">
                    <a:off x="8633880" y="1766520"/>
                    <a:ext cx="346320" cy="197280"/>
                  </a:xfrm>
                  <a:custGeom>
                    <a:rect b="b" l="l" r="r" t="t"/>
                    <a:pathLst>
                      <a:path extrusionOk="0" fill="none" h="2777" w="4864">
                        <a:moveTo>
                          <a:pt x="4863" y="2776"/>
                        </a:moveTo>
                        <a:lnTo>
                          <a:pt x="2051" y="0"/>
                        </a:lnTo>
                        <a:lnTo>
                          <a:pt x="0" y="0"/>
                        </a:lnTo>
                      </a:path>
                    </a:pathLst>
                  </a:custGeom>
                  <a:noFill/>
                  <a:ln cap="rnd" cmpd="sng" w="9525">
                    <a:solidFill>
                      <a:srgbClr val="00CADA"/>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50" name="Google Shape;350;p25"/>
                  <p:cNvSpPr/>
                  <p:nvPr/>
                </p:nvSpPr>
                <p:spPr>
                  <a:xfrm rot="5400000">
                    <a:off x="8548560" y="200952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00CADA"/>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grpSp>
            <p:sp>
              <p:nvSpPr>
                <p:cNvPr id="351" name="Google Shape;351;p25"/>
                <p:cNvSpPr/>
                <p:nvPr/>
              </p:nvSpPr>
              <p:spPr>
                <a:xfrm>
                  <a:off x="8228880" y="-1875240"/>
                  <a:ext cx="914040" cy="3798000"/>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sz="1800" u="none" strike="noStrike">
                    <a:solidFill>
                      <a:srgbClr val="FFFFFF"/>
                    </a:solidFill>
                    <a:latin typeface="Arial"/>
                    <a:ea typeface="Arial"/>
                    <a:cs typeface="Arial"/>
                    <a:sym typeface="Arial"/>
                  </a:endParaRPr>
                </a:p>
              </p:txBody>
            </p:sp>
          </p:grpSp>
          <p:grpSp>
            <p:nvGrpSpPr>
              <p:cNvPr id="352" name="Google Shape;352;p25"/>
              <p:cNvGrpSpPr/>
              <p:nvPr/>
            </p:nvGrpSpPr>
            <p:grpSpPr>
              <a:xfrm>
                <a:off x="8634240" y="861120"/>
                <a:ext cx="966600" cy="274680"/>
                <a:chOff x="8634240" y="861120"/>
                <a:chExt cx="966600" cy="274680"/>
              </a:xfrm>
            </p:grpSpPr>
            <p:cxnSp>
              <p:nvCxnSpPr>
                <p:cNvPr id="353" name="Google Shape;353;p25"/>
                <p:cNvCxnSpPr/>
                <p:nvPr/>
              </p:nvCxnSpPr>
              <p:spPr>
                <a:xfrm flipH="1">
                  <a:off x="8634240" y="1134720"/>
                  <a:ext cx="966600" cy="1080"/>
                </a:xfrm>
                <a:prstGeom prst="straightConnector1">
                  <a:avLst/>
                </a:prstGeom>
                <a:noFill/>
                <a:ln cap="flat" cmpd="sng" w="9525">
                  <a:solidFill>
                    <a:srgbClr val="69639C"/>
                  </a:solidFill>
                  <a:prstDash val="solid"/>
                  <a:round/>
                  <a:headEnd len="sm" w="sm" type="none"/>
                  <a:tailEnd len="sm" w="sm" type="none"/>
                </a:ln>
              </p:spPr>
            </p:cxnSp>
            <p:cxnSp>
              <p:nvCxnSpPr>
                <p:cNvPr id="354" name="Google Shape;354;p25"/>
                <p:cNvCxnSpPr/>
                <p:nvPr/>
              </p:nvCxnSpPr>
              <p:spPr>
                <a:xfrm flipH="1">
                  <a:off x="8634240" y="1066320"/>
                  <a:ext cx="966600" cy="1080"/>
                </a:xfrm>
                <a:prstGeom prst="straightConnector1">
                  <a:avLst/>
                </a:prstGeom>
                <a:noFill/>
                <a:ln cap="flat" cmpd="sng" w="9525">
                  <a:solidFill>
                    <a:srgbClr val="69639C"/>
                  </a:solidFill>
                  <a:prstDash val="solid"/>
                  <a:round/>
                  <a:headEnd len="sm" w="sm" type="none"/>
                  <a:tailEnd len="sm" w="sm" type="none"/>
                </a:ln>
              </p:spPr>
            </p:cxnSp>
            <p:cxnSp>
              <p:nvCxnSpPr>
                <p:cNvPr id="355" name="Google Shape;355;p25"/>
                <p:cNvCxnSpPr/>
                <p:nvPr/>
              </p:nvCxnSpPr>
              <p:spPr>
                <a:xfrm flipH="1">
                  <a:off x="8634240" y="997920"/>
                  <a:ext cx="966600" cy="1080"/>
                </a:xfrm>
                <a:prstGeom prst="straightConnector1">
                  <a:avLst/>
                </a:prstGeom>
                <a:noFill/>
                <a:ln cap="flat" cmpd="sng" w="9525">
                  <a:solidFill>
                    <a:srgbClr val="69639C"/>
                  </a:solidFill>
                  <a:prstDash val="solid"/>
                  <a:round/>
                  <a:headEnd len="sm" w="sm" type="none"/>
                  <a:tailEnd len="sm" w="sm" type="none"/>
                </a:ln>
              </p:spPr>
            </p:cxnSp>
            <p:cxnSp>
              <p:nvCxnSpPr>
                <p:cNvPr id="356" name="Google Shape;356;p25"/>
                <p:cNvCxnSpPr/>
                <p:nvPr/>
              </p:nvCxnSpPr>
              <p:spPr>
                <a:xfrm flipH="1">
                  <a:off x="8634240" y="929520"/>
                  <a:ext cx="966600" cy="1080"/>
                </a:xfrm>
                <a:prstGeom prst="straightConnector1">
                  <a:avLst/>
                </a:prstGeom>
                <a:noFill/>
                <a:ln cap="flat" cmpd="sng" w="9525">
                  <a:solidFill>
                    <a:srgbClr val="69639C"/>
                  </a:solidFill>
                  <a:prstDash val="solid"/>
                  <a:round/>
                  <a:headEnd len="sm" w="sm" type="none"/>
                  <a:tailEnd len="sm" w="sm" type="none"/>
                </a:ln>
              </p:spPr>
            </p:cxnSp>
            <p:cxnSp>
              <p:nvCxnSpPr>
                <p:cNvPr id="357" name="Google Shape;357;p25"/>
                <p:cNvCxnSpPr/>
                <p:nvPr/>
              </p:nvCxnSpPr>
              <p:spPr>
                <a:xfrm flipH="1">
                  <a:off x="8634240" y="861120"/>
                  <a:ext cx="966600" cy="1080"/>
                </a:xfrm>
                <a:prstGeom prst="straightConnector1">
                  <a:avLst/>
                </a:prstGeom>
                <a:noFill/>
                <a:ln cap="flat" cmpd="sng" w="9525">
                  <a:solidFill>
                    <a:srgbClr val="69639C"/>
                  </a:solidFill>
                  <a:prstDash val="solid"/>
                  <a:round/>
                  <a:headEnd len="sm" w="sm" type="none"/>
                  <a:tailEnd len="sm" w="sm" type="none"/>
                </a:ln>
              </p:spPr>
            </p:cxnSp>
          </p:grpSp>
        </p:grpSp>
      </p:grpSp>
      <p:sp>
        <p:nvSpPr>
          <p:cNvPr id="358" name="Google Shape;358;p25"/>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lnSpc>
                <a:spcPct val="100000"/>
              </a:lnSpc>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59" name="Google Shape;359;p2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60" name="Google Shape;360;p2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62" name="Shape 362"/>
        <p:cNvGrpSpPr/>
        <p:nvPr/>
      </p:nvGrpSpPr>
      <p:grpSpPr>
        <a:xfrm>
          <a:off x="0" y="0"/>
          <a:ext cx="0" cy="0"/>
          <a:chOff x="0" y="0"/>
          <a:chExt cx="0" cy="0"/>
        </a:xfrm>
      </p:grpSpPr>
      <p:grpSp>
        <p:nvGrpSpPr>
          <p:cNvPr id="363" name="Google Shape;363;p27"/>
          <p:cNvGrpSpPr/>
          <p:nvPr/>
        </p:nvGrpSpPr>
        <p:grpSpPr>
          <a:xfrm>
            <a:off x="5482080" y="-3527640"/>
            <a:ext cx="616680" cy="3859920"/>
            <a:chOff x="5482080" y="-3527640"/>
            <a:chExt cx="616680" cy="3859920"/>
          </a:xfrm>
        </p:grpSpPr>
        <p:cxnSp>
          <p:nvCxnSpPr>
            <p:cNvPr id="364" name="Google Shape;364;p27"/>
            <p:cNvCxnSpPr/>
            <p:nvPr/>
          </p:nvCxnSpPr>
          <p:spPr>
            <a:xfrm flipH="1" rot="10800000">
              <a:off x="54820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365" name="Google Shape;365;p27"/>
            <p:cNvCxnSpPr/>
            <p:nvPr/>
          </p:nvCxnSpPr>
          <p:spPr>
            <a:xfrm flipH="1" rot="10800000">
              <a:off x="56188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366" name="Google Shape;366;p27"/>
            <p:cNvCxnSpPr/>
            <p:nvPr/>
          </p:nvCxnSpPr>
          <p:spPr>
            <a:xfrm flipH="1" rot="10800000">
              <a:off x="55504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367" name="Google Shape;367;p27"/>
            <p:cNvCxnSpPr/>
            <p:nvPr/>
          </p:nvCxnSpPr>
          <p:spPr>
            <a:xfrm flipH="1" rot="10800000">
              <a:off x="56872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368" name="Google Shape;368;p27"/>
            <p:cNvCxnSpPr/>
            <p:nvPr/>
          </p:nvCxnSpPr>
          <p:spPr>
            <a:xfrm flipH="1" rot="10800000">
              <a:off x="57556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369" name="Google Shape;369;p27"/>
            <p:cNvCxnSpPr/>
            <p:nvPr/>
          </p:nvCxnSpPr>
          <p:spPr>
            <a:xfrm flipH="1" rot="10800000">
              <a:off x="58240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370" name="Google Shape;370;p27"/>
            <p:cNvCxnSpPr/>
            <p:nvPr/>
          </p:nvCxnSpPr>
          <p:spPr>
            <a:xfrm flipH="1" rot="10800000">
              <a:off x="58924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371" name="Google Shape;371;p27"/>
            <p:cNvCxnSpPr/>
            <p:nvPr/>
          </p:nvCxnSpPr>
          <p:spPr>
            <a:xfrm flipH="1" rot="10800000">
              <a:off x="59608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372" name="Google Shape;372;p27"/>
            <p:cNvCxnSpPr/>
            <p:nvPr/>
          </p:nvCxnSpPr>
          <p:spPr>
            <a:xfrm flipH="1" rot="10800000">
              <a:off x="60292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373" name="Google Shape;373;p27"/>
            <p:cNvCxnSpPr/>
            <p:nvPr/>
          </p:nvCxnSpPr>
          <p:spPr>
            <a:xfrm flipH="1" rot="10800000">
              <a:off x="6097680" y="-3527640"/>
              <a:ext cx="1080" cy="3859920"/>
            </a:xfrm>
            <a:prstGeom prst="straightConnector1">
              <a:avLst/>
            </a:prstGeom>
            <a:noFill/>
            <a:ln cap="flat" cmpd="sng" w="9525">
              <a:solidFill>
                <a:srgbClr val="69639C"/>
              </a:solidFill>
              <a:prstDash val="solid"/>
              <a:round/>
              <a:headEnd len="sm" w="sm" type="none"/>
              <a:tailEnd len="sm" w="sm" type="none"/>
            </a:ln>
          </p:spPr>
        </p:cxnSp>
      </p:grpSp>
      <p:grpSp>
        <p:nvGrpSpPr>
          <p:cNvPr id="374" name="Google Shape;374;p27"/>
          <p:cNvGrpSpPr/>
          <p:nvPr/>
        </p:nvGrpSpPr>
        <p:grpSpPr>
          <a:xfrm>
            <a:off x="-415440" y="539460"/>
            <a:ext cx="7635960" cy="5143140"/>
            <a:chOff x="-415440" y="539460"/>
            <a:chExt cx="7635960" cy="5143140"/>
          </a:xfrm>
        </p:grpSpPr>
        <p:grpSp>
          <p:nvGrpSpPr>
            <p:cNvPr id="375" name="Google Shape;375;p27"/>
            <p:cNvGrpSpPr/>
            <p:nvPr/>
          </p:nvGrpSpPr>
          <p:grpSpPr>
            <a:xfrm>
              <a:off x="6110280" y="4572360"/>
              <a:ext cx="1110240" cy="1110240"/>
              <a:chOff x="6110280" y="4572360"/>
              <a:chExt cx="1110240" cy="1110240"/>
            </a:xfrm>
          </p:grpSpPr>
          <p:sp>
            <p:nvSpPr>
              <p:cNvPr id="376" name="Google Shape;376;p27"/>
              <p:cNvSpPr/>
              <p:nvPr/>
            </p:nvSpPr>
            <p:spPr>
              <a:xfrm>
                <a:off x="6110280" y="4572360"/>
                <a:ext cx="1110240" cy="1110240"/>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77" name="Google Shape;377;p27"/>
              <p:cNvSpPr/>
              <p:nvPr/>
            </p:nvSpPr>
            <p:spPr>
              <a:xfrm>
                <a:off x="6283800" y="4745880"/>
                <a:ext cx="762840" cy="761040"/>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nvGrpSpPr>
            <p:cNvPr id="378" name="Google Shape;378;p27"/>
            <p:cNvGrpSpPr/>
            <p:nvPr/>
          </p:nvGrpSpPr>
          <p:grpSpPr>
            <a:xfrm>
              <a:off x="-415440" y="539460"/>
              <a:ext cx="2025900" cy="585540"/>
              <a:chOff x="-415440" y="539460"/>
              <a:chExt cx="2025900" cy="585540"/>
            </a:xfrm>
          </p:grpSpPr>
          <p:sp>
            <p:nvSpPr>
              <p:cNvPr id="379" name="Google Shape;379;p27"/>
              <p:cNvSpPr/>
              <p:nvPr/>
            </p:nvSpPr>
            <p:spPr>
              <a:xfrm rot="-5400000">
                <a:off x="1352520" y="3236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380" name="Google Shape;380;p27"/>
              <p:cNvSpPr/>
              <p:nvPr/>
            </p:nvSpPr>
            <p:spPr>
              <a:xfrm rot="-5400000">
                <a:off x="-39240" y="67464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sp>
        <p:nvSpPr>
          <p:cNvPr id="381" name="Google Shape;381;p2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382" name="Google Shape;382;p2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 name="Shape 24"/>
        <p:cNvGrpSpPr/>
        <p:nvPr/>
      </p:nvGrpSpPr>
      <p:grpSpPr>
        <a:xfrm>
          <a:off x="0" y="0"/>
          <a:ext cx="0" cy="0"/>
          <a:chOff x="0" y="0"/>
          <a:chExt cx="0" cy="0"/>
        </a:xfrm>
      </p:grpSpPr>
      <p:grpSp>
        <p:nvGrpSpPr>
          <p:cNvPr id="25" name="Google Shape;25;p3"/>
          <p:cNvGrpSpPr/>
          <p:nvPr/>
        </p:nvGrpSpPr>
        <p:grpSpPr>
          <a:xfrm>
            <a:off x="378360" y="204480"/>
            <a:ext cx="8914860" cy="4541400"/>
            <a:chOff x="378360" y="204480"/>
            <a:chExt cx="8914860" cy="4541400"/>
          </a:xfrm>
        </p:grpSpPr>
        <p:grpSp>
          <p:nvGrpSpPr>
            <p:cNvPr id="26" name="Google Shape;26;p3"/>
            <p:cNvGrpSpPr/>
            <p:nvPr/>
          </p:nvGrpSpPr>
          <p:grpSpPr>
            <a:xfrm>
              <a:off x="378360" y="3969360"/>
              <a:ext cx="199440" cy="776520"/>
              <a:chOff x="378360" y="3969360"/>
              <a:chExt cx="199440" cy="776520"/>
            </a:xfrm>
          </p:grpSpPr>
          <p:sp>
            <p:nvSpPr>
              <p:cNvPr id="27" name="Google Shape;27;p3"/>
              <p:cNvSpPr/>
              <p:nvPr/>
            </p:nvSpPr>
            <p:spPr>
              <a:xfrm rot="10800000">
                <a:off x="378360" y="42721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8" name="Google Shape;28;p3"/>
              <p:cNvSpPr/>
              <p:nvPr/>
            </p:nvSpPr>
            <p:spPr>
              <a:xfrm rot="10800000">
                <a:off x="535680" y="396936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9" name="Google Shape;29;p3"/>
            <p:cNvGrpSpPr/>
            <p:nvPr/>
          </p:nvGrpSpPr>
          <p:grpSpPr>
            <a:xfrm>
              <a:off x="8528580" y="2394540"/>
              <a:ext cx="764640" cy="205920"/>
              <a:chOff x="8528580" y="2394540"/>
              <a:chExt cx="764640" cy="205920"/>
            </a:xfrm>
          </p:grpSpPr>
          <p:sp>
            <p:nvSpPr>
              <p:cNvPr id="30" name="Google Shape;30;p3"/>
              <p:cNvSpPr/>
              <p:nvPr/>
            </p:nvSpPr>
            <p:spPr>
              <a:xfrm rot="5400000">
                <a:off x="8744400" y="23425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1" name="Google Shape;31;p3"/>
              <p:cNvSpPr/>
              <p:nvPr/>
            </p:nvSpPr>
            <p:spPr>
              <a:xfrm rot="5400000">
                <a:off x="9035280" y="21787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2" name="Google Shape;32;p3"/>
            <p:cNvGrpSpPr/>
            <p:nvPr/>
          </p:nvGrpSpPr>
          <p:grpSpPr>
            <a:xfrm>
              <a:off x="7435800" y="204480"/>
              <a:ext cx="861300" cy="239400"/>
              <a:chOff x="7435800" y="204480"/>
              <a:chExt cx="861300" cy="239400"/>
            </a:xfrm>
          </p:grpSpPr>
          <p:sp>
            <p:nvSpPr>
              <p:cNvPr id="33" name="Google Shape;33;p3"/>
              <p:cNvSpPr/>
              <p:nvPr/>
            </p:nvSpPr>
            <p:spPr>
              <a:xfrm flipH="1">
                <a:off x="7435800" y="204480"/>
                <a:ext cx="239400" cy="239400"/>
              </a:xfrm>
              <a:custGeom>
                <a:rect b="b" l="l" r="r" t="t"/>
                <a:pathLst>
                  <a:path extrusionOk="0" fill="none" h="1784" w="1784">
                    <a:moveTo>
                      <a:pt x="1783" y="906"/>
                    </a:moveTo>
                    <a:cubicBezTo>
                      <a:pt x="1783" y="1392"/>
                      <a:pt x="1392" y="1783"/>
                      <a:pt x="877" y="1783"/>
                    </a:cubicBezTo>
                    <a:cubicBezTo>
                      <a:pt x="392" y="1783"/>
                      <a:pt x="0" y="1392"/>
                      <a:pt x="0" y="906"/>
                    </a:cubicBezTo>
                    <a:cubicBezTo>
                      <a:pt x="0" y="428"/>
                      <a:pt x="392" y="0"/>
                      <a:pt x="877" y="0"/>
                    </a:cubicBezTo>
                    <a:cubicBezTo>
                      <a:pt x="1392" y="0"/>
                      <a:pt x="1783" y="428"/>
                      <a:pt x="1783" y="906"/>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4" name="Google Shape;34;p3"/>
              <p:cNvSpPr/>
              <p:nvPr/>
            </p:nvSpPr>
            <p:spPr>
              <a:xfrm flipH="1" rot="5400000">
                <a:off x="8039160" y="8820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grpSp>
        <p:nvGrpSpPr>
          <p:cNvPr id="35" name="Google Shape;35;p3"/>
          <p:cNvGrpSpPr/>
          <p:nvPr/>
        </p:nvGrpSpPr>
        <p:grpSpPr>
          <a:xfrm>
            <a:off x="-556560" y="-56880"/>
            <a:ext cx="10430280" cy="3377520"/>
            <a:chOff x="-556560" y="-56880"/>
            <a:chExt cx="10430280" cy="3377520"/>
          </a:xfrm>
        </p:grpSpPr>
        <p:grpSp>
          <p:nvGrpSpPr>
            <p:cNvPr id="36" name="Google Shape;36;p3"/>
            <p:cNvGrpSpPr/>
            <p:nvPr/>
          </p:nvGrpSpPr>
          <p:grpSpPr>
            <a:xfrm>
              <a:off x="8222040" y="1716120"/>
              <a:ext cx="491400" cy="356040"/>
              <a:chOff x="8222040" y="1716120"/>
              <a:chExt cx="491400" cy="356040"/>
            </a:xfrm>
          </p:grpSpPr>
          <p:sp>
            <p:nvSpPr>
              <p:cNvPr id="37" name="Google Shape;37;p3"/>
              <p:cNvSpPr/>
              <p:nvPr/>
            </p:nvSpPr>
            <p:spPr>
              <a:xfrm flipH="1" rot="10800000">
                <a:off x="8222040" y="1874880"/>
                <a:ext cx="346320" cy="197280"/>
              </a:xfrm>
              <a:custGeom>
                <a:rect b="b" l="l" r="r" t="t"/>
                <a:pathLst>
                  <a:path extrusionOk="0" fill="none" h="2777" w="4864">
                    <a:moveTo>
                      <a:pt x="4863" y="2776"/>
                    </a:moveTo>
                    <a:lnTo>
                      <a:pt x="2051" y="0"/>
                    </a:lnTo>
                    <a:lnTo>
                      <a:pt x="0" y="0"/>
                    </a:lnTo>
                  </a:path>
                </a:pathLst>
              </a:custGeom>
              <a:noFill/>
              <a:ln cap="rnd" cmpd="sng" w="9525">
                <a:solidFill>
                  <a:srgbClr val="69639C"/>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8" name="Google Shape;38;p3"/>
              <p:cNvSpPr/>
              <p:nvPr/>
            </p:nvSpPr>
            <p:spPr>
              <a:xfrm flipH="1" rot="10800000">
                <a:off x="8537400" y="171612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69639C"/>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39" name="Google Shape;39;p3"/>
            <p:cNvSpPr/>
            <p:nvPr/>
          </p:nvSpPr>
          <p:spPr>
            <a:xfrm>
              <a:off x="8221680" y="-56880"/>
              <a:ext cx="1026360" cy="3377520"/>
            </a:xfrm>
            <a:custGeom>
              <a:rect b="b" l="l" r="r" t="t"/>
              <a:pathLst>
                <a:path extrusionOk="0" h="135138" w="41104">
                  <a:moveTo>
                    <a:pt x="41104" y="135138"/>
                  </a:moveTo>
                  <a:lnTo>
                    <a:pt x="0" y="111407"/>
                  </a:lnTo>
                  <a:lnTo>
                    <a:pt x="0" y="57500"/>
                  </a:lnTo>
                  <a:lnTo>
                    <a:pt x="12424" y="45076"/>
                  </a:lnTo>
                  <a:lnTo>
                    <a:pt x="12424" y="0"/>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40" name="Google Shape;40;p3"/>
            <p:cNvGrpSpPr/>
            <p:nvPr/>
          </p:nvGrpSpPr>
          <p:grpSpPr>
            <a:xfrm>
              <a:off x="8527320" y="539280"/>
              <a:ext cx="1346400" cy="274680"/>
              <a:chOff x="8527320" y="539280"/>
              <a:chExt cx="1346400" cy="274680"/>
            </a:xfrm>
          </p:grpSpPr>
          <p:cxnSp>
            <p:nvCxnSpPr>
              <p:cNvPr id="41" name="Google Shape;41;p3"/>
              <p:cNvCxnSpPr/>
              <p:nvPr/>
            </p:nvCxnSpPr>
            <p:spPr>
              <a:xfrm>
                <a:off x="8527320" y="539280"/>
                <a:ext cx="1346400" cy="1080"/>
              </a:xfrm>
              <a:prstGeom prst="straightConnector1">
                <a:avLst/>
              </a:prstGeom>
              <a:noFill/>
              <a:ln cap="flat" cmpd="sng" w="9525">
                <a:solidFill>
                  <a:srgbClr val="69639C"/>
                </a:solidFill>
                <a:prstDash val="solid"/>
                <a:round/>
                <a:headEnd len="sm" w="sm" type="none"/>
                <a:tailEnd len="sm" w="sm" type="none"/>
              </a:ln>
            </p:spPr>
          </p:cxnSp>
          <p:cxnSp>
            <p:nvCxnSpPr>
              <p:cNvPr id="42" name="Google Shape;42;p3"/>
              <p:cNvCxnSpPr/>
              <p:nvPr/>
            </p:nvCxnSpPr>
            <p:spPr>
              <a:xfrm>
                <a:off x="8527320" y="607680"/>
                <a:ext cx="1346400" cy="1080"/>
              </a:xfrm>
              <a:prstGeom prst="straightConnector1">
                <a:avLst/>
              </a:prstGeom>
              <a:noFill/>
              <a:ln cap="flat" cmpd="sng" w="9525">
                <a:solidFill>
                  <a:srgbClr val="69639C"/>
                </a:solidFill>
                <a:prstDash val="solid"/>
                <a:round/>
                <a:headEnd len="sm" w="sm" type="none"/>
                <a:tailEnd len="sm" w="sm" type="none"/>
              </a:ln>
            </p:spPr>
          </p:cxnSp>
          <p:cxnSp>
            <p:nvCxnSpPr>
              <p:cNvPr id="43" name="Google Shape;43;p3"/>
              <p:cNvCxnSpPr/>
              <p:nvPr/>
            </p:nvCxnSpPr>
            <p:spPr>
              <a:xfrm>
                <a:off x="8527320" y="676080"/>
                <a:ext cx="1346400" cy="1080"/>
              </a:xfrm>
              <a:prstGeom prst="straightConnector1">
                <a:avLst/>
              </a:prstGeom>
              <a:noFill/>
              <a:ln cap="flat" cmpd="sng" w="9525">
                <a:solidFill>
                  <a:srgbClr val="69639C"/>
                </a:solidFill>
                <a:prstDash val="solid"/>
                <a:round/>
                <a:headEnd len="sm" w="sm" type="none"/>
                <a:tailEnd len="sm" w="sm" type="none"/>
              </a:ln>
            </p:spPr>
          </p:cxnSp>
          <p:cxnSp>
            <p:nvCxnSpPr>
              <p:cNvPr id="44" name="Google Shape;44;p3"/>
              <p:cNvCxnSpPr/>
              <p:nvPr/>
            </p:nvCxnSpPr>
            <p:spPr>
              <a:xfrm>
                <a:off x="8527320" y="744480"/>
                <a:ext cx="1346400" cy="1080"/>
              </a:xfrm>
              <a:prstGeom prst="straightConnector1">
                <a:avLst/>
              </a:prstGeom>
              <a:noFill/>
              <a:ln cap="flat" cmpd="sng" w="9525">
                <a:solidFill>
                  <a:srgbClr val="69639C"/>
                </a:solidFill>
                <a:prstDash val="solid"/>
                <a:round/>
                <a:headEnd len="sm" w="sm" type="none"/>
                <a:tailEnd len="sm" w="sm" type="none"/>
              </a:ln>
            </p:spPr>
          </p:cxnSp>
          <p:cxnSp>
            <p:nvCxnSpPr>
              <p:cNvPr id="45" name="Google Shape;45;p3"/>
              <p:cNvCxnSpPr/>
              <p:nvPr/>
            </p:nvCxnSpPr>
            <p:spPr>
              <a:xfrm>
                <a:off x="8527320" y="812880"/>
                <a:ext cx="1346400" cy="1080"/>
              </a:xfrm>
              <a:prstGeom prst="straightConnector1">
                <a:avLst/>
              </a:prstGeom>
              <a:noFill/>
              <a:ln cap="flat" cmpd="sng" w="9525">
                <a:solidFill>
                  <a:srgbClr val="69639C"/>
                </a:solidFill>
                <a:prstDash val="solid"/>
                <a:round/>
                <a:headEnd len="sm" w="sm" type="none"/>
                <a:tailEnd len="sm" w="sm" type="none"/>
              </a:ln>
            </p:spPr>
          </p:cxnSp>
        </p:grpSp>
        <p:grpSp>
          <p:nvGrpSpPr>
            <p:cNvPr id="46" name="Google Shape;46;p3"/>
            <p:cNvGrpSpPr/>
            <p:nvPr/>
          </p:nvGrpSpPr>
          <p:grpSpPr>
            <a:xfrm>
              <a:off x="-556560" y="2551680"/>
              <a:ext cx="1029960" cy="274680"/>
              <a:chOff x="-556560" y="2551680"/>
              <a:chExt cx="1029960" cy="274680"/>
            </a:xfrm>
          </p:grpSpPr>
          <p:cxnSp>
            <p:nvCxnSpPr>
              <p:cNvPr id="47" name="Google Shape;47;p3"/>
              <p:cNvCxnSpPr/>
              <p:nvPr/>
            </p:nvCxnSpPr>
            <p:spPr>
              <a:xfrm flipH="1">
                <a:off x="-556560" y="2825280"/>
                <a:ext cx="1029960" cy="1080"/>
              </a:xfrm>
              <a:prstGeom prst="straightConnector1">
                <a:avLst/>
              </a:prstGeom>
              <a:noFill/>
              <a:ln cap="flat" cmpd="sng" w="9525">
                <a:solidFill>
                  <a:srgbClr val="69639C"/>
                </a:solidFill>
                <a:prstDash val="solid"/>
                <a:round/>
                <a:headEnd len="sm" w="sm" type="none"/>
                <a:tailEnd len="sm" w="sm" type="none"/>
              </a:ln>
            </p:spPr>
          </p:cxnSp>
          <p:cxnSp>
            <p:nvCxnSpPr>
              <p:cNvPr id="48" name="Google Shape;48;p3"/>
              <p:cNvCxnSpPr/>
              <p:nvPr/>
            </p:nvCxnSpPr>
            <p:spPr>
              <a:xfrm flipH="1">
                <a:off x="-556560" y="2756880"/>
                <a:ext cx="1029960" cy="1080"/>
              </a:xfrm>
              <a:prstGeom prst="straightConnector1">
                <a:avLst/>
              </a:prstGeom>
              <a:noFill/>
              <a:ln cap="flat" cmpd="sng" w="9525">
                <a:solidFill>
                  <a:srgbClr val="69639C"/>
                </a:solidFill>
                <a:prstDash val="solid"/>
                <a:round/>
                <a:headEnd len="sm" w="sm" type="none"/>
                <a:tailEnd len="sm" w="sm" type="none"/>
              </a:ln>
            </p:spPr>
          </p:cxnSp>
          <p:cxnSp>
            <p:nvCxnSpPr>
              <p:cNvPr id="49" name="Google Shape;49;p3"/>
              <p:cNvCxnSpPr/>
              <p:nvPr/>
            </p:nvCxnSpPr>
            <p:spPr>
              <a:xfrm flipH="1">
                <a:off x="-556560" y="2688480"/>
                <a:ext cx="1029960" cy="1080"/>
              </a:xfrm>
              <a:prstGeom prst="straightConnector1">
                <a:avLst/>
              </a:prstGeom>
              <a:noFill/>
              <a:ln cap="flat" cmpd="sng" w="9525">
                <a:solidFill>
                  <a:srgbClr val="69639C"/>
                </a:solidFill>
                <a:prstDash val="solid"/>
                <a:round/>
                <a:headEnd len="sm" w="sm" type="none"/>
                <a:tailEnd len="sm" w="sm" type="none"/>
              </a:ln>
            </p:spPr>
          </p:cxnSp>
          <p:cxnSp>
            <p:nvCxnSpPr>
              <p:cNvPr id="50" name="Google Shape;50;p3"/>
              <p:cNvCxnSpPr/>
              <p:nvPr/>
            </p:nvCxnSpPr>
            <p:spPr>
              <a:xfrm flipH="1">
                <a:off x="-556560" y="2620080"/>
                <a:ext cx="1029960" cy="1080"/>
              </a:xfrm>
              <a:prstGeom prst="straightConnector1">
                <a:avLst/>
              </a:prstGeom>
              <a:noFill/>
              <a:ln cap="flat" cmpd="sng" w="9525">
                <a:solidFill>
                  <a:srgbClr val="69639C"/>
                </a:solidFill>
                <a:prstDash val="solid"/>
                <a:round/>
                <a:headEnd len="sm" w="sm" type="none"/>
                <a:tailEnd len="sm" w="sm" type="none"/>
              </a:ln>
            </p:spPr>
          </p:cxnSp>
          <p:cxnSp>
            <p:nvCxnSpPr>
              <p:cNvPr id="51" name="Google Shape;51;p3"/>
              <p:cNvCxnSpPr/>
              <p:nvPr/>
            </p:nvCxnSpPr>
            <p:spPr>
              <a:xfrm flipH="1">
                <a:off x="-556560" y="2551680"/>
                <a:ext cx="1029960" cy="1080"/>
              </a:xfrm>
              <a:prstGeom prst="straightConnector1">
                <a:avLst/>
              </a:prstGeom>
              <a:noFill/>
              <a:ln cap="flat" cmpd="sng" w="9525">
                <a:solidFill>
                  <a:srgbClr val="69639C"/>
                </a:solidFill>
                <a:prstDash val="solid"/>
                <a:round/>
                <a:headEnd len="sm" w="sm" type="none"/>
                <a:tailEnd len="sm" w="sm" type="none"/>
              </a:ln>
            </p:spPr>
          </p:cxnSp>
        </p:grpSp>
      </p:grpSp>
      <p:grpSp>
        <p:nvGrpSpPr>
          <p:cNvPr id="52" name="Google Shape;52;p3"/>
          <p:cNvGrpSpPr/>
          <p:nvPr/>
        </p:nvGrpSpPr>
        <p:grpSpPr>
          <a:xfrm>
            <a:off x="-159480" y="1018800"/>
            <a:ext cx="9033840" cy="1342440"/>
            <a:chOff x="-159480" y="1018800"/>
            <a:chExt cx="9033840" cy="1342440"/>
          </a:xfrm>
        </p:grpSpPr>
        <p:sp>
          <p:nvSpPr>
            <p:cNvPr id="53" name="Google Shape;53;p3"/>
            <p:cNvSpPr/>
            <p:nvPr/>
          </p:nvSpPr>
          <p:spPr>
            <a:xfrm rot="10800000">
              <a:off x="8835480" y="101880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 name="Google Shape;54;p3"/>
            <p:cNvSpPr/>
            <p:nvPr/>
          </p:nvSpPr>
          <p:spPr>
            <a:xfrm rot="5400000">
              <a:off x="41040" y="212184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5" name="Google Shape;55;p3"/>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6" name="Google Shape;56;p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7" name="Google Shape;57;p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9" name="Shape 59"/>
        <p:cNvGrpSpPr/>
        <p:nvPr/>
      </p:nvGrpSpPr>
      <p:grpSpPr>
        <a:xfrm>
          <a:off x="0" y="0"/>
          <a:ext cx="0" cy="0"/>
          <a:chOff x="0" y="0"/>
          <a:chExt cx="0" cy="0"/>
        </a:xfrm>
      </p:grpSpPr>
      <p:grpSp>
        <p:nvGrpSpPr>
          <p:cNvPr id="60" name="Google Shape;60;p5"/>
          <p:cNvGrpSpPr/>
          <p:nvPr/>
        </p:nvGrpSpPr>
        <p:grpSpPr>
          <a:xfrm>
            <a:off x="5482080" y="-3527640"/>
            <a:ext cx="616680" cy="3859920"/>
            <a:chOff x="5482080" y="-3527640"/>
            <a:chExt cx="616680" cy="3859920"/>
          </a:xfrm>
        </p:grpSpPr>
        <p:cxnSp>
          <p:nvCxnSpPr>
            <p:cNvPr id="61" name="Google Shape;61;p5"/>
            <p:cNvCxnSpPr/>
            <p:nvPr/>
          </p:nvCxnSpPr>
          <p:spPr>
            <a:xfrm flipH="1" rot="10800000">
              <a:off x="54820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62" name="Google Shape;62;p5"/>
            <p:cNvCxnSpPr/>
            <p:nvPr/>
          </p:nvCxnSpPr>
          <p:spPr>
            <a:xfrm flipH="1" rot="10800000">
              <a:off x="56188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63" name="Google Shape;63;p5"/>
            <p:cNvCxnSpPr/>
            <p:nvPr/>
          </p:nvCxnSpPr>
          <p:spPr>
            <a:xfrm flipH="1" rot="10800000">
              <a:off x="55504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64" name="Google Shape;64;p5"/>
            <p:cNvCxnSpPr/>
            <p:nvPr/>
          </p:nvCxnSpPr>
          <p:spPr>
            <a:xfrm flipH="1" rot="10800000">
              <a:off x="56872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65" name="Google Shape;65;p5"/>
            <p:cNvCxnSpPr/>
            <p:nvPr/>
          </p:nvCxnSpPr>
          <p:spPr>
            <a:xfrm flipH="1" rot="10800000">
              <a:off x="57556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66" name="Google Shape;66;p5"/>
            <p:cNvCxnSpPr/>
            <p:nvPr/>
          </p:nvCxnSpPr>
          <p:spPr>
            <a:xfrm flipH="1" rot="10800000">
              <a:off x="58240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67" name="Google Shape;67;p5"/>
            <p:cNvCxnSpPr/>
            <p:nvPr/>
          </p:nvCxnSpPr>
          <p:spPr>
            <a:xfrm flipH="1" rot="10800000">
              <a:off x="58924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68" name="Google Shape;68;p5"/>
            <p:cNvCxnSpPr/>
            <p:nvPr/>
          </p:nvCxnSpPr>
          <p:spPr>
            <a:xfrm flipH="1" rot="10800000">
              <a:off x="59608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69" name="Google Shape;69;p5"/>
            <p:cNvCxnSpPr/>
            <p:nvPr/>
          </p:nvCxnSpPr>
          <p:spPr>
            <a:xfrm flipH="1" rot="10800000">
              <a:off x="60292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70" name="Google Shape;70;p5"/>
            <p:cNvCxnSpPr/>
            <p:nvPr/>
          </p:nvCxnSpPr>
          <p:spPr>
            <a:xfrm flipH="1" rot="10800000">
              <a:off x="6097680" y="-3527640"/>
              <a:ext cx="1080" cy="3859920"/>
            </a:xfrm>
            <a:prstGeom prst="straightConnector1">
              <a:avLst/>
            </a:prstGeom>
            <a:noFill/>
            <a:ln cap="flat" cmpd="sng" w="9525">
              <a:solidFill>
                <a:srgbClr val="69639C"/>
              </a:solidFill>
              <a:prstDash val="solid"/>
              <a:round/>
              <a:headEnd len="sm" w="sm" type="none"/>
              <a:tailEnd len="sm" w="sm" type="none"/>
            </a:ln>
          </p:spPr>
        </p:cxnSp>
      </p:grpSp>
      <p:grpSp>
        <p:nvGrpSpPr>
          <p:cNvPr id="71" name="Google Shape;71;p5"/>
          <p:cNvGrpSpPr/>
          <p:nvPr/>
        </p:nvGrpSpPr>
        <p:grpSpPr>
          <a:xfrm>
            <a:off x="-415440" y="539460"/>
            <a:ext cx="7635960" cy="5143140"/>
            <a:chOff x="-415440" y="539460"/>
            <a:chExt cx="7635960" cy="5143140"/>
          </a:xfrm>
        </p:grpSpPr>
        <p:grpSp>
          <p:nvGrpSpPr>
            <p:cNvPr id="72" name="Google Shape;72;p5"/>
            <p:cNvGrpSpPr/>
            <p:nvPr/>
          </p:nvGrpSpPr>
          <p:grpSpPr>
            <a:xfrm>
              <a:off x="6110280" y="4572360"/>
              <a:ext cx="1110240" cy="1110240"/>
              <a:chOff x="6110280" y="4572360"/>
              <a:chExt cx="1110240" cy="1110240"/>
            </a:xfrm>
          </p:grpSpPr>
          <p:sp>
            <p:nvSpPr>
              <p:cNvPr id="73" name="Google Shape;73;p5"/>
              <p:cNvSpPr/>
              <p:nvPr/>
            </p:nvSpPr>
            <p:spPr>
              <a:xfrm>
                <a:off x="6110280" y="4572360"/>
                <a:ext cx="1110240" cy="1110240"/>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4" name="Google Shape;74;p5"/>
              <p:cNvSpPr/>
              <p:nvPr/>
            </p:nvSpPr>
            <p:spPr>
              <a:xfrm>
                <a:off x="6283800" y="4745880"/>
                <a:ext cx="762840" cy="761040"/>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75" name="Google Shape;75;p5"/>
            <p:cNvGrpSpPr/>
            <p:nvPr/>
          </p:nvGrpSpPr>
          <p:grpSpPr>
            <a:xfrm>
              <a:off x="-415440" y="539460"/>
              <a:ext cx="2025900" cy="585540"/>
              <a:chOff x="-415440" y="539460"/>
              <a:chExt cx="2025900" cy="585540"/>
            </a:xfrm>
          </p:grpSpPr>
          <p:sp>
            <p:nvSpPr>
              <p:cNvPr id="76" name="Google Shape;76;p5"/>
              <p:cNvSpPr/>
              <p:nvPr/>
            </p:nvSpPr>
            <p:spPr>
              <a:xfrm rot="-5400000">
                <a:off x="1352520" y="3236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7" name="Google Shape;77;p5"/>
              <p:cNvSpPr/>
              <p:nvPr/>
            </p:nvSpPr>
            <p:spPr>
              <a:xfrm rot="-5400000">
                <a:off x="-39240" y="67464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sp>
        <p:nvSpPr>
          <p:cNvPr id="78" name="Google Shape;78;p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9" name="Google Shape;79;p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1" name="Shape 81"/>
        <p:cNvGrpSpPr/>
        <p:nvPr/>
      </p:nvGrpSpPr>
      <p:grpSpPr>
        <a:xfrm>
          <a:off x="0" y="0"/>
          <a:ext cx="0" cy="0"/>
          <a:chOff x="0" y="0"/>
          <a:chExt cx="0" cy="0"/>
        </a:xfrm>
      </p:grpSpPr>
      <p:grpSp>
        <p:nvGrpSpPr>
          <p:cNvPr id="82" name="Google Shape;82;p7"/>
          <p:cNvGrpSpPr/>
          <p:nvPr/>
        </p:nvGrpSpPr>
        <p:grpSpPr>
          <a:xfrm>
            <a:off x="189360" y="2439360"/>
            <a:ext cx="8668440" cy="1310040"/>
            <a:chOff x="189360" y="2439360"/>
            <a:chExt cx="8668440" cy="1310040"/>
          </a:xfrm>
        </p:grpSpPr>
        <p:sp>
          <p:nvSpPr>
            <p:cNvPr id="83" name="Google Shape;83;p7"/>
            <p:cNvSpPr/>
            <p:nvPr/>
          </p:nvSpPr>
          <p:spPr>
            <a:xfrm rot="10800000">
              <a:off x="8616600" y="298440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4" name="Google Shape;84;p7"/>
            <p:cNvSpPr/>
            <p:nvPr/>
          </p:nvSpPr>
          <p:spPr>
            <a:xfrm rot="10800000">
              <a:off x="8815680" y="243936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id="85" name="Google Shape;85;p7"/>
            <p:cNvGrpSpPr/>
            <p:nvPr/>
          </p:nvGrpSpPr>
          <p:grpSpPr>
            <a:xfrm>
              <a:off x="189360" y="2984400"/>
              <a:ext cx="205920" cy="765000"/>
              <a:chOff x="189360" y="2984400"/>
              <a:chExt cx="205920" cy="765000"/>
            </a:xfrm>
          </p:grpSpPr>
          <p:sp>
            <p:nvSpPr>
              <p:cNvPr id="86" name="Google Shape;86;p7"/>
              <p:cNvSpPr/>
              <p:nvPr/>
            </p:nvSpPr>
            <p:spPr>
              <a:xfrm rot="10800000">
                <a:off x="189360" y="298440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7" name="Google Shape;87;p7"/>
              <p:cNvSpPr/>
              <p:nvPr/>
            </p:nvSpPr>
            <p:spPr>
              <a:xfrm rot="10800000">
                <a:off x="353160" y="32756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grpSp>
        <p:nvGrpSpPr>
          <p:cNvPr id="88" name="Google Shape;88;p7"/>
          <p:cNvGrpSpPr/>
          <p:nvPr/>
        </p:nvGrpSpPr>
        <p:grpSpPr>
          <a:xfrm>
            <a:off x="-2837160" y="0"/>
            <a:ext cx="12295440" cy="7633440"/>
            <a:chOff x="-2837160" y="0"/>
            <a:chExt cx="12295440" cy="7633440"/>
          </a:xfrm>
        </p:grpSpPr>
        <p:sp>
          <p:nvSpPr>
            <p:cNvPr id="89" name="Google Shape;89;p7"/>
            <p:cNvSpPr/>
            <p:nvPr/>
          </p:nvSpPr>
          <p:spPr>
            <a:xfrm flipH="1">
              <a:off x="-2837160" y="0"/>
              <a:ext cx="3173400" cy="5035320"/>
            </a:xfrm>
            <a:custGeom>
              <a:rect b="b" l="l" r="r" t="t"/>
              <a:pathLst>
                <a:path extrusionOk="0" h="132226" w="83338">
                  <a:moveTo>
                    <a:pt x="0" y="0"/>
                  </a:moveTo>
                  <a:lnTo>
                    <a:pt x="0" y="30327"/>
                  </a:lnTo>
                  <a:lnTo>
                    <a:pt x="43914" y="74240"/>
                  </a:lnTo>
                  <a:lnTo>
                    <a:pt x="43914" y="105053"/>
                  </a:lnTo>
                  <a:lnTo>
                    <a:pt x="83338" y="127814"/>
                  </a:lnTo>
                  <a:lnTo>
                    <a:pt x="80791" y="132226"/>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90" name="Google Shape;90;p7"/>
            <p:cNvGrpSpPr/>
            <p:nvPr/>
          </p:nvGrpSpPr>
          <p:grpSpPr>
            <a:xfrm>
              <a:off x="29520" y="1468080"/>
              <a:ext cx="492120" cy="356040"/>
              <a:chOff x="29520" y="1468080"/>
              <a:chExt cx="492120" cy="356040"/>
            </a:xfrm>
          </p:grpSpPr>
          <p:sp>
            <p:nvSpPr>
              <p:cNvPr id="91" name="Google Shape;91;p7"/>
              <p:cNvSpPr/>
              <p:nvPr/>
            </p:nvSpPr>
            <p:spPr>
              <a:xfrm>
                <a:off x="29520" y="1468080"/>
                <a:ext cx="346320" cy="197280"/>
              </a:xfrm>
              <a:custGeom>
                <a:rect b="b" l="l" r="r" t="t"/>
                <a:pathLst>
                  <a:path extrusionOk="0" fill="none" h="2777" w="4864">
                    <a:moveTo>
                      <a:pt x="4863" y="2776"/>
                    </a:moveTo>
                    <a:lnTo>
                      <a:pt x="2051" y="0"/>
                    </a:lnTo>
                    <a:lnTo>
                      <a:pt x="0" y="0"/>
                    </a:lnTo>
                  </a:path>
                </a:pathLst>
              </a:custGeom>
              <a:noFill/>
              <a:ln cap="rnd" cmpd="sng" w="9525">
                <a:solidFill>
                  <a:srgbClr val="00CADA"/>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2" name="Google Shape;92;p7"/>
              <p:cNvSpPr/>
              <p:nvPr/>
            </p:nvSpPr>
            <p:spPr>
              <a:xfrm>
                <a:off x="345600" y="165024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00CADA"/>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93" name="Google Shape;93;p7"/>
            <p:cNvSpPr/>
            <p:nvPr/>
          </p:nvSpPr>
          <p:spPr>
            <a:xfrm>
              <a:off x="8213040" y="3553200"/>
              <a:ext cx="1245240" cy="4080240"/>
            </a:xfrm>
            <a:custGeom>
              <a:rect b="b" l="l" r="r" t="t"/>
              <a:pathLst>
                <a:path extrusionOk="0" h="114031" w="34816">
                  <a:moveTo>
                    <a:pt x="18318" y="0"/>
                  </a:moveTo>
                  <a:lnTo>
                    <a:pt x="18318" y="9948"/>
                  </a:lnTo>
                  <a:lnTo>
                    <a:pt x="0" y="28265"/>
                  </a:lnTo>
                  <a:lnTo>
                    <a:pt x="0" y="48039"/>
                  </a:lnTo>
                  <a:lnTo>
                    <a:pt x="10736" y="58775"/>
                  </a:lnTo>
                  <a:lnTo>
                    <a:pt x="34816" y="58775"/>
                  </a:lnTo>
                  <a:lnTo>
                    <a:pt x="34816" y="114031"/>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94" name="Google Shape;94;p7"/>
            <p:cNvGrpSpPr/>
            <p:nvPr/>
          </p:nvGrpSpPr>
          <p:grpSpPr>
            <a:xfrm>
              <a:off x="8212680" y="4701960"/>
              <a:ext cx="966600" cy="274680"/>
              <a:chOff x="8212680" y="4701960"/>
              <a:chExt cx="966600" cy="274680"/>
            </a:xfrm>
          </p:grpSpPr>
          <p:cxnSp>
            <p:nvCxnSpPr>
              <p:cNvPr id="95" name="Google Shape;95;p7"/>
              <p:cNvCxnSpPr/>
              <p:nvPr/>
            </p:nvCxnSpPr>
            <p:spPr>
              <a:xfrm flipH="1">
                <a:off x="8212680" y="4701960"/>
                <a:ext cx="966600" cy="1080"/>
              </a:xfrm>
              <a:prstGeom prst="straightConnector1">
                <a:avLst/>
              </a:prstGeom>
              <a:noFill/>
              <a:ln cap="flat" cmpd="sng" w="9525">
                <a:solidFill>
                  <a:srgbClr val="69639C"/>
                </a:solidFill>
                <a:prstDash val="solid"/>
                <a:round/>
                <a:headEnd len="sm" w="sm" type="none"/>
                <a:tailEnd len="sm" w="sm" type="none"/>
              </a:ln>
            </p:spPr>
          </p:cxnSp>
          <p:cxnSp>
            <p:nvCxnSpPr>
              <p:cNvPr id="96" name="Google Shape;96;p7"/>
              <p:cNvCxnSpPr/>
              <p:nvPr/>
            </p:nvCxnSpPr>
            <p:spPr>
              <a:xfrm flipH="1">
                <a:off x="8212680" y="4770360"/>
                <a:ext cx="966600" cy="1080"/>
              </a:xfrm>
              <a:prstGeom prst="straightConnector1">
                <a:avLst/>
              </a:prstGeom>
              <a:noFill/>
              <a:ln cap="flat" cmpd="sng" w="9525">
                <a:solidFill>
                  <a:srgbClr val="69639C"/>
                </a:solidFill>
                <a:prstDash val="solid"/>
                <a:round/>
                <a:headEnd len="sm" w="sm" type="none"/>
                <a:tailEnd len="sm" w="sm" type="none"/>
              </a:ln>
            </p:spPr>
          </p:cxnSp>
          <p:cxnSp>
            <p:nvCxnSpPr>
              <p:cNvPr id="97" name="Google Shape;97;p7"/>
              <p:cNvCxnSpPr/>
              <p:nvPr/>
            </p:nvCxnSpPr>
            <p:spPr>
              <a:xfrm flipH="1">
                <a:off x="8212680" y="4838760"/>
                <a:ext cx="966600" cy="1080"/>
              </a:xfrm>
              <a:prstGeom prst="straightConnector1">
                <a:avLst/>
              </a:prstGeom>
              <a:noFill/>
              <a:ln cap="flat" cmpd="sng" w="9525">
                <a:solidFill>
                  <a:srgbClr val="69639C"/>
                </a:solidFill>
                <a:prstDash val="solid"/>
                <a:round/>
                <a:headEnd len="sm" w="sm" type="none"/>
                <a:tailEnd len="sm" w="sm" type="none"/>
              </a:ln>
            </p:spPr>
          </p:cxnSp>
          <p:cxnSp>
            <p:nvCxnSpPr>
              <p:cNvPr id="98" name="Google Shape;98;p7"/>
              <p:cNvCxnSpPr/>
              <p:nvPr/>
            </p:nvCxnSpPr>
            <p:spPr>
              <a:xfrm flipH="1">
                <a:off x="8212680" y="4907160"/>
                <a:ext cx="966600" cy="1080"/>
              </a:xfrm>
              <a:prstGeom prst="straightConnector1">
                <a:avLst/>
              </a:prstGeom>
              <a:noFill/>
              <a:ln cap="flat" cmpd="sng" w="9525">
                <a:solidFill>
                  <a:srgbClr val="69639C"/>
                </a:solidFill>
                <a:prstDash val="solid"/>
                <a:round/>
                <a:headEnd len="sm" w="sm" type="none"/>
                <a:tailEnd len="sm" w="sm" type="none"/>
              </a:ln>
            </p:spPr>
          </p:cxnSp>
          <p:cxnSp>
            <p:nvCxnSpPr>
              <p:cNvPr id="99" name="Google Shape;99;p7"/>
              <p:cNvCxnSpPr/>
              <p:nvPr/>
            </p:nvCxnSpPr>
            <p:spPr>
              <a:xfrm flipH="1">
                <a:off x="8212680" y="4975560"/>
                <a:ext cx="966600" cy="1080"/>
              </a:xfrm>
              <a:prstGeom prst="straightConnector1">
                <a:avLst/>
              </a:prstGeom>
              <a:noFill/>
              <a:ln cap="flat" cmpd="sng" w="9525">
                <a:solidFill>
                  <a:srgbClr val="69639C"/>
                </a:solidFill>
                <a:prstDash val="solid"/>
                <a:round/>
                <a:headEnd len="sm" w="sm" type="none"/>
                <a:tailEnd len="sm" w="sm" type="none"/>
              </a:ln>
            </p:spPr>
          </p:cxnSp>
        </p:grpSp>
      </p:grpSp>
      <p:grpSp>
        <p:nvGrpSpPr>
          <p:cNvPr id="100" name="Google Shape;100;p7"/>
          <p:cNvGrpSpPr/>
          <p:nvPr/>
        </p:nvGrpSpPr>
        <p:grpSpPr>
          <a:xfrm>
            <a:off x="344160" y="2525760"/>
            <a:ext cx="8712360" cy="1944720"/>
            <a:chOff x="344160" y="2525760"/>
            <a:chExt cx="8712360" cy="1944720"/>
          </a:xfrm>
        </p:grpSpPr>
        <p:sp>
          <p:nvSpPr>
            <p:cNvPr id="101" name="Google Shape;101;p7"/>
            <p:cNvSpPr/>
            <p:nvPr/>
          </p:nvSpPr>
          <p:spPr>
            <a:xfrm rot="5400000">
              <a:off x="8817120" y="423108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2" name="Google Shape;102;p7"/>
            <p:cNvSpPr/>
            <p:nvPr/>
          </p:nvSpPr>
          <p:spPr>
            <a:xfrm rot="10800000">
              <a:off x="344160" y="252576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3" name="Google Shape;103;p7"/>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4" name="Google Shape;104;p7"/>
          <p:cNvSpPr txBox="1"/>
          <p:nvPr>
            <p:ph type="title"/>
          </p:nvPr>
        </p:nvSpPr>
        <p:spPr>
          <a:xfrm>
            <a:off x="457200" y="9360"/>
            <a:ext cx="8228880" cy="12499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5" name="Google Shape;105;p7"/>
          <p:cNvSpPr txBox="1"/>
          <p:nvPr>
            <p:ph idx="1" type="body"/>
          </p:nvPr>
        </p:nvSpPr>
        <p:spPr>
          <a:xfrm>
            <a:off x="457200" y="1203480"/>
            <a:ext cx="401544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6" name="Google Shape;106;p7"/>
          <p:cNvSpPr txBox="1"/>
          <p:nvPr>
            <p:ph idx="2" type="body"/>
          </p:nvPr>
        </p:nvSpPr>
        <p:spPr>
          <a:xfrm>
            <a:off x="4674240" y="1203480"/>
            <a:ext cx="401544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1" name="Shape 111"/>
        <p:cNvGrpSpPr/>
        <p:nvPr/>
      </p:nvGrpSpPr>
      <p:grpSpPr>
        <a:xfrm>
          <a:off x="0" y="0"/>
          <a:ext cx="0" cy="0"/>
          <a:chOff x="0" y="0"/>
          <a:chExt cx="0" cy="0"/>
        </a:xfrm>
      </p:grpSpPr>
      <p:grpSp>
        <p:nvGrpSpPr>
          <p:cNvPr id="112" name="Google Shape;112;p9"/>
          <p:cNvGrpSpPr/>
          <p:nvPr/>
        </p:nvGrpSpPr>
        <p:grpSpPr>
          <a:xfrm>
            <a:off x="5482080" y="-3527640"/>
            <a:ext cx="616680" cy="3859920"/>
            <a:chOff x="5482080" y="-3527640"/>
            <a:chExt cx="616680" cy="3859920"/>
          </a:xfrm>
        </p:grpSpPr>
        <p:cxnSp>
          <p:nvCxnSpPr>
            <p:cNvPr id="113" name="Google Shape;113;p9"/>
            <p:cNvCxnSpPr/>
            <p:nvPr/>
          </p:nvCxnSpPr>
          <p:spPr>
            <a:xfrm flipH="1" rot="10800000">
              <a:off x="54820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114" name="Google Shape;114;p9"/>
            <p:cNvCxnSpPr/>
            <p:nvPr/>
          </p:nvCxnSpPr>
          <p:spPr>
            <a:xfrm flipH="1" rot="10800000">
              <a:off x="56188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115" name="Google Shape;115;p9"/>
            <p:cNvCxnSpPr/>
            <p:nvPr/>
          </p:nvCxnSpPr>
          <p:spPr>
            <a:xfrm flipH="1" rot="10800000">
              <a:off x="55504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116" name="Google Shape;116;p9"/>
            <p:cNvCxnSpPr/>
            <p:nvPr/>
          </p:nvCxnSpPr>
          <p:spPr>
            <a:xfrm flipH="1" rot="10800000">
              <a:off x="56872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117" name="Google Shape;117;p9"/>
            <p:cNvCxnSpPr/>
            <p:nvPr/>
          </p:nvCxnSpPr>
          <p:spPr>
            <a:xfrm flipH="1" rot="10800000">
              <a:off x="57556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118" name="Google Shape;118;p9"/>
            <p:cNvCxnSpPr/>
            <p:nvPr/>
          </p:nvCxnSpPr>
          <p:spPr>
            <a:xfrm flipH="1" rot="10800000">
              <a:off x="58240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119" name="Google Shape;119;p9"/>
            <p:cNvCxnSpPr/>
            <p:nvPr/>
          </p:nvCxnSpPr>
          <p:spPr>
            <a:xfrm flipH="1" rot="10800000">
              <a:off x="58924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120" name="Google Shape;120;p9"/>
            <p:cNvCxnSpPr/>
            <p:nvPr/>
          </p:nvCxnSpPr>
          <p:spPr>
            <a:xfrm flipH="1" rot="10800000">
              <a:off x="59608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121" name="Google Shape;121;p9"/>
            <p:cNvCxnSpPr/>
            <p:nvPr/>
          </p:nvCxnSpPr>
          <p:spPr>
            <a:xfrm flipH="1" rot="10800000">
              <a:off x="6029280" y="-352764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122" name="Google Shape;122;p9"/>
            <p:cNvCxnSpPr/>
            <p:nvPr/>
          </p:nvCxnSpPr>
          <p:spPr>
            <a:xfrm flipH="1" rot="10800000">
              <a:off x="6097680" y="-3527640"/>
              <a:ext cx="1080" cy="3859920"/>
            </a:xfrm>
            <a:prstGeom prst="straightConnector1">
              <a:avLst/>
            </a:prstGeom>
            <a:noFill/>
            <a:ln cap="flat" cmpd="sng" w="9525">
              <a:solidFill>
                <a:srgbClr val="69639C"/>
              </a:solidFill>
              <a:prstDash val="solid"/>
              <a:round/>
              <a:headEnd len="sm" w="sm" type="none"/>
              <a:tailEnd len="sm" w="sm" type="none"/>
            </a:ln>
          </p:spPr>
        </p:cxnSp>
      </p:grpSp>
      <p:grpSp>
        <p:nvGrpSpPr>
          <p:cNvPr id="123" name="Google Shape;123;p9"/>
          <p:cNvGrpSpPr/>
          <p:nvPr/>
        </p:nvGrpSpPr>
        <p:grpSpPr>
          <a:xfrm>
            <a:off x="-415440" y="539460"/>
            <a:ext cx="7635960" cy="5143140"/>
            <a:chOff x="-415440" y="539460"/>
            <a:chExt cx="7635960" cy="5143140"/>
          </a:xfrm>
        </p:grpSpPr>
        <p:grpSp>
          <p:nvGrpSpPr>
            <p:cNvPr id="124" name="Google Shape;124;p9"/>
            <p:cNvGrpSpPr/>
            <p:nvPr/>
          </p:nvGrpSpPr>
          <p:grpSpPr>
            <a:xfrm>
              <a:off x="6110280" y="4572360"/>
              <a:ext cx="1110240" cy="1110240"/>
              <a:chOff x="6110280" y="4572360"/>
              <a:chExt cx="1110240" cy="1110240"/>
            </a:xfrm>
          </p:grpSpPr>
          <p:sp>
            <p:nvSpPr>
              <p:cNvPr id="125" name="Google Shape;125;p9"/>
              <p:cNvSpPr/>
              <p:nvPr/>
            </p:nvSpPr>
            <p:spPr>
              <a:xfrm>
                <a:off x="6110280" y="4572360"/>
                <a:ext cx="1110240" cy="1110240"/>
              </a:xfrm>
              <a:custGeom>
                <a:rect b="b" l="l" r="r" t="t"/>
                <a:pathLst>
                  <a:path extrusionOk="0" fill="none" h="17396" w="17396">
                    <a:moveTo>
                      <a:pt x="8698" y="1"/>
                    </a:moveTo>
                    <a:cubicBezTo>
                      <a:pt x="13503" y="1"/>
                      <a:pt x="17395" y="3893"/>
                      <a:pt x="17395" y="8698"/>
                    </a:cubicBezTo>
                    <a:cubicBezTo>
                      <a:pt x="17395" y="13496"/>
                      <a:pt x="13503" y="17396"/>
                      <a:pt x="8698" y="17396"/>
                    </a:cubicBezTo>
                    <a:cubicBezTo>
                      <a:pt x="3900" y="17396"/>
                      <a:pt x="1" y="13496"/>
                      <a:pt x="1" y="8698"/>
                    </a:cubicBezTo>
                    <a:cubicBezTo>
                      <a:pt x="1" y="3893"/>
                      <a:pt x="3900" y="1"/>
                      <a:pt x="8698" y="1"/>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6" name="Google Shape;126;p9"/>
              <p:cNvSpPr/>
              <p:nvPr/>
            </p:nvSpPr>
            <p:spPr>
              <a:xfrm>
                <a:off x="6283800" y="4745880"/>
                <a:ext cx="762840" cy="761040"/>
              </a:xfrm>
              <a:custGeom>
                <a:rect b="b" l="l" r="r" t="t"/>
                <a:pathLst>
                  <a:path extrusionOk="0" fill="none" h="11931" w="11960">
                    <a:moveTo>
                      <a:pt x="5980" y="1"/>
                    </a:moveTo>
                    <a:cubicBezTo>
                      <a:pt x="9271" y="1"/>
                      <a:pt x="11960" y="2653"/>
                      <a:pt x="11960" y="5980"/>
                    </a:cubicBezTo>
                    <a:cubicBezTo>
                      <a:pt x="11960" y="9271"/>
                      <a:pt x="9271" y="11931"/>
                      <a:pt x="5980" y="11931"/>
                    </a:cubicBezTo>
                    <a:cubicBezTo>
                      <a:pt x="2690" y="11931"/>
                      <a:pt x="1" y="9271"/>
                      <a:pt x="1" y="5980"/>
                    </a:cubicBezTo>
                    <a:cubicBezTo>
                      <a:pt x="1" y="2653"/>
                      <a:pt x="2690" y="1"/>
                      <a:pt x="5980" y="1"/>
                    </a:cubicBezTo>
                    <a:close/>
                  </a:path>
                </a:pathLst>
              </a:custGeom>
              <a:no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27" name="Google Shape;127;p9"/>
            <p:cNvGrpSpPr/>
            <p:nvPr/>
          </p:nvGrpSpPr>
          <p:grpSpPr>
            <a:xfrm>
              <a:off x="-415440" y="539460"/>
              <a:ext cx="2025900" cy="585540"/>
              <a:chOff x="-415440" y="539460"/>
              <a:chExt cx="2025900" cy="585540"/>
            </a:xfrm>
          </p:grpSpPr>
          <p:sp>
            <p:nvSpPr>
              <p:cNvPr id="128" name="Google Shape;128;p9"/>
              <p:cNvSpPr/>
              <p:nvPr/>
            </p:nvSpPr>
            <p:spPr>
              <a:xfrm rot="-5400000">
                <a:off x="1352520" y="3236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9" name="Google Shape;129;p9"/>
              <p:cNvSpPr/>
              <p:nvPr/>
            </p:nvSpPr>
            <p:spPr>
              <a:xfrm rot="-5400000">
                <a:off x="-39240" y="67464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sp>
        <p:nvSpPr>
          <p:cNvPr id="130" name="Google Shape;130;p9"/>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1" name="Google Shape;131;p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3" name="Shape 133"/>
        <p:cNvGrpSpPr/>
        <p:nvPr/>
      </p:nvGrpSpPr>
      <p:grpSpPr>
        <a:xfrm>
          <a:off x="0" y="0"/>
          <a:ext cx="0" cy="0"/>
          <a:chOff x="0" y="0"/>
          <a:chExt cx="0" cy="0"/>
        </a:xfrm>
      </p:grpSpPr>
      <p:grpSp>
        <p:nvGrpSpPr>
          <p:cNvPr id="134" name="Google Shape;134;p11"/>
          <p:cNvGrpSpPr/>
          <p:nvPr/>
        </p:nvGrpSpPr>
        <p:grpSpPr>
          <a:xfrm>
            <a:off x="189360" y="1652400"/>
            <a:ext cx="8668080" cy="2097000"/>
            <a:chOff x="189360" y="1652400"/>
            <a:chExt cx="8668080" cy="2097000"/>
          </a:xfrm>
        </p:grpSpPr>
        <p:sp>
          <p:nvSpPr>
            <p:cNvPr id="135" name="Google Shape;135;p11"/>
            <p:cNvSpPr/>
            <p:nvPr/>
          </p:nvSpPr>
          <p:spPr>
            <a:xfrm rot="10800000">
              <a:off x="8651520" y="165240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36" name="Google Shape;136;p11"/>
            <p:cNvSpPr/>
            <p:nvPr/>
          </p:nvSpPr>
          <p:spPr>
            <a:xfrm rot="10800000">
              <a:off x="8815320" y="19436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id="137" name="Google Shape;137;p11"/>
            <p:cNvGrpSpPr/>
            <p:nvPr/>
          </p:nvGrpSpPr>
          <p:grpSpPr>
            <a:xfrm>
              <a:off x="189360" y="2984400"/>
              <a:ext cx="205920" cy="765000"/>
              <a:chOff x="189360" y="2984400"/>
              <a:chExt cx="205920" cy="765000"/>
            </a:xfrm>
          </p:grpSpPr>
          <p:sp>
            <p:nvSpPr>
              <p:cNvPr id="138" name="Google Shape;138;p11"/>
              <p:cNvSpPr/>
              <p:nvPr/>
            </p:nvSpPr>
            <p:spPr>
              <a:xfrm rot="10800000">
                <a:off x="189360" y="298440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39" name="Google Shape;139;p11"/>
              <p:cNvSpPr/>
              <p:nvPr/>
            </p:nvSpPr>
            <p:spPr>
              <a:xfrm rot="10800000">
                <a:off x="353160" y="32756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grpSp>
        <p:nvGrpSpPr>
          <p:cNvPr id="140" name="Google Shape;140;p11"/>
          <p:cNvGrpSpPr/>
          <p:nvPr/>
        </p:nvGrpSpPr>
        <p:grpSpPr>
          <a:xfrm>
            <a:off x="-1179900" y="-331560"/>
            <a:ext cx="11019060" cy="5672340"/>
            <a:chOff x="-1179900" y="-331560"/>
            <a:chExt cx="11019060" cy="5672340"/>
          </a:xfrm>
        </p:grpSpPr>
        <p:grpSp>
          <p:nvGrpSpPr>
            <p:cNvPr id="141" name="Google Shape;141;p11"/>
            <p:cNvGrpSpPr/>
            <p:nvPr/>
          </p:nvGrpSpPr>
          <p:grpSpPr>
            <a:xfrm>
              <a:off x="8872920" y="1130760"/>
              <a:ext cx="966240" cy="274680"/>
              <a:chOff x="8872920" y="1130760"/>
              <a:chExt cx="966240" cy="274680"/>
            </a:xfrm>
          </p:grpSpPr>
          <p:cxnSp>
            <p:nvCxnSpPr>
              <p:cNvPr id="142" name="Google Shape;142;p11"/>
              <p:cNvCxnSpPr/>
              <p:nvPr/>
            </p:nvCxnSpPr>
            <p:spPr>
              <a:xfrm>
                <a:off x="8872920" y="11307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43" name="Google Shape;143;p11"/>
              <p:cNvCxnSpPr/>
              <p:nvPr/>
            </p:nvCxnSpPr>
            <p:spPr>
              <a:xfrm>
                <a:off x="8872920" y="11991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44" name="Google Shape;144;p11"/>
              <p:cNvCxnSpPr/>
              <p:nvPr/>
            </p:nvCxnSpPr>
            <p:spPr>
              <a:xfrm>
                <a:off x="8872920" y="12675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45" name="Google Shape;145;p11"/>
              <p:cNvCxnSpPr/>
              <p:nvPr/>
            </p:nvCxnSpPr>
            <p:spPr>
              <a:xfrm>
                <a:off x="8872920" y="13359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46" name="Google Shape;146;p11"/>
              <p:cNvCxnSpPr/>
              <p:nvPr/>
            </p:nvCxnSpPr>
            <p:spPr>
              <a:xfrm>
                <a:off x="8872920" y="1404360"/>
                <a:ext cx="966240" cy="1080"/>
              </a:xfrm>
              <a:prstGeom prst="straightConnector1">
                <a:avLst/>
              </a:prstGeom>
              <a:noFill/>
              <a:ln cap="flat" cmpd="sng" w="9525">
                <a:solidFill>
                  <a:srgbClr val="69639C"/>
                </a:solidFill>
                <a:prstDash val="solid"/>
                <a:round/>
                <a:headEnd len="sm" w="sm" type="none"/>
                <a:tailEnd len="sm" w="sm" type="none"/>
              </a:ln>
            </p:spPr>
          </p:cxnSp>
        </p:grpSp>
        <p:sp>
          <p:nvSpPr>
            <p:cNvPr id="147" name="Google Shape;147;p11"/>
            <p:cNvSpPr/>
            <p:nvPr/>
          </p:nvSpPr>
          <p:spPr>
            <a:xfrm>
              <a:off x="8095320" y="-331560"/>
              <a:ext cx="1469160" cy="2331360"/>
            </a:xfrm>
            <a:custGeom>
              <a:rect b="b" l="l" r="r" t="t"/>
              <a:pathLst>
                <a:path extrusionOk="0" h="132226" w="83338">
                  <a:moveTo>
                    <a:pt x="0" y="0"/>
                  </a:moveTo>
                  <a:lnTo>
                    <a:pt x="0" y="30327"/>
                  </a:lnTo>
                  <a:lnTo>
                    <a:pt x="43914" y="74240"/>
                  </a:lnTo>
                  <a:lnTo>
                    <a:pt x="43914" y="105053"/>
                  </a:lnTo>
                  <a:lnTo>
                    <a:pt x="83338" y="127814"/>
                  </a:lnTo>
                  <a:lnTo>
                    <a:pt x="80791" y="132226"/>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148" name="Google Shape;148;p11"/>
            <p:cNvGrpSpPr/>
            <p:nvPr/>
          </p:nvGrpSpPr>
          <p:grpSpPr>
            <a:xfrm>
              <a:off x="8651520" y="182520"/>
              <a:ext cx="492480" cy="355680"/>
              <a:chOff x="8651520" y="182520"/>
              <a:chExt cx="492480" cy="355680"/>
            </a:xfrm>
          </p:grpSpPr>
          <p:sp>
            <p:nvSpPr>
              <p:cNvPr id="149" name="Google Shape;149;p11"/>
              <p:cNvSpPr/>
              <p:nvPr/>
            </p:nvSpPr>
            <p:spPr>
              <a:xfrm flipH="1">
                <a:off x="8797680" y="182520"/>
                <a:ext cx="346320" cy="197280"/>
              </a:xfrm>
              <a:custGeom>
                <a:rect b="b" l="l" r="r" t="t"/>
                <a:pathLst>
                  <a:path extrusionOk="0" fill="none" h="2777" w="4864">
                    <a:moveTo>
                      <a:pt x="4863" y="2776"/>
                    </a:moveTo>
                    <a:lnTo>
                      <a:pt x="2051" y="0"/>
                    </a:lnTo>
                    <a:lnTo>
                      <a:pt x="0" y="0"/>
                    </a:lnTo>
                  </a:path>
                </a:pathLst>
              </a:custGeom>
              <a:noFill/>
              <a:ln cap="rnd" cmpd="sng" w="9525">
                <a:solidFill>
                  <a:srgbClr val="00CADA"/>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50" name="Google Shape;150;p11"/>
              <p:cNvSpPr/>
              <p:nvPr/>
            </p:nvSpPr>
            <p:spPr>
              <a:xfrm flipH="1">
                <a:off x="8651520" y="36432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00CADA"/>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151" name="Google Shape;151;p11"/>
            <p:cNvSpPr/>
            <p:nvPr/>
          </p:nvSpPr>
          <p:spPr>
            <a:xfrm rot="5400000">
              <a:off x="-189720" y="3481200"/>
              <a:ext cx="869400" cy="2849760"/>
            </a:xfrm>
            <a:custGeom>
              <a:rect b="b" l="l" r="r" t="t"/>
              <a:pathLst>
                <a:path extrusionOk="0" h="114031" w="34816">
                  <a:moveTo>
                    <a:pt x="18318" y="0"/>
                  </a:moveTo>
                  <a:lnTo>
                    <a:pt x="18318" y="9948"/>
                  </a:lnTo>
                  <a:lnTo>
                    <a:pt x="0" y="28265"/>
                  </a:lnTo>
                  <a:lnTo>
                    <a:pt x="0" y="48039"/>
                  </a:lnTo>
                  <a:lnTo>
                    <a:pt x="10736" y="58775"/>
                  </a:lnTo>
                  <a:lnTo>
                    <a:pt x="34816" y="58775"/>
                  </a:lnTo>
                  <a:lnTo>
                    <a:pt x="34816" y="114031"/>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152" name="Google Shape;152;p11"/>
            <p:cNvGrpSpPr/>
            <p:nvPr/>
          </p:nvGrpSpPr>
          <p:grpSpPr>
            <a:xfrm>
              <a:off x="228240" y="3976560"/>
              <a:ext cx="356040" cy="492840"/>
              <a:chOff x="228240" y="3976560"/>
              <a:chExt cx="356040" cy="492840"/>
            </a:xfrm>
          </p:grpSpPr>
          <p:sp>
            <p:nvSpPr>
              <p:cNvPr id="153" name="Google Shape;153;p11"/>
              <p:cNvSpPr/>
              <p:nvPr/>
            </p:nvSpPr>
            <p:spPr>
              <a:xfrm flipH="1" rot="5400000">
                <a:off x="312480" y="4197600"/>
                <a:ext cx="346320" cy="197280"/>
              </a:xfrm>
              <a:custGeom>
                <a:rect b="b" l="l" r="r" t="t"/>
                <a:pathLst>
                  <a:path extrusionOk="0" fill="none" h="2777" w="4864">
                    <a:moveTo>
                      <a:pt x="4863" y="2776"/>
                    </a:moveTo>
                    <a:lnTo>
                      <a:pt x="2051" y="0"/>
                    </a:lnTo>
                    <a:lnTo>
                      <a:pt x="0" y="0"/>
                    </a:lnTo>
                  </a:path>
                </a:pathLst>
              </a:custGeom>
              <a:noFill/>
              <a:ln cap="rnd" cmpd="sng" w="9525">
                <a:solidFill>
                  <a:srgbClr val="00CADA"/>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54" name="Google Shape;154;p11"/>
              <p:cNvSpPr/>
              <p:nvPr/>
            </p:nvSpPr>
            <p:spPr>
              <a:xfrm flipH="1" rot="5400000">
                <a:off x="227160" y="397764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00CADA"/>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55" name="Google Shape;155;p11"/>
            <p:cNvGrpSpPr/>
            <p:nvPr/>
          </p:nvGrpSpPr>
          <p:grpSpPr>
            <a:xfrm>
              <a:off x="-776880" y="4800240"/>
              <a:ext cx="966240" cy="274680"/>
              <a:chOff x="-776880" y="4800240"/>
              <a:chExt cx="966240" cy="274680"/>
            </a:xfrm>
          </p:grpSpPr>
          <p:cxnSp>
            <p:nvCxnSpPr>
              <p:cNvPr id="156" name="Google Shape;156;p11"/>
              <p:cNvCxnSpPr/>
              <p:nvPr/>
            </p:nvCxnSpPr>
            <p:spPr>
              <a:xfrm>
                <a:off x="-776880" y="480024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57" name="Google Shape;157;p11"/>
              <p:cNvCxnSpPr/>
              <p:nvPr/>
            </p:nvCxnSpPr>
            <p:spPr>
              <a:xfrm>
                <a:off x="-776880" y="486864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58" name="Google Shape;158;p11"/>
              <p:cNvCxnSpPr/>
              <p:nvPr/>
            </p:nvCxnSpPr>
            <p:spPr>
              <a:xfrm>
                <a:off x="-776880" y="493704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59" name="Google Shape;159;p11"/>
              <p:cNvCxnSpPr/>
              <p:nvPr/>
            </p:nvCxnSpPr>
            <p:spPr>
              <a:xfrm>
                <a:off x="-776880" y="500544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60" name="Google Shape;160;p11"/>
              <p:cNvCxnSpPr/>
              <p:nvPr/>
            </p:nvCxnSpPr>
            <p:spPr>
              <a:xfrm>
                <a:off x="-776880" y="5073840"/>
                <a:ext cx="966240" cy="1080"/>
              </a:xfrm>
              <a:prstGeom prst="straightConnector1">
                <a:avLst/>
              </a:prstGeom>
              <a:noFill/>
              <a:ln cap="flat" cmpd="sng" w="9525">
                <a:solidFill>
                  <a:srgbClr val="69639C"/>
                </a:solidFill>
                <a:prstDash val="solid"/>
                <a:round/>
                <a:headEnd len="sm" w="sm" type="none"/>
                <a:tailEnd len="sm" w="sm" type="none"/>
              </a:ln>
            </p:spPr>
          </p:cxnSp>
        </p:grpSp>
      </p:grpSp>
      <p:grpSp>
        <p:nvGrpSpPr>
          <p:cNvPr id="161" name="Google Shape;161;p11"/>
          <p:cNvGrpSpPr/>
          <p:nvPr/>
        </p:nvGrpSpPr>
        <p:grpSpPr>
          <a:xfrm>
            <a:off x="-141480" y="-167760"/>
            <a:ext cx="7917840" cy="2886840"/>
            <a:chOff x="-141480" y="-167760"/>
            <a:chExt cx="7917840" cy="2886840"/>
          </a:xfrm>
        </p:grpSpPr>
        <p:sp>
          <p:nvSpPr>
            <p:cNvPr id="162" name="Google Shape;162;p11"/>
            <p:cNvSpPr/>
            <p:nvPr/>
          </p:nvSpPr>
          <p:spPr>
            <a:xfrm rot="10800000">
              <a:off x="7737480" y="-16776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11"/>
            <p:cNvSpPr/>
            <p:nvPr/>
          </p:nvSpPr>
          <p:spPr>
            <a:xfrm rot="5400000">
              <a:off x="59040" y="247968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64" name="Google Shape;164;p11"/>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65" name="Google Shape;165;p11"/>
          <p:cNvSpPr txBox="1"/>
          <p:nvPr>
            <p:ph type="title"/>
          </p:nvPr>
        </p:nvSpPr>
        <p:spPr>
          <a:xfrm>
            <a:off x="457200" y="9360"/>
            <a:ext cx="8228880" cy="124992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66" name="Google Shape;166;p11"/>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0" name="Shape 170"/>
        <p:cNvGrpSpPr/>
        <p:nvPr/>
      </p:nvGrpSpPr>
      <p:grpSpPr>
        <a:xfrm>
          <a:off x="0" y="0"/>
          <a:ext cx="0" cy="0"/>
          <a:chOff x="0" y="0"/>
          <a:chExt cx="0" cy="0"/>
        </a:xfrm>
      </p:grpSpPr>
      <p:grpSp>
        <p:nvGrpSpPr>
          <p:cNvPr id="171" name="Google Shape;171;p13"/>
          <p:cNvGrpSpPr/>
          <p:nvPr/>
        </p:nvGrpSpPr>
        <p:grpSpPr>
          <a:xfrm>
            <a:off x="486900" y="3743100"/>
            <a:ext cx="8732880" cy="1099080"/>
            <a:chOff x="486900" y="3743100"/>
            <a:chExt cx="8732880" cy="1099080"/>
          </a:xfrm>
        </p:grpSpPr>
        <p:sp>
          <p:nvSpPr>
            <p:cNvPr id="172" name="Google Shape;172;p13"/>
            <p:cNvSpPr/>
            <p:nvPr/>
          </p:nvSpPr>
          <p:spPr>
            <a:xfrm rot="5400000">
              <a:off x="8961840" y="372636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3" name="Google Shape;173;p13"/>
            <p:cNvSpPr/>
            <p:nvPr/>
          </p:nvSpPr>
          <p:spPr>
            <a:xfrm rot="5400000">
              <a:off x="8722440" y="352728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id="174" name="Google Shape;174;p13"/>
            <p:cNvGrpSpPr/>
            <p:nvPr/>
          </p:nvGrpSpPr>
          <p:grpSpPr>
            <a:xfrm>
              <a:off x="486900" y="4636260"/>
              <a:ext cx="765000" cy="205920"/>
              <a:chOff x="486900" y="4636260"/>
              <a:chExt cx="765000" cy="205920"/>
            </a:xfrm>
          </p:grpSpPr>
          <p:sp>
            <p:nvSpPr>
              <p:cNvPr id="175" name="Google Shape;175;p13"/>
              <p:cNvSpPr/>
              <p:nvPr/>
            </p:nvSpPr>
            <p:spPr>
              <a:xfrm rot="-5400000">
                <a:off x="993960" y="44204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6" name="Google Shape;176;p13"/>
              <p:cNvSpPr/>
              <p:nvPr/>
            </p:nvSpPr>
            <p:spPr>
              <a:xfrm rot="-5400000">
                <a:off x="702720" y="45842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grpSp>
        <p:nvGrpSpPr>
          <p:cNvPr id="177" name="Google Shape;177;p13"/>
          <p:cNvGrpSpPr/>
          <p:nvPr/>
        </p:nvGrpSpPr>
        <p:grpSpPr>
          <a:xfrm>
            <a:off x="198720" y="1002960"/>
            <a:ext cx="8687160" cy="2910600"/>
            <a:chOff x="198720" y="1002960"/>
            <a:chExt cx="8687160" cy="2910600"/>
          </a:xfrm>
        </p:grpSpPr>
        <p:sp>
          <p:nvSpPr>
            <p:cNvPr id="178" name="Google Shape;178;p13"/>
            <p:cNvSpPr/>
            <p:nvPr/>
          </p:nvSpPr>
          <p:spPr>
            <a:xfrm>
              <a:off x="8847000" y="100296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p13"/>
            <p:cNvSpPr/>
            <p:nvPr/>
          </p:nvSpPr>
          <p:spPr>
            <a:xfrm rot="10800000">
              <a:off x="198720" y="347364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80" name="Google Shape;180;p13"/>
          <p:cNvGrpSpPr/>
          <p:nvPr/>
        </p:nvGrpSpPr>
        <p:grpSpPr>
          <a:xfrm>
            <a:off x="-30960" y="-167580"/>
            <a:ext cx="9502920" cy="5231340"/>
            <a:chOff x="-30960" y="-167580"/>
            <a:chExt cx="9502920" cy="5231340"/>
          </a:xfrm>
        </p:grpSpPr>
        <p:grpSp>
          <p:nvGrpSpPr>
            <p:cNvPr id="181" name="Google Shape;181;p13"/>
            <p:cNvGrpSpPr/>
            <p:nvPr/>
          </p:nvGrpSpPr>
          <p:grpSpPr>
            <a:xfrm>
              <a:off x="8431920" y="2931120"/>
              <a:ext cx="356040" cy="492120"/>
              <a:chOff x="8431920" y="2931120"/>
              <a:chExt cx="356040" cy="492120"/>
            </a:xfrm>
          </p:grpSpPr>
          <p:sp>
            <p:nvSpPr>
              <p:cNvPr id="182" name="Google Shape;182;p13"/>
              <p:cNvSpPr/>
              <p:nvPr/>
            </p:nvSpPr>
            <p:spPr>
              <a:xfrm rot="5400000">
                <a:off x="8516160" y="3005640"/>
                <a:ext cx="346320" cy="197280"/>
              </a:xfrm>
              <a:custGeom>
                <a:rect b="b" l="l" r="r" t="t"/>
                <a:pathLst>
                  <a:path extrusionOk="0" fill="none" h="2777" w="4864">
                    <a:moveTo>
                      <a:pt x="4863" y="2776"/>
                    </a:moveTo>
                    <a:lnTo>
                      <a:pt x="2051" y="0"/>
                    </a:lnTo>
                    <a:lnTo>
                      <a:pt x="0" y="0"/>
                    </a:lnTo>
                  </a:path>
                </a:pathLst>
              </a:custGeom>
              <a:noFill/>
              <a:ln cap="rnd" cmpd="sng" w="9525">
                <a:solidFill>
                  <a:srgbClr val="00CADA"/>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3" name="Google Shape;183;p13"/>
              <p:cNvSpPr/>
              <p:nvPr/>
            </p:nvSpPr>
            <p:spPr>
              <a:xfrm rot="5400000">
                <a:off x="8430840" y="324828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00CADA"/>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84" name="Google Shape;184;p13"/>
            <p:cNvGrpSpPr/>
            <p:nvPr/>
          </p:nvGrpSpPr>
          <p:grpSpPr>
            <a:xfrm>
              <a:off x="8505720" y="1679760"/>
              <a:ext cx="966240" cy="274680"/>
              <a:chOff x="8505720" y="1679760"/>
              <a:chExt cx="966240" cy="274680"/>
            </a:xfrm>
          </p:grpSpPr>
          <p:cxnSp>
            <p:nvCxnSpPr>
              <p:cNvPr id="185" name="Google Shape;185;p13"/>
              <p:cNvCxnSpPr/>
              <p:nvPr/>
            </p:nvCxnSpPr>
            <p:spPr>
              <a:xfrm>
                <a:off x="8505720" y="19533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86" name="Google Shape;186;p13"/>
              <p:cNvCxnSpPr/>
              <p:nvPr/>
            </p:nvCxnSpPr>
            <p:spPr>
              <a:xfrm>
                <a:off x="8505720" y="18849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87" name="Google Shape;187;p13"/>
              <p:cNvCxnSpPr/>
              <p:nvPr/>
            </p:nvCxnSpPr>
            <p:spPr>
              <a:xfrm>
                <a:off x="8505720" y="18165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88" name="Google Shape;188;p13"/>
              <p:cNvCxnSpPr/>
              <p:nvPr/>
            </p:nvCxnSpPr>
            <p:spPr>
              <a:xfrm>
                <a:off x="8505720" y="17481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189" name="Google Shape;189;p13"/>
              <p:cNvCxnSpPr/>
              <p:nvPr/>
            </p:nvCxnSpPr>
            <p:spPr>
              <a:xfrm>
                <a:off x="8505720" y="1679760"/>
                <a:ext cx="966240" cy="1080"/>
              </a:xfrm>
              <a:prstGeom prst="straightConnector1">
                <a:avLst/>
              </a:prstGeom>
              <a:noFill/>
              <a:ln cap="flat" cmpd="sng" w="9525">
                <a:solidFill>
                  <a:srgbClr val="69639C"/>
                </a:solidFill>
                <a:prstDash val="solid"/>
                <a:round/>
                <a:headEnd len="sm" w="sm" type="none"/>
                <a:tailEnd len="sm" w="sm" type="none"/>
              </a:ln>
            </p:spPr>
          </p:cxnSp>
        </p:grpSp>
        <p:sp>
          <p:nvSpPr>
            <p:cNvPr id="190" name="Google Shape;190;p13"/>
            <p:cNvSpPr/>
            <p:nvPr/>
          </p:nvSpPr>
          <p:spPr>
            <a:xfrm rot="5400000">
              <a:off x="7122600" y="1216440"/>
              <a:ext cx="3255120" cy="48708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91" name="Google Shape;191;p13"/>
            <p:cNvSpPr/>
            <p:nvPr/>
          </p:nvSpPr>
          <p:spPr>
            <a:xfrm>
              <a:off x="-30960" y="2649960"/>
              <a:ext cx="580320" cy="2413800"/>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sp>
        <p:nvSpPr>
          <p:cNvPr id="192" name="Google Shape;192;p13"/>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3" name="Google Shape;193;p13"/>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4" name="Google Shape;194;p13"/>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6" name="Shape 196"/>
        <p:cNvGrpSpPr/>
        <p:nvPr/>
      </p:nvGrpSpPr>
      <p:grpSpPr>
        <a:xfrm>
          <a:off x="0" y="0"/>
          <a:ext cx="0" cy="0"/>
          <a:chOff x="0" y="0"/>
          <a:chExt cx="0" cy="0"/>
        </a:xfrm>
      </p:grpSpPr>
      <p:grpSp>
        <p:nvGrpSpPr>
          <p:cNvPr id="197" name="Google Shape;197;p15"/>
          <p:cNvGrpSpPr/>
          <p:nvPr/>
        </p:nvGrpSpPr>
        <p:grpSpPr>
          <a:xfrm>
            <a:off x="486900" y="3743100"/>
            <a:ext cx="8732880" cy="1099080"/>
            <a:chOff x="486900" y="3743100"/>
            <a:chExt cx="8732880" cy="1099080"/>
          </a:xfrm>
        </p:grpSpPr>
        <p:sp>
          <p:nvSpPr>
            <p:cNvPr id="198" name="Google Shape;198;p15"/>
            <p:cNvSpPr/>
            <p:nvPr/>
          </p:nvSpPr>
          <p:spPr>
            <a:xfrm rot="5400000">
              <a:off x="8961840" y="372636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199" name="Google Shape;199;p15"/>
            <p:cNvSpPr/>
            <p:nvPr/>
          </p:nvSpPr>
          <p:spPr>
            <a:xfrm rot="5400000">
              <a:off x="8722440" y="352728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nvGrpSpPr>
            <p:cNvPr id="200" name="Google Shape;200;p15"/>
            <p:cNvGrpSpPr/>
            <p:nvPr/>
          </p:nvGrpSpPr>
          <p:grpSpPr>
            <a:xfrm>
              <a:off x="486900" y="4636260"/>
              <a:ext cx="765000" cy="205920"/>
              <a:chOff x="486900" y="4636260"/>
              <a:chExt cx="765000" cy="205920"/>
            </a:xfrm>
          </p:grpSpPr>
          <p:sp>
            <p:nvSpPr>
              <p:cNvPr id="201" name="Google Shape;201;p15"/>
              <p:cNvSpPr/>
              <p:nvPr/>
            </p:nvSpPr>
            <p:spPr>
              <a:xfrm rot="-5400000">
                <a:off x="993960" y="44204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02" name="Google Shape;202;p15"/>
              <p:cNvSpPr/>
              <p:nvPr/>
            </p:nvSpPr>
            <p:spPr>
              <a:xfrm rot="-5400000">
                <a:off x="702720" y="45842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grpSp>
        <p:nvGrpSpPr>
          <p:cNvPr id="203" name="Google Shape;203;p15"/>
          <p:cNvGrpSpPr/>
          <p:nvPr/>
        </p:nvGrpSpPr>
        <p:grpSpPr>
          <a:xfrm>
            <a:off x="198720" y="1002960"/>
            <a:ext cx="8687160" cy="2910600"/>
            <a:chOff x="198720" y="1002960"/>
            <a:chExt cx="8687160" cy="2910600"/>
          </a:xfrm>
        </p:grpSpPr>
        <p:sp>
          <p:nvSpPr>
            <p:cNvPr id="204" name="Google Shape;204;p15"/>
            <p:cNvSpPr/>
            <p:nvPr/>
          </p:nvSpPr>
          <p:spPr>
            <a:xfrm>
              <a:off x="8847000" y="100296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000000"/>
                </a:solidFill>
                <a:latin typeface="Arial"/>
                <a:ea typeface="Arial"/>
                <a:cs typeface="Arial"/>
                <a:sym typeface="Arial"/>
              </a:endParaRPr>
            </a:p>
          </p:txBody>
        </p:sp>
        <p:sp>
          <p:nvSpPr>
            <p:cNvPr id="205" name="Google Shape;205;p15"/>
            <p:cNvSpPr/>
            <p:nvPr/>
          </p:nvSpPr>
          <p:spPr>
            <a:xfrm rot="10800000">
              <a:off x="198720" y="347364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000000"/>
                </a:solidFill>
                <a:latin typeface="Arial"/>
                <a:ea typeface="Arial"/>
                <a:cs typeface="Arial"/>
                <a:sym typeface="Arial"/>
              </a:endParaRPr>
            </a:p>
          </p:txBody>
        </p:sp>
      </p:grpSp>
      <p:grpSp>
        <p:nvGrpSpPr>
          <p:cNvPr id="206" name="Google Shape;206;p15"/>
          <p:cNvGrpSpPr/>
          <p:nvPr/>
        </p:nvGrpSpPr>
        <p:grpSpPr>
          <a:xfrm>
            <a:off x="-30960" y="-167580"/>
            <a:ext cx="9502920" cy="5231340"/>
            <a:chOff x="-30960" y="-167580"/>
            <a:chExt cx="9502920" cy="5231340"/>
          </a:xfrm>
        </p:grpSpPr>
        <p:grpSp>
          <p:nvGrpSpPr>
            <p:cNvPr id="207" name="Google Shape;207;p15"/>
            <p:cNvGrpSpPr/>
            <p:nvPr/>
          </p:nvGrpSpPr>
          <p:grpSpPr>
            <a:xfrm>
              <a:off x="8431920" y="2931120"/>
              <a:ext cx="356040" cy="492120"/>
              <a:chOff x="8431920" y="2931120"/>
              <a:chExt cx="356040" cy="492120"/>
            </a:xfrm>
          </p:grpSpPr>
          <p:sp>
            <p:nvSpPr>
              <p:cNvPr id="208" name="Google Shape;208;p15"/>
              <p:cNvSpPr/>
              <p:nvPr/>
            </p:nvSpPr>
            <p:spPr>
              <a:xfrm rot="5400000">
                <a:off x="8516160" y="3005640"/>
                <a:ext cx="346320" cy="197280"/>
              </a:xfrm>
              <a:custGeom>
                <a:rect b="b" l="l" r="r" t="t"/>
                <a:pathLst>
                  <a:path extrusionOk="0" fill="none" h="2777" w="4864">
                    <a:moveTo>
                      <a:pt x="4863" y="2776"/>
                    </a:moveTo>
                    <a:lnTo>
                      <a:pt x="2051" y="0"/>
                    </a:lnTo>
                    <a:lnTo>
                      <a:pt x="0" y="0"/>
                    </a:lnTo>
                  </a:path>
                </a:pathLst>
              </a:custGeom>
              <a:noFill/>
              <a:ln cap="rnd" cmpd="sng" w="9525">
                <a:solidFill>
                  <a:srgbClr val="00CADA"/>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09" name="Google Shape;209;p15"/>
              <p:cNvSpPr/>
              <p:nvPr/>
            </p:nvSpPr>
            <p:spPr>
              <a:xfrm rot="5400000">
                <a:off x="8430840" y="324828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00CADA"/>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nvGrpSpPr>
            <p:cNvPr id="210" name="Google Shape;210;p15"/>
            <p:cNvGrpSpPr/>
            <p:nvPr/>
          </p:nvGrpSpPr>
          <p:grpSpPr>
            <a:xfrm>
              <a:off x="8505720" y="1679760"/>
              <a:ext cx="966240" cy="274680"/>
              <a:chOff x="8505720" y="1679760"/>
              <a:chExt cx="966240" cy="274680"/>
            </a:xfrm>
          </p:grpSpPr>
          <p:cxnSp>
            <p:nvCxnSpPr>
              <p:cNvPr id="211" name="Google Shape;211;p15"/>
              <p:cNvCxnSpPr/>
              <p:nvPr/>
            </p:nvCxnSpPr>
            <p:spPr>
              <a:xfrm>
                <a:off x="8505720" y="19533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12" name="Google Shape;212;p15"/>
              <p:cNvCxnSpPr/>
              <p:nvPr/>
            </p:nvCxnSpPr>
            <p:spPr>
              <a:xfrm>
                <a:off x="8505720" y="18849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13" name="Google Shape;213;p15"/>
              <p:cNvCxnSpPr/>
              <p:nvPr/>
            </p:nvCxnSpPr>
            <p:spPr>
              <a:xfrm>
                <a:off x="8505720" y="18165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14" name="Google Shape;214;p15"/>
              <p:cNvCxnSpPr/>
              <p:nvPr/>
            </p:nvCxnSpPr>
            <p:spPr>
              <a:xfrm>
                <a:off x="8505720" y="17481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15" name="Google Shape;215;p15"/>
              <p:cNvCxnSpPr/>
              <p:nvPr/>
            </p:nvCxnSpPr>
            <p:spPr>
              <a:xfrm>
                <a:off x="8505720" y="1679760"/>
                <a:ext cx="966240" cy="1080"/>
              </a:xfrm>
              <a:prstGeom prst="straightConnector1">
                <a:avLst/>
              </a:prstGeom>
              <a:noFill/>
              <a:ln cap="flat" cmpd="sng" w="9525">
                <a:solidFill>
                  <a:srgbClr val="69639C"/>
                </a:solidFill>
                <a:prstDash val="solid"/>
                <a:round/>
                <a:headEnd len="sm" w="sm" type="none"/>
                <a:tailEnd len="sm" w="sm" type="none"/>
              </a:ln>
            </p:spPr>
          </p:cxnSp>
        </p:grpSp>
        <p:sp>
          <p:nvSpPr>
            <p:cNvPr id="216" name="Google Shape;216;p15"/>
            <p:cNvSpPr/>
            <p:nvPr/>
          </p:nvSpPr>
          <p:spPr>
            <a:xfrm rot="5400000">
              <a:off x="7122600" y="1216440"/>
              <a:ext cx="3255120" cy="48708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u="none" strike="noStrike">
                <a:solidFill>
                  <a:srgbClr val="FFFFFF"/>
                </a:solidFill>
                <a:latin typeface="Arial"/>
                <a:ea typeface="Arial"/>
                <a:cs typeface="Arial"/>
                <a:sym typeface="Arial"/>
              </a:endParaRPr>
            </a:p>
          </p:txBody>
        </p:sp>
        <p:sp>
          <p:nvSpPr>
            <p:cNvPr id="217" name="Google Shape;217;p15"/>
            <p:cNvSpPr/>
            <p:nvPr/>
          </p:nvSpPr>
          <p:spPr>
            <a:xfrm>
              <a:off x="-30960" y="2649960"/>
              <a:ext cx="580320" cy="2413800"/>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u="none" strike="noStrike">
                <a:solidFill>
                  <a:srgbClr val="FFFFFF"/>
                </a:solidFill>
                <a:latin typeface="Arial"/>
                <a:ea typeface="Arial"/>
                <a:cs typeface="Arial"/>
                <a:sym typeface="Arial"/>
              </a:endParaRPr>
            </a:p>
          </p:txBody>
        </p:sp>
      </p:grpSp>
      <p:sp>
        <p:nvSpPr>
          <p:cNvPr id="218" name="Google Shape;218;p15"/>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19" name="Google Shape;219;p15"/>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0" name="Google Shape;220;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2" name="Shape 222"/>
        <p:cNvGrpSpPr/>
        <p:nvPr/>
      </p:nvGrpSpPr>
      <p:grpSpPr>
        <a:xfrm>
          <a:off x="0" y="0"/>
          <a:ext cx="0" cy="0"/>
          <a:chOff x="0" y="0"/>
          <a:chExt cx="0" cy="0"/>
        </a:xfrm>
      </p:grpSpPr>
      <p:grpSp>
        <p:nvGrpSpPr>
          <p:cNvPr id="223" name="Google Shape;223;p17"/>
          <p:cNvGrpSpPr/>
          <p:nvPr/>
        </p:nvGrpSpPr>
        <p:grpSpPr>
          <a:xfrm>
            <a:off x="-173340" y="2055240"/>
            <a:ext cx="8977860" cy="873540"/>
            <a:chOff x="-173340" y="2055240"/>
            <a:chExt cx="8977860" cy="873540"/>
          </a:xfrm>
        </p:grpSpPr>
        <p:sp>
          <p:nvSpPr>
            <p:cNvPr id="224" name="Google Shape;224;p17"/>
            <p:cNvSpPr/>
            <p:nvPr/>
          </p:nvSpPr>
          <p:spPr>
            <a:xfrm flipH="1" rot="-5400000">
              <a:off x="157680" y="26708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25" name="Google Shape;225;p17"/>
            <p:cNvSpPr/>
            <p:nvPr/>
          </p:nvSpPr>
          <p:spPr>
            <a:xfrm flipH="1" rot="-5400000">
              <a:off x="42480" y="24235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nvGrpSpPr>
            <p:cNvPr id="226" name="Google Shape;226;p17"/>
            <p:cNvGrpSpPr/>
            <p:nvPr/>
          </p:nvGrpSpPr>
          <p:grpSpPr>
            <a:xfrm>
              <a:off x="8598600" y="2055240"/>
              <a:ext cx="205920" cy="765000"/>
              <a:chOff x="8598600" y="2055240"/>
              <a:chExt cx="205920" cy="765000"/>
            </a:xfrm>
          </p:grpSpPr>
          <p:sp>
            <p:nvSpPr>
              <p:cNvPr id="227" name="Google Shape;227;p17"/>
              <p:cNvSpPr/>
              <p:nvPr/>
            </p:nvSpPr>
            <p:spPr>
              <a:xfrm flipH="1">
                <a:off x="8598600" y="234648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28" name="Google Shape;228;p17"/>
              <p:cNvSpPr/>
              <p:nvPr/>
            </p:nvSpPr>
            <p:spPr>
              <a:xfrm flipH="1">
                <a:off x="8762400" y="205524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grpSp>
        <p:nvGrpSpPr>
          <p:cNvPr id="229" name="Google Shape;229;p17"/>
          <p:cNvGrpSpPr/>
          <p:nvPr/>
        </p:nvGrpSpPr>
        <p:grpSpPr>
          <a:xfrm>
            <a:off x="756000" y="701640"/>
            <a:ext cx="8183160" cy="4587480"/>
            <a:chOff x="756000" y="701640"/>
            <a:chExt cx="8183160" cy="4587480"/>
          </a:xfrm>
        </p:grpSpPr>
        <p:sp>
          <p:nvSpPr>
            <p:cNvPr id="230" name="Google Shape;230;p17"/>
            <p:cNvSpPr/>
            <p:nvPr/>
          </p:nvSpPr>
          <p:spPr>
            <a:xfrm flipH="1">
              <a:off x="756000" y="484920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000000"/>
                </a:solidFill>
                <a:latin typeface="Arial"/>
                <a:ea typeface="Arial"/>
                <a:cs typeface="Arial"/>
                <a:sym typeface="Arial"/>
              </a:endParaRPr>
            </a:p>
          </p:txBody>
        </p:sp>
        <p:sp>
          <p:nvSpPr>
            <p:cNvPr id="231" name="Google Shape;231;p17"/>
            <p:cNvSpPr/>
            <p:nvPr/>
          </p:nvSpPr>
          <p:spPr>
            <a:xfrm flipH="1" rot="10800000">
              <a:off x="8900280" y="70164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000000"/>
                </a:solidFill>
                <a:latin typeface="Arial"/>
                <a:ea typeface="Arial"/>
                <a:cs typeface="Arial"/>
                <a:sym typeface="Arial"/>
              </a:endParaRPr>
            </a:p>
          </p:txBody>
        </p:sp>
      </p:grpSp>
      <p:grpSp>
        <p:nvGrpSpPr>
          <p:cNvPr id="232" name="Google Shape;232;p17"/>
          <p:cNvGrpSpPr/>
          <p:nvPr/>
        </p:nvGrpSpPr>
        <p:grpSpPr>
          <a:xfrm>
            <a:off x="-418680" y="-549360"/>
            <a:ext cx="9904320" cy="5810400"/>
            <a:chOff x="-418680" y="-549360"/>
            <a:chExt cx="9904320" cy="5810400"/>
          </a:xfrm>
        </p:grpSpPr>
        <p:grpSp>
          <p:nvGrpSpPr>
            <p:cNvPr id="233" name="Google Shape;233;p17"/>
            <p:cNvGrpSpPr/>
            <p:nvPr/>
          </p:nvGrpSpPr>
          <p:grpSpPr>
            <a:xfrm>
              <a:off x="8270280" y="182520"/>
              <a:ext cx="492480" cy="355680"/>
              <a:chOff x="8270280" y="182520"/>
              <a:chExt cx="492480" cy="355680"/>
            </a:xfrm>
          </p:grpSpPr>
          <p:sp>
            <p:nvSpPr>
              <p:cNvPr id="234" name="Google Shape;234;p17"/>
              <p:cNvSpPr/>
              <p:nvPr/>
            </p:nvSpPr>
            <p:spPr>
              <a:xfrm flipH="1">
                <a:off x="8416440" y="182520"/>
                <a:ext cx="346320" cy="197280"/>
              </a:xfrm>
              <a:custGeom>
                <a:rect b="b" l="l" r="r" t="t"/>
                <a:pathLst>
                  <a:path extrusionOk="0" fill="none" h="2777" w="4864">
                    <a:moveTo>
                      <a:pt x="4863" y="2776"/>
                    </a:moveTo>
                    <a:lnTo>
                      <a:pt x="2051" y="0"/>
                    </a:lnTo>
                    <a:lnTo>
                      <a:pt x="0" y="0"/>
                    </a:lnTo>
                  </a:path>
                </a:pathLst>
              </a:custGeom>
              <a:noFill/>
              <a:ln cap="rnd" cmpd="sng" w="9525">
                <a:solidFill>
                  <a:srgbClr val="00CADA"/>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35" name="Google Shape;235;p17"/>
              <p:cNvSpPr/>
              <p:nvPr/>
            </p:nvSpPr>
            <p:spPr>
              <a:xfrm flipH="1">
                <a:off x="8270280" y="36432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noFill/>
              <a:ln cap="flat" cmpd="sng" w="9525">
                <a:solidFill>
                  <a:srgbClr val="00CADA"/>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nvGrpSpPr>
            <p:cNvPr id="236" name="Google Shape;236;p17"/>
            <p:cNvGrpSpPr/>
            <p:nvPr/>
          </p:nvGrpSpPr>
          <p:grpSpPr>
            <a:xfrm>
              <a:off x="-418680" y="3972960"/>
              <a:ext cx="966240" cy="274680"/>
              <a:chOff x="-418680" y="3972960"/>
              <a:chExt cx="966240" cy="274680"/>
            </a:xfrm>
          </p:grpSpPr>
          <p:cxnSp>
            <p:nvCxnSpPr>
              <p:cNvPr id="237" name="Google Shape;237;p17"/>
              <p:cNvCxnSpPr/>
              <p:nvPr/>
            </p:nvCxnSpPr>
            <p:spPr>
              <a:xfrm flipH="1">
                <a:off x="-418680" y="42465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38" name="Google Shape;238;p17"/>
              <p:cNvCxnSpPr/>
              <p:nvPr/>
            </p:nvCxnSpPr>
            <p:spPr>
              <a:xfrm flipH="1">
                <a:off x="-418680" y="41781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39" name="Google Shape;239;p17"/>
              <p:cNvCxnSpPr/>
              <p:nvPr/>
            </p:nvCxnSpPr>
            <p:spPr>
              <a:xfrm flipH="1">
                <a:off x="-418680" y="41097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40" name="Google Shape;240;p17"/>
              <p:cNvCxnSpPr/>
              <p:nvPr/>
            </p:nvCxnSpPr>
            <p:spPr>
              <a:xfrm flipH="1">
                <a:off x="-418680" y="4041360"/>
                <a:ext cx="966240" cy="1080"/>
              </a:xfrm>
              <a:prstGeom prst="straightConnector1">
                <a:avLst/>
              </a:prstGeom>
              <a:noFill/>
              <a:ln cap="flat" cmpd="sng" w="9525">
                <a:solidFill>
                  <a:srgbClr val="69639C"/>
                </a:solidFill>
                <a:prstDash val="solid"/>
                <a:round/>
                <a:headEnd len="sm" w="sm" type="none"/>
                <a:tailEnd len="sm" w="sm" type="none"/>
              </a:ln>
            </p:spPr>
          </p:cxnSp>
          <p:cxnSp>
            <p:nvCxnSpPr>
              <p:cNvPr id="241" name="Google Shape;241;p17"/>
              <p:cNvCxnSpPr/>
              <p:nvPr/>
            </p:nvCxnSpPr>
            <p:spPr>
              <a:xfrm flipH="1">
                <a:off x="-418680" y="3972960"/>
                <a:ext cx="966240" cy="1080"/>
              </a:xfrm>
              <a:prstGeom prst="straightConnector1">
                <a:avLst/>
              </a:prstGeom>
              <a:noFill/>
              <a:ln cap="flat" cmpd="sng" w="9525">
                <a:solidFill>
                  <a:srgbClr val="69639C"/>
                </a:solidFill>
                <a:prstDash val="solid"/>
                <a:round/>
                <a:headEnd len="sm" w="sm" type="none"/>
                <a:tailEnd len="sm" w="sm" type="none"/>
              </a:ln>
            </p:spPr>
          </p:cxnSp>
        </p:grpSp>
        <p:sp>
          <p:nvSpPr>
            <p:cNvPr id="242" name="Google Shape;242;p17"/>
            <p:cNvSpPr/>
            <p:nvPr/>
          </p:nvSpPr>
          <p:spPr>
            <a:xfrm flipH="1" rot="-5400000">
              <a:off x="-641160" y="4073040"/>
              <a:ext cx="2067120" cy="308880"/>
            </a:xfrm>
            <a:custGeom>
              <a:rect b="b" l="l" r="r" t="t"/>
              <a:pathLst>
                <a:path extrusionOk="0" h="19530" w="130255">
                  <a:moveTo>
                    <a:pt x="0" y="0"/>
                  </a:moveTo>
                  <a:lnTo>
                    <a:pt x="19531" y="19530"/>
                  </a:lnTo>
                  <a:lnTo>
                    <a:pt x="93650" y="19530"/>
                  </a:lnTo>
                  <a:lnTo>
                    <a:pt x="102323" y="10857"/>
                  </a:lnTo>
                  <a:lnTo>
                    <a:pt x="121066" y="10857"/>
                  </a:lnTo>
                  <a:lnTo>
                    <a:pt x="130255" y="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u="none" strike="noStrike">
                <a:solidFill>
                  <a:srgbClr val="FFFFFF"/>
                </a:solidFill>
                <a:latin typeface="Arial"/>
                <a:ea typeface="Arial"/>
                <a:cs typeface="Arial"/>
                <a:sym typeface="Arial"/>
              </a:endParaRPr>
            </a:p>
          </p:txBody>
        </p:sp>
        <p:sp>
          <p:nvSpPr>
            <p:cNvPr id="243" name="Google Shape;243;p17"/>
            <p:cNvSpPr/>
            <p:nvPr/>
          </p:nvSpPr>
          <p:spPr>
            <a:xfrm flipH="1">
              <a:off x="8571600" y="-549360"/>
              <a:ext cx="914040" cy="3798000"/>
            </a:xfrm>
            <a:custGeom>
              <a:rect b="b" l="l" r="r" t="t"/>
              <a:pathLst>
                <a:path extrusionOk="0" h="96592" w="23262">
                  <a:moveTo>
                    <a:pt x="0" y="0"/>
                  </a:moveTo>
                  <a:lnTo>
                    <a:pt x="18318" y="18318"/>
                  </a:lnTo>
                  <a:lnTo>
                    <a:pt x="18318" y="58471"/>
                  </a:lnTo>
                  <a:lnTo>
                    <a:pt x="10373" y="66417"/>
                  </a:lnTo>
                  <a:lnTo>
                    <a:pt x="10373" y="83703"/>
                  </a:lnTo>
                  <a:lnTo>
                    <a:pt x="23262" y="96592"/>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u="none" strike="noStrike">
                <a:solidFill>
                  <a:srgbClr val="FFFFFF"/>
                </a:solidFill>
                <a:latin typeface="Arial"/>
                <a:ea typeface="Arial"/>
                <a:cs typeface="Arial"/>
                <a:sym typeface="Arial"/>
              </a:endParaRPr>
            </a:p>
          </p:txBody>
        </p:sp>
      </p:grpSp>
      <p:sp>
        <p:nvSpPr>
          <p:cNvPr id="244" name="Google Shape;244;p17"/>
          <p:cNvSpPr/>
          <p:nvPr/>
        </p:nvSpPr>
        <p:spPr>
          <a:xfrm rot="-5400000">
            <a:off x="507240" y="633600"/>
            <a:ext cx="227160" cy="196200"/>
          </a:xfrm>
          <a:prstGeom prst="flowChartMerge">
            <a:avLst/>
          </a:prstGeom>
          <a:solidFill>
            <a:schemeClr val="lt1"/>
          </a:solidFill>
          <a:ln>
            <a:noFill/>
          </a:ln>
        </p:spPr>
        <p:txBody>
          <a:bodyPr anchorCtr="0" anchor="ctr" bIns="48950" lIns="90000" spcFirstLastPara="1" rIns="90000" wrap="square" tIns="48950">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245" name="Google Shape;245;p17"/>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46" name="Google Shape;246;p17"/>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10.png"/><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387" name="Shape 387"/>
        <p:cNvGrpSpPr/>
        <p:nvPr/>
      </p:nvGrpSpPr>
      <p:grpSpPr>
        <a:xfrm>
          <a:off x="0" y="0"/>
          <a:ext cx="0" cy="0"/>
          <a:chOff x="0" y="0"/>
          <a:chExt cx="0" cy="0"/>
        </a:xfrm>
      </p:grpSpPr>
      <p:sp>
        <p:nvSpPr>
          <p:cNvPr id="388" name="Google Shape;388;p29"/>
          <p:cNvSpPr txBox="1"/>
          <p:nvPr>
            <p:ph type="title"/>
          </p:nvPr>
        </p:nvSpPr>
        <p:spPr>
          <a:xfrm>
            <a:off x="1555920" y="1620000"/>
            <a:ext cx="4383720" cy="169776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3400"/>
              <a:buFont typeface="Raleway Black"/>
              <a:buNone/>
            </a:pPr>
            <a:r>
              <a:rPr b="0" lang="en" sz="3400" u="none" strike="noStrike">
                <a:solidFill>
                  <a:schemeClr val="dk1"/>
                </a:solidFill>
                <a:latin typeface="Raleway Black"/>
                <a:ea typeface="Raleway Black"/>
                <a:cs typeface="Raleway Black"/>
                <a:sym typeface="Raleway Black"/>
              </a:rPr>
              <a:t>PROJECT «TANKS»</a:t>
            </a:r>
            <a:endParaRPr b="0" sz="3400" u="none" strike="noStrike">
              <a:solidFill>
                <a:srgbClr val="FFFFFF"/>
              </a:solidFill>
              <a:latin typeface="Arial"/>
              <a:ea typeface="Arial"/>
              <a:cs typeface="Arial"/>
              <a:sym typeface="Arial"/>
            </a:endParaRPr>
          </a:p>
        </p:txBody>
      </p:sp>
      <p:sp>
        <p:nvSpPr>
          <p:cNvPr id="389" name="Google Shape;389;p29"/>
          <p:cNvSpPr txBox="1"/>
          <p:nvPr>
            <p:ph idx="1" type="subTitle"/>
          </p:nvPr>
        </p:nvSpPr>
        <p:spPr>
          <a:xfrm>
            <a:off x="180000" y="3941640"/>
            <a:ext cx="4383720" cy="3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Hanken Grotesk"/>
              <a:buNone/>
            </a:pPr>
            <a:r>
              <a:rPr b="0" i="0" lang="en" sz="1400" u="none" cap="none" strike="noStrike">
                <a:solidFill>
                  <a:schemeClr val="dk1"/>
                </a:solidFill>
                <a:latin typeface="Hanken Grotesk"/>
                <a:ea typeface="Hanken Grotesk"/>
                <a:cs typeface="Hanken Grotesk"/>
                <a:sym typeface="Hanken Grotesk"/>
              </a:rPr>
              <a:t>Authors:</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566"/>
              </a:spcBef>
              <a:spcAft>
                <a:spcPts val="0"/>
              </a:spcAft>
              <a:buClr>
                <a:schemeClr val="dk1"/>
              </a:buClr>
              <a:buSzPts val="1400"/>
              <a:buFont typeface="Hanken Grotesk"/>
              <a:buNone/>
            </a:pPr>
            <a:r>
              <a:rPr b="0" i="0" lang="en" sz="1400" u="none" cap="none" strike="noStrike">
                <a:solidFill>
                  <a:schemeClr val="dk1"/>
                </a:solidFill>
                <a:latin typeface="Hanken Grotesk"/>
                <a:ea typeface="Hanken Grotesk"/>
                <a:cs typeface="Hanken Grotesk"/>
                <a:sym typeface="Hanken Grotesk"/>
              </a:rPr>
              <a:t>Fedotkin Nikita Alekseevich</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566"/>
              </a:spcBef>
              <a:spcAft>
                <a:spcPts val="0"/>
              </a:spcAft>
              <a:buClr>
                <a:schemeClr val="dk1"/>
              </a:buClr>
              <a:buSzPts val="1400"/>
              <a:buFont typeface="Hanken Grotesk"/>
              <a:buNone/>
            </a:pPr>
            <a:r>
              <a:rPr b="0" i="0" lang="en" sz="1400" u="none" cap="none" strike="noStrike">
                <a:solidFill>
                  <a:schemeClr val="dk1"/>
                </a:solidFill>
                <a:latin typeface="Hanken Grotesk"/>
                <a:ea typeface="Hanken Grotesk"/>
                <a:cs typeface="Hanken Grotesk"/>
                <a:sym typeface="Hanken Grotesk"/>
              </a:rPr>
              <a:t>Statsenko Ilya Romanovich</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566"/>
              </a:spcBef>
              <a:spcAft>
                <a:spcPts val="0"/>
              </a:spcAft>
              <a:buClr>
                <a:schemeClr val="dk1"/>
              </a:buClr>
              <a:buSzPts val="1400"/>
              <a:buFont typeface="Hanken Grotesk"/>
              <a:buNone/>
            </a:pPr>
            <a:r>
              <a:rPr b="0" i="0" lang="en" sz="1400" u="none" cap="none" strike="noStrike">
                <a:solidFill>
                  <a:schemeClr val="dk1"/>
                </a:solidFill>
                <a:latin typeface="Hanken Grotesk"/>
                <a:ea typeface="Hanken Grotesk"/>
                <a:cs typeface="Hanken Grotesk"/>
                <a:sym typeface="Hanken Grotesk"/>
              </a:rPr>
              <a:t>Ermakov Alexander Vyacheslavovich</a:t>
            </a:r>
            <a:endParaRPr b="0" i="0" sz="1400" u="none" cap="none" strike="noStrike">
              <a:solidFill>
                <a:srgbClr val="FFFFFF"/>
              </a:solidFill>
              <a:latin typeface="Arial"/>
              <a:ea typeface="Arial"/>
              <a:cs typeface="Arial"/>
              <a:sym typeface="Arial"/>
            </a:endParaRPr>
          </a:p>
          <a:p>
            <a:pPr indent="0" lvl="0" marL="0" marR="0" rtl="0" algn="l">
              <a:lnSpc>
                <a:spcPct val="100000"/>
              </a:lnSpc>
              <a:spcBef>
                <a:spcPts val="283"/>
              </a:spcBef>
              <a:spcAft>
                <a:spcPts val="0"/>
              </a:spcAft>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90" name="Google Shape;390;p29"/>
          <p:cNvSpPr/>
          <p:nvPr/>
        </p:nvSpPr>
        <p:spPr>
          <a:xfrm rot="-5400000">
            <a:off x="1315210" y="2314970"/>
            <a:ext cx="356400" cy="307800"/>
          </a:xfrm>
          <a:prstGeom prst="flowChartMerge">
            <a:avLst/>
          </a:prstGeom>
          <a:solidFill>
            <a:schemeClr val="lt1"/>
          </a:solidFill>
          <a:ln>
            <a:noFill/>
          </a:ln>
        </p:spPr>
        <p:txBody>
          <a:bodyPr anchorCtr="0" anchor="ctr" bIns="77025" lIns="90000" spcFirstLastPara="1" rIns="90000" wrap="square" tIns="770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id="391" name="Google Shape;391;p29"/>
          <p:cNvGrpSpPr/>
          <p:nvPr/>
        </p:nvGrpSpPr>
        <p:grpSpPr>
          <a:xfrm>
            <a:off x="6777180" y="2297700"/>
            <a:ext cx="1033020" cy="3360420"/>
            <a:chOff x="6777180" y="2297700"/>
            <a:chExt cx="1033020" cy="3360420"/>
          </a:xfrm>
        </p:grpSpPr>
        <p:grpSp>
          <p:nvGrpSpPr>
            <p:cNvPr id="392" name="Google Shape;392;p29"/>
            <p:cNvGrpSpPr/>
            <p:nvPr/>
          </p:nvGrpSpPr>
          <p:grpSpPr>
            <a:xfrm>
              <a:off x="6777180" y="2297700"/>
              <a:ext cx="682380" cy="3360420"/>
              <a:chOff x="6777180" y="2297700"/>
              <a:chExt cx="682380" cy="3360420"/>
            </a:xfrm>
          </p:grpSpPr>
          <p:cxnSp>
            <p:nvCxnSpPr>
              <p:cNvPr id="393" name="Google Shape;393;p29"/>
              <p:cNvCxnSpPr/>
              <p:nvPr/>
            </p:nvCxnSpPr>
            <p:spPr>
              <a:xfrm>
                <a:off x="7458480" y="2987640"/>
                <a:ext cx="1080" cy="2670480"/>
              </a:xfrm>
              <a:prstGeom prst="straightConnector1">
                <a:avLst/>
              </a:prstGeom>
              <a:noFill/>
              <a:ln cap="flat" cmpd="sng" w="9525">
                <a:solidFill>
                  <a:srgbClr val="00CADA"/>
                </a:solidFill>
                <a:prstDash val="solid"/>
                <a:round/>
                <a:headEnd len="sm" w="sm" type="none"/>
                <a:tailEnd len="sm" w="sm" type="none"/>
              </a:ln>
            </p:spPr>
          </p:cxnSp>
          <p:cxnSp>
            <p:nvCxnSpPr>
              <p:cNvPr id="394" name="Google Shape;394;p29"/>
              <p:cNvCxnSpPr/>
              <p:nvPr/>
            </p:nvCxnSpPr>
            <p:spPr>
              <a:xfrm rot="10800000">
                <a:off x="6931800" y="2467800"/>
                <a:ext cx="527760" cy="519840"/>
              </a:xfrm>
              <a:prstGeom prst="straightConnector1">
                <a:avLst/>
              </a:prstGeom>
              <a:noFill/>
              <a:ln cap="flat" cmpd="sng" w="9525">
                <a:solidFill>
                  <a:srgbClr val="00CADA"/>
                </a:solidFill>
                <a:prstDash val="solid"/>
                <a:round/>
                <a:headEnd len="sm" w="sm" type="none"/>
                <a:tailEnd len="sm" w="sm" type="none"/>
              </a:ln>
            </p:spPr>
          </p:cxnSp>
          <p:sp>
            <p:nvSpPr>
              <p:cNvPr id="395" name="Google Shape;395;p29"/>
              <p:cNvSpPr/>
              <p:nvPr/>
            </p:nvSpPr>
            <p:spPr>
              <a:xfrm rot="-5400000">
                <a:off x="6776280" y="229860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396" name="Google Shape;396;p29"/>
            <p:cNvSpPr/>
            <p:nvPr/>
          </p:nvSpPr>
          <p:spPr>
            <a:xfrm>
              <a:off x="7771320" y="297288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7" name="Google Shape;397;p29"/>
            <p:cNvSpPr/>
            <p:nvPr/>
          </p:nvSpPr>
          <p:spPr>
            <a:xfrm rot="10800000">
              <a:off x="7161480" y="434916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98" name="Google Shape;398;p29"/>
            <p:cNvSpPr/>
            <p:nvPr/>
          </p:nvSpPr>
          <p:spPr>
            <a:xfrm rot="10800000">
              <a:off x="6934680" y="361440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99" name="Google Shape;399;p29"/>
          <p:cNvGrpSpPr/>
          <p:nvPr/>
        </p:nvGrpSpPr>
        <p:grpSpPr>
          <a:xfrm>
            <a:off x="6262560" y="-2197800"/>
            <a:ext cx="681300" cy="3358980"/>
            <a:chOff x="6262560" y="-2197800"/>
            <a:chExt cx="681300" cy="3358980"/>
          </a:xfrm>
        </p:grpSpPr>
        <p:cxnSp>
          <p:nvCxnSpPr>
            <p:cNvPr id="400" name="Google Shape;400;p29"/>
            <p:cNvCxnSpPr/>
            <p:nvPr/>
          </p:nvCxnSpPr>
          <p:spPr>
            <a:xfrm flipH="1" rot="10800000">
              <a:off x="6262560" y="-2197800"/>
              <a:ext cx="1080" cy="2670120"/>
            </a:xfrm>
            <a:prstGeom prst="straightConnector1">
              <a:avLst/>
            </a:prstGeom>
            <a:noFill/>
            <a:ln cap="flat" cmpd="sng" w="9525">
              <a:solidFill>
                <a:srgbClr val="AFAFB6"/>
              </a:solidFill>
              <a:prstDash val="solid"/>
              <a:round/>
              <a:headEnd len="sm" w="sm" type="none"/>
              <a:tailEnd len="sm" w="sm" type="none"/>
            </a:ln>
          </p:spPr>
        </p:cxnSp>
        <p:cxnSp>
          <p:nvCxnSpPr>
            <p:cNvPr id="401" name="Google Shape;401;p29"/>
            <p:cNvCxnSpPr/>
            <p:nvPr/>
          </p:nvCxnSpPr>
          <p:spPr>
            <a:xfrm>
              <a:off x="6262560" y="472320"/>
              <a:ext cx="528120" cy="519840"/>
            </a:xfrm>
            <a:prstGeom prst="straightConnector1">
              <a:avLst/>
            </a:prstGeom>
            <a:noFill/>
            <a:ln cap="flat" cmpd="sng" w="9525">
              <a:solidFill>
                <a:srgbClr val="AFAFB6"/>
              </a:solidFill>
              <a:prstDash val="solid"/>
              <a:round/>
              <a:headEnd len="sm" w="sm" type="none"/>
              <a:tailEnd len="sm" w="sm" type="none"/>
            </a:ln>
          </p:spPr>
        </p:cxnSp>
        <p:sp>
          <p:nvSpPr>
            <p:cNvPr id="402" name="Google Shape;402;p29"/>
            <p:cNvSpPr/>
            <p:nvPr/>
          </p:nvSpPr>
          <p:spPr>
            <a:xfrm rot="5400000">
              <a:off x="6752520" y="96984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403" name="Google Shape;403;p29"/>
          <p:cNvSpPr/>
          <p:nvPr/>
        </p:nvSpPr>
        <p:spPr>
          <a:xfrm rot="-5400000">
            <a:off x="8215920" y="80676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04" name="Google Shape;404;p29"/>
          <p:cNvGrpSpPr/>
          <p:nvPr/>
        </p:nvGrpSpPr>
        <p:grpSpPr>
          <a:xfrm>
            <a:off x="-131760" y="-1630440"/>
            <a:ext cx="2854080" cy="3872880"/>
            <a:chOff x="-131760" y="-1630440"/>
            <a:chExt cx="2854080" cy="3872880"/>
          </a:xfrm>
        </p:grpSpPr>
        <p:cxnSp>
          <p:nvCxnSpPr>
            <p:cNvPr id="405" name="Google Shape;405;p29"/>
            <p:cNvCxnSpPr/>
            <p:nvPr/>
          </p:nvCxnSpPr>
          <p:spPr>
            <a:xfrm flipH="1" rot="10800000">
              <a:off x="-131760" y="-1630440"/>
              <a:ext cx="1080" cy="3872880"/>
            </a:xfrm>
            <a:prstGeom prst="straightConnector1">
              <a:avLst/>
            </a:prstGeom>
            <a:noFill/>
            <a:ln cap="flat" cmpd="sng" w="9525">
              <a:solidFill>
                <a:srgbClr val="69639C"/>
              </a:solidFill>
              <a:prstDash val="solid"/>
              <a:round/>
              <a:headEnd len="sm" w="sm" type="none"/>
              <a:tailEnd len="sm" w="sm" type="none"/>
            </a:ln>
          </p:spPr>
        </p:cxnSp>
        <p:cxnSp>
          <p:nvCxnSpPr>
            <p:cNvPr id="406" name="Google Shape;406;p29"/>
            <p:cNvCxnSpPr/>
            <p:nvPr/>
          </p:nvCxnSpPr>
          <p:spPr>
            <a:xfrm>
              <a:off x="1805400" y="305280"/>
              <a:ext cx="753480" cy="765000"/>
            </a:xfrm>
            <a:prstGeom prst="straightConnector1">
              <a:avLst/>
            </a:prstGeom>
            <a:noFill/>
            <a:ln cap="flat" cmpd="sng" w="9525">
              <a:solidFill>
                <a:srgbClr val="69639C"/>
              </a:solidFill>
              <a:prstDash val="solid"/>
              <a:round/>
              <a:headEnd len="sm" w="sm" type="none"/>
              <a:tailEnd len="sm" w="sm" type="none"/>
            </a:ln>
          </p:spPr>
        </p:cxnSp>
        <p:sp>
          <p:nvSpPr>
            <p:cNvPr id="407" name="Google Shape;407;p29"/>
            <p:cNvSpPr/>
            <p:nvPr/>
          </p:nvSpPr>
          <p:spPr>
            <a:xfrm flipH="1" rot="10800000">
              <a:off x="2530080" y="103644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08" name="Google Shape;408;p29"/>
          <p:cNvGrpSpPr/>
          <p:nvPr/>
        </p:nvGrpSpPr>
        <p:grpSpPr>
          <a:xfrm>
            <a:off x="3329280" y="-3035880"/>
            <a:ext cx="6470640" cy="4622400"/>
            <a:chOff x="3329280" y="-3035880"/>
            <a:chExt cx="6470640" cy="4622400"/>
          </a:xfrm>
        </p:grpSpPr>
        <p:grpSp>
          <p:nvGrpSpPr>
            <p:cNvPr id="409" name="Google Shape;409;p29"/>
            <p:cNvGrpSpPr/>
            <p:nvPr/>
          </p:nvGrpSpPr>
          <p:grpSpPr>
            <a:xfrm>
              <a:off x="4424400" y="-3035880"/>
              <a:ext cx="616320" cy="3859920"/>
              <a:chOff x="4424400" y="-3035880"/>
              <a:chExt cx="616320" cy="3859920"/>
            </a:xfrm>
          </p:grpSpPr>
          <p:cxnSp>
            <p:nvCxnSpPr>
              <p:cNvPr id="410" name="Google Shape;410;p29"/>
              <p:cNvCxnSpPr/>
              <p:nvPr/>
            </p:nvCxnSpPr>
            <p:spPr>
              <a:xfrm>
                <a:off x="5039640" y="-303588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411" name="Google Shape;411;p29"/>
              <p:cNvCxnSpPr/>
              <p:nvPr/>
            </p:nvCxnSpPr>
            <p:spPr>
              <a:xfrm>
                <a:off x="4902840" y="-303588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412" name="Google Shape;412;p29"/>
              <p:cNvCxnSpPr/>
              <p:nvPr/>
            </p:nvCxnSpPr>
            <p:spPr>
              <a:xfrm>
                <a:off x="4971240" y="-303588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413" name="Google Shape;413;p29"/>
              <p:cNvCxnSpPr/>
              <p:nvPr/>
            </p:nvCxnSpPr>
            <p:spPr>
              <a:xfrm>
                <a:off x="4834440" y="-303588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414" name="Google Shape;414;p29"/>
              <p:cNvCxnSpPr/>
              <p:nvPr/>
            </p:nvCxnSpPr>
            <p:spPr>
              <a:xfrm>
                <a:off x="4766040" y="-303588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415" name="Google Shape;415;p29"/>
              <p:cNvCxnSpPr/>
              <p:nvPr/>
            </p:nvCxnSpPr>
            <p:spPr>
              <a:xfrm>
                <a:off x="4697640" y="-303588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416" name="Google Shape;416;p29"/>
              <p:cNvCxnSpPr/>
              <p:nvPr/>
            </p:nvCxnSpPr>
            <p:spPr>
              <a:xfrm>
                <a:off x="4629240" y="-303588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417" name="Google Shape;417;p29"/>
              <p:cNvCxnSpPr/>
              <p:nvPr/>
            </p:nvCxnSpPr>
            <p:spPr>
              <a:xfrm>
                <a:off x="4560840" y="-303588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418" name="Google Shape;418;p29"/>
              <p:cNvCxnSpPr/>
              <p:nvPr/>
            </p:nvCxnSpPr>
            <p:spPr>
              <a:xfrm>
                <a:off x="4492800" y="-3035880"/>
                <a:ext cx="1080" cy="3859920"/>
              </a:xfrm>
              <a:prstGeom prst="straightConnector1">
                <a:avLst/>
              </a:prstGeom>
              <a:noFill/>
              <a:ln cap="flat" cmpd="sng" w="9525">
                <a:solidFill>
                  <a:srgbClr val="69639C"/>
                </a:solidFill>
                <a:prstDash val="solid"/>
                <a:round/>
                <a:headEnd len="sm" w="sm" type="none"/>
                <a:tailEnd len="sm" w="sm" type="none"/>
              </a:ln>
            </p:spPr>
          </p:cxnSp>
          <p:cxnSp>
            <p:nvCxnSpPr>
              <p:cNvPr id="419" name="Google Shape;419;p29"/>
              <p:cNvCxnSpPr/>
              <p:nvPr/>
            </p:nvCxnSpPr>
            <p:spPr>
              <a:xfrm>
                <a:off x="4424400" y="-3035880"/>
                <a:ext cx="1080" cy="3859920"/>
              </a:xfrm>
              <a:prstGeom prst="straightConnector1">
                <a:avLst/>
              </a:prstGeom>
              <a:noFill/>
              <a:ln cap="flat" cmpd="sng" w="9525">
                <a:solidFill>
                  <a:srgbClr val="69639C"/>
                </a:solidFill>
                <a:prstDash val="solid"/>
                <a:round/>
                <a:headEnd len="sm" w="sm" type="none"/>
                <a:tailEnd len="sm" w="sm" type="none"/>
              </a:ln>
            </p:spPr>
          </p:cxnSp>
        </p:grpSp>
        <p:sp>
          <p:nvSpPr>
            <p:cNvPr id="420" name="Google Shape;420;p29"/>
            <p:cNvSpPr/>
            <p:nvPr/>
          </p:nvSpPr>
          <p:spPr>
            <a:xfrm>
              <a:off x="3329280" y="823320"/>
              <a:ext cx="6470640" cy="763200"/>
            </a:xfrm>
            <a:custGeom>
              <a:rect b="b" l="l" r="r" t="t"/>
              <a:pathLst>
                <a:path extrusionOk="0" h="30569" w="258873">
                  <a:moveTo>
                    <a:pt x="0" y="0"/>
                  </a:moveTo>
                  <a:lnTo>
                    <a:pt x="76910" y="0"/>
                  </a:lnTo>
                  <a:lnTo>
                    <a:pt x="107480" y="30569"/>
                  </a:lnTo>
                  <a:lnTo>
                    <a:pt x="167406" y="30569"/>
                  </a:lnTo>
                  <a:lnTo>
                    <a:pt x="176418" y="14960"/>
                  </a:lnTo>
                  <a:lnTo>
                    <a:pt x="258873" y="14960"/>
                  </a:lnTo>
                  <a:lnTo>
                    <a:pt x="258873" y="1091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8"/>
          <p:cNvSpPr txBox="1"/>
          <p:nvPr>
            <p:ph idx="4294967295" type="title"/>
          </p:nvPr>
        </p:nvSpPr>
        <p:spPr>
          <a:xfrm>
            <a:off x="72000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600"/>
              <a:buFont typeface="Raleway Black"/>
              <a:buNone/>
            </a:pPr>
            <a:r>
              <a:rPr b="0" i="0" lang="en" sz="2600" u="none" cap="none" strike="noStrike">
                <a:solidFill>
                  <a:schemeClr val="dk1"/>
                </a:solidFill>
                <a:latin typeface="Raleway Black"/>
                <a:ea typeface="Raleway Black"/>
                <a:cs typeface="Raleway Black"/>
                <a:sym typeface="Raleway Black"/>
              </a:rPr>
              <a:t>SCHEME OF PLAYER’S TANK</a:t>
            </a:r>
            <a:endParaRPr b="0" i="0" sz="2600" u="none" cap="none" strike="noStrike">
              <a:solidFill>
                <a:srgbClr val="FFFFFF"/>
              </a:solidFill>
              <a:latin typeface="Arial"/>
              <a:ea typeface="Arial"/>
              <a:cs typeface="Arial"/>
              <a:sym typeface="Arial"/>
            </a:endParaRPr>
          </a:p>
        </p:txBody>
      </p:sp>
      <p:sp>
        <p:nvSpPr>
          <p:cNvPr id="523" name="Google Shape;523;p38"/>
          <p:cNvSpPr txBox="1"/>
          <p:nvPr>
            <p:ph idx="4294967295" type="subTitle"/>
          </p:nvPr>
        </p:nvSpPr>
        <p:spPr>
          <a:xfrm>
            <a:off x="6660000" y="1341000"/>
            <a:ext cx="1985040" cy="999000"/>
          </a:xfrm>
          <a:prstGeom prst="rect">
            <a:avLst/>
          </a:prstGeom>
          <a:noFill/>
          <a:ln>
            <a:noFill/>
          </a:ln>
        </p:spPr>
        <p:txBody>
          <a:bodyPr anchorCtr="0" anchor="t"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The circuit keeps information about the tank's position</a:t>
            </a:r>
            <a:endParaRPr b="0" i="0" sz="16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uses additional schemes to check the way</a:t>
            </a:r>
            <a:endParaRPr b="0" i="0" sz="16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implemented the ability to reset the status</a:t>
            </a:r>
            <a:endParaRPr b="0" i="0" sz="1600" u="none" cap="none" strike="noStrike">
              <a:solidFill>
                <a:srgbClr val="FFFFFF"/>
              </a:solidFill>
              <a:latin typeface="Arial"/>
              <a:ea typeface="Arial"/>
              <a:cs typeface="Arial"/>
              <a:sym typeface="Arial"/>
            </a:endParaRPr>
          </a:p>
        </p:txBody>
      </p:sp>
      <p:pic>
        <p:nvPicPr>
          <p:cNvPr id="524" name="Google Shape;524;p38"/>
          <p:cNvPicPr preferRelativeResize="0"/>
          <p:nvPr/>
        </p:nvPicPr>
        <p:blipFill rotWithShape="1">
          <a:blip r:embed="rId3">
            <a:alphaModFix/>
          </a:blip>
          <a:srcRect b="0" l="0" r="0" t="0"/>
          <a:stretch/>
        </p:blipFill>
        <p:spPr>
          <a:xfrm>
            <a:off x="92520" y="1080000"/>
            <a:ext cx="6567480" cy="39157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9"/>
          <p:cNvSpPr txBox="1"/>
          <p:nvPr>
            <p:ph type="title"/>
          </p:nvPr>
        </p:nvSpPr>
        <p:spPr>
          <a:xfrm>
            <a:off x="720000" y="444960"/>
            <a:ext cx="8100000" cy="57168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600"/>
              <a:buFont typeface="Raleway Black"/>
              <a:buNone/>
            </a:pPr>
            <a:r>
              <a:rPr b="0" lang="en" sz="2600" u="none" strike="noStrike">
                <a:solidFill>
                  <a:schemeClr val="dk1"/>
                </a:solidFill>
                <a:latin typeface="Raleway Black"/>
                <a:ea typeface="Raleway Black"/>
                <a:cs typeface="Raleway Black"/>
                <a:sym typeface="Raleway Black"/>
              </a:rPr>
              <a:t>X AND Y COORDINATE CHECKING SCHEME</a:t>
            </a:r>
            <a:endParaRPr b="0" sz="2600" u="none" strike="noStrike">
              <a:solidFill>
                <a:srgbClr val="FFFFFF"/>
              </a:solidFill>
              <a:latin typeface="Arial"/>
              <a:ea typeface="Arial"/>
              <a:cs typeface="Arial"/>
              <a:sym typeface="Arial"/>
            </a:endParaRPr>
          </a:p>
        </p:txBody>
      </p:sp>
      <p:sp>
        <p:nvSpPr>
          <p:cNvPr id="530" name="Google Shape;530;p39"/>
          <p:cNvSpPr txBox="1"/>
          <p:nvPr>
            <p:ph idx="4294967295" type="subTitle"/>
          </p:nvPr>
        </p:nvSpPr>
        <p:spPr>
          <a:xfrm>
            <a:off x="194760" y="1527840"/>
            <a:ext cx="4305240" cy="272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400"/>
              <a:buFont typeface="Hanken Grotesk"/>
              <a:buNone/>
            </a:pPr>
            <a:r>
              <a:rPr b="0" i="0" lang="en" sz="1400" u="none" cap="none" strike="noStrike">
                <a:solidFill>
                  <a:schemeClr val="dk1"/>
                </a:solidFill>
                <a:latin typeface="Hanken Grotesk"/>
                <a:ea typeface="Hanken Grotesk"/>
                <a:cs typeface="Hanken Grotesk"/>
                <a:sym typeface="Hanken Grotesk"/>
              </a:rPr>
              <a:t>checking the X coordinate</a:t>
            </a:r>
            <a:endParaRPr b="0" i="0" sz="1400" u="none" cap="none" strike="noStrike">
              <a:solidFill>
                <a:srgbClr val="FFFFFF"/>
              </a:solidFill>
              <a:latin typeface="Arial"/>
              <a:ea typeface="Arial"/>
              <a:cs typeface="Arial"/>
              <a:sym typeface="Arial"/>
            </a:endParaRPr>
          </a:p>
        </p:txBody>
      </p:sp>
      <p:pic>
        <p:nvPicPr>
          <p:cNvPr id="531" name="Google Shape;531;p39"/>
          <p:cNvPicPr preferRelativeResize="0"/>
          <p:nvPr/>
        </p:nvPicPr>
        <p:blipFill rotWithShape="1">
          <a:blip r:embed="rId3">
            <a:alphaModFix/>
          </a:blip>
          <a:srcRect b="0" l="0" r="0" t="0"/>
          <a:stretch/>
        </p:blipFill>
        <p:spPr>
          <a:xfrm>
            <a:off x="180000" y="1902960"/>
            <a:ext cx="4320000" cy="2417040"/>
          </a:xfrm>
          <a:prstGeom prst="rect">
            <a:avLst/>
          </a:prstGeom>
          <a:noFill/>
          <a:ln>
            <a:noFill/>
          </a:ln>
        </p:spPr>
      </p:pic>
      <p:pic>
        <p:nvPicPr>
          <p:cNvPr id="532" name="Google Shape;532;p39"/>
          <p:cNvPicPr preferRelativeResize="0"/>
          <p:nvPr/>
        </p:nvPicPr>
        <p:blipFill rotWithShape="1">
          <a:blip r:embed="rId4">
            <a:alphaModFix/>
          </a:blip>
          <a:srcRect b="0" l="0" r="0" t="0"/>
          <a:stretch/>
        </p:blipFill>
        <p:spPr>
          <a:xfrm>
            <a:off x="4746240" y="1911600"/>
            <a:ext cx="4253760" cy="2408400"/>
          </a:xfrm>
          <a:prstGeom prst="rect">
            <a:avLst/>
          </a:prstGeom>
          <a:noFill/>
          <a:ln>
            <a:noFill/>
          </a:ln>
        </p:spPr>
      </p:pic>
      <p:sp>
        <p:nvSpPr>
          <p:cNvPr id="533" name="Google Shape;533;p39"/>
          <p:cNvSpPr txBox="1"/>
          <p:nvPr/>
        </p:nvSpPr>
        <p:spPr>
          <a:xfrm>
            <a:off x="4694760" y="1527840"/>
            <a:ext cx="4305240" cy="27216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1400" u="none" strike="noStrike">
                <a:solidFill>
                  <a:schemeClr val="dk1"/>
                </a:solidFill>
                <a:latin typeface="Hanken Grotesk"/>
                <a:ea typeface="Hanken Grotesk"/>
                <a:cs typeface="Hanken Grotesk"/>
                <a:sym typeface="Hanken Grotesk"/>
              </a:rPr>
              <a:t>checking the Y coordinate</a:t>
            </a:r>
            <a:endParaRPr b="0" sz="1400" u="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idx="4294967295" type="title"/>
          </p:nvPr>
        </p:nvSpPr>
        <p:spPr>
          <a:xfrm>
            <a:off x="72000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600"/>
              <a:buFont typeface="Raleway Black"/>
              <a:buNone/>
            </a:pPr>
            <a:r>
              <a:rPr b="0" i="0" lang="en" sz="2600" u="none" cap="none" strike="noStrike">
                <a:solidFill>
                  <a:schemeClr val="dk1"/>
                </a:solidFill>
                <a:latin typeface="Raleway Black"/>
                <a:ea typeface="Raleway Black"/>
                <a:cs typeface="Raleway Black"/>
                <a:sym typeface="Raleway Black"/>
              </a:rPr>
              <a:t>TANK CONTROL SCHEME</a:t>
            </a:r>
            <a:endParaRPr b="0" i="0" sz="2600" u="none" cap="none" strike="noStrike">
              <a:solidFill>
                <a:srgbClr val="FFFFFF"/>
              </a:solidFill>
              <a:latin typeface="Arial"/>
              <a:ea typeface="Arial"/>
              <a:cs typeface="Arial"/>
              <a:sym typeface="Arial"/>
            </a:endParaRPr>
          </a:p>
        </p:txBody>
      </p:sp>
      <p:sp>
        <p:nvSpPr>
          <p:cNvPr id="539" name="Google Shape;539;p40"/>
          <p:cNvSpPr txBox="1"/>
          <p:nvPr/>
        </p:nvSpPr>
        <p:spPr>
          <a:xfrm>
            <a:off x="5394960" y="1016640"/>
            <a:ext cx="2885040" cy="3843360"/>
          </a:xfrm>
          <a:prstGeom prst="rect">
            <a:avLst/>
          </a:prstGeom>
          <a:noFill/>
          <a:ln>
            <a:noFill/>
          </a:ln>
        </p:spPr>
        <p:txBody>
          <a:bodyPr anchorCtr="0" anchor="ctr"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scheme converts the ASCII character code into control signals.</a:t>
            </a:r>
            <a:endParaRPr b="0" sz="1600" u="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signals are passed to the player's tank scheme</a:t>
            </a:r>
            <a:endParaRPr b="0" sz="1600" u="none" strike="noStrike">
              <a:solidFill>
                <a:srgbClr val="FFFFFF"/>
              </a:solidFill>
              <a:latin typeface="Arial"/>
              <a:ea typeface="Arial"/>
              <a:cs typeface="Arial"/>
              <a:sym typeface="Arial"/>
            </a:endParaRPr>
          </a:p>
        </p:txBody>
      </p:sp>
      <p:pic>
        <p:nvPicPr>
          <p:cNvPr id="540" name="Google Shape;540;p40"/>
          <p:cNvPicPr preferRelativeResize="0"/>
          <p:nvPr/>
        </p:nvPicPr>
        <p:blipFill rotWithShape="1">
          <a:blip r:embed="rId3">
            <a:alphaModFix/>
          </a:blip>
          <a:srcRect b="0" l="0" r="0" t="0"/>
          <a:stretch/>
        </p:blipFill>
        <p:spPr>
          <a:xfrm>
            <a:off x="340200" y="1016640"/>
            <a:ext cx="4889520" cy="396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1"/>
          <p:cNvSpPr txBox="1"/>
          <p:nvPr/>
        </p:nvSpPr>
        <p:spPr>
          <a:xfrm>
            <a:off x="5394960" y="1016640"/>
            <a:ext cx="2885040" cy="3843360"/>
          </a:xfrm>
          <a:prstGeom prst="rect">
            <a:avLst/>
          </a:prstGeom>
          <a:noFill/>
          <a:ln>
            <a:noFill/>
          </a:ln>
        </p:spPr>
        <p:txBody>
          <a:bodyPr anchorCtr="0" anchor="ctr"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scheme first erase the old image, then renders the new one</a:t>
            </a:r>
            <a:endParaRPr b="0" sz="1600" u="none" strike="noStrike">
              <a:solidFill>
                <a:srgbClr val="FFFFFF"/>
              </a:solidFill>
              <a:latin typeface="Arial"/>
              <a:ea typeface="Arial"/>
              <a:cs typeface="Arial"/>
              <a:sym typeface="Arial"/>
            </a:endParaRPr>
          </a:p>
        </p:txBody>
      </p:sp>
      <p:sp>
        <p:nvSpPr>
          <p:cNvPr id="546" name="Google Shape;546;p41"/>
          <p:cNvSpPr txBox="1"/>
          <p:nvPr/>
        </p:nvSpPr>
        <p:spPr>
          <a:xfrm>
            <a:off x="72036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2600" u="none" strike="noStrike">
                <a:solidFill>
                  <a:schemeClr val="dk1"/>
                </a:solidFill>
                <a:latin typeface="Raleway Black"/>
                <a:ea typeface="Raleway Black"/>
                <a:cs typeface="Raleway Black"/>
                <a:sym typeface="Raleway Black"/>
              </a:rPr>
              <a:t>SCREEN RENDERING SCHEME</a:t>
            </a:r>
            <a:endParaRPr b="0" sz="2600" u="none" strike="noStrike">
              <a:solidFill>
                <a:srgbClr val="FFFFFF"/>
              </a:solidFill>
              <a:latin typeface="Arial"/>
              <a:ea typeface="Arial"/>
              <a:cs typeface="Arial"/>
              <a:sym typeface="Arial"/>
            </a:endParaRPr>
          </a:p>
        </p:txBody>
      </p:sp>
      <p:pic>
        <p:nvPicPr>
          <p:cNvPr id="547" name="Google Shape;547;p41"/>
          <p:cNvPicPr preferRelativeResize="0"/>
          <p:nvPr/>
        </p:nvPicPr>
        <p:blipFill rotWithShape="1">
          <a:blip r:embed="rId3">
            <a:alphaModFix/>
          </a:blip>
          <a:srcRect b="0" l="0" r="0" t="0"/>
          <a:stretch/>
        </p:blipFill>
        <p:spPr>
          <a:xfrm>
            <a:off x="141480" y="1440000"/>
            <a:ext cx="5258520" cy="3420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2"/>
          <p:cNvSpPr txBox="1"/>
          <p:nvPr/>
        </p:nvSpPr>
        <p:spPr>
          <a:xfrm>
            <a:off x="7194960" y="1260000"/>
            <a:ext cx="2885040" cy="1143360"/>
          </a:xfrm>
          <a:prstGeom prst="rect">
            <a:avLst/>
          </a:prstGeom>
          <a:noFill/>
          <a:ln>
            <a:noFill/>
          </a:ln>
        </p:spPr>
        <p:txBody>
          <a:bodyPr anchorCtr="0" anchor="ctr"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CLEAR LINE</a:t>
            </a:r>
            <a:endParaRPr b="0" sz="1600" u="none" strike="noStrike">
              <a:solidFill>
                <a:srgbClr val="FFFFFF"/>
              </a:solidFill>
              <a:latin typeface="Arial"/>
              <a:ea typeface="Arial"/>
              <a:cs typeface="Arial"/>
              <a:sym typeface="Arial"/>
            </a:endParaRPr>
          </a:p>
        </p:txBody>
      </p:sp>
      <p:sp>
        <p:nvSpPr>
          <p:cNvPr id="553" name="Google Shape;553;p42"/>
          <p:cNvSpPr txBox="1"/>
          <p:nvPr/>
        </p:nvSpPr>
        <p:spPr>
          <a:xfrm>
            <a:off x="72036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2600" u="none" strike="noStrike">
                <a:solidFill>
                  <a:schemeClr val="dk1"/>
                </a:solidFill>
                <a:latin typeface="Raleway Black"/>
                <a:ea typeface="Raleway Black"/>
                <a:cs typeface="Raleway Black"/>
                <a:sym typeface="Raleway Black"/>
              </a:rPr>
              <a:t>SCREEN RENDERING SCHEME</a:t>
            </a:r>
            <a:endParaRPr b="0" sz="2600" u="none" strike="noStrike">
              <a:solidFill>
                <a:srgbClr val="FFFFFF"/>
              </a:solidFill>
              <a:latin typeface="Arial"/>
              <a:ea typeface="Arial"/>
              <a:cs typeface="Arial"/>
              <a:sym typeface="Arial"/>
            </a:endParaRPr>
          </a:p>
        </p:txBody>
      </p:sp>
      <p:pic>
        <p:nvPicPr>
          <p:cNvPr id="554" name="Google Shape;554;p42"/>
          <p:cNvPicPr preferRelativeResize="0"/>
          <p:nvPr/>
        </p:nvPicPr>
        <p:blipFill rotWithShape="1">
          <a:blip r:embed="rId3">
            <a:alphaModFix/>
          </a:blip>
          <a:srcRect b="0" l="0" r="0" t="0"/>
          <a:stretch/>
        </p:blipFill>
        <p:spPr>
          <a:xfrm>
            <a:off x="180000" y="1980000"/>
            <a:ext cx="1702440" cy="2520000"/>
          </a:xfrm>
          <a:prstGeom prst="rect">
            <a:avLst/>
          </a:prstGeom>
          <a:noFill/>
          <a:ln>
            <a:noFill/>
          </a:ln>
        </p:spPr>
      </p:pic>
      <p:pic>
        <p:nvPicPr>
          <p:cNvPr id="555" name="Google Shape;555;p42"/>
          <p:cNvPicPr preferRelativeResize="0"/>
          <p:nvPr/>
        </p:nvPicPr>
        <p:blipFill rotWithShape="1">
          <a:blip r:embed="rId4">
            <a:alphaModFix/>
          </a:blip>
          <a:srcRect b="0" l="0" r="0" t="0"/>
          <a:stretch/>
        </p:blipFill>
        <p:spPr>
          <a:xfrm>
            <a:off x="7248240" y="1980000"/>
            <a:ext cx="1751760" cy="2520000"/>
          </a:xfrm>
          <a:prstGeom prst="rect">
            <a:avLst/>
          </a:prstGeom>
          <a:noFill/>
          <a:ln>
            <a:noFill/>
          </a:ln>
        </p:spPr>
      </p:pic>
      <p:pic>
        <p:nvPicPr>
          <p:cNvPr id="556" name="Google Shape;556;p42"/>
          <p:cNvPicPr preferRelativeResize="0"/>
          <p:nvPr/>
        </p:nvPicPr>
        <p:blipFill rotWithShape="1">
          <a:blip r:embed="rId5">
            <a:alphaModFix/>
          </a:blip>
          <a:srcRect b="0" l="0" r="0" t="0"/>
          <a:stretch/>
        </p:blipFill>
        <p:spPr>
          <a:xfrm>
            <a:off x="1905840" y="1980000"/>
            <a:ext cx="5294160" cy="2520000"/>
          </a:xfrm>
          <a:prstGeom prst="rect">
            <a:avLst/>
          </a:prstGeom>
          <a:noFill/>
          <a:ln>
            <a:noFill/>
          </a:ln>
        </p:spPr>
      </p:pic>
      <p:sp>
        <p:nvSpPr>
          <p:cNvPr id="557" name="Google Shape;557;p42"/>
          <p:cNvSpPr txBox="1"/>
          <p:nvPr/>
        </p:nvSpPr>
        <p:spPr>
          <a:xfrm>
            <a:off x="3774960" y="1196640"/>
            <a:ext cx="2885040" cy="1143360"/>
          </a:xfrm>
          <a:prstGeom prst="rect">
            <a:avLst/>
          </a:prstGeom>
          <a:noFill/>
          <a:ln>
            <a:noFill/>
          </a:ln>
        </p:spPr>
        <p:txBody>
          <a:bodyPr anchorCtr="0" anchor="ctr"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SHOW</a:t>
            </a:r>
            <a:endParaRPr b="0" sz="1600" u="none" strike="noStrike">
              <a:solidFill>
                <a:srgbClr val="FFFFFF"/>
              </a:solidFill>
              <a:latin typeface="Arial"/>
              <a:ea typeface="Arial"/>
              <a:cs typeface="Arial"/>
              <a:sym typeface="Arial"/>
            </a:endParaRPr>
          </a:p>
        </p:txBody>
      </p:sp>
      <p:sp>
        <p:nvSpPr>
          <p:cNvPr id="558" name="Google Shape;558;p42"/>
          <p:cNvSpPr txBox="1"/>
          <p:nvPr/>
        </p:nvSpPr>
        <p:spPr>
          <a:xfrm>
            <a:off x="174960" y="1260000"/>
            <a:ext cx="2885040" cy="1143360"/>
          </a:xfrm>
          <a:prstGeom prst="rect">
            <a:avLst/>
          </a:prstGeom>
          <a:noFill/>
          <a:ln>
            <a:noFill/>
          </a:ln>
        </p:spPr>
        <p:txBody>
          <a:bodyPr anchorCtr="0" anchor="ctr"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DRAW LINE</a:t>
            </a:r>
            <a:endParaRPr b="0" sz="1600" u="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3"/>
          <p:cNvSpPr txBox="1"/>
          <p:nvPr>
            <p:ph type="title"/>
          </p:nvPr>
        </p:nvSpPr>
        <p:spPr>
          <a:xfrm>
            <a:off x="720000" y="444960"/>
            <a:ext cx="7702920" cy="57168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600"/>
              <a:buFont typeface="Raleway Black"/>
              <a:buNone/>
            </a:pPr>
            <a:r>
              <a:rPr b="0" lang="en" sz="2600" u="none" strike="noStrike">
                <a:solidFill>
                  <a:schemeClr val="dk1"/>
                </a:solidFill>
                <a:latin typeface="Raleway Black"/>
                <a:ea typeface="Raleway Black"/>
                <a:cs typeface="Raleway Black"/>
                <a:sym typeface="Raleway Black"/>
              </a:rPr>
              <a:t>ADDITIONAL SCREEN CONTROL SCHEME</a:t>
            </a:r>
            <a:endParaRPr b="0" sz="2600" u="none" strike="noStrike">
              <a:solidFill>
                <a:srgbClr val="FFFFFF"/>
              </a:solidFill>
              <a:latin typeface="Arial"/>
              <a:ea typeface="Arial"/>
              <a:cs typeface="Arial"/>
              <a:sym typeface="Arial"/>
            </a:endParaRPr>
          </a:p>
        </p:txBody>
      </p:sp>
      <p:sp>
        <p:nvSpPr>
          <p:cNvPr id="564" name="Google Shape;564;p43"/>
          <p:cNvSpPr txBox="1"/>
          <p:nvPr/>
        </p:nvSpPr>
        <p:spPr>
          <a:xfrm>
            <a:off x="5940000" y="1016640"/>
            <a:ext cx="2885040" cy="3843360"/>
          </a:xfrm>
          <a:prstGeom prst="rect">
            <a:avLst/>
          </a:prstGeom>
          <a:noFill/>
          <a:ln>
            <a:noFill/>
          </a:ln>
        </p:spPr>
        <p:txBody>
          <a:bodyPr anchorCtr="0" anchor="ctr"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scheme shows the current state of the game.</a:t>
            </a:r>
            <a:endParaRPr b="0" sz="1600" u="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text strings are stored in ROM.</a:t>
            </a:r>
            <a:endParaRPr b="0" sz="1600" u="none" strike="noStrike">
              <a:solidFill>
                <a:srgbClr val="FFFFFF"/>
              </a:solidFill>
              <a:latin typeface="Arial"/>
              <a:ea typeface="Arial"/>
              <a:cs typeface="Arial"/>
              <a:sym typeface="Arial"/>
            </a:endParaRPr>
          </a:p>
        </p:txBody>
      </p:sp>
      <p:pic>
        <p:nvPicPr>
          <p:cNvPr id="565" name="Google Shape;565;p43"/>
          <p:cNvPicPr preferRelativeResize="0"/>
          <p:nvPr/>
        </p:nvPicPr>
        <p:blipFill rotWithShape="1">
          <a:blip r:embed="rId3">
            <a:alphaModFix/>
          </a:blip>
          <a:srcRect b="0" l="0" r="0" t="0"/>
          <a:stretch/>
        </p:blipFill>
        <p:spPr>
          <a:xfrm>
            <a:off x="180000" y="1080000"/>
            <a:ext cx="5726160" cy="384264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4"/>
          <p:cNvSpPr txBox="1"/>
          <p:nvPr>
            <p:ph idx="4294967295" type="title"/>
          </p:nvPr>
        </p:nvSpPr>
        <p:spPr>
          <a:xfrm>
            <a:off x="72000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600"/>
              <a:buFont typeface="Raleway Black"/>
              <a:buNone/>
            </a:pPr>
            <a:r>
              <a:rPr b="0" i="0" lang="en" sz="2600" u="none" cap="none" strike="noStrike">
                <a:solidFill>
                  <a:schemeClr val="dk1"/>
                </a:solidFill>
                <a:latin typeface="Raleway Black"/>
                <a:ea typeface="Raleway Black"/>
                <a:cs typeface="Raleway Black"/>
                <a:sym typeface="Raleway Black"/>
              </a:rPr>
              <a:t>BULLET CONTROL SCHEME</a:t>
            </a:r>
            <a:endParaRPr b="0" i="0" sz="2600" u="none" cap="none" strike="noStrike">
              <a:solidFill>
                <a:srgbClr val="FFFFFF"/>
              </a:solidFill>
              <a:latin typeface="Arial"/>
              <a:ea typeface="Arial"/>
              <a:cs typeface="Arial"/>
              <a:sym typeface="Arial"/>
            </a:endParaRPr>
          </a:p>
        </p:txBody>
      </p:sp>
      <p:pic>
        <p:nvPicPr>
          <p:cNvPr id="571" name="Google Shape;571;p44"/>
          <p:cNvPicPr preferRelativeResize="0"/>
          <p:nvPr/>
        </p:nvPicPr>
        <p:blipFill rotWithShape="1">
          <a:blip r:embed="rId3">
            <a:alphaModFix/>
          </a:blip>
          <a:srcRect b="0" l="0" r="0" t="0"/>
          <a:stretch/>
        </p:blipFill>
        <p:spPr>
          <a:xfrm>
            <a:off x="98640" y="1453320"/>
            <a:ext cx="6021360" cy="3406680"/>
          </a:xfrm>
          <a:prstGeom prst="rect">
            <a:avLst/>
          </a:prstGeom>
          <a:noFill/>
          <a:ln>
            <a:noFill/>
          </a:ln>
        </p:spPr>
      </p:pic>
      <p:sp>
        <p:nvSpPr>
          <p:cNvPr id="572" name="Google Shape;572;p44"/>
          <p:cNvSpPr txBox="1"/>
          <p:nvPr/>
        </p:nvSpPr>
        <p:spPr>
          <a:xfrm>
            <a:off x="6114960" y="1080000"/>
            <a:ext cx="2885040" cy="3843360"/>
          </a:xfrm>
          <a:prstGeom prst="rect">
            <a:avLst/>
          </a:prstGeom>
          <a:noFill/>
          <a:ln>
            <a:noFill/>
          </a:ln>
        </p:spPr>
        <p:txBody>
          <a:bodyPr anchorCtr="0" anchor="ctr"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scheme stores information about the position of the bullet.</a:t>
            </a:r>
            <a:endParaRPr b="0" sz="1600" u="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bullet hitting the target is detected by comparing coordinates.</a:t>
            </a:r>
            <a:endParaRPr b="0" sz="1600" u="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bullet is active until it hits, goes beyond the map or the wall.</a:t>
            </a:r>
            <a:endParaRPr b="0" sz="1600" u="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5"/>
          <p:cNvSpPr txBox="1"/>
          <p:nvPr>
            <p:ph idx="4294967295" type="title"/>
          </p:nvPr>
        </p:nvSpPr>
        <p:spPr>
          <a:xfrm>
            <a:off x="72000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600"/>
              <a:buFont typeface="Raleway Black"/>
              <a:buNone/>
            </a:pPr>
            <a:r>
              <a:rPr b="0" i="0" lang="en" sz="2600" u="none" cap="none" strike="noStrike">
                <a:solidFill>
                  <a:schemeClr val="dk1"/>
                </a:solidFill>
                <a:latin typeface="Raleway Black"/>
                <a:ea typeface="Raleway Black"/>
                <a:cs typeface="Raleway Black"/>
                <a:sym typeface="Raleway Black"/>
              </a:rPr>
              <a:t>SCHEME OF ENEMY’S TANK</a:t>
            </a:r>
            <a:endParaRPr b="0" i="0" sz="2600" u="none" cap="none" strike="noStrike">
              <a:solidFill>
                <a:srgbClr val="FFFFFF"/>
              </a:solidFill>
              <a:latin typeface="Arial"/>
              <a:ea typeface="Arial"/>
              <a:cs typeface="Arial"/>
              <a:sym typeface="Arial"/>
            </a:endParaRPr>
          </a:p>
        </p:txBody>
      </p:sp>
      <p:sp>
        <p:nvSpPr>
          <p:cNvPr id="578" name="Google Shape;578;p45"/>
          <p:cNvSpPr txBox="1"/>
          <p:nvPr/>
        </p:nvSpPr>
        <p:spPr>
          <a:xfrm>
            <a:off x="6114960" y="1080000"/>
            <a:ext cx="2885040" cy="3843360"/>
          </a:xfrm>
          <a:prstGeom prst="rect">
            <a:avLst/>
          </a:prstGeom>
          <a:noFill/>
          <a:ln>
            <a:noFill/>
          </a:ln>
        </p:spPr>
        <p:txBody>
          <a:bodyPr anchorCtr="0" anchor="ctr"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circuit is controlled by commands from the CDM-16.</a:t>
            </a:r>
            <a:endParaRPr b="0" sz="1600" u="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lang="en" sz="1600" u="none" strike="noStrike">
                <a:solidFill>
                  <a:schemeClr val="dk1"/>
                </a:solidFill>
                <a:latin typeface="Hanken Grotesk"/>
                <a:ea typeface="Hanken Grotesk"/>
                <a:cs typeface="Hanken Grotesk"/>
                <a:sym typeface="Hanken Grotesk"/>
              </a:rPr>
              <a:t>The circuit is based on the scheme of the player's tank.</a:t>
            </a:r>
            <a:endParaRPr b="0" sz="1600" u="none" strike="noStrike">
              <a:solidFill>
                <a:srgbClr val="FFFFFF"/>
              </a:solidFill>
              <a:latin typeface="Arial"/>
              <a:ea typeface="Arial"/>
              <a:cs typeface="Arial"/>
              <a:sym typeface="Arial"/>
            </a:endParaRPr>
          </a:p>
        </p:txBody>
      </p:sp>
      <p:pic>
        <p:nvPicPr>
          <p:cNvPr id="579" name="Google Shape;579;p45"/>
          <p:cNvPicPr preferRelativeResize="0"/>
          <p:nvPr/>
        </p:nvPicPr>
        <p:blipFill rotWithShape="1">
          <a:blip r:embed="rId3">
            <a:alphaModFix/>
          </a:blip>
          <a:srcRect b="0" l="0" r="0" t="0"/>
          <a:stretch/>
        </p:blipFill>
        <p:spPr>
          <a:xfrm>
            <a:off x="173880" y="1093320"/>
            <a:ext cx="5677560" cy="37666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6"/>
          <p:cNvSpPr txBox="1"/>
          <p:nvPr>
            <p:ph idx="4294967295" type="title"/>
          </p:nvPr>
        </p:nvSpPr>
        <p:spPr>
          <a:xfrm>
            <a:off x="1136880" y="2325600"/>
            <a:ext cx="4082760" cy="98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400"/>
              <a:buFont typeface="Raleway Black"/>
              <a:buNone/>
            </a:pPr>
            <a:r>
              <a:rPr b="0" i="0" lang="en" sz="3400" u="none" cap="none" strike="noStrike">
                <a:solidFill>
                  <a:schemeClr val="dk1"/>
                </a:solidFill>
                <a:latin typeface="Raleway Black"/>
                <a:ea typeface="Raleway Black"/>
                <a:cs typeface="Raleway Black"/>
                <a:sym typeface="Raleway Black"/>
              </a:rPr>
              <a:t>WORKING WITH PROCESSOR</a:t>
            </a:r>
            <a:endParaRPr b="0" i="0" sz="3400" u="none" cap="none" strike="noStrike">
              <a:solidFill>
                <a:srgbClr val="FFFFFF"/>
              </a:solidFill>
              <a:latin typeface="Arial"/>
              <a:ea typeface="Arial"/>
              <a:cs typeface="Arial"/>
              <a:sym typeface="Arial"/>
            </a:endParaRPr>
          </a:p>
        </p:txBody>
      </p:sp>
      <p:sp>
        <p:nvSpPr>
          <p:cNvPr id="585" name="Google Shape;585;p46"/>
          <p:cNvSpPr txBox="1"/>
          <p:nvPr>
            <p:ph idx="4294967295" type="title"/>
          </p:nvPr>
        </p:nvSpPr>
        <p:spPr>
          <a:xfrm>
            <a:off x="5317560" y="2279880"/>
            <a:ext cx="1342080" cy="988200"/>
          </a:xfrm>
          <a:prstGeom prst="rect">
            <a:avLst/>
          </a:prstGeom>
          <a:solidFill>
            <a:srgbClr val="FFFFFF">
              <a:alpha val="6666"/>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900"/>
              <a:buFont typeface="Raleway ExtraBold"/>
              <a:buNone/>
            </a:pPr>
            <a:r>
              <a:rPr b="0" i="0" lang="en" sz="4900" u="none" cap="none" strike="noStrike">
                <a:solidFill>
                  <a:schemeClr val="lt1"/>
                </a:solidFill>
                <a:latin typeface="Raleway ExtraBold"/>
                <a:ea typeface="Raleway ExtraBold"/>
                <a:cs typeface="Raleway ExtraBold"/>
                <a:sym typeface="Raleway ExtraBold"/>
              </a:rPr>
              <a:t>3</a:t>
            </a:r>
            <a:endParaRPr b="0" i="0" sz="4900" u="none" cap="none" strike="noStrike">
              <a:solidFill>
                <a:srgbClr val="000000"/>
              </a:solidFill>
              <a:latin typeface="Arial"/>
              <a:ea typeface="Arial"/>
              <a:cs typeface="Arial"/>
              <a:sym typeface="Arial"/>
            </a:endParaRPr>
          </a:p>
        </p:txBody>
      </p:sp>
      <p:sp>
        <p:nvSpPr>
          <p:cNvPr id="586" name="Google Shape;586;p46"/>
          <p:cNvSpPr/>
          <p:nvPr/>
        </p:nvSpPr>
        <p:spPr>
          <a:xfrm rot="-5400000">
            <a:off x="688680" y="2684880"/>
            <a:ext cx="356400" cy="307800"/>
          </a:xfrm>
          <a:prstGeom prst="flowChartMerge">
            <a:avLst/>
          </a:prstGeom>
          <a:solidFill>
            <a:schemeClr val="lt1"/>
          </a:solidFill>
          <a:ln>
            <a:noFill/>
          </a:ln>
        </p:spPr>
        <p:txBody>
          <a:bodyPr anchorCtr="0" anchor="ctr" bIns="77025" lIns="90000" spcFirstLastPara="1" rIns="90000" wrap="square" tIns="770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587" name="Google Shape;587;p46"/>
          <p:cNvSpPr/>
          <p:nvPr/>
        </p:nvSpPr>
        <p:spPr>
          <a:xfrm>
            <a:off x="7016400" y="-1615320"/>
            <a:ext cx="1632240" cy="5919120"/>
          </a:xfrm>
          <a:custGeom>
            <a:rect b="b" l="l" r="r" t="t"/>
            <a:pathLst>
              <a:path extrusionOk="0" h="65507" w="18075">
                <a:moveTo>
                  <a:pt x="0" y="65507"/>
                </a:moveTo>
                <a:lnTo>
                  <a:pt x="18075" y="47432"/>
                </a:lnTo>
                <a:lnTo>
                  <a:pt x="18075" y="0"/>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u="none" strike="noStrike">
              <a:solidFill>
                <a:srgbClr val="FFFFFF"/>
              </a:solidFill>
              <a:latin typeface="Arial"/>
              <a:ea typeface="Arial"/>
              <a:cs typeface="Arial"/>
              <a:sym typeface="Arial"/>
            </a:endParaRPr>
          </a:p>
        </p:txBody>
      </p:sp>
      <p:grpSp>
        <p:nvGrpSpPr>
          <p:cNvPr id="588" name="Google Shape;588;p46"/>
          <p:cNvGrpSpPr/>
          <p:nvPr/>
        </p:nvGrpSpPr>
        <p:grpSpPr>
          <a:xfrm>
            <a:off x="7968600" y="3561300"/>
            <a:ext cx="680940" cy="3362220"/>
            <a:chOff x="7968600" y="3561300"/>
            <a:chExt cx="680940" cy="3362220"/>
          </a:xfrm>
        </p:grpSpPr>
        <p:cxnSp>
          <p:nvCxnSpPr>
            <p:cNvPr id="589" name="Google Shape;589;p46"/>
            <p:cNvCxnSpPr/>
            <p:nvPr/>
          </p:nvCxnSpPr>
          <p:spPr>
            <a:xfrm>
              <a:off x="7968600" y="4253040"/>
              <a:ext cx="1080" cy="2670480"/>
            </a:xfrm>
            <a:prstGeom prst="straightConnector1">
              <a:avLst/>
            </a:prstGeom>
            <a:noFill/>
            <a:ln cap="flat" cmpd="sng" w="9525">
              <a:solidFill>
                <a:srgbClr val="AFAFB6"/>
              </a:solidFill>
              <a:prstDash val="solid"/>
              <a:round/>
              <a:headEnd len="sm" w="sm" type="none"/>
              <a:tailEnd len="sm" w="sm" type="none"/>
            </a:ln>
          </p:spPr>
        </p:cxnSp>
        <p:cxnSp>
          <p:nvCxnSpPr>
            <p:cNvPr id="590" name="Google Shape;590;p46"/>
            <p:cNvCxnSpPr/>
            <p:nvPr/>
          </p:nvCxnSpPr>
          <p:spPr>
            <a:xfrm flipH="1" rot="10800000">
              <a:off x="7968600" y="3733200"/>
              <a:ext cx="527760" cy="519840"/>
            </a:xfrm>
            <a:prstGeom prst="straightConnector1">
              <a:avLst/>
            </a:prstGeom>
            <a:noFill/>
            <a:ln cap="flat" cmpd="sng" w="9525">
              <a:solidFill>
                <a:srgbClr val="AFAFB6"/>
              </a:solidFill>
              <a:prstDash val="solid"/>
              <a:round/>
              <a:headEnd len="sm" w="sm" type="none"/>
              <a:tailEnd len="sm" w="sm" type="none"/>
            </a:ln>
          </p:spPr>
        </p:cxnSp>
        <p:sp>
          <p:nvSpPr>
            <p:cNvPr id="591" name="Google Shape;591;p46"/>
            <p:cNvSpPr/>
            <p:nvPr/>
          </p:nvSpPr>
          <p:spPr>
            <a:xfrm flipH="1" rot="5400000">
              <a:off x="8458200" y="356220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grpSp>
        <p:nvGrpSpPr>
          <p:cNvPr id="592" name="Google Shape;592;p46"/>
          <p:cNvGrpSpPr/>
          <p:nvPr/>
        </p:nvGrpSpPr>
        <p:grpSpPr>
          <a:xfrm>
            <a:off x="-1269360" y="746640"/>
            <a:ext cx="3359160" cy="679320"/>
            <a:chOff x="-1269360" y="746640"/>
            <a:chExt cx="3359160" cy="679320"/>
          </a:xfrm>
        </p:grpSpPr>
        <p:cxnSp>
          <p:nvCxnSpPr>
            <p:cNvPr id="593" name="Google Shape;593;p46"/>
            <p:cNvCxnSpPr/>
            <p:nvPr/>
          </p:nvCxnSpPr>
          <p:spPr>
            <a:xfrm flipH="1">
              <a:off x="-1269360" y="746640"/>
              <a:ext cx="2670120" cy="1080"/>
            </a:xfrm>
            <a:prstGeom prst="straightConnector1">
              <a:avLst/>
            </a:prstGeom>
            <a:noFill/>
            <a:ln cap="flat" cmpd="sng" w="9525">
              <a:solidFill>
                <a:srgbClr val="00CADA"/>
              </a:solidFill>
              <a:prstDash val="solid"/>
              <a:round/>
              <a:headEnd len="sm" w="sm" type="none"/>
              <a:tailEnd len="sm" w="sm" type="none"/>
            </a:ln>
          </p:spPr>
        </p:cxnSp>
        <p:cxnSp>
          <p:nvCxnSpPr>
            <p:cNvPr id="594" name="Google Shape;594;p46"/>
            <p:cNvCxnSpPr/>
            <p:nvPr/>
          </p:nvCxnSpPr>
          <p:spPr>
            <a:xfrm>
              <a:off x="1400400" y="746640"/>
              <a:ext cx="520200" cy="528120"/>
            </a:xfrm>
            <a:prstGeom prst="straightConnector1">
              <a:avLst/>
            </a:prstGeom>
            <a:noFill/>
            <a:ln cap="flat" cmpd="sng" w="9525">
              <a:solidFill>
                <a:srgbClr val="00CADA"/>
              </a:solidFill>
              <a:prstDash val="solid"/>
              <a:round/>
              <a:headEnd len="sm" w="sm" type="none"/>
              <a:tailEnd len="sm" w="sm" type="none"/>
            </a:ln>
          </p:spPr>
        </p:cxnSp>
        <p:sp>
          <p:nvSpPr>
            <p:cNvPr id="595" name="Google Shape;595;p46"/>
            <p:cNvSpPr/>
            <p:nvPr/>
          </p:nvSpPr>
          <p:spPr>
            <a:xfrm flipH="1" rot="10800000">
              <a:off x="1897560" y="123552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sp>
        <p:nvSpPr>
          <p:cNvPr id="596" name="Google Shape;596;p46"/>
          <p:cNvSpPr/>
          <p:nvPr/>
        </p:nvSpPr>
        <p:spPr>
          <a:xfrm rot="-5400000">
            <a:off x="5572440" y="-2450160"/>
            <a:ext cx="1970280" cy="6004440"/>
          </a:xfrm>
          <a:custGeom>
            <a:rect b="b" l="l" r="r" t="t"/>
            <a:pathLst>
              <a:path extrusionOk="0" h="191668" w="62917">
                <a:moveTo>
                  <a:pt x="0" y="0"/>
                </a:moveTo>
                <a:lnTo>
                  <a:pt x="0" y="21836"/>
                </a:lnTo>
                <a:lnTo>
                  <a:pt x="38334" y="60169"/>
                </a:lnTo>
                <a:lnTo>
                  <a:pt x="38334" y="81762"/>
                </a:lnTo>
                <a:lnTo>
                  <a:pt x="22442" y="97654"/>
                </a:lnTo>
                <a:lnTo>
                  <a:pt x="22442" y="116457"/>
                </a:lnTo>
                <a:lnTo>
                  <a:pt x="62917" y="139825"/>
                </a:lnTo>
                <a:lnTo>
                  <a:pt x="62917" y="19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u="none" strike="noStrike">
              <a:solidFill>
                <a:srgbClr val="FFFFFF"/>
              </a:solidFill>
              <a:latin typeface="Arial"/>
              <a:ea typeface="Arial"/>
              <a:cs typeface="Arial"/>
              <a:sym typeface="Arial"/>
            </a:endParaRPr>
          </a:p>
        </p:txBody>
      </p:sp>
      <p:grpSp>
        <p:nvGrpSpPr>
          <p:cNvPr id="597" name="Google Shape;597;p46"/>
          <p:cNvGrpSpPr/>
          <p:nvPr/>
        </p:nvGrpSpPr>
        <p:grpSpPr>
          <a:xfrm>
            <a:off x="7222500" y="1261440"/>
            <a:ext cx="1158300" cy="522000"/>
            <a:chOff x="7222500" y="1261440"/>
            <a:chExt cx="1158300" cy="522000"/>
          </a:xfrm>
        </p:grpSpPr>
        <p:sp>
          <p:nvSpPr>
            <p:cNvPr id="598" name="Google Shape;598;p46"/>
            <p:cNvSpPr/>
            <p:nvPr/>
          </p:nvSpPr>
          <p:spPr>
            <a:xfrm rot="-5400000">
              <a:off x="8141400" y="106092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000000"/>
                </a:solidFill>
                <a:latin typeface="Arial"/>
                <a:ea typeface="Arial"/>
                <a:cs typeface="Arial"/>
                <a:sym typeface="Arial"/>
              </a:endParaRPr>
            </a:p>
          </p:txBody>
        </p:sp>
        <p:sp>
          <p:nvSpPr>
            <p:cNvPr id="599" name="Google Shape;599;p46"/>
            <p:cNvSpPr/>
            <p:nvPr/>
          </p:nvSpPr>
          <p:spPr>
            <a:xfrm rot="5400000">
              <a:off x="7438320" y="13201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sp>
          <p:nvSpPr>
            <p:cNvPr id="600" name="Google Shape;600;p46"/>
            <p:cNvSpPr/>
            <p:nvPr/>
          </p:nvSpPr>
          <p:spPr>
            <a:xfrm rot="-5400000">
              <a:off x="7930440" y="133308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spcBef>
                  <a:spcPts val="0"/>
                </a:spcBef>
                <a:spcAft>
                  <a:spcPts val="0"/>
                </a:spcAft>
                <a:buNone/>
              </a:pPr>
              <a:r>
                <a:t/>
              </a:r>
              <a:endParaRPr b="0" sz="1400" u="none" strike="noStrike">
                <a:solidFill>
                  <a:srgbClr val="FFFFFF"/>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47"/>
          <p:cNvSpPr txBox="1"/>
          <p:nvPr>
            <p:ph idx="4294967295" type="title"/>
          </p:nvPr>
        </p:nvSpPr>
        <p:spPr>
          <a:xfrm>
            <a:off x="720000" y="444960"/>
            <a:ext cx="7702800" cy="571800"/>
          </a:xfrm>
          <a:prstGeom prst="rect">
            <a:avLst/>
          </a:prstGeom>
          <a:noFill/>
          <a:ln>
            <a:noFill/>
          </a:ln>
        </p:spPr>
        <p:txBody>
          <a:bodyPr anchorCtr="0" anchor="t" bIns="91425" lIns="91425" spcFirstLastPara="1" rIns="91425" wrap="square" tIns="91425">
            <a:noAutofit/>
          </a:bodyPr>
          <a:lstStyle/>
          <a:p>
            <a:pPr indent="-101600" lvl="1" marL="0" rtl="0" algn="l">
              <a:spcBef>
                <a:spcPts val="990"/>
              </a:spcBef>
              <a:spcAft>
                <a:spcPts val="990"/>
              </a:spcAft>
              <a:buSzPts val="1600"/>
              <a:buFont typeface="Liberation Sans"/>
              <a:buAutoNum type="arabicPeriod"/>
            </a:pPr>
            <a:r>
              <a:rPr lang="en" sz="2600">
                <a:solidFill>
                  <a:schemeClr val="dk1"/>
                </a:solidFill>
                <a:latin typeface="Raleway Black"/>
                <a:ea typeface="Raleway Black"/>
                <a:cs typeface="Raleway Black"/>
                <a:sym typeface="Raleway Black"/>
              </a:rPr>
              <a:t>Processor scheme</a:t>
            </a:r>
            <a:endParaRPr sz="2600">
              <a:solidFill>
                <a:schemeClr val="dk1"/>
              </a:solidFill>
              <a:latin typeface="Raleway Black"/>
              <a:ea typeface="Raleway Black"/>
              <a:cs typeface="Raleway Black"/>
              <a:sym typeface="Raleway Black"/>
            </a:endParaRPr>
          </a:p>
        </p:txBody>
      </p:sp>
      <p:sp>
        <p:nvSpPr>
          <p:cNvPr id="606" name="Google Shape;606;p47"/>
          <p:cNvSpPr txBox="1"/>
          <p:nvPr/>
        </p:nvSpPr>
        <p:spPr>
          <a:xfrm>
            <a:off x="4999150" y="983350"/>
            <a:ext cx="3471600" cy="3843300"/>
          </a:xfrm>
          <a:prstGeom prst="rect">
            <a:avLst/>
          </a:prstGeom>
          <a:noFill/>
          <a:ln>
            <a:noFill/>
          </a:ln>
        </p:spPr>
        <p:txBody>
          <a:bodyPr anchorCtr="0" anchor="ctr"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lang="en" sz="1600">
                <a:solidFill>
                  <a:schemeClr val="dk1"/>
                </a:solidFill>
                <a:latin typeface="Hanken Grotesk"/>
                <a:ea typeface="Hanken Grotesk"/>
                <a:cs typeface="Hanken Grotesk"/>
                <a:sym typeface="Hanken Grotesk"/>
              </a:rPr>
              <a:t>Bot management on a CDM-16 Harvard processor with a precomputed Floyd–Warshell matrix</a:t>
            </a:r>
            <a:endParaRPr sz="1600">
              <a:solidFill>
                <a:schemeClr val="dk1"/>
              </a:solidFill>
              <a:latin typeface="Hanken Grotesk"/>
              <a:ea typeface="Hanken Grotesk"/>
              <a:cs typeface="Hanken Grotesk"/>
              <a:sym typeface="Hanken Grotesk"/>
            </a:endParaRPr>
          </a:p>
          <a:p>
            <a:pPr indent="0" lvl="0" marL="457200" marR="0" rtl="0" algn="l">
              <a:lnSpc>
                <a:spcPct val="100000"/>
              </a:lnSpc>
              <a:spcBef>
                <a:spcPts val="0"/>
              </a:spcBef>
              <a:spcAft>
                <a:spcPts val="0"/>
              </a:spcAft>
              <a:buNone/>
            </a:pPr>
            <a:r>
              <a:t/>
            </a:r>
            <a:endParaRPr sz="1600">
              <a:solidFill>
                <a:schemeClr val="dk1"/>
              </a:solidFill>
              <a:latin typeface="Hanken Grotesk"/>
              <a:ea typeface="Hanken Grotesk"/>
              <a:cs typeface="Hanken Grotesk"/>
              <a:sym typeface="Hanken Grotesk"/>
            </a:endParaRPr>
          </a:p>
          <a:p>
            <a:pPr indent="-216000" lvl="0" marL="216000" marR="0" rtl="0" algn="l">
              <a:lnSpc>
                <a:spcPct val="100000"/>
              </a:lnSpc>
              <a:spcBef>
                <a:spcPts val="0"/>
              </a:spcBef>
              <a:spcAft>
                <a:spcPts val="0"/>
              </a:spcAft>
              <a:buClr>
                <a:srgbClr val="FFFFFF"/>
              </a:buClr>
              <a:buSzPts val="720"/>
              <a:buFont typeface="Noto Sans Symbols"/>
              <a:buChar char="●"/>
            </a:pPr>
            <a:r>
              <a:rPr lang="en" sz="1600">
                <a:solidFill>
                  <a:schemeClr val="dk1"/>
                </a:solidFill>
                <a:latin typeface="Hanken Grotesk"/>
                <a:ea typeface="Hanken Grotesk"/>
                <a:cs typeface="Hanken Grotesk"/>
                <a:sym typeface="Hanken Grotesk"/>
              </a:rPr>
              <a:t>Shoot through prefix sums across rows and columns for instant obstacle check</a:t>
            </a:r>
            <a:endParaRPr sz="1600">
              <a:solidFill>
                <a:schemeClr val="dk1"/>
              </a:solidFill>
              <a:latin typeface="Hanken Grotesk"/>
              <a:ea typeface="Hanken Grotesk"/>
              <a:cs typeface="Hanken Grotesk"/>
              <a:sym typeface="Hanken Grotesk"/>
            </a:endParaRPr>
          </a:p>
          <a:p>
            <a:pPr indent="0" lvl="0" marL="457200" marR="0" rtl="0" algn="l">
              <a:lnSpc>
                <a:spcPct val="100000"/>
              </a:lnSpc>
              <a:spcBef>
                <a:spcPts val="0"/>
              </a:spcBef>
              <a:spcAft>
                <a:spcPts val="0"/>
              </a:spcAft>
              <a:buNone/>
            </a:pPr>
            <a:r>
              <a:t/>
            </a:r>
            <a:endParaRPr sz="1600">
              <a:solidFill>
                <a:schemeClr val="dk1"/>
              </a:solidFill>
              <a:latin typeface="Hanken Grotesk"/>
              <a:ea typeface="Hanken Grotesk"/>
              <a:cs typeface="Hanken Grotesk"/>
              <a:sym typeface="Hanken Grotesk"/>
            </a:endParaRPr>
          </a:p>
          <a:p>
            <a:pPr indent="-216000" lvl="0" marL="216000" marR="0" rtl="0" algn="l">
              <a:lnSpc>
                <a:spcPct val="100000"/>
              </a:lnSpc>
              <a:spcBef>
                <a:spcPts val="0"/>
              </a:spcBef>
              <a:spcAft>
                <a:spcPts val="0"/>
              </a:spcAft>
              <a:buClr>
                <a:srgbClr val="FFFFFF"/>
              </a:buClr>
              <a:buSzPts val="720"/>
              <a:buFont typeface="Noto Sans Symbols"/>
              <a:buChar char="●"/>
            </a:pPr>
            <a:r>
              <a:rPr lang="en" sz="1600">
                <a:solidFill>
                  <a:schemeClr val="dk1"/>
                </a:solidFill>
                <a:latin typeface="Hanken Grotesk"/>
                <a:ea typeface="Hanken Grotesk"/>
                <a:cs typeface="Hanken Grotesk"/>
                <a:sym typeface="Hanken Grotesk"/>
              </a:rPr>
              <a:t>The processor outputs motion, turn, shot, or inactivity codes through the CDM-16 register.</a:t>
            </a:r>
            <a:endParaRPr sz="1600">
              <a:solidFill>
                <a:srgbClr val="FFFFFF"/>
              </a:solidFill>
            </a:endParaRPr>
          </a:p>
        </p:txBody>
      </p:sp>
      <p:pic>
        <p:nvPicPr>
          <p:cNvPr id="607" name="Google Shape;607;p47" title="процессор схема.PNG"/>
          <p:cNvPicPr preferRelativeResize="0"/>
          <p:nvPr/>
        </p:nvPicPr>
        <p:blipFill>
          <a:blip r:embed="rId3">
            <a:alphaModFix/>
          </a:blip>
          <a:stretch>
            <a:fillRect/>
          </a:stretch>
        </p:blipFill>
        <p:spPr>
          <a:xfrm>
            <a:off x="536100" y="1086910"/>
            <a:ext cx="4228757" cy="38219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0"/>
          <p:cNvSpPr txBox="1"/>
          <p:nvPr>
            <p:ph idx="4294967295" type="subTitle"/>
          </p:nvPr>
        </p:nvSpPr>
        <p:spPr>
          <a:xfrm>
            <a:off x="4011120" y="1769040"/>
            <a:ext cx="2716560" cy="489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Raleway Black"/>
                <a:ea typeface="Raleway Black"/>
                <a:cs typeface="Raleway Black"/>
                <a:sym typeface="Raleway Black"/>
              </a:rPr>
              <a:t>ARCHITECTURE OF PROJECT</a:t>
            </a:r>
            <a:endParaRPr b="0" i="0" sz="1600" u="none" cap="none" strike="noStrike">
              <a:solidFill>
                <a:srgbClr val="FFFFFF"/>
              </a:solidFill>
              <a:latin typeface="Arial"/>
              <a:ea typeface="Arial"/>
              <a:cs typeface="Arial"/>
              <a:sym typeface="Arial"/>
            </a:endParaRPr>
          </a:p>
        </p:txBody>
      </p:sp>
      <p:sp>
        <p:nvSpPr>
          <p:cNvPr id="426" name="Google Shape;426;p30"/>
          <p:cNvSpPr txBox="1"/>
          <p:nvPr>
            <p:ph idx="4294967295" type="title"/>
          </p:nvPr>
        </p:nvSpPr>
        <p:spPr>
          <a:xfrm>
            <a:off x="72000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600"/>
              <a:buFont typeface="Raleway Black"/>
              <a:buNone/>
            </a:pPr>
            <a:r>
              <a:rPr b="0" i="0" lang="en" sz="2600" u="none" cap="none" strike="noStrike">
                <a:solidFill>
                  <a:schemeClr val="dk1"/>
                </a:solidFill>
                <a:latin typeface="Raleway Black"/>
                <a:ea typeface="Raleway Black"/>
                <a:cs typeface="Raleway Black"/>
                <a:sym typeface="Raleway Black"/>
              </a:rPr>
              <a:t>TABLE OF CONTENTS</a:t>
            </a:r>
            <a:endParaRPr b="0" i="0" sz="2600" u="none" cap="none" strike="noStrike">
              <a:solidFill>
                <a:srgbClr val="FFFFFF"/>
              </a:solidFill>
              <a:latin typeface="Arial"/>
              <a:ea typeface="Arial"/>
              <a:cs typeface="Arial"/>
              <a:sym typeface="Arial"/>
            </a:endParaRPr>
          </a:p>
        </p:txBody>
      </p:sp>
      <p:sp>
        <p:nvSpPr>
          <p:cNvPr id="427" name="Google Shape;427;p30"/>
          <p:cNvSpPr txBox="1"/>
          <p:nvPr>
            <p:ph idx="4294967295" type="title"/>
          </p:nvPr>
        </p:nvSpPr>
        <p:spPr>
          <a:xfrm>
            <a:off x="3177360" y="1199520"/>
            <a:ext cx="733680" cy="492840"/>
          </a:xfrm>
          <a:prstGeom prst="rect">
            <a:avLst/>
          </a:prstGeom>
          <a:solidFill>
            <a:srgbClr val="FFFFFF">
              <a:alpha val="6666"/>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Raleway ExtraBold"/>
              <a:buNone/>
            </a:pPr>
            <a:r>
              <a:rPr b="0" i="0" lang="en" sz="2000" u="none" cap="none" strike="noStrike">
                <a:solidFill>
                  <a:schemeClr val="lt1"/>
                </a:solidFill>
                <a:latin typeface="Raleway ExtraBold"/>
                <a:ea typeface="Raleway ExtraBold"/>
                <a:cs typeface="Raleway ExtraBold"/>
                <a:sym typeface="Raleway ExtraBold"/>
              </a:rPr>
              <a:t>1</a:t>
            </a:r>
            <a:endParaRPr b="0" i="0" sz="2000" u="none" cap="none" strike="noStrike">
              <a:solidFill>
                <a:srgbClr val="000000"/>
              </a:solidFill>
              <a:latin typeface="Arial"/>
              <a:ea typeface="Arial"/>
              <a:cs typeface="Arial"/>
              <a:sym typeface="Arial"/>
            </a:endParaRPr>
          </a:p>
        </p:txBody>
      </p:sp>
      <p:sp>
        <p:nvSpPr>
          <p:cNvPr id="428" name="Google Shape;428;p30"/>
          <p:cNvSpPr txBox="1"/>
          <p:nvPr>
            <p:ph idx="4294967295" type="title"/>
          </p:nvPr>
        </p:nvSpPr>
        <p:spPr>
          <a:xfrm>
            <a:off x="3177360" y="2902680"/>
            <a:ext cx="733680" cy="492840"/>
          </a:xfrm>
          <a:prstGeom prst="rect">
            <a:avLst/>
          </a:prstGeom>
          <a:solidFill>
            <a:srgbClr val="FFFFFF">
              <a:alpha val="6666"/>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Raleway ExtraBold"/>
              <a:buNone/>
            </a:pPr>
            <a:r>
              <a:rPr b="0" i="0" lang="en" sz="2000" u="none" cap="none" strike="noStrike">
                <a:solidFill>
                  <a:schemeClr val="lt1"/>
                </a:solidFill>
                <a:latin typeface="Raleway ExtraBold"/>
                <a:ea typeface="Raleway ExtraBold"/>
                <a:cs typeface="Raleway ExtraBold"/>
                <a:sym typeface="Raleway ExtraBold"/>
              </a:rPr>
              <a:t>4</a:t>
            </a:r>
            <a:endParaRPr b="0" i="0" sz="2000" u="none" cap="none" strike="noStrike">
              <a:solidFill>
                <a:srgbClr val="000000"/>
              </a:solidFill>
              <a:latin typeface="Arial"/>
              <a:ea typeface="Arial"/>
              <a:cs typeface="Arial"/>
              <a:sym typeface="Arial"/>
            </a:endParaRPr>
          </a:p>
        </p:txBody>
      </p:sp>
      <p:sp>
        <p:nvSpPr>
          <p:cNvPr id="429" name="Google Shape;429;p30"/>
          <p:cNvSpPr txBox="1"/>
          <p:nvPr>
            <p:ph idx="4294967295" type="title"/>
          </p:nvPr>
        </p:nvSpPr>
        <p:spPr>
          <a:xfrm>
            <a:off x="3177360" y="1767240"/>
            <a:ext cx="733680" cy="492840"/>
          </a:xfrm>
          <a:prstGeom prst="rect">
            <a:avLst/>
          </a:prstGeom>
          <a:solidFill>
            <a:srgbClr val="FFFFFF">
              <a:alpha val="6666"/>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Raleway ExtraBold"/>
              <a:buNone/>
            </a:pPr>
            <a:r>
              <a:rPr b="0" i="0" lang="en" sz="2000" u="none" cap="none" strike="noStrike">
                <a:solidFill>
                  <a:schemeClr val="lt1"/>
                </a:solidFill>
                <a:latin typeface="Raleway ExtraBold"/>
                <a:ea typeface="Raleway ExtraBold"/>
                <a:cs typeface="Raleway ExtraBold"/>
                <a:sym typeface="Raleway ExtraBold"/>
              </a:rPr>
              <a:t>2</a:t>
            </a:r>
            <a:endParaRPr b="0" i="0" sz="2000" u="none" cap="none" strike="noStrike">
              <a:solidFill>
                <a:srgbClr val="000000"/>
              </a:solidFill>
              <a:latin typeface="Arial"/>
              <a:ea typeface="Arial"/>
              <a:cs typeface="Arial"/>
              <a:sym typeface="Arial"/>
            </a:endParaRPr>
          </a:p>
        </p:txBody>
      </p:sp>
      <p:sp>
        <p:nvSpPr>
          <p:cNvPr id="430" name="Google Shape;430;p30"/>
          <p:cNvSpPr txBox="1"/>
          <p:nvPr>
            <p:ph idx="4294967295" type="title"/>
          </p:nvPr>
        </p:nvSpPr>
        <p:spPr>
          <a:xfrm>
            <a:off x="3177360" y="2334960"/>
            <a:ext cx="733680" cy="492840"/>
          </a:xfrm>
          <a:prstGeom prst="rect">
            <a:avLst/>
          </a:prstGeom>
          <a:solidFill>
            <a:srgbClr val="FFFFFF">
              <a:alpha val="6666"/>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2000"/>
              <a:buFont typeface="Raleway ExtraBold"/>
              <a:buNone/>
            </a:pPr>
            <a:r>
              <a:rPr b="0" i="0" lang="en" sz="2000" u="none" cap="none" strike="noStrike">
                <a:solidFill>
                  <a:schemeClr val="lt1"/>
                </a:solidFill>
                <a:latin typeface="Raleway ExtraBold"/>
                <a:ea typeface="Raleway ExtraBold"/>
                <a:cs typeface="Raleway ExtraBold"/>
                <a:sym typeface="Raleway ExtraBold"/>
              </a:rPr>
              <a:t>3</a:t>
            </a:r>
            <a:endParaRPr b="0" i="0" sz="2000" u="none" cap="none" strike="noStrike">
              <a:solidFill>
                <a:srgbClr val="000000"/>
              </a:solidFill>
              <a:latin typeface="Arial"/>
              <a:ea typeface="Arial"/>
              <a:cs typeface="Arial"/>
              <a:sym typeface="Arial"/>
            </a:endParaRPr>
          </a:p>
        </p:txBody>
      </p:sp>
      <p:sp>
        <p:nvSpPr>
          <p:cNvPr id="431" name="Google Shape;431;p30"/>
          <p:cNvSpPr txBox="1"/>
          <p:nvPr>
            <p:ph idx="4294967295" type="subTitle"/>
          </p:nvPr>
        </p:nvSpPr>
        <p:spPr>
          <a:xfrm>
            <a:off x="4011120" y="1201320"/>
            <a:ext cx="2716560" cy="489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Raleway Black"/>
              <a:buNone/>
            </a:pPr>
            <a:r>
              <a:rPr b="0" i="0" lang="en" sz="1600" u="none" cap="none" strike="noStrike">
                <a:solidFill>
                  <a:schemeClr val="dk1"/>
                </a:solidFill>
                <a:latin typeface="Raleway Black"/>
                <a:ea typeface="Raleway Black"/>
                <a:cs typeface="Raleway Black"/>
                <a:sym typeface="Raleway Black"/>
              </a:rPr>
              <a:t>INTRODUCTION</a:t>
            </a:r>
            <a:endParaRPr b="0" i="0" sz="1600" u="none" cap="none" strike="noStrike">
              <a:solidFill>
                <a:srgbClr val="FFFFFF"/>
              </a:solidFill>
              <a:latin typeface="Arial"/>
              <a:ea typeface="Arial"/>
              <a:cs typeface="Arial"/>
              <a:sym typeface="Arial"/>
            </a:endParaRPr>
          </a:p>
        </p:txBody>
      </p:sp>
      <p:sp>
        <p:nvSpPr>
          <p:cNvPr id="432" name="Google Shape;432;p30"/>
          <p:cNvSpPr txBox="1"/>
          <p:nvPr>
            <p:ph idx="4294967295" type="subTitle"/>
          </p:nvPr>
        </p:nvSpPr>
        <p:spPr>
          <a:xfrm>
            <a:off x="4011120" y="2336760"/>
            <a:ext cx="2716560" cy="489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Raleway Black"/>
              <a:buNone/>
            </a:pPr>
            <a:r>
              <a:rPr b="0" i="0" lang="en" sz="1600" u="none" cap="none" strike="noStrike">
                <a:solidFill>
                  <a:schemeClr val="dk1"/>
                </a:solidFill>
                <a:latin typeface="Raleway Black"/>
                <a:ea typeface="Raleway Black"/>
                <a:cs typeface="Raleway Black"/>
                <a:sym typeface="Raleway Black"/>
              </a:rPr>
              <a:t>WORKING WITH PROCESSOR</a:t>
            </a:r>
            <a:endParaRPr b="0" i="0" sz="1600" u="none" cap="none" strike="noStrike">
              <a:solidFill>
                <a:srgbClr val="FFFFFF"/>
              </a:solidFill>
              <a:latin typeface="Arial"/>
              <a:ea typeface="Arial"/>
              <a:cs typeface="Arial"/>
              <a:sym typeface="Arial"/>
            </a:endParaRPr>
          </a:p>
        </p:txBody>
      </p:sp>
      <p:sp>
        <p:nvSpPr>
          <p:cNvPr id="433" name="Google Shape;433;p30"/>
          <p:cNvSpPr txBox="1"/>
          <p:nvPr>
            <p:ph idx="4294967295" type="subTitle"/>
          </p:nvPr>
        </p:nvSpPr>
        <p:spPr>
          <a:xfrm>
            <a:off x="4011120" y="2904480"/>
            <a:ext cx="2716560" cy="48924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Raleway Black"/>
              <a:buNone/>
            </a:pPr>
            <a:r>
              <a:rPr b="0" i="0" lang="en" sz="1600" u="none" cap="none" strike="noStrike">
                <a:solidFill>
                  <a:schemeClr val="dk1"/>
                </a:solidFill>
                <a:latin typeface="Raleway Black"/>
                <a:ea typeface="Raleway Black"/>
                <a:cs typeface="Raleway Black"/>
                <a:sym typeface="Raleway Black"/>
              </a:rPr>
              <a:t>CONCLUSION</a:t>
            </a:r>
            <a:endParaRPr b="0" i="0" sz="1600" u="none" cap="none" strike="noStrike">
              <a:solidFill>
                <a:srgbClr val="FFFFFF"/>
              </a:solidFill>
              <a:latin typeface="Arial"/>
              <a:ea typeface="Arial"/>
              <a:cs typeface="Arial"/>
              <a:sym typeface="Arial"/>
            </a:endParaRPr>
          </a:p>
        </p:txBody>
      </p:sp>
      <p:grpSp>
        <p:nvGrpSpPr>
          <p:cNvPr id="434" name="Google Shape;434;p30"/>
          <p:cNvGrpSpPr/>
          <p:nvPr/>
        </p:nvGrpSpPr>
        <p:grpSpPr>
          <a:xfrm>
            <a:off x="1339200" y="1761840"/>
            <a:ext cx="1192680" cy="3462120"/>
            <a:chOff x="1339200" y="1761840"/>
            <a:chExt cx="1192680" cy="3462120"/>
          </a:xfrm>
        </p:grpSpPr>
        <p:grpSp>
          <p:nvGrpSpPr>
            <p:cNvPr id="435" name="Google Shape;435;p30"/>
            <p:cNvGrpSpPr/>
            <p:nvPr/>
          </p:nvGrpSpPr>
          <p:grpSpPr>
            <a:xfrm>
              <a:off x="2039400" y="4265640"/>
              <a:ext cx="492480" cy="356040"/>
              <a:chOff x="2039400" y="4265640"/>
              <a:chExt cx="492480" cy="356040"/>
            </a:xfrm>
          </p:grpSpPr>
          <p:sp>
            <p:nvSpPr>
              <p:cNvPr id="436" name="Google Shape;436;p30"/>
              <p:cNvSpPr/>
              <p:nvPr/>
            </p:nvSpPr>
            <p:spPr>
              <a:xfrm>
                <a:off x="2039400" y="4265640"/>
                <a:ext cx="346320" cy="197280"/>
              </a:xfrm>
              <a:custGeom>
                <a:rect b="b" l="l" r="r" t="t"/>
                <a:pathLst>
                  <a:path extrusionOk="0" fill="none" h="2777" w="4864">
                    <a:moveTo>
                      <a:pt x="4863" y="2776"/>
                    </a:moveTo>
                    <a:lnTo>
                      <a:pt x="2051" y="0"/>
                    </a:lnTo>
                    <a:lnTo>
                      <a:pt x="0" y="0"/>
                    </a:lnTo>
                  </a:path>
                </a:pathLst>
              </a:custGeom>
              <a:solidFill>
                <a:schemeClr val="lt2"/>
              </a:solidFill>
              <a:ln cap="rnd" cmpd="sng" w="9525">
                <a:solidFill>
                  <a:srgbClr val="69639C"/>
                </a:solidFill>
                <a:prstDash val="solid"/>
                <a:round/>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37" name="Google Shape;437;p30"/>
              <p:cNvSpPr/>
              <p:nvPr/>
            </p:nvSpPr>
            <p:spPr>
              <a:xfrm>
                <a:off x="2355840" y="4447800"/>
                <a:ext cx="176040" cy="17388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69639C"/>
                </a:solidFill>
                <a:prstDash val="solid"/>
                <a:miter lim="8000"/>
                <a:headEnd len="sm" w="sm" type="none"/>
                <a:tailEnd len="sm" w="sm" type="none"/>
              </a:ln>
            </p:spPr>
            <p:txBody>
              <a:bodyPr anchorCtr="0" anchor="ctr" bIns="87475" lIns="90000" spcFirstLastPara="1" rIns="90000" wrap="square" tIns="8747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438" name="Google Shape;438;p30"/>
            <p:cNvSpPr/>
            <p:nvPr/>
          </p:nvSpPr>
          <p:spPr>
            <a:xfrm>
              <a:off x="1339200" y="1761840"/>
              <a:ext cx="698760" cy="3462120"/>
            </a:xfrm>
            <a:custGeom>
              <a:rect b="b" l="l" r="r" t="t"/>
              <a:pathLst>
                <a:path extrusionOk="0" h="138534" w="28000">
                  <a:moveTo>
                    <a:pt x="0" y="0"/>
                  </a:moveTo>
                  <a:lnTo>
                    <a:pt x="0" y="65749"/>
                  </a:lnTo>
                  <a:lnTo>
                    <a:pt x="28000" y="81915"/>
                  </a:lnTo>
                  <a:lnTo>
                    <a:pt x="28000" y="109663"/>
                  </a:lnTo>
                  <a:lnTo>
                    <a:pt x="17964" y="115457"/>
                  </a:lnTo>
                  <a:lnTo>
                    <a:pt x="17964" y="138534"/>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48"/>
          <p:cNvSpPr txBox="1"/>
          <p:nvPr>
            <p:ph idx="4294967295" type="title"/>
          </p:nvPr>
        </p:nvSpPr>
        <p:spPr>
          <a:xfrm>
            <a:off x="1136880" y="2325600"/>
            <a:ext cx="3652200" cy="98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400"/>
              <a:buFont typeface="Raleway Black"/>
              <a:buNone/>
            </a:pPr>
            <a:r>
              <a:rPr lang="en" sz="3400">
                <a:solidFill>
                  <a:schemeClr val="dk1"/>
                </a:solidFill>
                <a:latin typeface="Raleway Black"/>
                <a:ea typeface="Raleway Black"/>
                <a:cs typeface="Raleway Black"/>
                <a:sym typeface="Raleway Black"/>
              </a:rPr>
              <a:t>CONCLUSION</a:t>
            </a:r>
            <a:endParaRPr b="0" i="0" sz="3400" u="none" cap="none" strike="noStrike">
              <a:solidFill>
                <a:srgbClr val="FFFFFF"/>
              </a:solidFill>
              <a:latin typeface="Arial"/>
              <a:ea typeface="Arial"/>
              <a:cs typeface="Arial"/>
              <a:sym typeface="Arial"/>
            </a:endParaRPr>
          </a:p>
        </p:txBody>
      </p:sp>
      <p:sp>
        <p:nvSpPr>
          <p:cNvPr id="613" name="Google Shape;613;p48"/>
          <p:cNvSpPr txBox="1"/>
          <p:nvPr>
            <p:ph idx="4294967295" type="title"/>
          </p:nvPr>
        </p:nvSpPr>
        <p:spPr>
          <a:xfrm>
            <a:off x="4790520" y="2279880"/>
            <a:ext cx="1342200" cy="988200"/>
          </a:xfrm>
          <a:prstGeom prst="rect">
            <a:avLst/>
          </a:prstGeom>
          <a:solidFill>
            <a:srgbClr val="FFFFFF">
              <a:alpha val="6669"/>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900"/>
              <a:buFont typeface="Raleway ExtraBold"/>
              <a:buNone/>
            </a:pPr>
            <a:r>
              <a:rPr lang="en" sz="4900">
                <a:solidFill>
                  <a:schemeClr val="lt1"/>
                </a:solidFill>
                <a:latin typeface="Raleway ExtraBold"/>
                <a:ea typeface="Raleway ExtraBold"/>
                <a:cs typeface="Raleway ExtraBold"/>
                <a:sym typeface="Raleway ExtraBold"/>
              </a:rPr>
              <a:t>3</a:t>
            </a:r>
            <a:endParaRPr b="0" i="0" sz="4900" u="none" cap="none" strike="noStrike">
              <a:solidFill>
                <a:srgbClr val="000000"/>
              </a:solidFill>
              <a:latin typeface="Arial"/>
              <a:ea typeface="Arial"/>
              <a:cs typeface="Arial"/>
              <a:sym typeface="Arial"/>
            </a:endParaRPr>
          </a:p>
        </p:txBody>
      </p:sp>
      <p:sp>
        <p:nvSpPr>
          <p:cNvPr id="614" name="Google Shape;614;p48"/>
          <p:cNvSpPr/>
          <p:nvPr/>
        </p:nvSpPr>
        <p:spPr>
          <a:xfrm rot="-5400000">
            <a:off x="688680" y="2684880"/>
            <a:ext cx="356400" cy="307800"/>
          </a:xfrm>
          <a:prstGeom prst="flowChartMerge">
            <a:avLst/>
          </a:prstGeom>
          <a:solidFill>
            <a:schemeClr val="lt1"/>
          </a:solidFill>
          <a:ln>
            <a:noFill/>
          </a:ln>
        </p:spPr>
        <p:txBody>
          <a:bodyPr anchorCtr="0" anchor="ctr" bIns="77025" lIns="90000" spcFirstLastPara="1" rIns="90000" wrap="square" tIns="770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15" name="Google Shape;615;p48"/>
          <p:cNvSpPr/>
          <p:nvPr/>
        </p:nvSpPr>
        <p:spPr>
          <a:xfrm>
            <a:off x="7016400" y="-1615320"/>
            <a:ext cx="1632218" cy="5919049"/>
          </a:xfrm>
          <a:custGeom>
            <a:rect b="b" l="l" r="r" t="t"/>
            <a:pathLst>
              <a:path extrusionOk="0" h="65507" w="18075">
                <a:moveTo>
                  <a:pt x="0" y="65507"/>
                </a:moveTo>
                <a:lnTo>
                  <a:pt x="18075" y="47432"/>
                </a:lnTo>
                <a:lnTo>
                  <a:pt x="18075" y="0"/>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616" name="Google Shape;616;p48"/>
          <p:cNvGrpSpPr/>
          <p:nvPr/>
        </p:nvGrpSpPr>
        <p:grpSpPr>
          <a:xfrm>
            <a:off x="7968600" y="3561297"/>
            <a:ext cx="680940" cy="3362343"/>
            <a:chOff x="7968600" y="3561297"/>
            <a:chExt cx="680940" cy="3362343"/>
          </a:xfrm>
        </p:grpSpPr>
        <p:cxnSp>
          <p:nvCxnSpPr>
            <p:cNvPr id="617" name="Google Shape;617;p48"/>
            <p:cNvCxnSpPr/>
            <p:nvPr/>
          </p:nvCxnSpPr>
          <p:spPr>
            <a:xfrm>
              <a:off x="7968600" y="4253040"/>
              <a:ext cx="1200" cy="2670600"/>
            </a:xfrm>
            <a:prstGeom prst="straightConnector1">
              <a:avLst/>
            </a:prstGeom>
            <a:noFill/>
            <a:ln cap="flat" cmpd="sng" w="9525">
              <a:solidFill>
                <a:srgbClr val="AFAFB6"/>
              </a:solidFill>
              <a:prstDash val="solid"/>
              <a:round/>
              <a:headEnd len="sm" w="sm" type="none"/>
              <a:tailEnd len="sm" w="sm" type="none"/>
            </a:ln>
          </p:spPr>
        </p:cxnSp>
        <p:cxnSp>
          <p:nvCxnSpPr>
            <p:cNvPr id="618" name="Google Shape;618;p48"/>
            <p:cNvCxnSpPr/>
            <p:nvPr/>
          </p:nvCxnSpPr>
          <p:spPr>
            <a:xfrm flipH="1" rot="10800000">
              <a:off x="7968600" y="3733140"/>
              <a:ext cx="527700" cy="519900"/>
            </a:xfrm>
            <a:prstGeom prst="straightConnector1">
              <a:avLst/>
            </a:prstGeom>
            <a:noFill/>
            <a:ln cap="flat" cmpd="sng" w="9525">
              <a:solidFill>
                <a:srgbClr val="AFAFB6"/>
              </a:solidFill>
              <a:prstDash val="solid"/>
              <a:round/>
              <a:headEnd len="sm" w="sm" type="none"/>
              <a:tailEnd len="sm" w="sm" type="none"/>
            </a:ln>
          </p:spPr>
        </p:cxnSp>
        <p:sp>
          <p:nvSpPr>
            <p:cNvPr id="619" name="Google Shape;619;p48"/>
            <p:cNvSpPr/>
            <p:nvPr/>
          </p:nvSpPr>
          <p:spPr>
            <a:xfrm flipH="1" rot="5400000">
              <a:off x="8458199" y="3562199"/>
              <a:ext cx="192243" cy="190439"/>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620" name="Google Shape;620;p48"/>
          <p:cNvGrpSpPr/>
          <p:nvPr/>
        </p:nvGrpSpPr>
        <p:grpSpPr>
          <a:xfrm>
            <a:off x="-1269240" y="746640"/>
            <a:ext cx="3359043" cy="679320"/>
            <a:chOff x="-1269240" y="746640"/>
            <a:chExt cx="3359043" cy="679320"/>
          </a:xfrm>
        </p:grpSpPr>
        <p:cxnSp>
          <p:nvCxnSpPr>
            <p:cNvPr id="621" name="Google Shape;621;p48"/>
            <p:cNvCxnSpPr/>
            <p:nvPr/>
          </p:nvCxnSpPr>
          <p:spPr>
            <a:xfrm flipH="1">
              <a:off x="-1269240" y="746640"/>
              <a:ext cx="2670000" cy="1200"/>
            </a:xfrm>
            <a:prstGeom prst="straightConnector1">
              <a:avLst/>
            </a:prstGeom>
            <a:noFill/>
            <a:ln cap="flat" cmpd="sng" w="9525">
              <a:solidFill>
                <a:srgbClr val="00CADA"/>
              </a:solidFill>
              <a:prstDash val="solid"/>
              <a:round/>
              <a:headEnd len="sm" w="sm" type="none"/>
              <a:tailEnd len="sm" w="sm" type="none"/>
            </a:ln>
          </p:spPr>
        </p:cxnSp>
        <p:cxnSp>
          <p:nvCxnSpPr>
            <p:cNvPr id="622" name="Google Shape;622;p48"/>
            <p:cNvCxnSpPr/>
            <p:nvPr/>
          </p:nvCxnSpPr>
          <p:spPr>
            <a:xfrm>
              <a:off x="1400400" y="746640"/>
              <a:ext cx="520200" cy="528000"/>
            </a:xfrm>
            <a:prstGeom prst="straightConnector1">
              <a:avLst/>
            </a:prstGeom>
            <a:noFill/>
            <a:ln cap="flat" cmpd="sng" w="9525">
              <a:solidFill>
                <a:srgbClr val="00CADA"/>
              </a:solidFill>
              <a:prstDash val="solid"/>
              <a:round/>
              <a:headEnd len="sm" w="sm" type="none"/>
              <a:tailEnd len="sm" w="sm" type="none"/>
            </a:ln>
          </p:spPr>
        </p:cxnSp>
        <p:sp>
          <p:nvSpPr>
            <p:cNvPr id="623" name="Google Shape;623;p48"/>
            <p:cNvSpPr/>
            <p:nvPr/>
          </p:nvSpPr>
          <p:spPr>
            <a:xfrm flipH="1" rot="10800000">
              <a:off x="1897560" y="1235521"/>
              <a:ext cx="192243" cy="190439"/>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624" name="Google Shape;624;p48"/>
          <p:cNvSpPr/>
          <p:nvPr/>
        </p:nvSpPr>
        <p:spPr>
          <a:xfrm rot="-5400000">
            <a:off x="5572477" y="-2450163"/>
            <a:ext cx="1970246" cy="6004479"/>
          </a:xfrm>
          <a:custGeom>
            <a:rect b="b" l="l" r="r" t="t"/>
            <a:pathLst>
              <a:path extrusionOk="0" h="191668" w="62917">
                <a:moveTo>
                  <a:pt x="0" y="0"/>
                </a:moveTo>
                <a:lnTo>
                  <a:pt x="0" y="21836"/>
                </a:lnTo>
                <a:lnTo>
                  <a:pt x="38334" y="60169"/>
                </a:lnTo>
                <a:lnTo>
                  <a:pt x="38334" y="81762"/>
                </a:lnTo>
                <a:lnTo>
                  <a:pt x="22442" y="97654"/>
                </a:lnTo>
                <a:lnTo>
                  <a:pt x="22442" y="116457"/>
                </a:lnTo>
                <a:lnTo>
                  <a:pt x="62917" y="139825"/>
                </a:lnTo>
                <a:lnTo>
                  <a:pt x="62917" y="19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625" name="Google Shape;625;p48"/>
          <p:cNvGrpSpPr/>
          <p:nvPr/>
        </p:nvGrpSpPr>
        <p:grpSpPr>
          <a:xfrm>
            <a:off x="7222491" y="1261439"/>
            <a:ext cx="1158322" cy="522001"/>
            <a:chOff x="7222491" y="1261439"/>
            <a:chExt cx="1158322" cy="522001"/>
          </a:xfrm>
        </p:grpSpPr>
        <p:sp>
          <p:nvSpPr>
            <p:cNvPr id="626" name="Google Shape;626;p48"/>
            <p:cNvSpPr/>
            <p:nvPr/>
          </p:nvSpPr>
          <p:spPr>
            <a:xfrm rot="-5400000">
              <a:off x="8141406" y="1060913"/>
              <a:ext cx="38881" cy="439933"/>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7" name="Google Shape;627;p48"/>
            <p:cNvSpPr/>
            <p:nvPr/>
          </p:nvSpPr>
          <p:spPr>
            <a:xfrm rot="5400000">
              <a:off x="7438315" y="1320116"/>
              <a:ext cx="42120" cy="473769"/>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28" name="Google Shape;628;p48"/>
            <p:cNvSpPr/>
            <p:nvPr/>
          </p:nvSpPr>
          <p:spPr>
            <a:xfrm rot="-5400000">
              <a:off x="7930444" y="1333077"/>
              <a:ext cx="74160" cy="826567"/>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9"/>
          <p:cNvSpPr txBox="1"/>
          <p:nvPr>
            <p:ph idx="4294967295" type="title"/>
          </p:nvPr>
        </p:nvSpPr>
        <p:spPr>
          <a:xfrm>
            <a:off x="720000" y="444960"/>
            <a:ext cx="7702800" cy="571800"/>
          </a:xfrm>
          <a:prstGeom prst="rect">
            <a:avLst/>
          </a:prstGeom>
          <a:noFill/>
          <a:ln>
            <a:noFill/>
          </a:ln>
        </p:spPr>
        <p:txBody>
          <a:bodyPr anchorCtr="0" anchor="t" bIns="91425" lIns="91425" spcFirstLastPara="1" rIns="91425" wrap="square" tIns="91425">
            <a:noAutofit/>
          </a:bodyPr>
          <a:lstStyle/>
          <a:p>
            <a:pPr indent="-101600" lvl="1" marL="0" rtl="0" algn="l">
              <a:spcBef>
                <a:spcPts val="990"/>
              </a:spcBef>
              <a:spcAft>
                <a:spcPts val="990"/>
              </a:spcAft>
              <a:buSzPts val="1600"/>
              <a:buFont typeface="Liberation Sans"/>
              <a:buAutoNum type="arabicPeriod"/>
            </a:pPr>
            <a:r>
              <a:rPr lang="en" sz="2600">
                <a:solidFill>
                  <a:schemeClr val="dk1"/>
                </a:solidFill>
                <a:latin typeface="Raleway Black"/>
                <a:ea typeface="Raleway Black"/>
                <a:cs typeface="Raleway Black"/>
                <a:sym typeface="Raleway Black"/>
              </a:rPr>
              <a:t>Conclusion</a:t>
            </a:r>
            <a:endParaRPr sz="2600">
              <a:solidFill>
                <a:schemeClr val="dk1"/>
              </a:solidFill>
              <a:latin typeface="Raleway Black"/>
              <a:ea typeface="Raleway Black"/>
              <a:cs typeface="Raleway Black"/>
              <a:sym typeface="Raleway Black"/>
            </a:endParaRPr>
          </a:p>
        </p:txBody>
      </p:sp>
      <p:sp>
        <p:nvSpPr>
          <p:cNvPr id="634" name="Google Shape;634;p49"/>
          <p:cNvSpPr txBox="1"/>
          <p:nvPr/>
        </p:nvSpPr>
        <p:spPr>
          <a:xfrm>
            <a:off x="4076425" y="917225"/>
            <a:ext cx="4239000" cy="3639600"/>
          </a:xfrm>
          <a:prstGeom prst="rect">
            <a:avLst/>
          </a:prstGeom>
          <a:noFill/>
          <a:ln>
            <a:noFill/>
          </a:ln>
        </p:spPr>
        <p:txBody>
          <a:bodyPr anchorCtr="0" anchor="ctr" bIns="91425" lIns="91425" spcFirstLastPara="1" rIns="91425" wrap="square" tIns="91425">
            <a:noAutofit/>
          </a:bodyPr>
          <a:lstStyle/>
          <a:p>
            <a:pPr indent="0" lvl="0" marL="0" rtl="0" algn="l">
              <a:spcBef>
                <a:spcPts val="850"/>
              </a:spcBef>
              <a:spcAft>
                <a:spcPts val="0"/>
              </a:spcAft>
              <a:buNone/>
            </a:pPr>
            <a:r>
              <a:rPr lang="en" sz="1600">
                <a:solidFill>
                  <a:schemeClr val="dk1"/>
                </a:solidFill>
                <a:latin typeface="Hanken Grotesk"/>
                <a:ea typeface="Hanken Grotesk"/>
                <a:cs typeface="Hanken Grotesk"/>
                <a:sym typeface="Hanken Grotesk"/>
              </a:rPr>
              <a:t>In the course of work on the project, a hardware model of a simplified version of the Battle City game was created on the basis of the CDM-16 processor and Logisim. The following has been implemented: rendering of the playing field taking into account frame synchronisation, control of the player's tanks and artificial intelligence, firing mechanics and collision handling. Despite the limited resources, the system demonstrates stable operation of all game mechanics without screen flickering and significant delays</a:t>
            </a:r>
            <a:r>
              <a:rPr lang="en" sz="1600">
                <a:solidFill>
                  <a:schemeClr val="dk1"/>
                </a:solidFill>
                <a:latin typeface="Hanken Grotesk"/>
                <a:ea typeface="Hanken Grotesk"/>
                <a:cs typeface="Hanken Grotesk"/>
                <a:sym typeface="Hanken Grotesk"/>
              </a:rPr>
              <a:t>.</a:t>
            </a:r>
            <a:endParaRPr sz="1600">
              <a:solidFill>
                <a:schemeClr val="dk1"/>
              </a:solidFill>
              <a:latin typeface="Hanken Grotesk"/>
              <a:ea typeface="Hanken Grotesk"/>
              <a:cs typeface="Hanken Grotesk"/>
              <a:sym typeface="Hanken Grotesk"/>
            </a:endParaRPr>
          </a:p>
        </p:txBody>
      </p:sp>
      <p:pic>
        <p:nvPicPr>
          <p:cNvPr id="635" name="Google Shape;635;p49"/>
          <p:cNvPicPr preferRelativeResize="0"/>
          <p:nvPr/>
        </p:nvPicPr>
        <p:blipFill rotWithShape="1">
          <a:blip r:embed="rId3">
            <a:alphaModFix/>
          </a:blip>
          <a:srcRect b="0" l="0" r="0" t="1931"/>
          <a:stretch/>
        </p:blipFill>
        <p:spPr>
          <a:xfrm>
            <a:off x="554375" y="1016750"/>
            <a:ext cx="3043400" cy="37113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0"/>
          <p:cNvSpPr txBox="1"/>
          <p:nvPr>
            <p:ph idx="4294967295" type="title"/>
          </p:nvPr>
        </p:nvSpPr>
        <p:spPr>
          <a:xfrm>
            <a:off x="1136871" y="2325600"/>
            <a:ext cx="6427500" cy="98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400"/>
              <a:buFont typeface="Raleway Black"/>
              <a:buNone/>
            </a:pPr>
            <a:r>
              <a:rPr lang="en" sz="3900">
                <a:solidFill>
                  <a:schemeClr val="dk1"/>
                </a:solidFill>
                <a:latin typeface="Raleway Black"/>
                <a:ea typeface="Raleway Black"/>
                <a:cs typeface="Raleway Black"/>
                <a:sym typeface="Raleway Black"/>
              </a:rPr>
              <a:t>Thanks for your attention</a:t>
            </a:r>
            <a:endParaRPr b="0" i="0" sz="3900" u="none" cap="none" strike="noStrike">
              <a:solidFill>
                <a:srgbClr val="FFFFFF"/>
              </a:solidFill>
              <a:latin typeface="Arial"/>
              <a:ea typeface="Arial"/>
              <a:cs typeface="Arial"/>
              <a:sym typeface="Arial"/>
            </a:endParaRPr>
          </a:p>
        </p:txBody>
      </p:sp>
      <p:sp>
        <p:nvSpPr>
          <p:cNvPr id="641" name="Google Shape;641;p50"/>
          <p:cNvSpPr/>
          <p:nvPr/>
        </p:nvSpPr>
        <p:spPr>
          <a:xfrm rot="-5400000">
            <a:off x="688680" y="2684880"/>
            <a:ext cx="356400" cy="307800"/>
          </a:xfrm>
          <a:prstGeom prst="flowChartMerge">
            <a:avLst/>
          </a:prstGeom>
          <a:solidFill>
            <a:schemeClr val="lt1"/>
          </a:solidFill>
          <a:ln>
            <a:noFill/>
          </a:ln>
        </p:spPr>
        <p:txBody>
          <a:bodyPr anchorCtr="0" anchor="ctr" bIns="77025" lIns="90000" spcFirstLastPara="1" rIns="90000" wrap="square" tIns="770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42" name="Google Shape;642;p50"/>
          <p:cNvSpPr/>
          <p:nvPr/>
        </p:nvSpPr>
        <p:spPr>
          <a:xfrm>
            <a:off x="7016400" y="-1615320"/>
            <a:ext cx="1632218" cy="5919049"/>
          </a:xfrm>
          <a:custGeom>
            <a:rect b="b" l="l" r="r" t="t"/>
            <a:pathLst>
              <a:path extrusionOk="0" h="65507" w="18075">
                <a:moveTo>
                  <a:pt x="0" y="65507"/>
                </a:moveTo>
                <a:lnTo>
                  <a:pt x="18075" y="47432"/>
                </a:lnTo>
                <a:lnTo>
                  <a:pt x="18075" y="0"/>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643" name="Google Shape;643;p50"/>
          <p:cNvGrpSpPr/>
          <p:nvPr/>
        </p:nvGrpSpPr>
        <p:grpSpPr>
          <a:xfrm>
            <a:off x="7968600" y="3561297"/>
            <a:ext cx="680940" cy="3362343"/>
            <a:chOff x="7968600" y="3561297"/>
            <a:chExt cx="680940" cy="3362343"/>
          </a:xfrm>
        </p:grpSpPr>
        <p:cxnSp>
          <p:nvCxnSpPr>
            <p:cNvPr id="644" name="Google Shape;644;p50"/>
            <p:cNvCxnSpPr/>
            <p:nvPr/>
          </p:nvCxnSpPr>
          <p:spPr>
            <a:xfrm>
              <a:off x="7968600" y="4253040"/>
              <a:ext cx="1200" cy="2670600"/>
            </a:xfrm>
            <a:prstGeom prst="straightConnector1">
              <a:avLst/>
            </a:prstGeom>
            <a:noFill/>
            <a:ln cap="flat" cmpd="sng" w="9525">
              <a:solidFill>
                <a:srgbClr val="AFAFB6"/>
              </a:solidFill>
              <a:prstDash val="solid"/>
              <a:round/>
              <a:headEnd len="sm" w="sm" type="none"/>
              <a:tailEnd len="sm" w="sm" type="none"/>
            </a:ln>
          </p:spPr>
        </p:cxnSp>
        <p:cxnSp>
          <p:nvCxnSpPr>
            <p:cNvPr id="645" name="Google Shape;645;p50"/>
            <p:cNvCxnSpPr/>
            <p:nvPr/>
          </p:nvCxnSpPr>
          <p:spPr>
            <a:xfrm flipH="1" rot="10800000">
              <a:off x="7968600" y="3733140"/>
              <a:ext cx="527700" cy="519900"/>
            </a:xfrm>
            <a:prstGeom prst="straightConnector1">
              <a:avLst/>
            </a:prstGeom>
            <a:noFill/>
            <a:ln cap="flat" cmpd="sng" w="9525">
              <a:solidFill>
                <a:srgbClr val="AFAFB6"/>
              </a:solidFill>
              <a:prstDash val="solid"/>
              <a:round/>
              <a:headEnd len="sm" w="sm" type="none"/>
              <a:tailEnd len="sm" w="sm" type="none"/>
            </a:ln>
          </p:spPr>
        </p:cxnSp>
        <p:sp>
          <p:nvSpPr>
            <p:cNvPr id="646" name="Google Shape;646;p50"/>
            <p:cNvSpPr/>
            <p:nvPr/>
          </p:nvSpPr>
          <p:spPr>
            <a:xfrm flipH="1" rot="5400000">
              <a:off x="8458199" y="3562199"/>
              <a:ext cx="192243" cy="190439"/>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647" name="Google Shape;647;p50"/>
          <p:cNvGrpSpPr/>
          <p:nvPr/>
        </p:nvGrpSpPr>
        <p:grpSpPr>
          <a:xfrm>
            <a:off x="-1269240" y="746640"/>
            <a:ext cx="3359043" cy="679320"/>
            <a:chOff x="-1269240" y="746640"/>
            <a:chExt cx="3359043" cy="679320"/>
          </a:xfrm>
        </p:grpSpPr>
        <p:cxnSp>
          <p:nvCxnSpPr>
            <p:cNvPr id="648" name="Google Shape;648;p50"/>
            <p:cNvCxnSpPr/>
            <p:nvPr/>
          </p:nvCxnSpPr>
          <p:spPr>
            <a:xfrm flipH="1">
              <a:off x="-1269240" y="746640"/>
              <a:ext cx="2670000" cy="1200"/>
            </a:xfrm>
            <a:prstGeom prst="straightConnector1">
              <a:avLst/>
            </a:prstGeom>
            <a:noFill/>
            <a:ln cap="flat" cmpd="sng" w="9525">
              <a:solidFill>
                <a:srgbClr val="00CADA"/>
              </a:solidFill>
              <a:prstDash val="solid"/>
              <a:round/>
              <a:headEnd len="sm" w="sm" type="none"/>
              <a:tailEnd len="sm" w="sm" type="none"/>
            </a:ln>
          </p:spPr>
        </p:cxnSp>
        <p:cxnSp>
          <p:nvCxnSpPr>
            <p:cNvPr id="649" name="Google Shape;649;p50"/>
            <p:cNvCxnSpPr/>
            <p:nvPr/>
          </p:nvCxnSpPr>
          <p:spPr>
            <a:xfrm>
              <a:off x="1400400" y="746640"/>
              <a:ext cx="520200" cy="528000"/>
            </a:xfrm>
            <a:prstGeom prst="straightConnector1">
              <a:avLst/>
            </a:prstGeom>
            <a:noFill/>
            <a:ln cap="flat" cmpd="sng" w="9525">
              <a:solidFill>
                <a:srgbClr val="00CADA"/>
              </a:solidFill>
              <a:prstDash val="solid"/>
              <a:round/>
              <a:headEnd len="sm" w="sm" type="none"/>
              <a:tailEnd len="sm" w="sm" type="none"/>
            </a:ln>
          </p:spPr>
        </p:cxnSp>
        <p:sp>
          <p:nvSpPr>
            <p:cNvPr id="650" name="Google Shape;650;p50"/>
            <p:cNvSpPr/>
            <p:nvPr/>
          </p:nvSpPr>
          <p:spPr>
            <a:xfrm flipH="1" rot="10800000">
              <a:off x="1897560" y="1235521"/>
              <a:ext cx="192243" cy="190439"/>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651" name="Google Shape;651;p50"/>
          <p:cNvSpPr/>
          <p:nvPr/>
        </p:nvSpPr>
        <p:spPr>
          <a:xfrm rot="-5400000">
            <a:off x="5572477" y="-2450163"/>
            <a:ext cx="1970246" cy="6004479"/>
          </a:xfrm>
          <a:custGeom>
            <a:rect b="b" l="l" r="r" t="t"/>
            <a:pathLst>
              <a:path extrusionOk="0" h="191668" w="62917">
                <a:moveTo>
                  <a:pt x="0" y="0"/>
                </a:moveTo>
                <a:lnTo>
                  <a:pt x="0" y="21836"/>
                </a:lnTo>
                <a:lnTo>
                  <a:pt x="38334" y="60169"/>
                </a:lnTo>
                <a:lnTo>
                  <a:pt x="38334" y="81762"/>
                </a:lnTo>
                <a:lnTo>
                  <a:pt x="22442" y="97654"/>
                </a:lnTo>
                <a:lnTo>
                  <a:pt x="22442" y="116457"/>
                </a:lnTo>
                <a:lnTo>
                  <a:pt x="62917" y="139825"/>
                </a:lnTo>
                <a:lnTo>
                  <a:pt x="62917" y="19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652" name="Google Shape;652;p50"/>
          <p:cNvGrpSpPr/>
          <p:nvPr/>
        </p:nvGrpSpPr>
        <p:grpSpPr>
          <a:xfrm>
            <a:off x="7222491" y="1261439"/>
            <a:ext cx="1158322" cy="522001"/>
            <a:chOff x="7222491" y="1261439"/>
            <a:chExt cx="1158322" cy="522001"/>
          </a:xfrm>
        </p:grpSpPr>
        <p:sp>
          <p:nvSpPr>
            <p:cNvPr id="653" name="Google Shape;653;p50"/>
            <p:cNvSpPr/>
            <p:nvPr/>
          </p:nvSpPr>
          <p:spPr>
            <a:xfrm rot="-5400000">
              <a:off x="8141406" y="1060913"/>
              <a:ext cx="38881" cy="439933"/>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4" name="Google Shape;654;p50"/>
            <p:cNvSpPr/>
            <p:nvPr/>
          </p:nvSpPr>
          <p:spPr>
            <a:xfrm rot="5400000">
              <a:off x="7438315" y="1320116"/>
              <a:ext cx="42120" cy="473769"/>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55" name="Google Shape;655;p50"/>
            <p:cNvSpPr/>
            <p:nvPr/>
          </p:nvSpPr>
          <p:spPr>
            <a:xfrm rot="-5400000">
              <a:off x="7930444" y="1333077"/>
              <a:ext cx="74160" cy="826567"/>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1"/>
          <p:cNvSpPr txBox="1"/>
          <p:nvPr>
            <p:ph idx="4294967295" type="title"/>
          </p:nvPr>
        </p:nvSpPr>
        <p:spPr>
          <a:xfrm>
            <a:off x="1136880" y="2325600"/>
            <a:ext cx="3652200" cy="98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400"/>
              <a:buFont typeface="Raleway Black"/>
              <a:buNone/>
            </a:pPr>
            <a:r>
              <a:rPr b="0" i="0" lang="en" sz="3400" u="none" cap="none" strike="noStrike">
                <a:solidFill>
                  <a:schemeClr val="dk1"/>
                </a:solidFill>
                <a:latin typeface="Raleway Black"/>
                <a:ea typeface="Raleway Black"/>
                <a:cs typeface="Raleway Black"/>
                <a:sym typeface="Raleway Black"/>
              </a:rPr>
              <a:t>INTRODUCTION</a:t>
            </a:r>
            <a:endParaRPr b="0" i="0" sz="3400" u="none" cap="none" strike="noStrike">
              <a:solidFill>
                <a:srgbClr val="FFFFFF"/>
              </a:solidFill>
              <a:latin typeface="Arial"/>
              <a:ea typeface="Arial"/>
              <a:cs typeface="Arial"/>
              <a:sym typeface="Arial"/>
            </a:endParaRPr>
          </a:p>
        </p:txBody>
      </p:sp>
      <p:sp>
        <p:nvSpPr>
          <p:cNvPr id="444" name="Google Shape;444;p31"/>
          <p:cNvSpPr txBox="1"/>
          <p:nvPr>
            <p:ph idx="4294967295" type="title"/>
          </p:nvPr>
        </p:nvSpPr>
        <p:spPr>
          <a:xfrm>
            <a:off x="4790520" y="2279880"/>
            <a:ext cx="1342080" cy="988200"/>
          </a:xfrm>
          <a:prstGeom prst="rect">
            <a:avLst/>
          </a:prstGeom>
          <a:solidFill>
            <a:srgbClr val="FFFFFF">
              <a:alpha val="6666"/>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900"/>
              <a:buFont typeface="Raleway ExtraBold"/>
              <a:buNone/>
            </a:pPr>
            <a:r>
              <a:rPr b="0" i="0" lang="en" sz="4900" u="none" cap="none" strike="noStrike">
                <a:solidFill>
                  <a:schemeClr val="lt1"/>
                </a:solidFill>
                <a:latin typeface="Raleway ExtraBold"/>
                <a:ea typeface="Raleway ExtraBold"/>
                <a:cs typeface="Raleway ExtraBold"/>
                <a:sym typeface="Raleway ExtraBold"/>
              </a:rPr>
              <a:t>1</a:t>
            </a:r>
            <a:endParaRPr b="0" i="0" sz="4900" u="none" cap="none" strike="noStrike">
              <a:solidFill>
                <a:srgbClr val="000000"/>
              </a:solidFill>
              <a:latin typeface="Arial"/>
              <a:ea typeface="Arial"/>
              <a:cs typeface="Arial"/>
              <a:sym typeface="Arial"/>
            </a:endParaRPr>
          </a:p>
        </p:txBody>
      </p:sp>
      <p:sp>
        <p:nvSpPr>
          <p:cNvPr id="445" name="Google Shape;445;p31"/>
          <p:cNvSpPr/>
          <p:nvPr/>
        </p:nvSpPr>
        <p:spPr>
          <a:xfrm rot="-5400000">
            <a:off x="688680" y="2684880"/>
            <a:ext cx="356400" cy="307800"/>
          </a:xfrm>
          <a:prstGeom prst="flowChartMerge">
            <a:avLst/>
          </a:prstGeom>
          <a:solidFill>
            <a:schemeClr val="lt1"/>
          </a:solidFill>
          <a:ln>
            <a:noFill/>
          </a:ln>
        </p:spPr>
        <p:txBody>
          <a:bodyPr anchorCtr="0" anchor="ctr" bIns="77025" lIns="90000" spcFirstLastPara="1" rIns="90000" wrap="square" tIns="770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46" name="Google Shape;446;p31"/>
          <p:cNvSpPr/>
          <p:nvPr/>
        </p:nvSpPr>
        <p:spPr>
          <a:xfrm>
            <a:off x="7016400" y="-1615320"/>
            <a:ext cx="1632240" cy="5919120"/>
          </a:xfrm>
          <a:custGeom>
            <a:rect b="b" l="l" r="r" t="t"/>
            <a:pathLst>
              <a:path extrusionOk="0" h="65507" w="18075">
                <a:moveTo>
                  <a:pt x="0" y="65507"/>
                </a:moveTo>
                <a:lnTo>
                  <a:pt x="18075" y="47432"/>
                </a:lnTo>
                <a:lnTo>
                  <a:pt x="18075" y="0"/>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447" name="Google Shape;447;p31"/>
          <p:cNvGrpSpPr/>
          <p:nvPr/>
        </p:nvGrpSpPr>
        <p:grpSpPr>
          <a:xfrm>
            <a:off x="7968600" y="3561300"/>
            <a:ext cx="680940" cy="3362220"/>
            <a:chOff x="7968600" y="3561300"/>
            <a:chExt cx="680940" cy="3362220"/>
          </a:xfrm>
        </p:grpSpPr>
        <p:cxnSp>
          <p:nvCxnSpPr>
            <p:cNvPr id="448" name="Google Shape;448;p31"/>
            <p:cNvCxnSpPr/>
            <p:nvPr/>
          </p:nvCxnSpPr>
          <p:spPr>
            <a:xfrm>
              <a:off x="7968600" y="4253040"/>
              <a:ext cx="1080" cy="2670480"/>
            </a:xfrm>
            <a:prstGeom prst="straightConnector1">
              <a:avLst/>
            </a:prstGeom>
            <a:noFill/>
            <a:ln cap="flat" cmpd="sng" w="9525">
              <a:solidFill>
                <a:srgbClr val="AFAFB6"/>
              </a:solidFill>
              <a:prstDash val="solid"/>
              <a:round/>
              <a:headEnd len="sm" w="sm" type="none"/>
              <a:tailEnd len="sm" w="sm" type="none"/>
            </a:ln>
          </p:spPr>
        </p:cxnSp>
        <p:cxnSp>
          <p:nvCxnSpPr>
            <p:cNvPr id="449" name="Google Shape;449;p31"/>
            <p:cNvCxnSpPr/>
            <p:nvPr/>
          </p:nvCxnSpPr>
          <p:spPr>
            <a:xfrm flipH="1" rot="10800000">
              <a:off x="7968600" y="3733200"/>
              <a:ext cx="527760" cy="519840"/>
            </a:xfrm>
            <a:prstGeom prst="straightConnector1">
              <a:avLst/>
            </a:prstGeom>
            <a:noFill/>
            <a:ln cap="flat" cmpd="sng" w="9525">
              <a:solidFill>
                <a:srgbClr val="AFAFB6"/>
              </a:solidFill>
              <a:prstDash val="solid"/>
              <a:round/>
              <a:headEnd len="sm" w="sm" type="none"/>
              <a:tailEnd len="sm" w="sm" type="none"/>
            </a:ln>
          </p:spPr>
        </p:cxnSp>
        <p:sp>
          <p:nvSpPr>
            <p:cNvPr id="450" name="Google Shape;450;p31"/>
            <p:cNvSpPr/>
            <p:nvPr/>
          </p:nvSpPr>
          <p:spPr>
            <a:xfrm flipH="1" rot="5400000">
              <a:off x="8458200" y="356220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51" name="Google Shape;451;p31"/>
          <p:cNvGrpSpPr/>
          <p:nvPr/>
        </p:nvGrpSpPr>
        <p:grpSpPr>
          <a:xfrm>
            <a:off x="-1269360" y="746640"/>
            <a:ext cx="3359160" cy="679320"/>
            <a:chOff x="-1269360" y="746640"/>
            <a:chExt cx="3359160" cy="679320"/>
          </a:xfrm>
        </p:grpSpPr>
        <p:cxnSp>
          <p:nvCxnSpPr>
            <p:cNvPr id="452" name="Google Shape;452;p31"/>
            <p:cNvCxnSpPr/>
            <p:nvPr/>
          </p:nvCxnSpPr>
          <p:spPr>
            <a:xfrm flipH="1">
              <a:off x="-1269360" y="746640"/>
              <a:ext cx="2670120" cy="1080"/>
            </a:xfrm>
            <a:prstGeom prst="straightConnector1">
              <a:avLst/>
            </a:prstGeom>
            <a:noFill/>
            <a:ln cap="flat" cmpd="sng" w="9525">
              <a:solidFill>
                <a:srgbClr val="00CADA"/>
              </a:solidFill>
              <a:prstDash val="solid"/>
              <a:round/>
              <a:headEnd len="sm" w="sm" type="none"/>
              <a:tailEnd len="sm" w="sm" type="none"/>
            </a:ln>
          </p:spPr>
        </p:cxnSp>
        <p:cxnSp>
          <p:nvCxnSpPr>
            <p:cNvPr id="453" name="Google Shape;453;p31"/>
            <p:cNvCxnSpPr/>
            <p:nvPr/>
          </p:nvCxnSpPr>
          <p:spPr>
            <a:xfrm>
              <a:off x="1400400" y="746640"/>
              <a:ext cx="520200" cy="528120"/>
            </a:xfrm>
            <a:prstGeom prst="straightConnector1">
              <a:avLst/>
            </a:prstGeom>
            <a:noFill/>
            <a:ln cap="flat" cmpd="sng" w="9525">
              <a:solidFill>
                <a:srgbClr val="00CADA"/>
              </a:solidFill>
              <a:prstDash val="solid"/>
              <a:round/>
              <a:headEnd len="sm" w="sm" type="none"/>
              <a:tailEnd len="sm" w="sm" type="none"/>
            </a:ln>
          </p:spPr>
        </p:cxnSp>
        <p:sp>
          <p:nvSpPr>
            <p:cNvPr id="454" name="Google Shape;454;p31"/>
            <p:cNvSpPr/>
            <p:nvPr/>
          </p:nvSpPr>
          <p:spPr>
            <a:xfrm flipH="1" rot="10800000">
              <a:off x="1897560" y="123552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455" name="Google Shape;455;p31"/>
          <p:cNvSpPr/>
          <p:nvPr/>
        </p:nvSpPr>
        <p:spPr>
          <a:xfrm rot="-5400000">
            <a:off x="5572440" y="-2450160"/>
            <a:ext cx="1970280" cy="6004440"/>
          </a:xfrm>
          <a:custGeom>
            <a:rect b="b" l="l" r="r" t="t"/>
            <a:pathLst>
              <a:path extrusionOk="0" h="191668" w="62917">
                <a:moveTo>
                  <a:pt x="0" y="0"/>
                </a:moveTo>
                <a:lnTo>
                  <a:pt x="0" y="21836"/>
                </a:lnTo>
                <a:lnTo>
                  <a:pt x="38334" y="60169"/>
                </a:lnTo>
                <a:lnTo>
                  <a:pt x="38334" y="81762"/>
                </a:lnTo>
                <a:lnTo>
                  <a:pt x="22442" y="97654"/>
                </a:lnTo>
                <a:lnTo>
                  <a:pt x="22442" y="116457"/>
                </a:lnTo>
                <a:lnTo>
                  <a:pt x="62917" y="139825"/>
                </a:lnTo>
                <a:lnTo>
                  <a:pt x="62917" y="19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456" name="Google Shape;456;p31"/>
          <p:cNvGrpSpPr/>
          <p:nvPr/>
        </p:nvGrpSpPr>
        <p:grpSpPr>
          <a:xfrm>
            <a:off x="7222500" y="1261440"/>
            <a:ext cx="1158300" cy="522000"/>
            <a:chOff x="7222500" y="1261440"/>
            <a:chExt cx="1158300" cy="522000"/>
          </a:xfrm>
        </p:grpSpPr>
        <p:sp>
          <p:nvSpPr>
            <p:cNvPr id="457" name="Google Shape;457;p31"/>
            <p:cNvSpPr/>
            <p:nvPr/>
          </p:nvSpPr>
          <p:spPr>
            <a:xfrm rot="-5400000">
              <a:off x="8141400" y="106092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8" name="Google Shape;458;p31"/>
            <p:cNvSpPr/>
            <p:nvPr/>
          </p:nvSpPr>
          <p:spPr>
            <a:xfrm rot="5400000">
              <a:off x="7438320" y="13201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59" name="Google Shape;459;p31"/>
            <p:cNvSpPr/>
            <p:nvPr/>
          </p:nvSpPr>
          <p:spPr>
            <a:xfrm rot="-5400000">
              <a:off x="7930440" y="133308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2"/>
          <p:cNvSpPr txBox="1"/>
          <p:nvPr>
            <p:ph idx="4294967295" type="subTitle"/>
          </p:nvPr>
        </p:nvSpPr>
        <p:spPr>
          <a:xfrm>
            <a:off x="4861800" y="2041560"/>
            <a:ext cx="2877840" cy="48204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None/>
            </a:pPr>
            <a:r>
              <a:rPr b="0" i="0" lang="en" sz="1600" u="none" cap="none" strike="noStrike">
                <a:solidFill>
                  <a:schemeClr val="dk1"/>
                </a:solidFill>
                <a:latin typeface="Raleway Black"/>
                <a:ea typeface="Raleway Black"/>
                <a:cs typeface="Raleway Black"/>
                <a:sym typeface="Raleway Black"/>
              </a:rPr>
              <a:t>KEYBOARD CONTROLS</a:t>
            </a:r>
            <a:endParaRPr b="0" i="0" sz="1600" u="none" cap="none" strike="noStrike">
              <a:solidFill>
                <a:srgbClr val="FFFFFF"/>
              </a:solidFill>
              <a:latin typeface="Arial"/>
              <a:ea typeface="Arial"/>
              <a:cs typeface="Arial"/>
              <a:sym typeface="Arial"/>
            </a:endParaRPr>
          </a:p>
        </p:txBody>
      </p:sp>
      <p:sp>
        <p:nvSpPr>
          <p:cNvPr id="465" name="Google Shape;465;p32"/>
          <p:cNvSpPr txBox="1"/>
          <p:nvPr>
            <p:ph type="title"/>
          </p:nvPr>
        </p:nvSpPr>
        <p:spPr>
          <a:xfrm>
            <a:off x="720000" y="444960"/>
            <a:ext cx="7702920" cy="57168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600"/>
              <a:buFont typeface="Raleway Black"/>
              <a:buNone/>
            </a:pPr>
            <a:r>
              <a:rPr b="0" lang="en" sz="2600" u="none" strike="noStrike">
                <a:solidFill>
                  <a:schemeClr val="dk1"/>
                </a:solidFill>
                <a:latin typeface="Raleway Black"/>
                <a:ea typeface="Raleway Black"/>
                <a:cs typeface="Raleway Black"/>
                <a:sym typeface="Raleway Black"/>
              </a:rPr>
              <a:t>INTRODUCTION</a:t>
            </a:r>
            <a:endParaRPr b="0" sz="2600" u="none" strike="noStrike">
              <a:solidFill>
                <a:srgbClr val="FFFFFF"/>
              </a:solidFill>
              <a:latin typeface="Arial"/>
              <a:ea typeface="Arial"/>
              <a:cs typeface="Arial"/>
              <a:sym typeface="Arial"/>
            </a:endParaRPr>
          </a:p>
        </p:txBody>
      </p:sp>
      <p:sp>
        <p:nvSpPr>
          <p:cNvPr id="466" name="Google Shape;466;p32"/>
          <p:cNvSpPr txBox="1"/>
          <p:nvPr>
            <p:ph idx="4294967295" type="subTitle"/>
          </p:nvPr>
        </p:nvSpPr>
        <p:spPr>
          <a:xfrm>
            <a:off x="4861800" y="2437920"/>
            <a:ext cx="2610000" cy="1468440"/>
          </a:xfrm>
          <a:prstGeom prst="rect">
            <a:avLst/>
          </a:prstGeom>
          <a:noFill/>
          <a:ln>
            <a:noFill/>
          </a:ln>
        </p:spPr>
        <p:txBody>
          <a:bodyPr anchorCtr="0" anchor="t"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Right – W / Ц</a:t>
            </a:r>
            <a:endParaRPr b="0" i="0" sz="14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Left – A / </a:t>
            </a:r>
            <a:endParaRPr b="0" i="0" sz="14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Down – S /</a:t>
            </a:r>
            <a:endParaRPr b="0" i="0" sz="14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Right – D /</a:t>
            </a:r>
            <a:endParaRPr b="0" i="0" sz="14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Shot – SPACE</a:t>
            </a:r>
            <a:endParaRPr b="0" i="0" sz="14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The “reset” button returns the game to initial state</a:t>
            </a:r>
            <a:endParaRPr b="0" i="0" sz="1400" u="none" cap="none" strike="noStrike">
              <a:solidFill>
                <a:srgbClr val="FFFFFF"/>
              </a:solidFill>
              <a:latin typeface="Arial"/>
              <a:ea typeface="Arial"/>
              <a:cs typeface="Arial"/>
              <a:sym typeface="Arial"/>
            </a:endParaRPr>
          </a:p>
        </p:txBody>
      </p:sp>
      <p:sp>
        <p:nvSpPr>
          <p:cNvPr id="467" name="Google Shape;467;p32"/>
          <p:cNvSpPr txBox="1"/>
          <p:nvPr>
            <p:ph idx="4294967295" type="subTitle"/>
          </p:nvPr>
        </p:nvSpPr>
        <p:spPr>
          <a:xfrm>
            <a:off x="1529640" y="2437920"/>
            <a:ext cx="2610000" cy="1468440"/>
          </a:xfrm>
          <a:prstGeom prst="rect">
            <a:avLst/>
          </a:prstGeom>
          <a:noFill/>
          <a:ln>
            <a:noFill/>
          </a:ln>
        </p:spPr>
        <p:txBody>
          <a:bodyPr anchorCtr="0" anchor="t"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One enemy tank and one player tank one</a:t>
            </a:r>
            <a:endParaRPr b="0" i="0" sz="14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Hit means destroying the tank</a:t>
            </a:r>
            <a:endParaRPr b="0" i="0" sz="14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A tank can have only one active bullet</a:t>
            </a:r>
            <a:endParaRPr b="0" i="0" sz="14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630"/>
              <a:buFont typeface="Noto Sans Symbols"/>
              <a:buChar char="●"/>
            </a:pPr>
            <a:r>
              <a:rPr b="0" i="0" lang="en" sz="1400" u="none" cap="none" strike="noStrike">
                <a:solidFill>
                  <a:schemeClr val="dk1"/>
                </a:solidFill>
                <a:latin typeface="Hanken Grotesk"/>
                <a:ea typeface="Hanken Grotesk"/>
                <a:cs typeface="Hanken Grotesk"/>
                <a:sym typeface="Hanken Grotesk"/>
              </a:rPr>
              <a:t>To win, the player needs to destroy the enemy tank </a:t>
            </a:r>
            <a:endParaRPr b="0" i="0" sz="1400" u="none" cap="none" strike="noStrike">
              <a:solidFill>
                <a:srgbClr val="FFFFFF"/>
              </a:solidFill>
              <a:latin typeface="Arial"/>
              <a:ea typeface="Arial"/>
              <a:cs typeface="Arial"/>
              <a:sym typeface="Arial"/>
            </a:endParaRPr>
          </a:p>
        </p:txBody>
      </p:sp>
      <p:sp>
        <p:nvSpPr>
          <p:cNvPr id="468" name="Google Shape;468;p32"/>
          <p:cNvSpPr txBox="1"/>
          <p:nvPr>
            <p:ph idx="4294967295" type="subTitle"/>
          </p:nvPr>
        </p:nvSpPr>
        <p:spPr>
          <a:xfrm>
            <a:off x="1440000" y="1800000"/>
            <a:ext cx="2841120" cy="723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600"/>
              <a:buFont typeface="Raleway Black"/>
              <a:buNone/>
            </a:pPr>
            <a:r>
              <a:rPr b="0" i="0" lang="en" sz="1600" u="none" cap="none" strike="noStrike">
                <a:solidFill>
                  <a:schemeClr val="dk1"/>
                </a:solidFill>
                <a:latin typeface="Raleway Black"/>
                <a:ea typeface="Raleway Black"/>
                <a:cs typeface="Raleway Black"/>
                <a:sym typeface="Raleway Black"/>
              </a:rPr>
              <a:t>GAME RULE</a:t>
            </a:r>
            <a:endParaRPr b="0" i="0" sz="1600" u="none" cap="none"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3"/>
          <p:cNvSpPr txBox="1"/>
          <p:nvPr>
            <p:ph idx="4294967295" type="title"/>
          </p:nvPr>
        </p:nvSpPr>
        <p:spPr>
          <a:xfrm>
            <a:off x="1136880" y="2325600"/>
            <a:ext cx="4082760" cy="98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3400"/>
              <a:buFont typeface="Raleway Black"/>
              <a:buNone/>
            </a:pPr>
            <a:r>
              <a:rPr b="0" i="0" lang="en" sz="3400" u="none" cap="none" strike="noStrike">
                <a:solidFill>
                  <a:schemeClr val="dk1"/>
                </a:solidFill>
                <a:latin typeface="Raleway Black"/>
                <a:ea typeface="Raleway Black"/>
                <a:cs typeface="Raleway Black"/>
                <a:sym typeface="Raleway Black"/>
              </a:rPr>
              <a:t>ARCHITECTURE OF PROJECT</a:t>
            </a:r>
            <a:endParaRPr b="0" i="0" sz="3400" u="none" cap="none" strike="noStrike">
              <a:solidFill>
                <a:srgbClr val="FFFFFF"/>
              </a:solidFill>
              <a:latin typeface="Arial"/>
              <a:ea typeface="Arial"/>
              <a:cs typeface="Arial"/>
              <a:sym typeface="Arial"/>
            </a:endParaRPr>
          </a:p>
        </p:txBody>
      </p:sp>
      <p:sp>
        <p:nvSpPr>
          <p:cNvPr id="474" name="Google Shape;474;p33"/>
          <p:cNvSpPr txBox="1"/>
          <p:nvPr>
            <p:ph idx="4294967295" type="title"/>
          </p:nvPr>
        </p:nvSpPr>
        <p:spPr>
          <a:xfrm>
            <a:off x="5317560" y="2279880"/>
            <a:ext cx="1342080" cy="988200"/>
          </a:xfrm>
          <a:prstGeom prst="rect">
            <a:avLst/>
          </a:prstGeom>
          <a:solidFill>
            <a:srgbClr val="FFFFFF">
              <a:alpha val="6666"/>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lt1"/>
              </a:buClr>
              <a:buSzPts val="4900"/>
              <a:buFont typeface="Raleway ExtraBold"/>
              <a:buNone/>
            </a:pPr>
            <a:r>
              <a:rPr b="0" i="0" lang="en" sz="4900" u="none" cap="none" strike="noStrike">
                <a:solidFill>
                  <a:schemeClr val="lt1"/>
                </a:solidFill>
                <a:latin typeface="Raleway ExtraBold"/>
                <a:ea typeface="Raleway ExtraBold"/>
                <a:cs typeface="Raleway ExtraBold"/>
                <a:sym typeface="Raleway ExtraBold"/>
              </a:rPr>
              <a:t>2</a:t>
            </a:r>
            <a:endParaRPr b="0" i="0" sz="4900" u="none" cap="none" strike="noStrike">
              <a:solidFill>
                <a:srgbClr val="000000"/>
              </a:solidFill>
              <a:latin typeface="Arial"/>
              <a:ea typeface="Arial"/>
              <a:cs typeface="Arial"/>
              <a:sym typeface="Arial"/>
            </a:endParaRPr>
          </a:p>
        </p:txBody>
      </p:sp>
      <p:sp>
        <p:nvSpPr>
          <p:cNvPr id="475" name="Google Shape;475;p33"/>
          <p:cNvSpPr/>
          <p:nvPr/>
        </p:nvSpPr>
        <p:spPr>
          <a:xfrm rot="-5400000">
            <a:off x="688680" y="2684880"/>
            <a:ext cx="356400" cy="307800"/>
          </a:xfrm>
          <a:prstGeom prst="flowChartMerge">
            <a:avLst/>
          </a:prstGeom>
          <a:solidFill>
            <a:schemeClr val="lt1"/>
          </a:solidFill>
          <a:ln>
            <a:noFill/>
          </a:ln>
        </p:spPr>
        <p:txBody>
          <a:bodyPr anchorCtr="0" anchor="ctr" bIns="77025" lIns="90000" spcFirstLastPara="1" rIns="90000" wrap="square" tIns="770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76" name="Google Shape;476;p33"/>
          <p:cNvSpPr/>
          <p:nvPr/>
        </p:nvSpPr>
        <p:spPr>
          <a:xfrm>
            <a:off x="7016400" y="-1615320"/>
            <a:ext cx="1632240" cy="5919120"/>
          </a:xfrm>
          <a:custGeom>
            <a:rect b="b" l="l" r="r" t="t"/>
            <a:pathLst>
              <a:path extrusionOk="0" h="65507" w="18075">
                <a:moveTo>
                  <a:pt x="0" y="65507"/>
                </a:moveTo>
                <a:lnTo>
                  <a:pt x="18075" y="47432"/>
                </a:lnTo>
                <a:lnTo>
                  <a:pt x="18075" y="0"/>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477" name="Google Shape;477;p33"/>
          <p:cNvGrpSpPr/>
          <p:nvPr/>
        </p:nvGrpSpPr>
        <p:grpSpPr>
          <a:xfrm>
            <a:off x="7968600" y="3561300"/>
            <a:ext cx="680940" cy="3362220"/>
            <a:chOff x="7968600" y="3561300"/>
            <a:chExt cx="680940" cy="3362220"/>
          </a:xfrm>
        </p:grpSpPr>
        <p:cxnSp>
          <p:nvCxnSpPr>
            <p:cNvPr id="478" name="Google Shape;478;p33"/>
            <p:cNvCxnSpPr/>
            <p:nvPr/>
          </p:nvCxnSpPr>
          <p:spPr>
            <a:xfrm>
              <a:off x="7968600" y="4253040"/>
              <a:ext cx="1080" cy="2670480"/>
            </a:xfrm>
            <a:prstGeom prst="straightConnector1">
              <a:avLst/>
            </a:prstGeom>
            <a:noFill/>
            <a:ln cap="flat" cmpd="sng" w="9525">
              <a:solidFill>
                <a:srgbClr val="AFAFB6"/>
              </a:solidFill>
              <a:prstDash val="solid"/>
              <a:round/>
              <a:headEnd len="sm" w="sm" type="none"/>
              <a:tailEnd len="sm" w="sm" type="none"/>
            </a:ln>
          </p:spPr>
        </p:cxnSp>
        <p:cxnSp>
          <p:nvCxnSpPr>
            <p:cNvPr id="479" name="Google Shape;479;p33"/>
            <p:cNvCxnSpPr/>
            <p:nvPr/>
          </p:nvCxnSpPr>
          <p:spPr>
            <a:xfrm flipH="1" rot="10800000">
              <a:off x="7968600" y="3733200"/>
              <a:ext cx="527760" cy="519840"/>
            </a:xfrm>
            <a:prstGeom prst="straightConnector1">
              <a:avLst/>
            </a:prstGeom>
            <a:noFill/>
            <a:ln cap="flat" cmpd="sng" w="9525">
              <a:solidFill>
                <a:srgbClr val="AFAFB6"/>
              </a:solidFill>
              <a:prstDash val="solid"/>
              <a:round/>
              <a:headEnd len="sm" w="sm" type="none"/>
              <a:tailEnd len="sm" w="sm" type="none"/>
            </a:ln>
          </p:spPr>
        </p:cxnSp>
        <p:sp>
          <p:nvSpPr>
            <p:cNvPr id="480" name="Google Shape;480;p33"/>
            <p:cNvSpPr/>
            <p:nvPr/>
          </p:nvSpPr>
          <p:spPr>
            <a:xfrm flipH="1" rot="5400000">
              <a:off x="8458200" y="356220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AFAFB6"/>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81" name="Google Shape;481;p33"/>
          <p:cNvGrpSpPr/>
          <p:nvPr/>
        </p:nvGrpSpPr>
        <p:grpSpPr>
          <a:xfrm>
            <a:off x="-1269360" y="746640"/>
            <a:ext cx="3359160" cy="679320"/>
            <a:chOff x="-1269360" y="746640"/>
            <a:chExt cx="3359160" cy="679320"/>
          </a:xfrm>
        </p:grpSpPr>
        <p:cxnSp>
          <p:nvCxnSpPr>
            <p:cNvPr id="482" name="Google Shape;482;p33"/>
            <p:cNvCxnSpPr/>
            <p:nvPr/>
          </p:nvCxnSpPr>
          <p:spPr>
            <a:xfrm flipH="1">
              <a:off x="-1269360" y="746640"/>
              <a:ext cx="2670120" cy="1080"/>
            </a:xfrm>
            <a:prstGeom prst="straightConnector1">
              <a:avLst/>
            </a:prstGeom>
            <a:noFill/>
            <a:ln cap="flat" cmpd="sng" w="9525">
              <a:solidFill>
                <a:srgbClr val="00CADA"/>
              </a:solidFill>
              <a:prstDash val="solid"/>
              <a:round/>
              <a:headEnd len="sm" w="sm" type="none"/>
              <a:tailEnd len="sm" w="sm" type="none"/>
            </a:ln>
          </p:spPr>
        </p:cxnSp>
        <p:cxnSp>
          <p:nvCxnSpPr>
            <p:cNvPr id="483" name="Google Shape;483;p33"/>
            <p:cNvCxnSpPr/>
            <p:nvPr/>
          </p:nvCxnSpPr>
          <p:spPr>
            <a:xfrm>
              <a:off x="1400400" y="746640"/>
              <a:ext cx="520200" cy="528120"/>
            </a:xfrm>
            <a:prstGeom prst="straightConnector1">
              <a:avLst/>
            </a:prstGeom>
            <a:noFill/>
            <a:ln cap="flat" cmpd="sng" w="9525">
              <a:solidFill>
                <a:srgbClr val="00CADA"/>
              </a:solidFill>
              <a:prstDash val="solid"/>
              <a:round/>
              <a:headEnd len="sm" w="sm" type="none"/>
              <a:tailEnd len="sm" w="sm" type="none"/>
            </a:ln>
          </p:spPr>
        </p:cxnSp>
        <p:sp>
          <p:nvSpPr>
            <p:cNvPr id="484" name="Google Shape;484;p33"/>
            <p:cNvSpPr/>
            <p:nvPr/>
          </p:nvSpPr>
          <p:spPr>
            <a:xfrm flipH="1" rot="10800000">
              <a:off x="1897560" y="1235520"/>
              <a:ext cx="192240" cy="190440"/>
            </a:xfrm>
            <a:custGeom>
              <a:rect b="b" l="l" r="r" t="t"/>
              <a:pathLst>
                <a:path extrusionOk="0" fill="none" h="2719" w="2748">
                  <a:moveTo>
                    <a:pt x="2748" y="1363"/>
                  </a:moveTo>
                  <a:cubicBezTo>
                    <a:pt x="2748" y="2117"/>
                    <a:pt x="2117" y="2718"/>
                    <a:pt x="1392" y="2718"/>
                  </a:cubicBezTo>
                  <a:cubicBezTo>
                    <a:pt x="638" y="2718"/>
                    <a:pt x="1" y="2117"/>
                    <a:pt x="1" y="1363"/>
                  </a:cubicBezTo>
                  <a:cubicBezTo>
                    <a:pt x="1" y="609"/>
                    <a:pt x="638" y="0"/>
                    <a:pt x="1392" y="0"/>
                  </a:cubicBezTo>
                  <a:cubicBezTo>
                    <a:pt x="2117" y="0"/>
                    <a:pt x="2748" y="609"/>
                    <a:pt x="2748" y="1363"/>
                  </a:cubicBezTo>
                  <a:close/>
                </a:path>
              </a:pathLst>
            </a:custGeom>
            <a:solidFill>
              <a:schemeClr val="lt2"/>
            </a:solid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485" name="Google Shape;485;p33"/>
          <p:cNvSpPr/>
          <p:nvPr/>
        </p:nvSpPr>
        <p:spPr>
          <a:xfrm rot="-5400000">
            <a:off x="5572440" y="-2450160"/>
            <a:ext cx="1970280" cy="6004440"/>
          </a:xfrm>
          <a:custGeom>
            <a:rect b="b" l="l" r="r" t="t"/>
            <a:pathLst>
              <a:path extrusionOk="0" h="191668" w="62917">
                <a:moveTo>
                  <a:pt x="0" y="0"/>
                </a:moveTo>
                <a:lnTo>
                  <a:pt x="0" y="21836"/>
                </a:lnTo>
                <a:lnTo>
                  <a:pt x="38334" y="60169"/>
                </a:lnTo>
                <a:lnTo>
                  <a:pt x="38334" y="81762"/>
                </a:lnTo>
                <a:lnTo>
                  <a:pt x="22442" y="97654"/>
                </a:lnTo>
                <a:lnTo>
                  <a:pt x="22442" y="116457"/>
                </a:lnTo>
                <a:lnTo>
                  <a:pt x="62917" y="139825"/>
                </a:lnTo>
                <a:lnTo>
                  <a:pt x="62917" y="191668"/>
                </a:lnTo>
              </a:path>
            </a:pathLst>
          </a:custGeom>
          <a:noFill/>
          <a:ln cap="flat" cmpd="sng" w="9525">
            <a:solidFill>
              <a:srgbClr val="69639C"/>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grpSp>
        <p:nvGrpSpPr>
          <p:cNvPr id="486" name="Google Shape;486;p33"/>
          <p:cNvGrpSpPr/>
          <p:nvPr/>
        </p:nvGrpSpPr>
        <p:grpSpPr>
          <a:xfrm>
            <a:off x="7222500" y="1261440"/>
            <a:ext cx="1158300" cy="522000"/>
            <a:chOff x="7222500" y="1261440"/>
            <a:chExt cx="1158300" cy="522000"/>
          </a:xfrm>
        </p:grpSpPr>
        <p:sp>
          <p:nvSpPr>
            <p:cNvPr id="487" name="Google Shape;487;p33"/>
            <p:cNvSpPr/>
            <p:nvPr/>
          </p:nvSpPr>
          <p:spPr>
            <a:xfrm rot="-5400000">
              <a:off x="8141400" y="1060920"/>
              <a:ext cx="38880" cy="439920"/>
            </a:xfrm>
            <a:custGeom>
              <a:rect b="b" l="l" r="r" t="t"/>
              <a:pathLst>
                <a:path extrusionOk="0" h="12620" w="1146">
                  <a:moveTo>
                    <a:pt x="573" y="1"/>
                  </a:moveTo>
                  <a:cubicBezTo>
                    <a:pt x="240" y="1"/>
                    <a:pt x="1" y="240"/>
                    <a:pt x="1" y="573"/>
                  </a:cubicBezTo>
                  <a:lnTo>
                    <a:pt x="1" y="12046"/>
                  </a:lnTo>
                  <a:cubicBezTo>
                    <a:pt x="1" y="12351"/>
                    <a:pt x="240" y="12619"/>
                    <a:pt x="573" y="12619"/>
                  </a:cubicBezTo>
                  <a:cubicBezTo>
                    <a:pt x="878" y="12619"/>
                    <a:pt x="1146" y="12351"/>
                    <a:pt x="1146" y="12046"/>
                  </a:cubicBezTo>
                  <a:lnTo>
                    <a:pt x="1146" y="573"/>
                  </a:lnTo>
                  <a:cubicBezTo>
                    <a:pt x="1146" y="240"/>
                    <a:pt x="878" y="1"/>
                    <a:pt x="573" y="1"/>
                  </a:cubicBezTo>
                  <a:close/>
                </a:path>
              </a:pathLst>
            </a:custGeom>
            <a:solidFill>
              <a:schemeClr val="accent2"/>
            </a:solidFill>
            <a:ln>
              <a:noFill/>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8" name="Google Shape;488;p33"/>
            <p:cNvSpPr/>
            <p:nvPr/>
          </p:nvSpPr>
          <p:spPr>
            <a:xfrm rot="5400000">
              <a:off x="7438320" y="1320120"/>
              <a:ext cx="42120" cy="4737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00CADA"/>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89" name="Google Shape;489;p33"/>
            <p:cNvSpPr/>
            <p:nvPr/>
          </p:nvSpPr>
          <p:spPr>
            <a:xfrm rot="-5400000">
              <a:off x="7930440" y="1333080"/>
              <a:ext cx="74160" cy="826560"/>
            </a:xfrm>
            <a:custGeom>
              <a:rect b="b" l="l" r="r" t="t"/>
              <a:pathLst>
                <a:path extrusionOk="0" fill="none" h="8307" w="754">
                  <a:moveTo>
                    <a:pt x="391" y="8307"/>
                  </a:moveTo>
                  <a:lnTo>
                    <a:pt x="391" y="8307"/>
                  </a:lnTo>
                  <a:cubicBezTo>
                    <a:pt x="181" y="8307"/>
                    <a:pt x="0" y="8155"/>
                    <a:pt x="0" y="7944"/>
                  </a:cubicBezTo>
                  <a:lnTo>
                    <a:pt x="0" y="363"/>
                  </a:lnTo>
                  <a:cubicBezTo>
                    <a:pt x="0" y="182"/>
                    <a:pt x="181" y="1"/>
                    <a:pt x="391" y="1"/>
                  </a:cubicBezTo>
                  <a:lnTo>
                    <a:pt x="391" y="1"/>
                  </a:lnTo>
                  <a:cubicBezTo>
                    <a:pt x="573" y="1"/>
                    <a:pt x="754" y="182"/>
                    <a:pt x="754" y="363"/>
                  </a:cubicBezTo>
                  <a:lnTo>
                    <a:pt x="754" y="7944"/>
                  </a:lnTo>
                  <a:cubicBezTo>
                    <a:pt x="754" y="8155"/>
                    <a:pt x="573" y="8307"/>
                    <a:pt x="391" y="8307"/>
                  </a:cubicBezTo>
                  <a:close/>
                </a:path>
              </a:pathLst>
            </a:custGeom>
            <a:noFill/>
            <a:ln cap="flat" cmpd="sng" w="9525">
              <a:solidFill>
                <a:srgbClr val="69639C"/>
              </a:solidFill>
              <a:prstDash val="solid"/>
              <a:miter lim="8000"/>
              <a:headEnd len="sm" w="sm" type="none"/>
              <a:tailEnd len="sm" w="sm" type="none"/>
            </a:ln>
          </p:spPr>
          <p:txBody>
            <a:bodyPr anchorCtr="0" anchor="ctr" bIns="91425" lIns="90000" spcFirstLastPara="1" rIns="90000"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493" name="Shape 493"/>
        <p:cNvGrpSpPr/>
        <p:nvPr/>
      </p:nvGrpSpPr>
      <p:grpSpPr>
        <a:xfrm>
          <a:off x="0" y="0"/>
          <a:ext cx="0" cy="0"/>
          <a:chOff x="0" y="0"/>
          <a:chExt cx="0" cy="0"/>
        </a:xfrm>
      </p:grpSpPr>
      <p:sp>
        <p:nvSpPr>
          <p:cNvPr id="494" name="Google Shape;494;p34"/>
          <p:cNvSpPr txBox="1"/>
          <p:nvPr>
            <p:ph type="title"/>
          </p:nvPr>
        </p:nvSpPr>
        <p:spPr>
          <a:xfrm>
            <a:off x="720000" y="444960"/>
            <a:ext cx="7702920" cy="57168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600"/>
              <a:buFont typeface="Raleway Black"/>
              <a:buNone/>
            </a:pPr>
            <a:r>
              <a:rPr b="0" lang="en" sz="2600" u="none" strike="noStrike">
                <a:solidFill>
                  <a:schemeClr val="dk1"/>
                </a:solidFill>
                <a:latin typeface="Raleway Black"/>
                <a:ea typeface="Raleway Black"/>
                <a:cs typeface="Raleway Black"/>
                <a:sym typeface="Raleway Black"/>
              </a:rPr>
              <a:t>MAIN SCHEME</a:t>
            </a:r>
            <a:endParaRPr b="0" sz="2600" u="none" strike="noStrike">
              <a:solidFill>
                <a:srgbClr val="FFFFFF"/>
              </a:solidFill>
              <a:latin typeface="Arial"/>
              <a:ea typeface="Arial"/>
              <a:cs typeface="Arial"/>
              <a:sym typeface="Arial"/>
            </a:endParaRPr>
          </a:p>
        </p:txBody>
      </p:sp>
      <p:sp>
        <p:nvSpPr>
          <p:cNvPr id="495" name="Google Shape;495;p34"/>
          <p:cNvSpPr/>
          <p:nvPr/>
        </p:nvSpPr>
        <p:spPr>
          <a:xfrm>
            <a:off x="6120000" y="1080000"/>
            <a:ext cx="2610000" cy="3779640"/>
          </a:xfrm>
          <a:prstGeom prst="rect">
            <a:avLst/>
          </a:prstGeom>
          <a:noFill/>
          <a:ln>
            <a:noFill/>
          </a:ln>
        </p:spPr>
        <p:txBody>
          <a:bodyPr anchorCtr="0" anchor="t" bIns="91425" lIns="90000" spcFirstLastPara="1" rIns="90000"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Connects all the circuits: screens, tanks, shells, controls</a:t>
            </a:r>
            <a:endParaRPr b="0" i="0" sz="16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Implemented a reset by pressing the Reset button, locking the clock cycles before starting</a:t>
            </a:r>
            <a:endParaRPr b="0" i="0" sz="16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Stops the game after winning</a:t>
            </a:r>
            <a:endParaRPr b="0" i="0" sz="1600" u="none" cap="none" strike="noStrike">
              <a:solidFill>
                <a:srgbClr val="FFFFFF"/>
              </a:solidFill>
              <a:latin typeface="Arial"/>
              <a:ea typeface="Arial"/>
              <a:cs typeface="Arial"/>
              <a:sym typeface="Arial"/>
            </a:endParaRPr>
          </a:p>
        </p:txBody>
      </p:sp>
      <p:pic>
        <p:nvPicPr>
          <p:cNvPr id="496" name="Google Shape;496;p34" title="мэин схема.PNG"/>
          <p:cNvPicPr preferRelativeResize="0"/>
          <p:nvPr/>
        </p:nvPicPr>
        <p:blipFill>
          <a:blip r:embed="rId3">
            <a:alphaModFix/>
          </a:blip>
          <a:stretch>
            <a:fillRect/>
          </a:stretch>
        </p:blipFill>
        <p:spPr>
          <a:xfrm>
            <a:off x="335125" y="1058790"/>
            <a:ext cx="5448776" cy="382206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5"/>
          <p:cNvSpPr txBox="1"/>
          <p:nvPr>
            <p:ph idx="4294967295" type="subTitle"/>
          </p:nvPr>
        </p:nvSpPr>
        <p:spPr>
          <a:xfrm>
            <a:off x="5580000" y="2106000"/>
            <a:ext cx="2809800" cy="954000"/>
          </a:xfrm>
          <a:prstGeom prst="rect">
            <a:avLst/>
          </a:prstGeom>
          <a:noFill/>
          <a:ln>
            <a:noFill/>
          </a:ln>
        </p:spPr>
        <p:txBody>
          <a:bodyPr anchorCtr="0" anchor="t"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The columns are stored in registers</a:t>
            </a:r>
            <a:endParaRPr b="0" i="0" sz="16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Using a demultiplexer, the value is transferred to the required register</a:t>
            </a:r>
            <a:endParaRPr b="0" i="0" sz="16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The column is loaded in one clock </a:t>
            </a:r>
            <a:endParaRPr b="0" i="0" sz="1600" u="none" cap="none" strike="noStrike">
              <a:solidFill>
                <a:srgbClr val="FFFFFF"/>
              </a:solidFill>
              <a:latin typeface="Arial"/>
              <a:ea typeface="Arial"/>
              <a:cs typeface="Arial"/>
              <a:sym typeface="Arial"/>
            </a:endParaRPr>
          </a:p>
        </p:txBody>
      </p:sp>
      <p:sp>
        <p:nvSpPr>
          <p:cNvPr id="502" name="Google Shape;502;p35"/>
          <p:cNvSpPr txBox="1"/>
          <p:nvPr/>
        </p:nvSpPr>
        <p:spPr>
          <a:xfrm>
            <a:off x="72036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2600" u="none" cap="none" strike="noStrike">
                <a:solidFill>
                  <a:schemeClr val="dk1"/>
                </a:solidFill>
                <a:latin typeface="Raleway Black"/>
                <a:ea typeface="Raleway Black"/>
                <a:cs typeface="Raleway Black"/>
                <a:sym typeface="Raleway Black"/>
              </a:rPr>
              <a:t>SCREEN CONTROL SCHEME</a:t>
            </a:r>
            <a:endParaRPr b="0" i="0" sz="2600" u="none" cap="none" strike="noStrike">
              <a:solidFill>
                <a:srgbClr val="FFFFFF"/>
              </a:solidFill>
              <a:latin typeface="Arial"/>
              <a:ea typeface="Arial"/>
              <a:cs typeface="Arial"/>
              <a:sym typeface="Arial"/>
            </a:endParaRPr>
          </a:p>
        </p:txBody>
      </p:sp>
      <p:pic>
        <p:nvPicPr>
          <p:cNvPr id="503" name="Google Shape;503;p35"/>
          <p:cNvPicPr preferRelativeResize="0"/>
          <p:nvPr/>
        </p:nvPicPr>
        <p:blipFill rotWithShape="1">
          <a:blip r:embed="rId3">
            <a:alphaModFix/>
          </a:blip>
          <a:srcRect b="0" l="0" r="0" t="0"/>
          <a:stretch/>
        </p:blipFill>
        <p:spPr>
          <a:xfrm>
            <a:off x="98280" y="1239480"/>
            <a:ext cx="5301720" cy="38005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6"/>
          <p:cNvSpPr txBox="1"/>
          <p:nvPr>
            <p:ph idx="4294967295" type="subTitle"/>
          </p:nvPr>
        </p:nvSpPr>
        <p:spPr>
          <a:xfrm>
            <a:off x="6120000" y="1800000"/>
            <a:ext cx="2809800" cy="3060000"/>
          </a:xfrm>
          <a:prstGeom prst="rect">
            <a:avLst/>
          </a:prstGeom>
          <a:noFill/>
          <a:ln>
            <a:noFill/>
          </a:ln>
        </p:spPr>
        <p:txBody>
          <a:bodyPr anchorCtr="0" anchor="t"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Multiplexers select the screen columns needed for other schemes</a:t>
            </a:r>
            <a:endParaRPr b="0" i="0" sz="1600" u="none" cap="none" strike="noStrike">
              <a:solidFill>
                <a:srgbClr val="FFFFFF"/>
              </a:solidFill>
              <a:latin typeface="Arial"/>
              <a:ea typeface="Arial"/>
              <a:cs typeface="Arial"/>
              <a:sym typeface="Arial"/>
            </a:endParaRPr>
          </a:p>
          <a:p>
            <a:pPr indent="-216000" lvl="0" marL="216000" marR="0" rtl="0" algn="l">
              <a:lnSpc>
                <a:spcPct val="100000"/>
              </a:lnSpc>
              <a:spcBef>
                <a:spcPts val="85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Demultiplexer selects a register to update</a:t>
            </a:r>
            <a:endParaRPr b="0" i="0" sz="1600" u="none" cap="none" strike="noStrike">
              <a:solidFill>
                <a:srgbClr val="FFFFFF"/>
              </a:solidFill>
              <a:latin typeface="Arial"/>
              <a:ea typeface="Arial"/>
              <a:cs typeface="Arial"/>
              <a:sym typeface="Arial"/>
            </a:endParaRPr>
          </a:p>
        </p:txBody>
      </p:sp>
      <p:sp>
        <p:nvSpPr>
          <p:cNvPr id="509" name="Google Shape;509;p36"/>
          <p:cNvSpPr txBox="1"/>
          <p:nvPr/>
        </p:nvSpPr>
        <p:spPr>
          <a:xfrm>
            <a:off x="72036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lang="en" sz="2600" u="none" strike="noStrike">
                <a:solidFill>
                  <a:schemeClr val="dk1"/>
                </a:solidFill>
                <a:latin typeface="Raleway Black"/>
                <a:ea typeface="Raleway Black"/>
                <a:cs typeface="Raleway Black"/>
                <a:sym typeface="Raleway Black"/>
              </a:rPr>
              <a:t>SCREEN RENDERING SCHEME</a:t>
            </a:r>
            <a:endParaRPr b="0" sz="2600" u="none" strike="noStrike">
              <a:solidFill>
                <a:srgbClr val="FFFFFF"/>
              </a:solidFill>
              <a:latin typeface="Arial"/>
              <a:ea typeface="Arial"/>
              <a:cs typeface="Arial"/>
              <a:sym typeface="Arial"/>
            </a:endParaRPr>
          </a:p>
        </p:txBody>
      </p:sp>
      <p:pic>
        <p:nvPicPr>
          <p:cNvPr id="510" name="Google Shape;510;p36"/>
          <p:cNvPicPr preferRelativeResize="0"/>
          <p:nvPr/>
        </p:nvPicPr>
        <p:blipFill rotWithShape="1">
          <a:blip r:embed="rId3">
            <a:alphaModFix/>
          </a:blip>
          <a:srcRect b="0" l="0" r="0" t="0"/>
          <a:stretch/>
        </p:blipFill>
        <p:spPr>
          <a:xfrm>
            <a:off x="180000" y="1296000"/>
            <a:ext cx="5940000" cy="3633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7"/>
          <p:cNvSpPr txBox="1"/>
          <p:nvPr>
            <p:ph idx="4294967295" type="title"/>
          </p:nvPr>
        </p:nvSpPr>
        <p:spPr>
          <a:xfrm>
            <a:off x="720000" y="444960"/>
            <a:ext cx="7702920" cy="571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600"/>
              <a:buFont typeface="Raleway Black"/>
              <a:buNone/>
            </a:pPr>
            <a:r>
              <a:rPr b="0" i="0" lang="en" sz="2600" u="none" cap="none" strike="noStrike">
                <a:solidFill>
                  <a:schemeClr val="dk1"/>
                </a:solidFill>
                <a:latin typeface="Raleway Black"/>
                <a:ea typeface="Raleway Black"/>
                <a:cs typeface="Raleway Black"/>
                <a:sym typeface="Raleway Black"/>
              </a:rPr>
              <a:t>TANK RENDERING SCHEME</a:t>
            </a:r>
            <a:endParaRPr b="0" i="0" sz="2600" u="none" cap="none" strike="noStrike">
              <a:solidFill>
                <a:srgbClr val="FFFFFF"/>
              </a:solidFill>
              <a:latin typeface="Arial"/>
              <a:ea typeface="Arial"/>
              <a:cs typeface="Arial"/>
              <a:sym typeface="Arial"/>
            </a:endParaRPr>
          </a:p>
        </p:txBody>
      </p:sp>
      <p:sp>
        <p:nvSpPr>
          <p:cNvPr id="516" name="Google Shape;516;p37"/>
          <p:cNvSpPr txBox="1"/>
          <p:nvPr>
            <p:ph idx="4294967295" type="subTitle"/>
          </p:nvPr>
        </p:nvSpPr>
        <p:spPr>
          <a:xfrm>
            <a:off x="900000" y="981000"/>
            <a:ext cx="6300000" cy="999000"/>
          </a:xfrm>
          <a:prstGeom prst="rect">
            <a:avLst/>
          </a:prstGeom>
          <a:noFill/>
          <a:ln>
            <a:noFill/>
          </a:ln>
        </p:spPr>
        <p:txBody>
          <a:bodyPr anchorCtr="0" anchor="t" bIns="91425" lIns="91425" spcFirstLastPara="1" rIns="91425" wrap="square" tIns="91425">
            <a:noAutofit/>
          </a:bodyPr>
          <a:lstStyle/>
          <a:p>
            <a:pPr indent="-216000" lvl="0" marL="216000" marR="0" rtl="0" algn="l">
              <a:lnSpc>
                <a:spcPct val="100000"/>
              </a:lnSpc>
              <a:spcBef>
                <a:spcPts val="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The scheme builds an image of tank</a:t>
            </a:r>
            <a:endParaRPr b="0" i="0" sz="1600" u="none" cap="none" strike="noStrike">
              <a:solidFill>
                <a:srgbClr val="FFFFFF"/>
              </a:solidFill>
              <a:latin typeface="Arial"/>
              <a:ea typeface="Arial"/>
              <a:cs typeface="Arial"/>
              <a:sym typeface="Arial"/>
            </a:endParaRPr>
          </a:p>
          <a:p>
            <a:pPr indent="-216000" lvl="0" marL="216000" marR="0" rtl="0" algn="l">
              <a:lnSpc>
                <a:spcPct val="100000"/>
              </a:lnSpc>
              <a:spcBef>
                <a:spcPts val="0"/>
              </a:spcBef>
              <a:spcAft>
                <a:spcPts val="0"/>
              </a:spcAft>
              <a:buClr>
                <a:srgbClr val="FFFFFF"/>
              </a:buClr>
              <a:buSzPts val="720"/>
              <a:buFont typeface="Noto Sans Symbols"/>
              <a:buChar char="●"/>
            </a:pPr>
            <a:r>
              <a:rPr b="0" i="0" lang="en" sz="1600" u="none" cap="none" strike="noStrike">
                <a:solidFill>
                  <a:schemeClr val="dk1"/>
                </a:solidFill>
                <a:latin typeface="Hanken Grotesk"/>
                <a:ea typeface="Hanken Grotesk"/>
                <a:cs typeface="Hanken Grotesk"/>
                <a:sym typeface="Hanken Grotesk"/>
              </a:rPr>
              <a:t>The image is created using bit shift</a:t>
            </a:r>
            <a:endParaRPr b="0" i="0" sz="1600" u="none" cap="none" strike="noStrike">
              <a:solidFill>
                <a:srgbClr val="FFFFFF"/>
              </a:solidFill>
              <a:latin typeface="Arial"/>
              <a:ea typeface="Arial"/>
              <a:cs typeface="Arial"/>
              <a:sym typeface="Arial"/>
            </a:endParaRPr>
          </a:p>
        </p:txBody>
      </p:sp>
      <p:pic>
        <p:nvPicPr>
          <p:cNvPr id="517" name="Google Shape;517;p37"/>
          <p:cNvPicPr preferRelativeResize="0"/>
          <p:nvPr/>
        </p:nvPicPr>
        <p:blipFill rotWithShape="1">
          <a:blip r:embed="rId3">
            <a:alphaModFix/>
          </a:blip>
          <a:srcRect b="0" l="0" r="0" t="0"/>
          <a:stretch/>
        </p:blipFill>
        <p:spPr>
          <a:xfrm>
            <a:off x="900000" y="1980000"/>
            <a:ext cx="7094520" cy="304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Technology Market Research Pitch Deck by Slidesgo">
  <a:themeElements>
    <a:clrScheme name="Simple Light">
      <a:dk1>
        <a:srgbClr val="FFFFFF"/>
      </a:dk1>
      <a:lt1>
        <a:srgbClr val="00CADA"/>
      </a:lt1>
      <a:dk2>
        <a:srgbClr val="110E24"/>
      </a:dk2>
      <a:lt2>
        <a:srgbClr val="46406B"/>
      </a:lt2>
      <a:accent1>
        <a:srgbClr val="69639C"/>
      </a:accent1>
      <a:accent2>
        <a:srgbClr val="AFAFB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