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6" r:id="rId2"/>
    <p:sldId id="524" r:id="rId3"/>
    <p:sldId id="519" r:id="rId4"/>
    <p:sldId id="525" r:id="rId5"/>
    <p:sldId id="520" r:id="rId6"/>
    <p:sldId id="526" r:id="rId7"/>
    <p:sldId id="521" r:id="rId8"/>
    <p:sldId id="522" r:id="rId9"/>
    <p:sldId id="5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36"/>
      </p:cViewPr>
      <p:guideLst>
        <p:guide orient="horz" pos="27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3F7D6-D23B-4FE0-8C42-F19F28506D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64C5E45-19C1-4B82-8394-10281F26B3D1}">
      <dgm:prSet phldrT="[Text]"/>
      <dgm:spPr/>
      <dgm:t>
        <a:bodyPr/>
        <a:lstStyle/>
        <a:p>
          <a:r>
            <a:rPr lang="en-US" dirty="0"/>
            <a:t>In Transit</a:t>
          </a:r>
        </a:p>
      </dgm:t>
    </dgm:pt>
    <dgm:pt modelId="{09777999-BB7D-4FA9-A341-CEB28DA94C52}" type="parTrans" cxnId="{0BA3FDDE-6B62-4138-A940-6A419B57A317}">
      <dgm:prSet/>
      <dgm:spPr/>
      <dgm:t>
        <a:bodyPr/>
        <a:lstStyle/>
        <a:p>
          <a:endParaRPr lang="en-US"/>
        </a:p>
      </dgm:t>
    </dgm:pt>
    <dgm:pt modelId="{98766DBB-69B9-4D5F-882E-A2C13BF02A90}" type="sibTrans" cxnId="{0BA3FDDE-6B62-4138-A940-6A419B57A317}">
      <dgm:prSet/>
      <dgm:spPr/>
      <dgm:t>
        <a:bodyPr/>
        <a:lstStyle/>
        <a:p>
          <a:endParaRPr lang="en-US"/>
        </a:p>
      </dgm:t>
    </dgm:pt>
    <dgm:pt modelId="{FE9E396E-B0B9-49E2-8F68-BB72B1235693}">
      <dgm:prSet phldrT="[Text]"/>
      <dgm:spPr/>
      <dgm:t>
        <a:bodyPr/>
        <a:lstStyle/>
        <a:p>
          <a:r>
            <a:rPr lang="en-US" dirty="0"/>
            <a:t>Arrived</a:t>
          </a:r>
        </a:p>
      </dgm:t>
    </dgm:pt>
    <dgm:pt modelId="{9647E68D-B179-4F25-9C18-0AF315EFDB86}" type="parTrans" cxnId="{EA3F8F65-BFD9-416B-9BC3-485530AAD7C3}">
      <dgm:prSet/>
      <dgm:spPr/>
      <dgm:t>
        <a:bodyPr/>
        <a:lstStyle/>
        <a:p>
          <a:endParaRPr lang="en-US"/>
        </a:p>
      </dgm:t>
    </dgm:pt>
    <dgm:pt modelId="{85436E23-570A-48BD-8175-7974041A811C}" type="sibTrans" cxnId="{EA3F8F65-BFD9-416B-9BC3-485530AAD7C3}">
      <dgm:prSet/>
      <dgm:spPr/>
      <dgm:t>
        <a:bodyPr/>
        <a:lstStyle/>
        <a:p>
          <a:endParaRPr lang="en-US"/>
        </a:p>
      </dgm:t>
    </dgm:pt>
    <dgm:pt modelId="{CD9D3112-E314-46A8-B7BC-E9E338EE0E7F}">
      <dgm:prSet phldrT="[Text]"/>
      <dgm:spPr/>
      <dgm:t>
        <a:bodyPr/>
        <a:lstStyle/>
        <a:p>
          <a:r>
            <a:rPr lang="en-US" dirty="0"/>
            <a:t>Departed</a:t>
          </a:r>
        </a:p>
      </dgm:t>
    </dgm:pt>
    <dgm:pt modelId="{CA83AD9D-6A45-47CE-BF8D-2CC0A250D790}" type="parTrans" cxnId="{B67E1293-7382-4369-9912-A21871E6A141}">
      <dgm:prSet/>
      <dgm:spPr/>
      <dgm:t>
        <a:bodyPr/>
        <a:lstStyle/>
        <a:p>
          <a:endParaRPr lang="en-US"/>
        </a:p>
      </dgm:t>
    </dgm:pt>
    <dgm:pt modelId="{6F140FA1-0AA4-4639-BA08-030C756BD0C1}" type="sibTrans" cxnId="{B67E1293-7382-4369-9912-A21871E6A141}">
      <dgm:prSet/>
      <dgm:spPr/>
      <dgm:t>
        <a:bodyPr/>
        <a:lstStyle/>
        <a:p>
          <a:endParaRPr lang="en-US"/>
        </a:p>
      </dgm:t>
    </dgm:pt>
    <dgm:pt modelId="{471ADC5B-239D-4608-A9D4-EBF2274DD3B5}" type="pres">
      <dgm:prSet presAssocID="{6A93F7D6-D23B-4FE0-8C42-F19F28506D5E}" presName="CompostProcess" presStyleCnt="0">
        <dgm:presLayoutVars>
          <dgm:dir/>
          <dgm:resizeHandles val="exact"/>
        </dgm:presLayoutVars>
      </dgm:prSet>
      <dgm:spPr/>
    </dgm:pt>
    <dgm:pt modelId="{BFCB3A52-BD88-45BF-A107-A62FA38AF57A}" type="pres">
      <dgm:prSet presAssocID="{6A93F7D6-D23B-4FE0-8C42-F19F28506D5E}" presName="arrow" presStyleLbl="bgShp" presStyleIdx="0" presStyleCnt="1"/>
      <dgm:spPr/>
    </dgm:pt>
    <dgm:pt modelId="{386EE5B3-5805-4939-9778-25AB993CC983}" type="pres">
      <dgm:prSet presAssocID="{6A93F7D6-D23B-4FE0-8C42-F19F28506D5E}" presName="linearProcess" presStyleCnt="0"/>
      <dgm:spPr/>
    </dgm:pt>
    <dgm:pt modelId="{156B3736-B62E-4391-8A03-FC697DE598C4}" type="pres">
      <dgm:prSet presAssocID="{464C5E45-19C1-4B82-8394-10281F26B3D1}" presName="textNode" presStyleLbl="node1" presStyleIdx="0" presStyleCnt="3">
        <dgm:presLayoutVars>
          <dgm:bulletEnabled val="1"/>
        </dgm:presLayoutVars>
      </dgm:prSet>
      <dgm:spPr/>
    </dgm:pt>
    <dgm:pt modelId="{DC2DE215-4E9F-4832-9E64-ED10A84FE11D}" type="pres">
      <dgm:prSet presAssocID="{98766DBB-69B9-4D5F-882E-A2C13BF02A90}" presName="sibTrans" presStyleCnt="0"/>
      <dgm:spPr/>
    </dgm:pt>
    <dgm:pt modelId="{82A0FC87-FFFC-4878-A2C2-F559F525A59E}" type="pres">
      <dgm:prSet presAssocID="{FE9E396E-B0B9-49E2-8F68-BB72B1235693}" presName="textNode" presStyleLbl="node1" presStyleIdx="1" presStyleCnt="3">
        <dgm:presLayoutVars>
          <dgm:bulletEnabled val="1"/>
        </dgm:presLayoutVars>
      </dgm:prSet>
      <dgm:spPr/>
    </dgm:pt>
    <dgm:pt modelId="{01A2A622-23E8-4152-8C00-26D426159229}" type="pres">
      <dgm:prSet presAssocID="{85436E23-570A-48BD-8175-7974041A811C}" presName="sibTrans" presStyleCnt="0"/>
      <dgm:spPr/>
    </dgm:pt>
    <dgm:pt modelId="{23B08AE9-FC74-42A8-BD5D-A3EBFCD4F8E1}" type="pres">
      <dgm:prSet presAssocID="{CD9D3112-E314-46A8-B7BC-E9E338EE0E7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40E3F5D-F3FB-4E32-A74F-F60ACD408FE6}" type="presOf" srcId="{FE9E396E-B0B9-49E2-8F68-BB72B1235693}" destId="{82A0FC87-FFFC-4878-A2C2-F559F525A59E}" srcOrd="0" destOrd="0" presId="urn:microsoft.com/office/officeart/2005/8/layout/hProcess9"/>
    <dgm:cxn modelId="{EA3F8F65-BFD9-416B-9BC3-485530AAD7C3}" srcId="{6A93F7D6-D23B-4FE0-8C42-F19F28506D5E}" destId="{FE9E396E-B0B9-49E2-8F68-BB72B1235693}" srcOrd="1" destOrd="0" parTransId="{9647E68D-B179-4F25-9C18-0AF315EFDB86}" sibTransId="{85436E23-570A-48BD-8175-7974041A811C}"/>
    <dgm:cxn modelId="{6B182867-C7B9-483E-AB68-2349377AE08C}" type="presOf" srcId="{6A93F7D6-D23B-4FE0-8C42-F19F28506D5E}" destId="{471ADC5B-239D-4608-A9D4-EBF2274DD3B5}" srcOrd="0" destOrd="0" presId="urn:microsoft.com/office/officeart/2005/8/layout/hProcess9"/>
    <dgm:cxn modelId="{B67E1293-7382-4369-9912-A21871E6A141}" srcId="{6A93F7D6-D23B-4FE0-8C42-F19F28506D5E}" destId="{CD9D3112-E314-46A8-B7BC-E9E338EE0E7F}" srcOrd="2" destOrd="0" parTransId="{CA83AD9D-6A45-47CE-BF8D-2CC0A250D790}" sibTransId="{6F140FA1-0AA4-4639-BA08-030C756BD0C1}"/>
    <dgm:cxn modelId="{E55FF8AD-8863-43F4-9913-0C986C283D3A}" type="presOf" srcId="{464C5E45-19C1-4B82-8394-10281F26B3D1}" destId="{156B3736-B62E-4391-8A03-FC697DE598C4}" srcOrd="0" destOrd="0" presId="urn:microsoft.com/office/officeart/2005/8/layout/hProcess9"/>
    <dgm:cxn modelId="{0BA3FDDE-6B62-4138-A940-6A419B57A317}" srcId="{6A93F7D6-D23B-4FE0-8C42-F19F28506D5E}" destId="{464C5E45-19C1-4B82-8394-10281F26B3D1}" srcOrd="0" destOrd="0" parTransId="{09777999-BB7D-4FA9-A341-CEB28DA94C52}" sibTransId="{98766DBB-69B9-4D5F-882E-A2C13BF02A90}"/>
    <dgm:cxn modelId="{C637ECE6-FF7A-4C39-8965-6C3A5AC57B4D}" type="presOf" srcId="{CD9D3112-E314-46A8-B7BC-E9E338EE0E7F}" destId="{23B08AE9-FC74-42A8-BD5D-A3EBFCD4F8E1}" srcOrd="0" destOrd="0" presId="urn:microsoft.com/office/officeart/2005/8/layout/hProcess9"/>
    <dgm:cxn modelId="{5089E3AA-40D7-4ECD-94E8-E8DBC2CC466F}" type="presParOf" srcId="{471ADC5B-239D-4608-A9D4-EBF2274DD3B5}" destId="{BFCB3A52-BD88-45BF-A107-A62FA38AF57A}" srcOrd="0" destOrd="0" presId="urn:microsoft.com/office/officeart/2005/8/layout/hProcess9"/>
    <dgm:cxn modelId="{BBFCB0F3-66ED-448E-8124-7D0F7E165F24}" type="presParOf" srcId="{471ADC5B-239D-4608-A9D4-EBF2274DD3B5}" destId="{386EE5B3-5805-4939-9778-25AB993CC983}" srcOrd="1" destOrd="0" presId="urn:microsoft.com/office/officeart/2005/8/layout/hProcess9"/>
    <dgm:cxn modelId="{A5AC8C2B-55C8-43F1-850A-6799407B5D00}" type="presParOf" srcId="{386EE5B3-5805-4939-9778-25AB993CC983}" destId="{156B3736-B62E-4391-8A03-FC697DE598C4}" srcOrd="0" destOrd="0" presId="urn:microsoft.com/office/officeart/2005/8/layout/hProcess9"/>
    <dgm:cxn modelId="{ED67C4DE-B37A-4CC1-9B14-F2AA840DD4D5}" type="presParOf" srcId="{386EE5B3-5805-4939-9778-25AB993CC983}" destId="{DC2DE215-4E9F-4832-9E64-ED10A84FE11D}" srcOrd="1" destOrd="0" presId="urn:microsoft.com/office/officeart/2005/8/layout/hProcess9"/>
    <dgm:cxn modelId="{EEBCD92A-AEE5-4A11-8AF3-54D8BA336D0F}" type="presParOf" srcId="{386EE5B3-5805-4939-9778-25AB993CC983}" destId="{82A0FC87-FFFC-4878-A2C2-F559F525A59E}" srcOrd="2" destOrd="0" presId="urn:microsoft.com/office/officeart/2005/8/layout/hProcess9"/>
    <dgm:cxn modelId="{44F01DA4-CAF8-4699-B47C-73CA531E5A8F}" type="presParOf" srcId="{386EE5B3-5805-4939-9778-25AB993CC983}" destId="{01A2A622-23E8-4152-8C00-26D426159229}" srcOrd="3" destOrd="0" presId="urn:microsoft.com/office/officeart/2005/8/layout/hProcess9"/>
    <dgm:cxn modelId="{50378F1B-A568-4434-94CE-93485206D138}" type="presParOf" srcId="{386EE5B3-5805-4939-9778-25AB993CC983}" destId="{23B08AE9-FC74-42A8-BD5D-A3EBFCD4F8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3A52-BD88-45BF-A107-A62FA38AF57A}">
      <dsp:nvSpPr>
        <dsp:cNvPr id="0" name=""/>
        <dsp:cNvSpPr/>
      </dsp:nvSpPr>
      <dsp:spPr>
        <a:xfrm>
          <a:off x="332132" y="0"/>
          <a:ext cx="3764169" cy="30253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B3736-B62E-4391-8A03-FC697DE598C4}">
      <dsp:nvSpPr>
        <dsp:cNvPr id="0" name=""/>
        <dsp:cNvSpPr/>
      </dsp:nvSpPr>
      <dsp:spPr>
        <a:xfrm>
          <a:off x="1638" y="907619"/>
          <a:ext cx="1419192" cy="1210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 Transit</a:t>
          </a:r>
        </a:p>
      </dsp:txBody>
      <dsp:txXfrm>
        <a:off x="60713" y="966694"/>
        <a:ext cx="1301042" cy="1092008"/>
      </dsp:txXfrm>
    </dsp:sp>
    <dsp:sp modelId="{82A0FC87-FFFC-4878-A2C2-F559F525A59E}">
      <dsp:nvSpPr>
        <dsp:cNvPr id="0" name=""/>
        <dsp:cNvSpPr/>
      </dsp:nvSpPr>
      <dsp:spPr>
        <a:xfrm>
          <a:off x="1504621" y="907619"/>
          <a:ext cx="1419192" cy="1210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Arrived</a:t>
          </a:r>
        </a:p>
      </dsp:txBody>
      <dsp:txXfrm>
        <a:off x="1563696" y="966694"/>
        <a:ext cx="1301042" cy="1092008"/>
      </dsp:txXfrm>
    </dsp:sp>
    <dsp:sp modelId="{23B08AE9-FC74-42A8-BD5D-A3EBFCD4F8E1}">
      <dsp:nvSpPr>
        <dsp:cNvPr id="0" name=""/>
        <dsp:cNvSpPr/>
      </dsp:nvSpPr>
      <dsp:spPr>
        <a:xfrm>
          <a:off x="3007603" y="907619"/>
          <a:ext cx="1419192" cy="1210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Departed</a:t>
          </a:r>
        </a:p>
      </dsp:txBody>
      <dsp:txXfrm>
        <a:off x="3066678" y="966694"/>
        <a:ext cx="1301042" cy="1092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A882F-798A-4E47-8831-DF7E5602B83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F06C-8C94-454E-B143-94451231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9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7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94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12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1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66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35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509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D16D-DFD9-4D53-A9DF-C93E80899220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7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FC9D-A5BA-42EB-BF40-ABC0A9AE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E86CE-249A-4AB8-B15F-33AB8A7A0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29B0-D09F-41F9-AF3B-71F451A3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B9FB-9A08-46EE-A607-301F4DF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9C5C-8930-4A99-8D42-D834C5FA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C25F-968C-4A11-A7FE-DAB0E23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9C5C-CABA-4C92-84B0-7BB907AD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A778-1AF6-4578-B8E2-DD7064A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9391-9CF5-48CC-9A84-D83E4B32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35DF-E2EB-4A79-9C33-5E997C0E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8A88F-476B-4FAD-A132-1A85C0A51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A04FD-898A-4E44-8136-D1C05F54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336-0E8B-4B23-8072-B9699D76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FB6A-70D6-4F22-BC44-9DDB87B1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1B8C-6025-4F77-A0DF-E4021935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6FA7-D8C9-4C71-A9B4-55ECB4E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C7BE-5A3F-460A-9D10-58E9523D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63AE-05E9-4423-A59C-EB391AA3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4314-04EA-4DD0-96F5-6BD91AB3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4DA-C75D-4EA1-8536-53F4D2E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8B8-9B34-4101-A4F3-0DDDE49C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430-FD89-4396-8176-1D452CB8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A210-2A4C-428A-A7D0-08590059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E1AB-7621-44A1-985E-4629352B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95BD-6D82-42B0-AB4B-03EA890D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ADA4-6B18-438A-A90A-33E2F57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9EA6-A99C-42CB-BEBF-C51FD671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A402-B660-4BC5-9E09-9FFA940A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0FB6-274C-4650-8586-97A15C18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6B13-44B7-4B05-B930-ECC85599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62ED-FB8F-4088-A59C-770852F1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276-4D86-4466-95F4-58D92980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2B80-A0AF-43A8-8F04-C9B5F013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30FB-BAE5-462B-9F9E-AE573A22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01A19-279A-4577-A60C-EBB37E63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57B2D-A644-4D21-B57A-5376C20E0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A91F6-2169-41F5-BF56-AAADC3D2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64F5-8402-4323-95DC-9D19447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88557-D61B-4251-A9C3-75EBECB9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50F-BEE0-4AC2-B401-2F5981F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16B0-2F83-4046-A073-537E4846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87AAF-BBC4-43F6-AA68-DC825B5B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C8D9A-A043-43C4-B131-C1235E2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BA42C-B71D-4B1B-82DA-58C8049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A9AE-9A4D-49BA-9A16-55E5D406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DC6EC-53CB-4EA5-898E-FF88DDF1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1890-E083-4C2A-AEC9-3485FA3C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6CB-0613-4FA6-AAA3-F286EC45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0AFA-B5E4-462A-9D74-0A9473AD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62B6-F93A-4687-9DB6-0CFE7AC5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31EC1-2083-40F5-B36F-911DC5B8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23FE-CBB3-4604-AC3E-5B03EA34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66B-DBB4-4727-BA57-16E0C02F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C2555-5706-475C-A476-2DD738DA6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FCA0-B22A-483D-BE85-2874ABDF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04091-6E0D-48DB-B69D-A839D9C1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3668-BEBC-41C9-A762-24E6940C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086C-50F8-4CA2-B919-393F467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06A62-EF7D-400E-9357-BF2A1A6D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37FE-852F-4F6D-8431-6695A501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38E3-5EBE-41C8-B346-4CD6E6090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ED78-BAD5-46BD-86D0-3027CF8C56D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7980-25BA-42C1-8840-BD629D280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07A-0CDF-4643-8873-7C3FA924B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DE2E-137C-4EBF-BC2B-EBF0FFA6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Pickup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Delivery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4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Pickup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Delivery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8B73B-3EC7-41F6-83CC-DC97A0749FA7}"/>
              </a:ext>
            </a:extLst>
          </p:cNvPr>
          <p:cNvSpPr/>
          <p:nvPr/>
        </p:nvSpPr>
        <p:spPr>
          <a:xfrm>
            <a:off x="5511782" y="1617820"/>
            <a:ext cx="1160080" cy="930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52C1D-80C6-4427-B541-1D546390C7AA}"/>
              </a:ext>
            </a:extLst>
          </p:cNvPr>
          <p:cNvGrpSpPr/>
          <p:nvPr/>
        </p:nvGrpSpPr>
        <p:grpSpPr>
          <a:xfrm>
            <a:off x="3560546" y="2686393"/>
            <a:ext cx="5070907" cy="930956"/>
            <a:chOff x="3548214" y="2686393"/>
            <a:chExt cx="5070907" cy="9309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3548214" y="2686393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Pickup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Delivery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57C2E3-94DC-4703-871A-C39388C45F9D}"/>
                </a:ext>
              </a:extLst>
            </p:cNvPr>
            <p:cNvGrpSpPr/>
            <p:nvPr/>
          </p:nvGrpSpPr>
          <p:grpSpPr>
            <a:xfrm>
              <a:off x="6155432" y="2686393"/>
              <a:ext cx="2463689" cy="930956"/>
              <a:chOff x="4145475" y="1962825"/>
              <a:chExt cx="2463689" cy="9309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47313A-233A-4A63-A9B7-114801E5D821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Pickup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376153-79D4-4D2A-9199-61A459F834A1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9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D28596-DBC2-4DC1-A5B1-9F7CB0EE0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16290"/>
              </p:ext>
            </p:extLst>
          </p:nvPr>
        </p:nvGraphicFramePr>
        <p:xfrm>
          <a:off x="3881782" y="1232452"/>
          <a:ext cx="4428435" cy="302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6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(InTransit)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(InTransit)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9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(Arrived)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(InTransit)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4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sz="1600" dirty="0"/>
                  <a:t>(Departed)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(InTransit)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sz="1600" dirty="0"/>
                  <a:t>(Departed)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dirty="0"/>
                  <a:t>(Arrive)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6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523875" y="565150"/>
            <a:ext cx="2798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Aggregates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23875" y="982303"/>
            <a:ext cx="1848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2993CA"/>
                </a:solidFill>
                <a:latin typeface="Montserrat" panose="00000500000000000000" pitchFamily="50" charset="0"/>
              </a:rPr>
              <a:t>Boundaries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C41D5-B480-4C3F-8F6B-C0F06C0CB3CE}"/>
              </a:ext>
            </a:extLst>
          </p:cNvPr>
          <p:cNvGrpSpPr/>
          <p:nvPr/>
        </p:nvGrpSpPr>
        <p:grpSpPr>
          <a:xfrm>
            <a:off x="4864155" y="1617820"/>
            <a:ext cx="2463689" cy="1971700"/>
            <a:chOff x="4125597" y="874373"/>
            <a:chExt cx="2463689" cy="1971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989638-76D3-4191-BC39-CE016A63B34E}"/>
                </a:ext>
              </a:extLst>
            </p:cNvPr>
            <p:cNvGrpSpPr/>
            <p:nvPr/>
          </p:nvGrpSpPr>
          <p:grpSpPr>
            <a:xfrm>
              <a:off x="4125597" y="1915117"/>
              <a:ext cx="2463689" cy="930956"/>
              <a:chOff x="4145475" y="1962825"/>
              <a:chExt cx="2463689" cy="9309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35F20D-5158-4809-BC4E-00CD0479AC45}"/>
                  </a:ext>
                </a:extLst>
              </p:cNvPr>
              <p:cNvSpPr/>
              <p:nvPr/>
            </p:nvSpPr>
            <p:spPr>
              <a:xfrm>
                <a:off x="4145475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sz="1600" dirty="0"/>
                  <a:t>(Departed)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31D3A9-AF0D-43A5-ABC0-FEDAE55B03E6}"/>
                  </a:ext>
                </a:extLst>
              </p:cNvPr>
              <p:cNvSpPr/>
              <p:nvPr/>
            </p:nvSpPr>
            <p:spPr>
              <a:xfrm>
                <a:off x="5449084" y="1962825"/>
                <a:ext cx="1160080" cy="9309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Stop</a:t>
                </a:r>
              </a:p>
              <a:p>
                <a:pPr algn="ctr"/>
                <a:r>
                  <a:rPr lang="en-US" sz="1600" dirty="0"/>
                  <a:t>(Departed)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8B73B-3EC7-41F6-83CC-DC97A0749FA7}"/>
                </a:ext>
              </a:extLst>
            </p:cNvPr>
            <p:cNvSpPr/>
            <p:nvPr/>
          </p:nvSpPr>
          <p:spPr>
            <a:xfrm>
              <a:off x="4773224" y="874373"/>
              <a:ext cx="1160080" cy="930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49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95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Comartin</dc:creator>
  <cp:lastModifiedBy>Derek Comartin</cp:lastModifiedBy>
  <cp:revision>14</cp:revision>
  <dcterms:created xsi:type="dcterms:W3CDTF">2021-04-01T20:21:22Z</dcterms:created>
  <dcterms:modified xsi:type="dcterms:W3CDTF">2021-04-13T18:26:46Z</dcterms:modified>
</cp:coreProperties>
</file>