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C67C-AD0B-4F79-AC53-6FCF7C498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D700C-F333-4935-8B71-0A20BA12E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9898-F20F-43A6-96CA-FEC94D58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1BE3D-B467-4CE4-A150-841125E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6F77-7678-4440-B0F5-8E024CAA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86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BA0F-2B51-4071-AA91-A88274C2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5D8AA-22DA-452A-A158-5F232C85A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D7402-51EE-42CF-81E8-F23DD991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21C8-FC86-4ADC-8501-C52B0EA7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79E0-A8D8-4D9C-BF9E-94B0F5BE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E1222-7C43-491B-8006-92ED20421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3360A-765F-4D60-B490-851D82FA5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886E-71D4-4F91-8414-26DA8F5F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372E-1319-4A3A-9583-3760B291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BDE2-7A4A-4F36-B770-9646B5A0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42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2617-DC89-4108-A747-7A364AD4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1489-5F18-4BFD-B8D6-25D9C049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05621-F120-432C-AA64-EFB318A5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DB18-5143-44EC-A4FE-6A76D8A3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6853-034B-4479-A80F-9A60C62A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881B-1126-4A1B-8CD2-BA2D1653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E373-ED2A-407F-BAAF-CDD22E85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2AC8-F8FC-4F8F-A2FD-47A328D4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1512-195E-4BAB-B7AB-DDE5381E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9DFE2-37FF-4031-A2DC-4E15D266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0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2682-3EB0-45FD-8147-C96BEC33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86A5-3AEB-4E64-A808-EEECFBA0B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FF8E6-54B7-4562-8E2F-A16D50B7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1048-5380-41C1-B1D4-3387390E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1C89-6FD5-4711-A200-2CBCC5D5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AD80F-2098-4411-B8AE-212C7AE6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33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ED6F-6AB3-4DE1-9B24-1A45C90F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4494-0D1C-415E-A351-37096848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FF68F-F9AC-480A-851E-47AEF3E08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D9B06-9F11-43A5-9DCB-735137635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EE813-E1D2-45CA-A6E4-6FF71E20D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5D491-9E1C-4BA4-94C9-0F54E42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36ECA-DCB4-4B1F-92C9-CB2C1B2B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BCCD5-FE81-463A-8750-6E862FD7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3F2-D233-4F59-8C4A-1BB2EB1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27EF1-594C-4204-93FF-48A78AF7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0A7E9-F468-4434-B092-6A606269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75F0-4B60-4AB5-A023-96041E60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3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48564-D0EC-4953-951A-CD0CBD5B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1FFD9-3C1A-419A-9FC1-81D6CA89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750AB-ADDB-424F-AF73-9ED6AC87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94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F4A-53B9-4CF1-BAA0-8FDB6D14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A61E-35CB-487F-8FA9-13390D94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43EEF-01A1-49F1-9FCE-FE2E58A86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A990-9523-4095-B88A-18D980F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116F-AE41-4025-B88C-C019C84E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00798-FA7B-4482-8AE2-1E7D842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2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44A4-A4C8-418B-BDDE-BB3FA6F8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764E1-8981-4E23-9C34-E3B3627A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D9C9-2000-4CE0-B3A6-A7E98ECF6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4139D-5931-4171-B8EA-270043E8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DAA58-8FAD-48FC-ADEE-F1EE1663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E8263-B297-41FE-ABA7-082CAC78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40F39-72F7-40EF-80F7-5DE3AD52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C9C92-CD54-4C93-BFF2-56CD8C44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EE41-54CD-4D92-BE03-D30E593D6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B05-1A27-4397-AE34-BDC62074932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97FD-4D35-4D3F-A0FF-9A4E4DE6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7D2A-56BD-4F38-8B01-64C3D82F9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64A0-4F80-439B-A74E-B9EA2C511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38FAC-3EF2-41DA-9767-5B072848BE5D}"/>
              </a:ext>
            </a:extLst>
          </p:cNvPr>
          <p:cNvSpPr/>
          <p:nvPr/>
        </p:nvSpPr>
        <p:spPr>
          <a:xfrm>
            <a:off x="0" y="0"/>
            <a:ext cx="12192000" cy="816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24745-9ACD-4B0E-AD43-352BB43A0D7B}"/>
              </a:ext>
            </a:extLst>
          </p:cNvPr>
          <p:cNvSpPr txBox="1"/>
          <p:nvPr/>
        </p:nvSpPr>
        <p:spPr>
          <a:xfrm>
            <a:off x="321129" y="146604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Blazing Pizzas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8851D-C694-43CB-A3C3-9E4464B2E3D5}"/>
              </a:ext>
            </a:extLst>
          </p:cNvPr>
          <p:cNvSpPr txBox="1"/>
          <p:nvPr/>
        </p:nvSpPr>
        <p:spPr>
          <a:xfrm>
            <a:off x="2868386" y="413824"/>
            <a:ext cx="123552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Get 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B0DD5-63A9-4082-A626-57B401A42ECB}"/>
              </a:ext>
            </a:extLst>
          </p:cNvPr>
          <p:cNvSpPr txBox="1"/>
          <p:nvPr/>
        </p:nvSpPr>
        <p:spPr>
          <a:xfrm>
            <a:off x="4223658" y="408214"/>
            <a:ext cx="1567542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D199C-B11E-46B0-9F05-90321471CFE4}"/>
              </a:ext>
            </a:extLst>
          </p:cNvPr>
          <p:cNvSpPr/>
          <p:nvPr/>
        </p:nvSpPr>
        <p:spPr>
          <a:xfrm>
            <a:off x="9577424" y="238937"/>
            <a:ext cx="11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danroth27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716F4-167F-46C2-BA80-05A103CB79EC}"/>
              </a:ext>
            </a:extLst>
          </p:cNvPr>
          <p:cNvSpPr/>
          <p:nvPr/>
        </p:nvSpPr>
        <p:spPr>
          <a:xfrm>
            <a:off x="10930234" y="223548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log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88419-4F30-49DA-BE3E-7D6CC09CFA10}"/>
              </a:ext>
            </a:extLst>
          </p:cNvPr>
          <p:cNvSpPr/>
          <p:nvPr/>
        </p:nvSpPr>
        <p:spPr>
          <a:xfrm>
            <a:off x="9256196" y="808324"/>
            <a:ext cx="2935804" cy="60496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817CF2-4CA1-4C80-B12C-777A67FD900A}"/>
              </a:ext>
            </a:extLst>
          </p:cNvPr>
          <p:cNvGrpSpPr/>
          <p:nvPr/>
        </p:nvGrpSpPr>
        <p:grpSpPr>
          <a:xfrm>
            <a:off x="9099120" y="816429"/>
            <a:ext cx="157075" cy="6049676"/>
            <a:chOff x="9099120" y="816429"/>
            <a:chExt cx="157075" cy="60496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E9E8BF-EFE5-4B93-BEB4-D04C45CEDBDB}"/>
                </a:ext>
              </a:extLst>
            </p:cNvPr>
            <p:cNvSpPr/>
            <p:nvPr/>
          </p:nvSpPr>
          <p:spPr>
            <a:xfrm>
              <a:off x="9099120" y="816429"/>
              <a:ext cx="157075" cy="60496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CE1F05-2C37-4885-AFC7-F50512EEFDFE}"/>
                </a:ext>
              </a:extLst>
            </p:cNvPr>
            <p:cNvSpPr/>
            <p:nvPr/>
          </p:nvSpPr>
          <p:spPr>
            <a:xfrm>
              <a:off x="9099120" y="971025"/>
              <a:ext cx="157075" cy="22953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FDC3955-7B2C-4724-B80A-65B41EEA207C}"/>
              </a:ext>
            </a:extLst>
          </p:cNvPr>
          <p:cNvSpPr/>
          <p:nvPr/>
        </p:nvSpPr>
        <p:spPr>
          <a:xfrm>
            <a:off x="9443235" y="920557"/>
            <a:ext cx="1280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Your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1AE93B-72BA-466C-B9FA-B8F77DFA02CD}"/>
              </a:ext>
            </a:extLst>
          </p:cNvPr>
          <p:cNvSpPr/>
          <p:nvPr/>
        </p:nvSpPr>
        <p:spPr>
          <a:xfrm>
            <a:off x="9264071" y="1403598"/>
            <a:ext cx="2927929" cy="46248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rtlCol="0" anchor="t" anchorCtr="0"/>
          <a:lstStyle/>
          <a:p>
            <a:r>
              <a:rPr lang="en-GB" dirty="0"/>
              <a:t>14” Mighty Meaty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+ double cheese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 + steel gift box</a:t>
            </a:r>
          </a:p>
          <a:p>
            <a:r>
              <a:rPr lang="en-GB" dirty="0"/>
              <a:t>  £14.45</a:t>
            </a:r>
          </a:p>
          <a:p>
            <a:endParaRPr lang="en-GB" dirty="0"/>
          </a:p>
          <a:p>
            <a:r>
              <a:rPr lang="en-GB" dirty="0"/>
              <a:t>Garlic sculpture</a:t>
            </a:r>
          </a:p>
          <a:p>
            <a:r>
              <a:rPr lang="en-GB" dirty="0"/>
              <a:t>  £3.00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906648-6421-4788-A120-63A9FFE3B947}"/>
              </a:ext>
            </a:extLst>
          </p:cNvPr>
          <p:cNvGrpSpPr/>
          <p:nvPr/>
        </p:nvGrpSpPr>
        <p:grpSpPr>
          <a:xfrm>
            <a:off x="12034925" y="1424795"/>
            <a:ext cx="157075" cy="4624881"/>
            <a:chOff x="9099120" y="816429"/>
            <a:chExt cx="157075" cy="60496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1B71C9-EC17-41B7-9A79-35C30C621B6F}"/>
                </a:ext>
              </a:extLst>
            </p:cNvPr>
            <p:cNvSpPr/>
            <p:nvPr/>
          </p:nvSpPr>
          <p:spPr>
            <a:xfrm>
              <a:off x="9099120" y="816429"/>
              <a:ext cx="157075" cy="60496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FFC20D-1DCE-4219-AFA5-740A123B68AC}"/>
                </a:ext>
              </a:extLst>
            </p:cNvPr>
            <p:cNvSpPr/>
            <p:nvPr/>
          </p:nvSpPr>
          <p:spPr>
            <a:xfrm>
              <a:off x="9099120" y="971025"/>
              <a:ext cx="157075" cy="22953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2B2B67-DA72-4C5A-88D2-B50442C02E2E}"/>
              </a:ext>
            </a:extLst>
          </p:cNvPr>
          <p:cNvSpPr/>
          <p:nvPr/>
        </p:nvSpPr>
        <p:spPr>
          <a:xfrm>
            <a:off x="9460065" y="6225850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£28.95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400008-4B58-4C7B-B582-6FAAE5B93E83}"/>
              </a:ext>
            </a:extLst>
          </p:cNvPr>
          <p:cNvSpPr/>
          <p:nvPr/>
        </p:nvSpPr>
        <p:spPr>
          <a:xfrm>
            <a:off x="10930234" y="6272016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Buy &gt;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DB261E-01F4-4D34-9BC5-E2054573E96B}"/>
              </a:ext>
            </a:extLst>
          </p:cNvPr>
          <p:cNvGrpSpPr/>
          <p:nvPr/>
        </p:nvGrpSpPr>
        <p:grpSpPr>
          <a:xfrm>
            <a:off x="664787" y="1338039"/>
            <a:ext cx="3594768" cy="1666117"/>
            <a:chOff x="998546" y="2328072"/>
            <a:chExt cx="3594768" cy="166611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7A8F049-46CE-428C-B953-D2E9A60D5AB4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2DEA6A-C6A7-48A5-B13A-A875AB912AEA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886B38-0285-46D5-A37C-4C6F35A45A84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CE077AA-FF56-4D1A-959B-4E8C248BD66E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EE878ED-CC62-4D04-83D0-8FFB56295834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D7030D-5C21-4FF7-882B-C9CBA136BB2F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021F78E-0548-46A4-B7EA-E84D6B11001D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DC8D714-DFC0-4DD4-ABF0-D6A0B7C1FE56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2468A69-CD08-48E9-A76C-AAC0C89A8194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EAF7598-7B01-4234-82A2-3D6E8C466F4F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F91586-42E3-4363-934D-9A3A871E6220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03DB122-AC73-42A9-9DD5-101116EE1E55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2810385-3EF5-47F9-BAFC-74F42FB4CD26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C9FB3A-0759-4481-AD5F-CFB85A6CDD19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0E5BA1-EB2A-4DDD-9409-516F0D46E774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3C0540-8A12-4BB9-8666-75C6EEC1E531}"/>
              </a:ext>
            </a:extLst>
          </p:cNvPr>
          <p:cNvGrpSpPr/>
          <p:nvPr/>
        </p:nvGrpSpPr>
        <p:grpSpPr>
          <a:xfrm>
            <a:off x="4682489" y="1320667"/>
            <a:ext cx="3594768" cy="1666117"/>
            <a:chOff x="998546" y="2328072"/>
            <a:chExt cx="3594768" cy="166611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E5E21B0-7B4A-4498-830F-63D0F87736F7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DF20E5C-CEC7-489A-AC0B-27FF112DE058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F53FECE-EC18-45E1-9071-25815BAC258C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55AEFEC-D757-4701-B2C5-7A977E3F6682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BBFE2CC-8068-4D57-9BD5-B347066C7453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C57BDF6-66F2-42FB-9F32-C0A64D649A52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BB343B4-2169-45C1-A1E8-B48C30EFDC85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B4DF0F-0071-4892-86D8-DEBE95E2D043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D10F07F-0B17-47CA-BA0B-21E8564359C6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94A61A0-9E13-4EA2-B6B9-06FA72B7790E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459D6B-6736-4000-A065-2080D737BF54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A4B76A8-176D-46A6-BCBD-DFCDC01CB42D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9235304-FE06-42EA-A49D-03FD6584B58B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A8AF61-B8AA-4D63-B5D8-81FEAEF1AC5C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B0B29E-BC0D-4212-BC17-E74E00FB9F51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77CAEA8-3CB6-477C-9140-981ADE0E1989}"/>
              </a:ext>
            </a:extLst>
          </p:cNvPr>
          <p:cNvGrpSpPr/>
          <p:nvPr/>
        </p:nvGrpSpPr>
        <p:grpSpPr>
          <a:xfrm>
            <a:off x="665543" y="3446372"/>
            <a:ext cx="3594768" cy="1666117"/>
            <a:chOff x="998546" y="2328072"/>
            <a:chExt cx="3594768" cy="1666117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8154250-2452-4DB9-B2C8-0D370FB04706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5A115CD-B2C1-404C-ADFF-7D7739C2BF51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7BF3059-FE53-4DF9-9B02-59EC3D9475AE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D0CB398-B24E-4D01-9F89-9578751B8D1E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BEA6661-526D-485A-9CAE-738137E4E13E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689AB99-0EE7-4C94-9F9A-D5B0C76247B5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2993156-3483-4C44-B96A-C91509B4DA6F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A20FDA2-6109-460D-881B-C880F4EBF698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9A84F7B-D620-49D1-8AD8-0B59878163AA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8871952-BE20-4592-B22C-7B1A1B91AAAE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463F78E-5B45-41D6-904B-6772F941FF04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9097673-D9D8-4568-8025-F9EF99533E37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F77B17A-A1CE-4BA0-BFFD-03F9BBC07CF9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CD7BC4-8725-4363-8802-12FFC8917812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6FD0E1F-0DCE-4B87-83C4-15AC1A922248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58B38A5-3F06-4EB0-9F5E-F43371DB5C18}"/>
              </a:ext>
            </a:extLst>
          </p:cNvPr>
          <p:cNvGrpSpPr/>
          <p:nvPr/>
        </p:nvGrpSpPr>
        <p:grpSpPr>
          <a:xfrm>
            <a:off x="4683245" y="3429000"/>
            <a:ext cx="3594768" cy="1666117"/>
            <a:chOff x="998546" y="2328072"/>
            <a:chExt cx="3594768" cy="1666117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EE3B9A2-B2B6-41D3-8244-D8090A1B24CB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40B3343-F04F-4418-AC19-87698FFAFAD4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91AA93D-E9D4-418F-B72E-1B2FC7238D42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54DEB61-8015-490A-9319-9505B3D130D5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427C0A3-0DE7-4340-98D2-2B3414081F68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C8DDC80-22BF-4FDF-8BA1-DB63E6212A58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7F83C79-B598-460E-973C-DA5CC2859C5B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2F07FD3-F59A-478C-9181-F17AAA7FCB2E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BCFD090-CD2E-404B-96DD-C1D1D851805E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DBAD5FD-32C9-4A7E-8076-D199B8BE161D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275EEBA-926B-4CFC-8298-6134B26D10B6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7F4B33A-C363-4A79-B992-E7A7CA9CC3F4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A098C72-14DE-473C-AB89-178330DB7545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EDEB803-01B8-47AC-8543-5EC9C9651078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325D151-8F91-4289-AE5B-6B8B73A8B206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700EDA6-D922-4D83-A19B-EE1269A594EF}"/>
              </a:ext>
            </a:extLst>
          </p:cNvPr>
          <p:cNvGrpSpPr/>
          <p:nvPr/>
        </p:nvGrpSpPr>
        <p:grpSpPr>
          <a:xfrm>
            <a:off x="664786" y="5558012"/>
            <a:ext cx="3594768" cy="1666117"/>
            <a:chOff x="998546" y="2328072"/>
            <a:chExt cx="3594768" cy="1666117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6F0851B8-A2C6-46C3-83C9-B1F23FC0D00B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CA53DB9-13FF-4C2D-B261-81503F049E14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8FE0240-5BEF-4BC3-8547-E5C14A958560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F98D5E9-4F3E-4F80-AA79-8CCE881A3C59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E726A52-BC8B-4DEF-87A3-010C0C78D84E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66C3C73-22FF-480C-85CA-055CAD913039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CCCB357-CACC-4CE1-984C-ED0D9E148E37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02669AC-A336-49D8-AF1F-A02B462F487D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249D613-5D27-4209-91FF-76EFF62989ED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7EBACE3-33DD-4713-8418-2B46546CB054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ACB44CE-9B3A-4E1A-B2BF-2CB4184E35E3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2C5D7C8-36A9-4A55-A7C5-6F21C8D8EBF1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47F288A-E029-4F00-8C8B-85452CCC9F3A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7D92FCB-5709-44A3-AECB-24996AD7FE11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7724BFE-E271-4324-8885-082496031C79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8DBDEA5-45C9-4043-9BFF-1D6B942A7ED8}"/>
              </a:ext>
            </a:extLst>
          </p:cNvPr>
          <p:cNvGrpSpPr/>
          <p:nvPr/>
        </p:nvGrpSpPr>
        <p:grpSpPr>
          <a:xfrm>
            <a:off x="4682488" y="5540640"/>
            <a:ext cx="3594768" cy="1666117"/>
            <a:chOff x="998546" y="2328072"/>
            <a:chExt cx="3594768" cy="1666117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7C4ABE80-1B1C-4809-9495-5C3F66B7E40E}"/>
                </a:ext>
              </a:extLst>
            </p:cNvPr>
            <p:cNvSpPr/>
            <p:nvPr/>
          </p:nvSpPr>
          <p:spPr>
            <a:xfrm>
              <a:off x="998546" y="2328072"/>
              <a:ext cx="3594767" cy="1666117"/>
            </a:xfrm>
            <a:prstGeom prst="roundRect">
              <a:avLst>
                <a:gd name="adj" fmla="val 641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65A6E8A-689C-4860-9B13-5B04AB3F0852}"/>
                </a:ext>
              </a:extLst>
            </p:cNvPr>
            <p:cNvGrpSpPr/>
            <p:nvPr/>
          </p:nvGrpSpPr>
          <p:grpSpPr>
            <a:xfrm>
              <a:off x="1170631" y="2586125"/>
              <a:ext cx="981718" cy="549762"/>
              <a:chOff x="1166842" y="2563686"/>
              <a:chExt cx="981718" cy="54976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1ADE0E4-0189-4DEB-9D88-CAD534AA6FFA}"/>
                  </a:ext>
                </a:extLst>
              </p:cNvPr>
              <p:cNvSpPr/>
              <p:nvPr/>
            </p:nvSpPr>
            <p:spPr>
              <a:xfrm>
                <a:off x="1166842" y="2563686"/>
                <a:ext cx="981718" cy="5497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D6B370A-7752-498D-B97A-DA807D185E99}"/>
                  </a:ext>
                </a:extLst>
              </p:cNvPr>
              <p:cNvSpPr/>
              <p:nvPr/>
            </p:nvSpPr>
            <p:spPr>
              <a:xfrm>
                <a:off x="1224343" y="2563686"/>
                <a:ext cx="866716" cy="48536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15F1E0EE-C70A-4A0E-B73A-AF78206EDA2F}"/>
                  </a:ext>
                </a:extLst>
              </p:cNvPr>
              <p:cNvSpPr/>
              <p:nvPr/>
            </p:nvSpPr>
            <p:spPr>
              <a:xfrm>
                <a:off x="1491355" y="265753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FD9BDD2-BA54-4F28-A4FD-8CAEE9BD0265}"/>
                  </a:ext>
                </a:extLst>
              </p:cNvPr>
              <p:cNvSpPr/>
              <p:nvPr/>
            </p:nvSpPr>
            <p:spPr>
              <a:xfrm>
                <a:off x="1727222" y="2743909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065F586-C95A-47D0-B43A-52A7BED6C5AD}"/>
                  </a:ext>
                </a:extLst>
              </p:cNvPr>
              <p:cNvSpPr/>
              <p:nvPr/>
            </p:nvSpPr>
            <p:spPr>
              <a:xfrm>
                <a:off x="1387125" y="2874715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6888946-E644-46E3-B4C0-29C3F12304EB}"/>
                  </a:ext>
                </a:extLst>
              </p:cNvPr>
              <p:cNvSpPr/>
              <p:nvPr/>
            </p:nvSpPr>
            <p:spPr>
              <a:xfrm>
                <a:off x="1924055" y="2840501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44C7903-2B0A-4221-9862-C6A564065CE8}"/>
                  </a:ext>
                </a:extLst>
              </p:cNvPr>
              <p:cNvSpPr/>
              <p:nvPr/>
            </p:nvSpPr>
            <p:spPr>
              <a:xfrm>
                <a:off x="1686191" y="2614761"/>
                <a:ext cx="81641" cy="4571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47F6D66-9E8A-4954-BD11-4548A24E6F20}"/>
                  </a:ext>
                </a:extLst>
              </p:cNvPr>
              <p:cNvSpPr/>
              <p:nvPr/>
            </p:nvSpPr>
            <p:spPr>
              <a:xfrm>
                <a:off x="1610415" y="2898025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B172180-9751-45EB-B40B-92664A7C86AD}"/>
                  </a:ext>
                </a:extLst>
              </p:cNvPr>
              <p:cNvSpPr/>
              <p:nvPr/>
            </p:nvSpPr>
            <p:spPr>
              <a:xfrm>
                <a:off x="1894156" y="2730146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4B41C2D-3EFB-450A-9315-0F08DBEDAE2B}"/>
                  </a:ext>
                </a:extLst>
              </p:cNvPr>
              <p:cNvSpPr/>
              <p:nvPr/>
            </p:nvSpPr>
            <p:spPr>
              <a:xfrm>
                <a:off x="1491355" y="2758184"/>
                <a:ext cx="113138" cy="6335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5CE12FB-4701-4CD9-BC5F-6200A9E8A0F3}"/>
                  </a:ext>
                </a:extLst>
              </p:cNvPr>
              <p:cNvSpPr/>
              <p:nvPr/>
            </p:nvSpPr>
            <p:spPr>
              <a:xfrm>
                <a:off x="1324194" y="2720932"/>
                <a:ext cx="82061" cy="4595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DC12027-B1F2-41E1-89FE-DE96C4A682D1}"/>
                </a:ext>
              </a:extLst>
            </p:cNvPr>
            <p:cNvSpPr/>
            <p:nvPr/>
          </p:nvSpPr>
          <p:spPr>
            <a:xfrm>
              <a:off x="2212730" y="2482085"/>
              <a:ext cx="238058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/>
                <a:t>Pizza name</a:t>
              </a:r>
            </a:p>
            <a:p>
              <a:r>
                <a:rPr lang="en-GB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Hand-stretched gourmet cheesy meaty pizza.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786D382-9634-4E97-A321-9FD665480014}"/>
                </a:ext>
              </a:extLst>
            </p:cNvPr>
            <p:cNvSpPr/>
            <p:nvPr/>
          </p:nvSpPr>
          <p:spPr>
            <a:xfrm>
              <a:off x="2288392" y="3429000"/>
              <a:ext cx="1011637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Add &gt;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B872F22-89F0-4B3A-B2A1-10DB1CC93668}"/>
              </a:ext>
            </a:extLst>
          </p:cNvPr>
          <p:cNvSpPr/>
          <p:nvPr/>
        </p:nvSpPr>
        <p:spPr>
          <a:xfrm>
            <a:off x="11505158" y="1614626"/>
            <a:ext cx="35055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8799A1-968D-467D-8A53-33D1C45846DB}"/>
              </a:ext>
            </a:extLst>
          </p:cNvPr>
          <p:cNvSpPr/>
          <p:nvPr/>
        </p:nvSpPr>
        <p:spPr>
          <a:xfrm>
            <a:off x="11505157" y="2952897"/>
            <a:ext cx="35055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7771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38FAC-3EF2-41DA-9767-5B072848BE5D}"/>
              </a:ext>
            </a:extLst>
          </p:cNvPr>
          <p:cNvSpPr/>
          <p:nvPr/>
        </p:nvSpPr>
        <p:spPr>
          <a:xfrm>
            <a:off x="0" y="0"/>
            <a:ext cx="12192000" cy="816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24745-9ACD-4B0E-AD43-352BB43A0D7B}"/>
              </a:ext>
            </a:extLst>
          </p:cNvPr>
          <p:cNvSpPr txBox="1"/>
          <p:nvPr/>
        </p:nvSpPr>
        <p:spPr>
          <a:xfrm>
            <a:off x="321129" y="146604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Blazing Pizzas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8851D-C694-43CB-A3C3-9E4464B2E3D5}"/>
              </a:ext>
            </a:extLst>
          </p:cNvPr>
          <p:cNvSpPr txBox="1"/>
          <p:nvPr/>
        </p:nvSpPr>
        <p:spPr>
          <a:xfrm>
            <a:off x="2868386" y="413824"/>
            <a:ext cx="123552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Get 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B0DD5-63A9-4082-A626-57B401A42ECB}"/>
              </a:ext>
            </a:extLst>
          </p:cNvPr>
          <p:cNvSpPr txBox="1"/>
          <p:nvPr/>
        </p:nvSpPr>
        <p:spPr>
          <a:xfrm>
            <a:off x="4223658" y="408214"/>
            <a:ext cx="1567542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D199C-B11E-46B0-9F05-90321471CFE4}"/>
              </a:ext>
            </a:extLst>
          </p:cNvPr>
          <p:cNvSpPr/>
          <p:nvPr/>
        </p:nvSpPr>
        <p:spPr>
          <a:xfrm>
            <a:off x="9577424" y="238937"/>
            <a:ext cx="11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danroth27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716F4-167F-46C2-BA80-05A103CB79EC}"/>
              </a:ext>
            </a:extLst>
          </p:cNvPr>
          <p:cNvSpPr/>
          <p:nvPr/>
        </p:nvSpPr>
        <p:spPr>
          <a:xfrm>
            <a:off x="10930234" y="223548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log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88419-4F30-49DA-BE3E-7D6CC09CFA10}"/>
              </a:ext>
            </a:extLst>
          </p:cNvPr>
          <p:cNvSpPr/>
          <p:nvPr/>
        </p:nvSpPr>
        <p:spPr>
          <a:xfrm>
            <a:off x="9256196" y="808324"/>
            <a:ext cx="2935804" cy="60496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07476A2-011D-49A3-9C6F-12D9FF314B5F}"/>
              </a:ext>
            </a:extLst>
          </p:cNvPr>
          <p:cNvSpPr/>
          <p:nvPr/>
        </p:nvSpPr>
        <p:spPr>
          <a:xfrm>
            <a:off x="224391" y="963033"/>
            <a:ext cx="11717479" cy="5568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10AC533-E061-4DBA-905A-10CED85FD65C}"/>
              </a:ext>
            </a:extLst>
          </p:cNvPr>
          <p:cNvSpPr/>
          <p:nvPr/>
        </p:nvSpPr>
        <p:spPr>
          <a:xfrm>
            <a:off x="11591317" y="963033"/>
            <a:ext cx="35055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X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9A78F4F-FC7C-4BEA-8F8D-F51ADFCC0139}"/>
              </a:ext>
            </a:extLst>
          </p:cNvPr>
          <p:cNvGrpSpPr/>
          <p:nvPr/>
        </p:nvGrpSpPr>
        <p:grpSpPr>
          <a:xfrm>
            <a:off x="589683" y="1335502"/>
            <a:ext cx="1614890" cy="904338"/>
            <a:chOff x="1166842" y="2563686"/>
            <a:chExt cx="981718" cy="549762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FC5DD02-931C-4797-AB1D-300BDFEB601F}"/>
                </a:ext>
              </a:extLst>
            </p:cNvPr>
            <p:cNvSpPr/>
            <p:nvPr/>
          </p:nvSpPr>
          <p:spPr>
            <a:xfrm>
              <a:off x="1166842" y="2563686"/>
              <a:ext cx="981718" cy="54976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95BC74A-2128-4F5B-96A4-2CB11DACAB42}"/>
                </a:ext>
              </a:extLst>
            </p:cNvPr>
            <p:cNvSpPr/>
            <p:nvPr/>
          </p:nvSpPr>
          <p:spPr>
            <a:xfrm>
              <a:off x="1224343" y="2563686"/>
              <a:ext cx="866716" cy="48536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C843AE1-DFF2-4CA0-AAA3-DA909D1F755C}"/>
                </a:ext>
              </a:extLst>
            </p:cNvPr>
            <p:cNvSpPr/>
            <p:nvPr/>
          </p:nvSpPr>
          <p:spPr>
            <a:xfrm>
              <a:off x="1491355" y="2657535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5B246AB-AE68-4CA5-8367-4981FEB19AFC}"/>
                </a:ext>
              </a:extLst>
            </p:cNvPr>
            <p:cNvSpPr/>
            <p:nvPr/>
          </p:nvSpPr>
          <p:spPr>
            <a:xfrm>
              <a:off x="1727222" y="2743909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1BA2296-6524-428D-93B1-92A79C055AA9}"/>
                </a:ext>
              </a:extLst>
            </p:cNvPr>
            <p:cNvSpPr/>
            <p:nvPr/>
          </p:nvSpPr>
          <p:spPr>
            <a:xfrm>
              <a:off x="1387125" y="2874715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4FE77E-BDF6-464E-9FD9-5B815B124C26}"/>
                </a:ext>
              </a:extLst>
            </p:cNvPr>
            <p:cNvSpPr/>
            <p:nvPr/>
          </p:nvSpPr>
          <p:spPr>
            <a:xfrm>
              <a:off x="1924055" y="2840501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F7A834F-6E28-4C26-A30E-C4C0E39999B0}"/>
                </a:ext>
              </a:extLst>
            </p:cNvPr>
            <p:cNvSpPr/>
            <p:nvPr/>
          </p:nvSpPr>
          <p:spPr>
            <a:xfrm>
              <a:off x="1686191" y="2614761"/>
              <a:ext cx="81641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3FCEC36-41A0-4249-A9E1-85A81952E1C0}"/>
                </a:ext>
              </a:extLst>
            </p:cNvPr>
            <p:cNvSpPr/>
            <p:nvPr/>
          </p:nvSpPr>
          <p:spPr>
            <a:xfrm>
              <a:off x="1610415" y="2898025"/>
              <a:ext cx="113138" cy="633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28A0340-D5AA-4FF4-B4FE-F297CF03BA27}"/>
                </a:ext>
              </a:extLst>
            </p:cNvPr>
            <p:cNvSpPr/>
            <p:nvPr/>
          </p:nvSpPr>
          <p:spPr>
            <a:xfrm>
              <a:off x="1894156" y="2730146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56989B5-5F9F-4A3C-B9F5-659AF94ED220}"/>
                </a:ext>
              </a:extLst>
            </p:cNvPr>
            <p:cNvSpPr/>
            <p:nvPr/>
          </p:nvSpPr>
          <p:spPr>
            <a:xfrm>
              <a:off x="1491355" y="2758184"/>
              <a:ext cx="113138" cy="633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922D720-37F1-41A3-9C2E-5AF6967B33DC}"/>
                </a:ext>
              </a:extLst>
            </p:cNvPr>
            <p:cNvSpPr/>
            <p:nvPr/>
          </p:nvSpPr>
          <p:spPr>
            <a:xfrm>
              <a:off x="1324194" y="2720932"/>
              <a:ext cx="82061" cy="459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7F505D5-E42F-4D5B-A4DA-28855A1857BB}"/>
              </a:ext>
            </a:extLst>
          </p:cNvPr>
          <p:cNvSpPr/>
          <p:nvPr/>
        </p:nvSpPr>
        <p:spPr>
          <a:xfrm>
            <a:off x="2390599" y="1350535"/>
            <a:ext cx="72083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Basic cheese and tomato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It’s plain, it’s dull, so why not add some sweet toppings?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2DF6577-087C-4226-B560-CF430E632F7F}"/>
              </a:ext>
            </a:extLst>
          </p:cNvPr>
          <p:cNvSpPr/>
          <p:nvPr/>
        </p:nvSpPr>
        <p:spPr>
          <a:xfrm>
            <a:off x="224391" y="5522497"/>
            <a:ext cx="11717479" cy="10089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827CCC-70F9-45A7-BFA3-1E512AB37C3A}"/>
              </a:ext>
            </a:extLst>
          </p:cNvPr>
          <p:cNvSpPr/>
          <p:nvPr/>
        </p:nvSpPr>
        <p:spPr>
          <a:xfrm>
            <a:off x="9703012" y="5796129"/>
            <a:ext cx="1888305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Order 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E0348F-3808-455A-9BBD-CB9A6417862D}"/>
              </a:ext>
            </a:extLst>
          </p:cNvPr>
          <p:cNvSpPr/>
          <p:nvPr/>
        </p:nvSpPr>
        <p:spPr>
          <a:xfrm>
            <a:off x="566474" y="5796128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Cancel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4EDDAB-87AE-477D-A80C-AD10FF16ECEA}"/>
              </a:ext>
            </a:extLst>
          </p:cNvPr>
          <p:cNvSpPr/>
          <p:nvPr/>
        </p:nvSpPr>
        <p:spPr>
          <a:xfrm>
            <a:off x="3749444" y="2430408"/>
            <a:ext cx="746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Size:</a:t>
            </a:r>
            <a:endParaRPr lang="en-GB" sz="24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CDE690C-25D6-4EC4-968C-3F3172D1F006}"/>
              </a:ext>
            </a:extLst>
          </p:cNvPr>
          <p:cNvSpPr/>
          <p:nvPr/>
        </p:nvSpPr>
        <p:spPr>
          <a:xfrm>
            <a:off x="4773166" y="2430407"/>
            <a:ext cx="74680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9”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B21C7E9-2699-4D32-A76D-A91E9B71DE85}"/>
              </a:ext>
            </a:extLst>
          </p:cNvPr>
          <p:cNvSpPr/>
          <p:nvPr/>
        </p:nvSpPr>
        <p:spPr>
          <a:xfrm>
            <a:off x="5519974" y="2430406"/>
            <a:ext cx="746808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 12”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530AC4-715C-4226-B506-9A82E3C94353}"/>
              </a:ext>
            </a:extLst>
          </p:cNvPr>
          <p:cNvSpPr/>
          <p:nvPr/>
        </p:nvSpPr>
        <p:spPr>
          <a:xfrm>
            <a:off x="6266782" y="2430406"/>
            <a:ext cx="74680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17”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7117C94-E37F-418C-BF7A-9AAD19ADEA95}"/>
              </a:ext>
            </a:extLst>
          </p:cNvPr>
          <p:cNvSpPr/>
          <p:nvPr/>
        </p:nvSpPr>
        <p:spPr>
          <a:xfrm>
            <a:off x="4847229" y="5803133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Price: £227.95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3E6E45C-4DAD-4F32-A34D-17670616B11F}"/>
              </a:ext>
            </a:extLst>
          </p:cNvPr>
          <p:cNvSpPr/>
          <p:nvPr/>
        </p:nvSpPr>
        <p:spPr>
          <a:xfrm>
            <a:off x="2435028" y="3168462"/>
            <a:ext cx="2053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Extra toppings:</a:t>
            </a:r>
            <a:endParaRPr lang="en-GB" sz="24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5858579-F791-4FBE-9A77-73AC09D6C281}"/>
              </a:ext>
            </a:extLst>
          </p:cNvPr>
          <p:cNvSpPr/>
          <p:nvPr/>
        </p:nvSpPr>
        <p:spPr>
          <a:xfrm>
            <a:off x="4773165" y="3168461"/>
            <a:ext cx="504030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 (select)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5D46F0-404D-4F4D-B27D-AB576F32EFC6}"/>
              </a:ext>
            </a:extLst>
          </p:cNvPr>
          <p:cNvSpPr/>
          <p:nvPr/>
        </p:nvSpPr>
        <p:spPr>
          <a:xfrm>
            <a:off x="4773165" y="3658894"/>
            <a:ext cx="4843185" cy="14296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+ Venison meatballs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(£2.50) - </a:t>
            </a:r>
            <a:r>
              <a:rPr lang="en-GB" sz="2000" b="1" dirty="0"/>
              <a:t>remove</a:t>
            </a: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/>
              <a:t>+ Served on silver platter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(£149.00) - </a:t>
            </a:r>
            <a:r>
              <a:rPr lang="en-GB" sz="2000" b="1" dirty="0"/>
              <a:t>remove</a:t>
            </a:r>
            <a:endParaRPr lang="en-GB" sz="2000" dirty="0"/>
          </a:p>
          <a:p>
            <a:pPr>
              <a:lnSpc>
                <a:spcPct val="150000"/>
              </a:lnSpc>
            </a:pPr>
            <a:r>
              <a:rPr lang="en-GB" sz="2000" dirty="0"/>
              <a:t>+ Lobster on top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(£64.50) - </a:t>
            </a:r>
            <a:r>
              <a:rPr lang="en-GB" sz="2000" b="1" dirty="0"/>
              <a:t>remove</a:t>
            </a:r>
            <a:endParaRPr lang="en-GB" sz="20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ADCED1-779D-483D-8F49-1CEF9D5C6C83}"/>
              </a:ext>
            </a:extLst>
          </p:cNvPr>
          <p:cNvSpPr/>
          <p:nvPr/>
        </p:nvSpPr>
        <p:spPr>
          <a:xfrm>
            <a:off x="9334500" y="3164127"/>
            <a:ext cx="47897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GB" sz="2400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949E590-F0B5-4A28-BDA2-4A76C6E7E4C2}"/>
              </a:ext>
            </a:extLst>
          </p:cNvPr>
          <p:cNvSpPr/>
          <p:nvPr/>
        </p:nvSpPr>
        <p:spPr>
          <a:xfrm rot="10800000">
            <a:off x="9463526" y="3301491"/>
            <a:ext cx="261257" cy="2252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6C2466-474A-498E-A6A7-B32C7A227845}"/>
              </a:ext>
            </a:extLst>
          </p:cNvPr>
          <p:cNvSpPr/>
          <p:nvPr/>
        </p:nvSpPr>
        <p:spPr>
          <a:xfrm>
            <a:off x="7288929" y="2426894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£11.95</a:t>
            </a:r>
          </a:p>
        </p:txBody>
      </p:sp>
    </p:spTree>
    <p:extLst>
      <p:ext uri="{BB962C8B-B14F-4D97-AF65-F5344CB8AC3E}">
        <p14:creationId xmlns:p14="http://schemas.microsoft.com/office/powerpoint/2010/main" val="342287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38FAC-3EF2-41DA-9767-5B072848BE5D}"/>
              </a:ext>
            </a:extLst>
          </p:cNvPr>
          <p:cNvSpPr/>
          <p:nvPr/>
        </p:nvSpPr>
        <p:spPr>
          <a:xfrm>
            <a:off x="0" y="0"/>
            <a:ext cx="12192000" cy="816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24745-9ACD-4B0E-AD43-352BB43A0D7B}"/>
              </a:ext>
            </a:extLst>
          </p:cNvPr>
          <p:cNvSpPr txBox="1"/>
          <p:nvPr/>
        </p:nvSpPr>
        <p:spPr>
          <a:xfrm>
            <a:off x="321129" y="146604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Blazing Pizzas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8851D-C694-43CB-A3C3-9E4464B2E3D5}"/>
              </a:ext>
            </a:extLst>
          </p:cNvPr>
          <p:cNvSpPr txBox="1"/>
          <p:nvPr/>
        </p:nvSpPr>
        <p:spPr>
          <a:xfrm>
            <a:off x="2868386" y="413824"/>
            <a:ext cx="1235528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Get 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B0DD5-63A9-4082-A626-57B401A42ECB}"/>
              </a:ext>
            </a:extLst>
          </p:cNvPr>
          <p:cNvSpPr txBox="1"/>
          <p:nvPr/>
        </p:nvSpPr>
        <p:spPr>
          <a:xfrm>
            <a:off x="4223658" y="408214"/>
            <a:ext cx="156754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GB" dirty="0"/>
              <a:t>My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D199C-B11E-46B0-9F05-90321471CFE4}"/>
              </a:ext>
            </a:extLst>
          </p:cNvPr>
          <p:cNvSpPr/>
          <p:nvPr/>
        </p:nvSpPr>
        <p:spPr>
          <a:xfrm>
            <a:off x="9577424" y="238937"/>
            <a:ext cx="11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danroth27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716F4-167F-46C2-BA80-05A103CB79EC}"/>
              </a:ext>
            </a:extLst>
          </p:cNvPr>
          <p:cNvSpPr/>
          <p:nvPr/>
        </p:nvSpPr>
        <p:spPr>
          <a:xfrm>
            <a:off x="10930234" y="223548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log out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700076D-944C-42F1-AB32-4F9BBECD8073}"/>
              </a:ext>
            </a:extLst>
          </p:cNvPr>
          <p:cNvSpPr/>
          <p:nvPr/>
        </p:nvSpPr>
        <p:spPr>
          <a:xfrm>
            <a:off x="664787" y="1359811"/>
            <a:ext cx="10699899" cy="1099809"/>
          </a:xfrm>
          <a:prstGeom prst="roundRect">
            <a:avLst>
              <a:gd name="adj" fmla="val 64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884F7-504F-4DE2-837B-EA3164BBD899}"/>
              </a:ext>
            </a:extLst>
          </p:cNvPr>
          <p:cNvSpPr/>
          <p:nvPr/>
        </p:nvSpPr>
        <p:spPr>
          <a:xfrm>
            <a:off x="937356" y="1492052"/>
            <a:ext cx="52239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Order placed Thu 17</a:t>
            </a:r>
            <a:r>
              <a:rPr lang="en-GB" b="1" baseline="30000" dirty="0"/>
              <a:t>th</a:t>
            </a:r>
            <a:r>
              <a:rPr lang="en-GB" b="1" dirty="0"/>
              <a:t> January at 6:48pm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Total: £34.90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Status: In preparation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6D38CC-E013-43C2-A087-ED0475FE805A}"/>
              </a:ext>
            </a:extLst>
          </p:cNvPr>
          <p:cNvSpPr/>
          <p:nvPr/>
        </p:nvSpPr>
        <p:spPr>
          <a:xfrm>
            <a:off x="9918597" y="1615162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View &gt;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4DB4EA5-97F9-4A6C-AD8B-DA8AF044D9EA}"/>
              </a:ext>
            </a:extLst>
          </p:cNvPr>
          <p:cNvSpPr/>
          <p:nvPr/>
        </p:nvSpPr>
        <p:spPr>
          <a:xfrm>
            <a:off x="664787" y="2879095"/>
            <a:ext cx="10699899" cy="1099809"/>
          </a:xfrm>
          <a:prstGeom prst="roundRect">
            <a:avLst>
              <a:gd name="adj" fmla="val 64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1BF2CF-D905-4713-89D3-CA4C61EF2F1B}"/>
              </a:ext>
            </a:extLst>
          </p:cNvPr>
          <p:cNvSpPr/>
          <p:nvPr/>
        </p:nvSpPr>
        <p:spPr>
          <a:xfrm>
            <a:off x="937356" y="3011336"/>
            <a:ext cx="52239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Order placed Wed 16</a:t>
            </a:r>
            <a:r>
              <a:rPr lang="en-GB" b="1" baseline="30000" dirty="0"/>
              <a:t>th</a:t>
            </a:r>
            <a:r>
              <a:rPr lang="en-GB" b="1" dirty="0"/>
              <a:t> January at 2:23am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Total: £15.25</a:t>
            </a:r>
          </a:p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Status: Delivered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06E9EE-CFB7-456F-B7FB-5A915CCCBD4E}"/>
              </a:ext>
            </a:extLst>
          </p:cNvPr>
          <p:cNvSpPr/>
          <p:nvPr/>
        </p:nvSpPr>
        <p:spPr>
          <a:xfrm>
            <a:off x="9918597" y="3134446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View &gt;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1ED081-94F3-4421-8DBE-49729B0D1D68}"/>
              </a:ext>
            </a:extLst>
          </p:cNvPr>
          <p:cNvGrpSpPr/>
          <p:nvPr/>
        </p:nvGrpSpPr>
        <p:grpSpPr>
          <a:xfrm>
            <a:off x="12034925" y="816429"/>
            <a:ext cx="157075" cy="6049676"/>
            <a:chOff x="9099120" y="816429"/>
            <a:chExt cx="157075" cy="604967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2052CC-6E2E-48CD-BE96-76CA622A7221}"/>
                </a:ext>
              </a:extLst>
            </p:cNvPr>
            <p:cNvSpPr/>
            <p:nvPr/>
          </p:nvSpPr>
          <p:spPr>
            <a:xfrm>
              <a:off x="9099120" y="816429"/>
              <a:ext cx="157075" cy="60496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3C4FAF5-59C3-43CD-8406-AEA9497353D5}"/>
                </a:ext>
              </a:extLst>
            </p:cNvPr>
            <p:cNvSpPr/>
            <p:nvPr/>
          </p:nvSpPr>
          <p:spPr>
            <a:xfrm>
              <a:off x="9099120" y="971025"/>
              <a:ext cx="157075" cy="22953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1746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DC23E56-143F-4A64-B829-E9151BBE2069}"/>
              </a:ext>
            </a:extLst>
          </p:cNvPr>
          <p:cNvSpPr/>
          <p:nvPr/>
        </p:nvSpPr>
        <p:spPr>
          <a:xfrm>
            <a:off x="389107" y="1161068"/>
            <a:ext cx="11345693" cy="867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38FAC-3EF2-41DA-9767-5B072848BE5D}"/>
              </a:ext>
            </a:extLst>
          </p:cNvPr>
          <p:cNvSpPr/>
          <p:nvPr/>
        </p:nvSpPr>
        <p:spPr>
          <a:xfrm>
            <a:off x="0" y="0"/>
            <a:ext cx="12192000" cy="816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24745-9ACD-4B0E-AD43-352BB43A0D7B}"/>
              </a:ext>
            </a:extLst>
          </p:cNvPr>
          <p:cNvSpPr txBox="1"/>
          <p:nvPr/>
        </p:nvSpPr>
        <p:spPr>
          <a:xfrm>
            <a:off x="321129" y="146604"/>
            <a:ext cx="215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Blazing Pizzas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8851D-C694-43CB-A3C3-9E4464B2E3D5}"/>
              </a:ext>
            </a:extLst>
          </p:cNvPr>
          <p:cNvSpPr txBox="1"/>
          <p:nvPr/>
        </p:nvSpPr>
        <p:spPr>
          <a:xfrm>
            <a:off x="2868386" y="413824"/>
            <a:ext cx="1235528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/>
              <a:t>Get pizza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CB0DD5-63A9-4082-A626-57B401A42ECB}"/>
              </a:ext>
            </a:extLst>
          </p:cNvPr>
          <p:cNvSpPr txBox="1"/>
          <p:nvPr/>
        </p:nvSpPr>
        <p:spPr>
          <a:xfrm>
            <a:off x="4223658" y="408214"/>
            <a:ext cx="156754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r>
              <a:rPr lang="en-GB" dirty="0"/>
              <a:t>My orders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D199C-B11E-46B0-9F05-90321471CFE4}"/>
              </a:ext>
            </a:extLst>
          </p:cNvPr>
          <p:cNvSpPr/>
          <p:nvPr/>
        </p:nvSpPr>
        <p:spPr>
          <a:xfrm>
            <a:off x="9577424" y="238937"/>
            <a:ext cx="11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danroth27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716F4-167F-46C2-BA80-05A103CB79EC}"/>
              </a:ext>
            </a:extLst>
          </p:cNvPr>
          <p:cNvSpPr/>
          <p:nvPr/>
        </p:nvSpPr>
        <p:spPr>
          <a:xfrm>
            <a:off x="10930234" y="223548"/>
            <a:ext cx="101163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/>
              <a:t>log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5AD3C-37B5-41DA-BB1D-3A9FC28F5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2740" r="10081"/>
          <a:stretch/>
        </p:blipFill>
        <p:spPr>
          <a:xfrm>
            <a:off x="8066773" y="2028449"/>
            <a:ext cx="3668727" cy="43528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EBCEAC-8AF8-432A-ABAE-3FEF430E8898}"/>
              </a:ext>
            </a:extLst>
          </p:cNvPr>
          <p:cNvSpPr/>
          <p:nvPr/>
        </p:nvSpPr>
        <p:spPr>
          <a:xfrm>
            <a:off x="658354" y="1381431"/>
            <a:ext cx="4513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Order placed Thu 17</a:t>
            </a:r>
            <a:r>
              <a:rPr lang="en-GB" sz="2000" b="1" baseline="30000" dirty="0"/>
              <a:t>th</a:t>
            </a:r>
            <a:r>
              <a:rPr lang="en-GB" sz="2000" b="1" dirty="0"/>
              <a:t> January at 6:48pm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EC657-EAEB-42CF-AFA6-4C8394EA97DE}"/>
              </a:ext>
            </a:extLst>
          </p:cNvPr>
          <p:cNvSpPr/>
          <p:nvPr/>
        </p:nvSpPr>
        <p:spPr>
          <a:xfrm>
            <a:off x="389107" y="2028449"/>
            <a:ext cx="7678366" cy="4352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216000" rtlCol="0" anchor="t" anchorCtr="0"/>
          <a:lstStyle/>
          <a:p>
            <a:r>
              <a:rPr lang="en-GB" sz="2000" b="1" dirty="0">
                <a:solidFill>
                  <a:schemeClr val="tx1"/>
                </a:solidFill>
              </a:rPr>
              <a:t>14” Mighty Meaty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+ double cheese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+ steel gift box</a:t>
            </a:r>
          </a:p>
          <a:p>
            <a:r>
              <a:rPr lang="en-GB" sz="2000" dirty="0">
                <a:solidFill>
                  <a:schemeClr val="tx1"/>
                </a:solidFill>
              </a:rPr>
              <a:t>  </a:t>
            </a:r>
            <a:r>
              <a:rPr lang="en-GB" sz="2000" b="1" dirty="0">
                <a:solidFill>
                  <a:schemeClr val="tx1"/>
                </a:solidFill>
              </a:rPr>
              <a:t>£14.45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Garlic sculpture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  £3.00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1ED081-94F3-4421-8DBE-49729B0D1D68}"/>
              </a:ext>
            </a:extLst>
          </p:cNvPr>
          <p:cNvGrpSpPr/>
          <p:nvPr/>
        </p:nvGrpSpPr>
        <p:grpSpPr>
          <a:xfrm>
            <a:off x="7910748" y="2028449"/>
            <a:ext cx="157075" cy="4352896"/>
            <a:chOff x="9099120" y="816429"/>
            <a:chExt cx="157075" cy="37319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A2052CC-6E2E-48CD-BE96-76CA622A7221}"/>
                </a:ext>
              </a:extLst>
            </p:cNvPr>
            <p:cNvSpPr/>
            <p:nvPr/>
          </p:nvSpPr>
          <p:spPr>
            <a:xfrm>
              <a:off x="9099120" y="816429"/>
              <a:ext cx="157075" cy="37319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3C4FAF5-59C3-43CD-8406-AEA9497353D5}"/>
                </a:ext>
              </a:extLst>
            </p:cNvPr>
            <p:cNvSpPr/>
            <p:nvPr/>
          </p:nvSpPr>
          <p:spPr>
            <a:xfrm>
              <a:off x="9099120" y="971025"/>
              <a:ext cx="157075" cy="22953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CFA55EF-E19C-44C6-94FE-9AE8EED7961E}"/>
              </a:ext>
            </a:extLst>
          </p:cNvPr>
          <p:cNvSpPr/>
          <p:nvPr/>
        </p:nvSpPr>
        <p:spPr>
          <a:xfrm>
            <a:off x="8835469" y="1381431"/>
            <a:ext cx="2634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Status: </a:t>
            </a:r>
            <a:r>
              <a:rPr lang="en-GB" sz="2000" b="1" dirty="0"/>
              <a:t>Out for delivery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6913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238C-7539-4A3B-B908-FAA0688D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8"/>
            <a:ext cx="10515600" cy="674461"/>
          </a:xfrm>
        </p:spPr>
        <p:txBody>
          <a:bodyPr>
            <a:normAutofit fontScale="90000"/>
          </a:bodyPr>
          <a:lstStyle/>
          <a:p>
            <a:r>
              <a:rPr lang="en-GB" dirty="0"/>
              <a:t>Backend APIs, if we skip delivery address/payment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45E1-3944-4C2A-90AC-ABCA62A8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586"/>
            <a:ext cx="10515600" cy="5600246"/>
          </a:xfrm>
        </p:spPr>
        <p:txBody>
          <a:bodyPr/>
          <a:lstStyle/>
          <a:p>
            <a:r>
              <a:rPr lang="en-GB" dirty="0"/>
              <a:t>List pizzas available</a:t>
            </a:r>
          </a:p>
          <a:p>
            <a:pPr lvl="1"/>
            <a:r>
              <a:rPr lang="en-GB" dirty="0"/>
              <a:t>Returns [{ </a:t>
            </a:r>
            <a:r>
              <a:rPr lang="en-GB" dirty="0" err="1"/>
              <a:t>pizzaId</a:t>
            </a:r>
            <a:r>
              <a:rPr lang="en-GB" dirty="0"/>
              <a:t>, name, description, [{ size, price }], </a:t>
            </a:r>
            <a:r>
              <a:rPr lang="en-GB" dirty="0" err="1"/>
              <a:t>imageUrl</a:t>
            </a:r>
            <a:r>
              <a:rPr lang="en-GB" dirty="0"/>
              <a:t>? }]</a:t>
            </a:r>
          </a:p>
          <a:p>
            <a:r>
              <a:rPr lang="en-GB" dirty="0"/>
              <a:t>List toppings available</a:t>
            </a:r>
          </a:p>
          <a:p>
            <a:pPr lvl="1"/>
            <a:r>
              <a:rPr lang="en-GB" dirty="0"/>
              <a:t>Returns [{ </a:t>
            </a:r>
            <a:r>
              <a:rPr lang="en-GB" dirty="0" err="1"/>
              <a:t>toppingId</a:t>
            </a:r>
            <a:r>
              <a:rPr lang="en-GB" dirty="0"/>
              <a:t>, name, price }]</a:t>
            </a:r>
          </a:p>
          <a:p>
            <a:r>
              <a:rPr lang="en-GB" dirty="0"/>
              <a:t>Submit order</a:t>
            </a:r>
          </a:p>
          <a:p>
            <a:pPr lvl="1"/>
            <a:r>
              <a:rPr lang="en-GB" dirty="0"/>
              <a:t>Takes [{ </a:t>
            </a:r>
            <a:r>
              <a:rPr lang="en-GB" dirty="0" err="1"/>
              <a:t>pizzaId</a:t>
            </a:r>
            <a:r>
              <a:rPr lang="en-GB" dirty="0"/>
              <a:t>, size, [</a:t>
            </a:r>
            <a:r>
              <a:rPr lang="en-GB" dirty="0" err="1"/>
              <a:t>toppingId</a:t>
            </a:r>
            <a:r>
              <a:rPr lang="en-GB" dirty="0"/>
              <a:t>] }, </a:t>
            </a:r>
            <a:r>
              <a:rPr lang="en-GB" dirty="0" err="1"/>
              <a:t>userAuthToken</a:t>
            </a:r>
            <a:r>
              <a:rPr lang="en-GB" dirty="0"/>
              <a:t>?]</a:t>
            </a:r>
          </a:p>
          <a:p>
            <a:r>
              <a:rPr lang="en-GB" dirty="0"/>
              <a:t>List orders</a:t>
            </a:r>
          </a:p>
          <a:p>
            <a:pPr lvl="1"/>
            <a:r>
              <a:rPr lang="en-GB" dirty="0"/>
              <a:t>Takes { </a:t>
            </a:r>
            <a:r>
              <a:rPr lang="en-GB" dirty="0" err="1"/>
              <a:t>userAuthToken</a:t>
            </a:r>
            <a:r>
              <a:rPr lang="en-GB" dirty="0"/>
              <a:t>? }</a:t>
            </a:r>
          </a:p>
          <a:p>
            <a:pPr lvl="1"/>
            <a:r>
              <a:rPr lang="en-GB" dirty="0"/>
              <a:t>Returns [{ </a:t>
            </a:r>
            <a:r>
              <a:rPr lang="en-GB" dirty="0" err="1"/>
              <a:t>orderId</a:t>
            </a:r>
            <a:r>
              <a:rPr lang="en-GB" dirty="0"/>
              <a:t>, date, </a:t>
            </a:r>
            <a:r>
              <a:rPr lang="en-GB" dirty="0" err="1"/>
              <a:t>totalPrice</a:t>
            </a:r>
            <a:r>
              <a:rPr lang="en-GB" dirty="0"/>
              <a:t>, status }]</a:t>
            </a:r>
          </a:p>
          <a:p>
            <a:r>
              <a:rPr lang="en-GB" dirty="0"/>
              <a:t>Get order details</a:t>
            </a:r>
          </a:p>
          <a:p>
            <a:pPr lvl="1"/>
            <a:r>
              <a:rPr lang="en-GB" dirty="0"/>
              <a:t>Takes { </a:t>
            </a:r>
            <a:r>
              <a:rPr lang="en-GB" dirty="0" err="1"/>
              <a:t>orderId</a:t>
            </a:r>
            <a:r>
              <a:rPr lang="en-GB" dirty="0"/>
              <a:t>, </a:t>
            </a:r>
            <a:r>
              <a:rPr lang="en-GB" dirty="0" err="1"/>
              <a:t>userAuthToken</a:t>
            </a:r>
            <a:r>
              <a:rPr lang="en-GB" dirty="0"/>
              <a:t>? }</a:t>
            </a:r>
          </a:p>
          <a:p>
            <a:pPr lvl="1"/>
            <a:r>
              <a:rPr lang="en-GB" dirty="0"/>
              <a:t>Returns { [{ </a:t>
            </a:r>
            <a:r>
              <a:rPr lang="en-GB" dirty="0" err="1"/>
              <a:t>pizzaId</a:t>
            </a:r>
            <a:r>
              <a:rPr lang="en-GB" dirty="0"/>
              <a:t>, size, price, [</a:t>
            </a:r>
            <a:r>
              <a:rPr lang="en-GB" dirty="0" err="1"/>
              <a:t>toppingId</a:t>
            </a:r>
            <a:r>
              <a:rPr lang="en-GB" dirty="0"/>
              <a:t>] }], status, { </a:t>
            </a:r>
            <a:r>
              <a:rPr lang="en-GB" dirty="0" err="1"/>
              <a:t>lat</a:t>
            </a:r>
            <a:r>
              <a:rPr lang="en-GB" dirty="0"/>
              <a:t>, long }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52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366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Backend APIs, if we skip delivery address/payment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Sanderson</dc:creator>
  <cp:lastModifiedBy>Steve Sanderson</cp:lastModifiedBy>
  <cp:revision>23</cp:revision>
  <dcterms:created xsi:type="dcterms:W3CDTF">2019-01-17T19:48:43Z</dcterms:created>
  <dcterms:modified xsi:type="dcterms:W3CDTF">2019-01-17T21:42:20Z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stevesa@microsoft.com</vt:lpwstr>
  </property>
  <property fmtid="{D5CDD505-2E9C-101B-9397-08002B2CF9AE}" pid="5" name="MSIP_Label_f42aa342-8706-4288-bd11-ebb85995028c_SetDate">
    <vt:lpwstr>2019-01-17T19:53:26.2948888Z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3a50409f-5371-43e2-8fd3-af397dfa2e73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