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8" r:id="rId10"/>
    <p:sldId id="267" r:id="rId11"/>
    <p:sldId id="441" r:id="rId12"/>
    <p:sldId id="442" r:id="rId13"/>
    <p:sldId id="444" r:id="rId14"/>
    <p:sldId id="4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9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3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EC43-F104-4A61-AF1C-E7C97219C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57DF0-C526-4DBF-AC4F-D91EB2583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5695-4A10-40B4-9847-77ED48AF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0ECC-7CC9-40A0-8E6E-A9D9372D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0F5E-C022-48DA-B951-54071AB2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FB1B-79CA-4D7E-AC63-18FDBE71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7F01A-91D9-406D-A640-BB4AC298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B459-5D94-47CF-A9EA-4C48767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2588-05FE-46E5-BCAD-1650FA46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B625-D823-478C-A645-1EA13C00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8893A-0651-4DE2-8344-7748B488C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63957-30C3-43BD-ACFD-14D96FE52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40C7-7115-4866-AB50-E1FF3ADE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427D-CD0D-4D51-8D84-ABD33A77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FF46-9867-4A3A-B20A-BF02346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1D81-6104-474A-A8E2-8515E6E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D872-DF0D-43DD-A4A7-0E19646C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CDF1-E485-42E9-A1F0-62D29839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7CBF-9472-41AD-BB05-7FC82C16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033DF-B182-4726-B3AC-39A1B059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3901-B454-4762-96F2-ABBE5205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A2B3-BC0A-44A0-9B58-6EC2EE26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12B6-036D-4C14-863E-DAE2ADD8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8D94-3B79-4225-9095-B05C2EDA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2C1D-5076-4E68-ABDD-379B57B7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D0F4-9293-437A-83B3-DB2B1E8B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4D82-6DB4-43B9-8619-7CA0BAB0B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E05F2-547A-486E-BFBD-CF5F4EEF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B97FA-4B7F-4364-BCE2-5F3D65F9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FD57F-4F52-4CE0-AECE-06087B1F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0F3D-349E-4B31-A506-151D2A5C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23D8-A0D1-4AC4-AA97-14A9C70F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C5E1-2A2F-4414-A819-C2DF2B2F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0160-F465-4462-A067-4D3E7D38F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27DD0-7867-4149-A130-CF2D8DCEF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B5293-9162-4185-94FC-45C53991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74066-BB65-4F67-88B8-9CB34A97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CF2FB-77DD-4E1E-B634-FD6016C1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61863-78B8-4BE9-A634-A36F7380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C193-9AE2-42B1-A84D-BDE871DA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C5E3A-5F52-46FC-A687-A3DA00B1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41290-F2DA-4E04-8284-C4D6012B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2C03D-4A73-4630-AFD1-8AF50236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2A89B-9C19-4320-9240-CCE479A6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18AF1-5278-49F0-8B91-66879D34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9DE2-863C-4EAA-B367-9F0AA865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DCA6-0394-4132-A750-6183D81E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CC35-9086-49F7-9879-D508CC74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2624-F93B-4C5F-823B-8FEC5CB5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66758-31CA-4F6B-814A-EBFEC0E3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2AA23-40FC-4407-BA1F-CD297B43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8613-C8F9-422D-8347-CD776E3D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1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12D6-7C29-47B0-9A54-80FEEF53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0C198-17E9-4C67-86F3-B68C7FA81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F7555-71F3-42A9-85D0-6ABBF9C6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E11F0-5683-4D78-9C72-52503F0B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6CE5A-9BBF-4582-9AF8-2CCBFF88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C17F-17E1-4116-8146-7EFB5E75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54F02-4888-4DFB-9BF8-F238879D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CF10-8C84-4CAB-AACB-63D1F52B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BA40-05F5-48F8-A168-9EBC9A1DC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7B91-7761-4825-A805-6B68B6189D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551B-1B3D-46DF-A777-6B5189E75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25E1-1352-4567-B1EE-DB821175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18FA-F589-4ADF-82B7-83BB4E0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2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732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What is it?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7261067-008E-4FFB-8475-858C8CCE5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42159"/>
              </p:ext>
            </p:extLst>
          </p:nvPr>
        </p:nvGraphicFramePr>
        <p:xfrm>
          <a:off x="523875" y="1492257"/>
          <a:ext cx="9260752" cy="31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188">
                  <a:extLst>
                    <a:ext uri="{9D8B030D-6E8A-4147-A177-3AD203B41FA5}">
                      <a16:colId xmlns:a16="http://schemas.microsoft.com/office/drawing/2014/main" val="1889220090"/>
                    </a:ext>
                  </a:extLst>
                </a:gridCol>
                <a:gridCol w="2315188">
                  <a:extLst>
                    <a:ext uri="{9D8B030D-6E8A-4147-A177-3AD203B41FA5}">
                      <a16:colId xmlns:a16="http://schemas.microsoft.com/office/drawing/2014/main" val="3739682452"/>
                    </a:ext>
                  </a:extLst>
                </a:gridCol>
                <a:gridCol w="2315188">
                  <a:extLst>
                    <a:ext uri="{9D8B030D-6E8A-4147-A177-3AD203B41FA5}">
                      <a16:colId xmlns:a16="http://schemas.microsoft.com/office/drawing/2014/main" val="90100819"/>
                    </a:ext>
                  </a:extLst>
                </a:gridCol>
                <a:gridCol w="2315188">
                  <a:extLst>
                    <a:ext uri="{9D8B030D-6E8A-4147-A177-3AD203B41FA5}">
                      <a16:colId xmlns:a16="http://schemas.microsoft.com/office/drawing/2014/main" val="1246513672"/>
                    </a:ext>
                  </a:extLst>
                </a:gridCol>
              </a:tblGrid>
              <a:tr h="784790">
                <a:tc>
                  <a:txBody>
                    <a:bodyPr/>
                    <a:lstStyle/>
                    <a:p>
                      <a:r>
                        <a:rPr lang="en-US" sz="3000" dirty="0"/>
                        <a:t>Sku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Quantity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LastReceived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LastShipped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2206894689"/>
                  </a:ext>
                </a:extLst>
              </a:tr>
              <a:tr h="784790">
                <a:tc>
                  <a:txBody>
                    <a:bodyPr/>
                    <a:lstStyle/>
                    <a:p>
                      <a:r>
                        <a:rPr lang="en-US" sz="3000" dirty="0"/>
                        <a:t>ABC123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59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2020-01-29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179992762"/>
                  </a:ext>
                </a:extLst>
              </a:tr>
              <a:tr h="784790">
                <a:tc>
                  <a:txBody>
                    <a:bodyPr/>
                    <a:lstStyle/>
                    <a:p>
                      <a:r>
                        <a:rPr lang="en-US" sz="3000" dirty="0"/>
                        <a:t>YYZ987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27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2020-12-25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2020-12-31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94440369"/>
                  </a:ext>
                </a:extLst>
              </a:tr>
              <a:tr h="784790">
                <a:tc>
                  <a:txBody>
                    <a:bodyPr/>
                    <a:lstStyle/>
                    <a:p>
                      <a:r>
                        <a:rPr lang="en-US" sz="3000" dirty="0"/>
                        <a:t>DER576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18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2020-12-18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2021-01-02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322358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91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837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Projections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186A0B-9BE9-493E-9E3C-56CB229339ED}"/>
              </a:ext>
            </a:extLst>
          </p:cNvPr>
          <p:cNvSpPr/>
          <p:nvPr/>
        </p:nvSpPr>
        <p:spPr>
          <a:xfrm>
            <a:off x="157541" y="1429018"/>
            <a:ext cx="2683565" cy="5271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7C821E-8634-42C0-87D3-3C023D9B3874}"/>
              </a:ext>
            </a:extLst>
          </p:cNvPr>
          <p:cNvSpPr/>
          <p:nvPr/>
        </p:nvSpPr>
        <p:spPr>
          <a:xfrm>
            <a:off x="463665" y="2025365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61C41-6352-484F-99CF-86B8FE4AA1F3}"/>
              </a:ext>
            </a:extLst>
          </p:cNvPr>
          <p:cNvSpPr/>
          <p:nvPr/>
        </p:nvSpPr>
        <p:spPr>
          <a:xfrm>
            <a:off x="463666" y="3143848"/>
            <a:ext cx="2111070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400" dirty="0"/>
              <a:t>Qty=5, Date=2020-02-02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463457-C3A6-44D2-A595-B19C2BD1466D}"/>
              </a:ext>
            </a:extLst>
          </p:cNvPr>
          <p:cNvSpPr/>
          <p:nvPr/>
        </p:nvSpPr>
        <p:spPr>
          <a:xfrm>
            <a:off x="463665" y="4262331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Qty=6, Date=2020-02-03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9570DD-EB21-4E3C-B261-0DAEA160F39B}"/>
              </a:ext>
            </a:extLst>
          </p:cNvPr>
          <p:cNvSpPr/>
          <p:nvPr/>
        </p:nvSpPr>
        <p:spPr>
          <a:xfrm>
            <a:off x="463663" y="5380814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Adjusted</a:t>
            </a:r>
          </a:p>
          <a:p>
            <a:pPr algn="ctr"/>
            <a:r>
              <a:rPr lang="en-US" sz="1200" dirty="0"/>
              <a:t>Qty=50, Date=2020-02-05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7E52F-D5D8-4944-A31C-B9C022075713}"/>
              </a:ext>
            </a:extLst>
          </p:cNvPr>
          <p:cNvSpPr txBox="1"/>
          <p:nvPr/>
        </p:nvSpPr>
        <p:spPr>
          <a:xfrm>
            <a:off x="403158" y="1414223"/>
            <a:ext cx="21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Stream</a:t>
            </a:r>
          </a:p>
          <a:p>
            <a:pPr algn="ctr"/>
            <a:r>
              <a:rPr lang="en-US" b="1" dirty="0"/>
              <a:t>Product Sku=ABC123</a:t>
            </a:r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70C5627C-E4F9-4AA7-86E8-01098473E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2885"/>
              </p:ext>
            </p:extLst>
          </p:nvPr>
        </p:nvGraphicFramePr>
        <p:xfrm>
          <a:off x="3508471" y="1625070"/>
          <a:ext cx="8334388" cy="13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597">
                  <a:extLst>
                    <a:ext uri="{9D8B030D-6E8A-4147-A177-3AD203B41FA5}">
                      <a16:colId xmlns:a16="http://schemas.microsoft.com/office/drawing/2014/main" val="1889220090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3739682452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90100819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1246513672"/>
                    </a:ext>
                  </a:extLst>
                </a:gridCol>
              </a:tblGrid>
              <a:tr h="702909">
                <a:tc>
                  <a:txBody>
                    <a:bodyPr/>
                    <a:lstStyle/>
                    <a:p>
                      <a:r>
                        <a:rPr lang="en-US" sz="2500" dirty="0"/>
                        <a:t>Sku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Age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Oldest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Newest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2206894689"/>
                  </a:ext>
                </a:extLst>
              </a:tr>
              <a:tr h="619635">
                <a:tc>
                  <a:txBody>
                    <a:bodyPr/>
                    <a:lstStyle/>
                    <a:p>
                      <a:r>
                        <a:rPr lang="en-US" sz="2500" dirty="0"/>
                        <a:t>ABC123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2020-01-29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2020-02-02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179992762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F3A7458C-038D-4C98-AFC1-59B45E2EA755}"/>
              </a:ext>
            </a:extLst>
          </p:cNvPr>
          <p:cNvSpPr/>
          <p:nvPr/>
        </p:nvSpPr>
        <p:spPr>
          <a:xfrm>
            <a:off x="2833157" y="1882097"/>
            <a:ext cx="675314" cy="8947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BF4E69E3-FFE8-4560-90AF-D5452D5FCD31}"/>
              </a:ext>
            </a:extLst>
          </p:cNvPr>
          <p:cNvSpPr/>
          <p:nvPr/>
        </p:nvSpPr>
        <p:spPr>
          <a:xfrm>
            <a:off x="3638619" y="1785102"/>
            <a:ext cx="2264943" cy="103014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30267-9AC6-4173-AEF0-E5C1B0444D09}"/>
              </a:ext>
            </a:extLst>
          </p:cNvPr>
          <p:cNvSpPr/>
          <p:nvPr/>
        </p:nvSpPr>
        <p:spPr>
          <a:xfrm>
            <a:off x="7100241" y="1270030"/>
            <a:ext cx="1754340" cy="1030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5" name="Flowchart: Punched Tape 14">
            <a:extLst>
              <a:ext uri="{FF2B5EF4-FFF2-40B4-BE49-F238E27FC236}">
                <a16:creationId xmlns:a16="http://schemas.microsoft.com/office/drawing/2014/main" id="{98622440-826F-4F5D-B5AD-8F7EFB047824}"/>
              </a:ext>
            </a:extLst>
          </p:cNvPr>
          <p:cNvSpPr/>
          <p:nvPr/>
        </p:nvSpPr>
        <p:spPr>
          <a:xfrm>
            <a:off x="2474207" y="1825520"/>
            <a:ext cx="1105960" cy="434237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ProductShipped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ABBC9-C1C4-4C2D-8AA5-B7028CA39CB5}"/>
              </a:ext>
            </a:extLst>
          </p:cNvPr>
          <p:cNvSpPr/>
          <p:nvPr/>
        </p:nvSpPr>
        <p:spPr>
          <a:xfrm>
            <a:off x="687600" y="1785102"/>
            <a:ext cx="1754340" cy="1030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6077-56E6-4DF4-9E94-2CBB017BE4D6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2441940" y="2300175"/>
            <a:ext cx="1196679" cy="0"/>
          </a:xfrm>
          <a:prstGeom prst="straightConnector1">
            <a:avLst/>
          </a:prstGeom>
          <a:ln w="57150">
            <a:solidFill>
              <a:srgbClr val="4D4D4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993B86-620A-475D-99FE-A716030015E3}"/>
              </a:ext>
            </a:extLst>
          </p:cNvPr>
          <p:cNvSpPr/>
          <p:nvPr/>
        </p:nvSpPr>
        <p:spPr>
          <a:xfrm>
            <a:off x="7100241" y="2398855"/>
            <a:ext cx="1754340" cy="1030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0" name="Rectangle 128">
            <a:extLst>
              <a:ext uri="{FF2B5EF4-FFF2-40B4-BE49-F238E27FC236}">
                <a16:creationId xmlns:a16="http://schemas.microsoft.com/office/drawing/2014/main" id="{2BCEB33B-20A3-4F47-9711-589A2C11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13" name="Rectangle 131">
            <a:extLst>
              <a:ext uri="{FF2B5EF4-FFF2-40B4-BE49-F238E27FC236}">
                <a16:creationId xmlns:a16="http://schemas.microsoft.com/office/drawing/2014/main" id="{0986B7D7-C66F-4189-8EC7-306FF824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837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Projections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14" name="Rectangle 134">
            <a:extLst>
              <a:ext uri="{FF2B5EF4-FFF2-40B4-BE49-F238E27FC236}">
                <a16:creationId xmlns:a16="http://schemas.microsoft.com/office/drawing/2014/main" id="{BD307ABB-B791-4408-B232-F3AA72C0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9005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BF4E69E3-FFE8-4560-90AF-D5452D5FCD31}"/>
              </a:ext>
            </a:extLst>
          </p:cNvPr>
          <p:cNvSpPr/>
          <p:nvPr/>
        </p:nvSpPr>
        <p:spPr>
          <a:xfrm>
            <a:off x="3638619" y="1785102"/>
            <a:ext cx="2264943" cy="103014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30267-9AC6-4173-AEF0-E5C1B0444D09}"/>
              </a:ext>
            </a:extLst>
          </p:cNvPr>
          <p:cNvSpPr/>
          <p:nvPr/>
        </p:nvSpPr>
        <p:spPr>
          <a:xfrm>
            <a:off x="7100241" y="1270030"/>
            <a:ext cx="1754340" cy="1030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ABBC9-C1C4-4C2D-8AA5-B7028CA39CB5}"/>
              </a:ext>
            </a:extLst>
          </p:cNvPr>
          <p:cNvSpPr/>
          <p:nvPr/>
        </p:nvSpPr>
        <p:spPr>
          <a:xfrm>
            <a:off x="687600" y="1785102"/>
            <a:ext cx="1754340" cy="1030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6077-56E6-4DF4-9E94-2CBB017BE4D6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flipV="1">
            <a:off x="5903562" y="1785103"/>
            <a:ext cx="1196679" cy="515072"/>
          </a:xfrm>
          <a:prstGeom prst="straightConnector1">
            <a:avLst/>
          </a:prstGeom>
          <a:ln w="57150">
            <a:solidFill>
              <a:srgbClr val="4D4D4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993B86-620A-475D-99FE-A716030015E3}"/>
              </a:ext>
            </a:extLst>
          </p:cNvPr>
          <p:cNvSpPr/>
          <p:nvPr/>
        </p:nvSpPr>
        <p:spPr>
          <a:xfrm>
            <a:off x="7100241" y="2398855"/>
            <a:ext cx="1754340" cy="1030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0" name="Rectangle 128">
            <a:extLst>
              <a:ext uri="{FF2B5EF4-FFF2-40B4-BE49-F238E27FC236}">
                <a16:creationId xmlns:a16="http://schemas.microsoft.com/office/drawing/2014/main" id="{2BCEB33B-20A3-4F47-9711-589A2C11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13" name="Rectangle 131">
            <a:extLst>
              <a:ext uri="{FF2B5EF4-FFF2-40B4-BE49-F238E27FC236}">
                <a16:creationId xmlns:a16="http://schemas.microsoft.com/office/drawing/2014/main" id="{0986B7D7-C66F-4189-8EC7-306FF824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837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Projections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14" name="Rectangle 134">
            <a:extLst>
              <a:ext uri="{FF2B5EF4-FFF2-40B4-BE49-F238E27FC236}">
                <a16:creationId xmlns:a16="http://schemas.microsoft.com/office/drawing/2014/main" id="{BD307ABB-B791-4408-B232-F3AA72C0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5" name="Flowchart: Punched Tape 14">
            <a:extLst>
              <a:ext uri="{FF2B5EF4-FFF2-40B4-BE49-F238E27FC236}">
                <a16:creationId xmlns:a16="http://schemas.microsoft.com/office/drawing/2014/main" id="{98622440-826F-4F5D-B5AD-8F7EFB047824}"/>
              </a:ext>
            </a:extLst>
          </p:cNvPr>
          <p:cNvSpPr/>
          <p:nvPr/>
        </p:nvSpPr>
        <p:spPr>
          <a:xfrm>
            <a:off x="5674772" y="1825520"/>
            <a:ext cx="1105960" cy="434237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ProductShipped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67537-A87E-441C-8465-2BF205BA1AA9}"/>
              </a:ext>
            </a:extLst>
          </p:cNvPr>
          <p:cNvCxnSpPr>
            <a:cxnSpLocks/>
            <a:stCxn id="11" idx="4"/>
            <a:endCxn id="22" idx="1"/>
          </p:cNvCxnSpPr>
          <p:nvPr/>
        </p:nvCxnSpPr>
        <p:spPr>
          <a:xfrm>
            <a:off x="5903562" y="2300175"/>
            <a:ext cx="1196679" cy="613753"/>
          </a:xfrm>
          <a:prstGeom prst="straightConnector1">
            <a:avLst/>
          </a:prstGeom>
          <a:ln w="57150">
            <a:solidFill>
              <a:srgbClr val="4D4D4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D9CE3B04-BCE7-40A9-A753-153BCD16DBC2}"/>
              </a:ext>
            </a:extLst>
          </p:cNvPr>
          <p:cNvSpPr/>
          <p:nvPr/>
        </p:nvSpPr>
        <p:spPr>
          <a:xfrm>
            <a:off x="5674772" y="2520108"/>
            <a:ext cx="1105960" cy="434237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ProductShipped</a:t>
            </a:r>
          </a:p>
        </p:txBody>
      </p:sp>
    </p:spTree>
    <p:extLst>
      <p:ext uri="{BB962C8B-B14F-4D97-AF65-F5344CB8AC3E}">
        <p14:creationId xmlns:p14="http://schemas.microsoft.com/office/powerpoint/2010/main" val="43608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BF4E69E3-FFE8-4560-90AF-D5452D5FCD31}"/>
              </a:ext>
            </a:extLst>
          </p:cNvPr>
          <p:cNvSpPr/>
          <p:nvPr/>
        </p:nvSpPr>
        <p:spPr>
          <a:xfrm>
            <a:off x="3638619" y="1785102"/>
            <a:ext cx="2264943" cy="103014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30267-9AC6-4173-AEF0-E5C1B0444D09}"/>
              </a:ext>
            </a:extLst>
          </p:cNvPr>
          <p:cNvSpPr/>
          <p:nvPr/>
        </p:nvSpPr>
        <p:spPr>
          <a:xfrm>
            <a:off x="7100241" y="1270030"/>
            <a:ext cx="1754340" cy="1030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ABBC9-C1C4-4C2D-8AA5-B7028CA39CB5}"/>
              </a:ext>
            </a:extLst>
          </p:cNvPr>
          <p:cNvSpPr/>
          <p:nvPr/>
        </p:nvSpPr>
        <p:spPr>
          <a:xfrm>
            <a:off x="687600" y="1785102"/>
            <a:ext cx="1754340" cy="1030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6077-56E6-4DF4-9E94-2CBB017BE4D6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flipV="1">
            <a:off x="5903562" y="1785103"/>
            <a:ext cx="1196679" cy="515072"/>
          </a:xfrm>
          <a:prstGeom prst="straightConnector1">
            <a:avLst/>
          </a:prstGeom>
          <a:ln w="57150">
            <a:solidFill>
              <a:srgbClr val="4D4D4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993B86-620A-475D-99FE-A716030015E3}"/>
              </a:ext>
            </a:extLst>
          </p:cNvPr>
          <p:cNvSpPr/>
          <p:nvPr/>
        </p:nvSpPr>
        <p:spPr>
          <a:xfrm>
            <a:off x="7100241" y="2398855"/>
            <a:ext cx="1754340" cy="1030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0" name="Rectangle 128">
            <a:extLst>
              <a:ext uri="{FF2B5EF4-FFF2-40B4-BE49-F238E27FC236}">
                <a16:creationId xmlns:a16="http://schemas.microsoft.com/office/drawing/2014/main" id="{2BCEB33B-20A3-4F47-9711-589A2C11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13" name="Rectangle 131">
            <a:extLst>
              <a:ext uri="{FF2B5EF4-FFF2-40B4-BE49-F238E27FC236}">
                <a16:creationId xmlns:a16="http://schemas.microsoft.com/office/drawing/2014/main" id="{0986B7D7-C66F-4189-8EC7-306FF824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5947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Projections: Persistent Subscriptions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14" name="Rectangle 134">
            <a:extLst>
              <a:ext uri="{FF2B5EF4-FFF2-40B4-BE49-F238E27FC236}">
                <a16:creationId xmlns:a16="http://schemas.microsoft.com/office/drawing/2014/main" id="{BD307ABB-B791-4408-B232-F3AA72C0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5" name="Flowchart: Punched Tape 14">
            <a:extLst>
              <a:ext uri="{FF2B5EF4-FFF2-40B4-BE49-F238E27FC236}">
                <a16:creationId xmlns:a16="http://schemas.microsoft.com/office/drawing/2014/main" id="{98622440-826F-4F5D-B5AD-8F7EFB047824}"/>
              </a:ext>
            </a:extLst>
          </p:cNvPr>
          <p:cNvSpPr/>
          <p:nvPr/>
        </p:nvSpPr>
        <p:spPr>
          <a:xfrm>
            <a:off x="5674772" y="1825520"/>
            <a:ext cx="1105960" cy="434237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ProductShipped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67537-A87E-441C-8465-2BF205BA1AA9}"/>
              </a:ext>
            </a:extLst>
          </p:cNvPr>
          <p:cNvCxnSpPr>
            <a:cxnSpLocks/>
            <a:stCxn id="11" idx="4"/>
            <a:endCxn id="22" idx="1"/>
          </p:cNvCxnSpPr>
          <p:nvPr/>
        </p:nvCxnSpPr>
        <p:spPr>
          <a:xfrm>
            <a:off x="5903562" y="2300175"/>
            <a:ext cx="1196679" cy="613753"/>
          </a:xfrm>
          <a:prstGeom prst="straightConnector1">
            <a:avLst/>
          </a:prstGeom>
          <a:ln w="57150">
            <a:solidFill>
              <a:srgbClr val="4D4D4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D9CE3B04-BCE7-40A9-A753-153BCD16DBC2}"/>
              </a:ext>
            </a:extLst>
          </p:cNvPr>
          <p:cNvSpPr/>
          <p:nvPr/>
        </p:nvSpPr>
        <p:spPr>
          <a:xfrm>
            <a:off x="5674772" y="2520108"/>
            <a:ext cx="1105960" cy="434237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ProductShipped</a:t>
            </a:r>
          </a:p>
        </p:txBody>
      </p:sp>
    </p:spTree>
    <p:extLst>
      <p:ext uri="{BB962C8B-B14F-4D97-AF65-F5344CB8AC3E}">
        <p14:creationId xmlns:p14="http://schemas.microsoft.com/office/powerpoint/2010/main" val="236525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BF4E69E3-FFE8-4560-90AF-D5452D5FCD31}"/>
              </a:ext>
            </a:extLst>
          </p:cNvPr>
          <p:cNvSpPr/>
          <p:nvPr/>
        </p:nvSpPr>
        <p:spPr>
          <a:xfrm>
            <a:off x="3638619" y="1785102"/>
            <a:ext cx="2264943" cy="103014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Event</a:t>
            </a:r>
          </a:p>
          <a:p>
            <a:pPr algn="ctr"/>
            <a:r>
              <a:rPr lang="en-US" sz="2000" dirty="0"/>
              <a:t>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30267-9AC6-4173-AEF0-E5C1B0444D09}"/>
              </a:ext>
            </a:extLst>
          </p:cNvPr>
          <p:cNvSpPr/>
          <p:nvPr/>
        </p:nvSpPr>
        <p:spPr>
          <a:xfrm>
            <a:off x="7100241" y="1270030"/>
            <a:ext cx="1754340" cy="1030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ABBC9-C1C4-4C2D-8AA5-B7028CA39CB5}"/>
              </a:ext>
            </a:extLst>
          </p:cNvPr>
          <p:cNvSpPr/>
          <p:nvPr/>
        </p:nvSpPr>
        <p:spPr>
          <a:xfrm>
            <a:off x="687600" y="1785102"/>
            <a:ext cx="1754340" cy="1030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6077-56E6-4DF4-9E94-2CBB017BE4D6}"/>
              </a:ext>
            </a:extLst>
          </p:cNvPr>
          <p:cNvCxnSpPr>
            <a:cxnSpLocks/>
            <a:stCxn id="12" idx="1"/>
            <a:endCxn id="11" idx="4"/>
          </p:cNvCxnSpPr>
          <p:nvPr/>
        </p:nvCxnSpPr>
        <p:spPr>
          <a:xfrm flipH="1">
            <a:off x="5903562" y="1785103"/>
            <a:ext cx="1196679" cy="515072"/>
          </a:xfrm>
          <a:prstGeom prst="straightConnector1">
            <a:avLst/>
          </a:prstGeom>
          <a:ln w="57150">
            <a:solidFill>
              <a:srgbClr val="4D4D4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993B86-620A-475D-99FE-A716030015E3}"/>
              </a:ext>
            </a:extLst>
          </p:cNvPr>
          <p:cNvSpPr/>
          <p:nvPr/>
        </p:nvSpPr>
        <p:spPr>
          <a:xfrm>
            <a:off x="7100241" y="2398855"/>
            <a:ext cx="1754340" cy="1030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0" name="Rectangle 128">
            <a:extLst>
              <a:ext uri="{FF2B5EF4-FFF2-40B4-BE49-F238E27FC236}">
                <a16:creationId xmlns:a16="http://schemas.microsoft.com/office/drawing/2014/main" id="{2BCEB33B-20A3-4F47-9711-589A2C11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13" name="Rectangle 131">
            <a:extLst>
              <a:ext uri="{FF2B5EF4-FFF2-40B4-BE49-F238E27FC236}">
                <a16:creationId xmlns:a16="http://schemas.microsoft.com/office/drawing/2014/main" id="{0986B7D7-C66F-4189-8EC7-306FF824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5814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Projections: Catch-Up Subscriptions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14" name="Rectangle 134">
            <a:extLst>
              <a:ext uri="{FF2B5EF4-FFF2-40B4-BE49-F238E27FC236}">
                <a16:creationId xmlns:a16="http://schemas.microsoft.com/office/drawing/2014/main" id="{BD307ABB-B791-4408-B232-F3AA72C0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E93A57-6541-4406-993A-62C3B68DBD40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03562" y="2398855"/>
            <a:ext cx="1196679" cy="515073"/>
          </a:xfrm>
          <a:prstGeom prst="straightConnector1">
            <a:avLst/>
          </a:prstGeom>
          <a:ln w="57150">
            <a:solidFill>
              <a:srgbClr val="4D4D4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2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732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What is it?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FCB7CB-156D-450E-BCED-EC371394209C}"/>
              </a:ext>
            </a:extLst>
          </p:cNvPr>
          <p:cNvSpPr/>
          <p:nvPr/>
        </p:nvSpPr>
        <p:spPr>
          <a:xfrm>
            <a:off x="4412972" y="1490869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</p:spTree>
    <p:extLst>
      <p:ext uri="{BB962C8B-B14F-4D97-AF65-F5344CB8AC3E}">
        <p14:creationId xmlns:p14="http://schemas.microsoft.com/office/powerpoint/2010/main" val="40924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732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What is it?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FCB7CB-156D-450E-BCED-EC371394209C}"/>
              </a:ext>
            </a:extLst>
          </p:cNvPr>
          <p:cNvSpPr/>
          <p:nvPr/>
        </p:nvSpPr>
        <p:spPr>
          <a:xfrm>
            <a:off x="4412972" y="1490869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042F4C-AE17-4822-983B-21ED9DAF4921}"/>
              </a:ext>
            </a:extLst>
          </p:cNvPr>
          <p:cNvSpPr/>
          <p:nvPr/>
        </p:nvSpPr>
        <p:spPr>
          <a:xfrm>
            <a:off x="4412973" y="2609352"/>
            <a:ext cx="2111070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400" dirty="0"/>
              <a:t>Qty=5, Date=2020-01-29</a:t>
            </a:r>
          </a:p>
        </p:txBody>
      </p:sp>
    </p:spTree>
    <p:extLst>
      <p:ext uri="{BB962C8B-B14F-4D97-AF65-F5344CB8AC3E}">
        <p14:creationId xmlns:p14="http://schemas.microsoft.com/office/powerpoint/2010/main" val="151447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732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What is it?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FCB7CB-156D-450E-BCED-EC371394209C}"/>
              </a:ext>
            </a:extLst>
          </p:cNvPr>
          <p:cNvSpPr/>
          <p:nvPr/>
        </p:nvSpPr>
        <p:spPr>
          <a:xfrm>
            <a:off x="4412972" y="1490869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042F4C-AE17-4822-983B-21ED9DAF4921}"/>
              </a:ext>
            </a:extLst>
          </p:cNvPr>
          <p:cNvSpPr/>
          <p:nvPr/>
        </p:nvSpPr>
        <p:spPr>
          <a:xfrm>
            <a:off x="4412973" y="2609352"/>
            <a:ext cx="2111070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400" dirty="0"/>
              <a:t>Qty=5, Date=2020-01-29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4C24AB-6D31-430E-A36A-2501AAF70288}"/>
              </a:ext>
            </a:extLst>
          </p:cNvPr>
          <p:cNvSpPr/>
          <p:nvPr/>
        </p:nvSpPr>
        <p:spPr>
          <a:xfrm>
            <a:off x="4412972" y="3727835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Qty=6, Date=2020-01-29</a:t>
            </a:r>
          </a:p>
        </p:txBody>
      </p:sp>
    </p:spTree>
    <p:extLst>
      <p:ext uri="{BB962C8B-B14F-4D97-AF65-F5344CB8AC3E}">
        <p14:creationId xmlns:p14="http://schemas.microsoft.com/office/powerpoint/2010/main" val="332519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732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What is it?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FCB7CB-156D-450E-BCED-EC371394209C}"/>
              </a:ext>
            </a:extLst>
          </p:cNvPr>
          <p:cNvSpPr/>
          <p:nvPr/>
        </p:nvSpPr>
        <p:spPr>
          <a:xfrm>
            <a:off x="4412972" y="1490869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042F4C-AE17-4822-983B-21ED9DAF4921}"/>
              </a:ext>
            </a:extLst>
          </p:cNvPr>
          <p:cNvSpPr/>
          <p:nvPr/>
        </p:nvSpPr>
        <p:spPr>
          <a:xfrm>
            <a:off x="4412973" y="2609352"/>
            <a:ext cx="2111070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400" dirty="0"/>
              <a:t>Qty=5, Date=2020-01-29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4C24AB-6D31-430E-A36A-2501AAF70288}"/>
              </a:ext>
            </a:extLst>
          </p:cNvPr>
          <p:cNvSpPr/>
          <p:nvPr/>
        </p:nvSpPr>
        <p:spPr>
          <a:xfrm>
            <a:off x="4412972" y="3727835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Qty=6, Date=2020-01-29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09D5DB-1442-4E97-9A80-7667158E9D15}"/>
              </a:ext>
            </a:extLst>
          </p:cNvPr>
          <p:cNvSpPr/>
          <p:nvPr/>
        </p:nvSpPr>
        <p:spPr>
          <a:xfrm>
            <a:off x="4412970" y="4846318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Adjusted</a:t>
            </a:r>
          </a:p>
          <a:p>
            <a:pPr algn="ctr"/>
            <a:r>
              <a:rPr lang="en-US" sz="1200" dirty="0"/>
              <a:t>Qty=50, Date=2020-01-29</a:t>
            </a:r>
          </a:p>
          <a:p>
            <a:pPr algn="ctr"/>
            <a:r>
              <a:rPr lang="en-US" sz="1200" dirty="0"/>
              <a:t>Reason=Magically Found</a:t>
            </a:r>
          </a:p>
        </p:txBody>
      </p:sp>
    </p:spTree>
    <p:extLst>
      <p:ext uri="{BB962C8B-B14F-4D97-AF65-F5344CB8AC3E}">
        <p14:creationId xmlns:p14="http://schemas.microsoft.com/office/powerpoint/2010/main" val="3776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A6D040-ECDA-4919-8EC8-7100E5AE3CD0}"/>
              </a:ext>
            </a:extLst>
          </p:cNvPr>
          <p:cNvSpPr/>
          <p:nvPr/>
        </p:nvSpPr>
        <p:spPr>
          <a:xfrm>
            <a:off x="3149394" y="1553373"/>
            <a:ext cx="2683565" cy="5271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235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Event Streams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FCB7CB-156D-450E-BCED-EC371394209C}"/>
              </a:ext>
            </a:extLst>
          </p:cNvPr>
          <p:cNvSpPr/>
          <p:nvPr/>
        </p:nvSpPr>
        <p:spPr>
          <a:xfrm>
            <a:off x="3455518" y="2149720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Qty=7, Date=2020-01-29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4C24AB-6D31-430E-A36A-2501AAF70288}"/>
              </a:ext>
            </a:extLst>
          </p:cNvPr>
          <p:cNvSpPr/>
          <p:nvPr/>
        </p:nvSpPr>
        <p:spPr>
          <a:xfrm>
            <a:off x="3455516" y="3268203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Qty=6, Date=2020-01-29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2846D-638D-4F10-A382-B31FF372BF8C}"/>
              </a:ext>
            </a:extLst>
          </p:cNvPr>
          <p:cNvSpPr txBox="1"/>
          <p:nvPr/>
        </p:nvSpPr>
        <p:spPr>
          <a:xfrm>
            <a:off x="3415626" y="1538578"/>
            <a:ext cx="2143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Stream</a:t>
            </a:r>
          </a:p>
          <a:p>
            <a:pPr algn="ctr"/>
            <a:r>
              <a:rPr lang="en-US" b="1" dirty="0"/>
              <a:t>Product Sku=YYZ897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57C5D3-3ADC-4363-9386-DE2BACB94B32}"/>
              </a:ext>
            </a:extLst>
          </p:cNvPr>
          <p:cNvSpPr/>
          <p:nvPr/>
        </p:nvSpPr>
        <p:spPr>
          <a:xfrm>
            <a:off x="220212" y="1553373"/>
            <a:ext cx="2683565" cy="5271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8C4D2A-EF52-4445-89A4-15C0D22420F1}"/>
              </a:ext>
            </a:extLst>
          </p:cNvPr>
          <p:cNvSpPr/>
          <p:nvPr/>
        </p:nvSpPr>
        <p:spPr>
          <a:xfrm>
            <a:off x="526336" y="2149720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72BCE8-431B-4133-88BC-6BD71593D3A7}"/>
              </a:ext>
            </a:extLst>
          </p:cNvPr>
          <p:cNvSpPr/>
          <p:nvPr/>
        </p:nvSpPr>
        <p:spPr>
          <a:xfrm>
            <a:off x="526337" y="3268203"/>
            <a:ext cx="2111070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400" dirty="0"/>
              <a:t>Qty=5, Date=2020-01-29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72233D-10E9-4B6E-A32E-2C55F808B1C0}"/>
              </a:ext>
            </a:extLst>
          </p:cNvPr>
          <p:cNvSpPr/>
          <p:nvPr/>
        </p:nvSpPr>
        <p:spPr>
          <a:xfrm>
            <a:off x="526336" y="4386686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Qty=6, Date=2020-01-29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2BC97C-9A21-49E0-9792-8ADA06828C12}"/>
              </a:ext>
            </a:extLst>
          </p:cNvPr>
          <p:cNvSpPr/>
          <p:nvPr/>
        </p:nvSpPr>
        <p:spPr>
          <a:xfrm>
            <a:off x="526334" y="5505169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Adjusted</a:t>
            </a:r>
          </a:p>
          <a:p>
            <a:pPr algn="ctr"/>
            <a:r>
              <a:rPr lang="en-US" sz="1200" dirty="0"/>
              <a:t>Qty=50, Date=2020-01-29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23A64-59FF-4CAB-8FDC-B225E7B9C261}"/>
              </a:ext>
            </a:extLst>
          </p:cNvPr>
          <p:cNvSpPr txBox="1"/>
          <p:nvPr/>
        </p:nvSpPr>
        <p:spPr>
          <a:xfrm>
            <a:off x="465829" y="1538578"/>
            <a:ext cx="21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Stream</a:t>
            </a:r>
          </a:p>
          <a:p>
            <a:pPr algn="ctr"/>
            <a:r>
              <a:rPr lang="en-US" b="1" dirty="0"/>
              <a:t>Product Sku=ABC123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9B9CD6-D899-4A4E-828F-92C575D686AC}"/>
              </a:ext>
            </a:extLst>
          </p:cNvPr>
          <p:cNvSpPr/>
          <p:nvPr/>
        </p:nvSpPr>
        <p:spPr>
          <a:xfrm>
            <a:off x="3455516" y="4386686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Qty=1, Date=2020-01-29</a:t>
            </a:r>
          </a:p>
        </p:txBody>
      </p:sp>
    </p:spTree>
    <p:extLst>
      <p:ext uri="{BB962C8B-B14F-4D97-AF65-F5344CB8AC3E}">
        <p14:creationId xmlns:p14="http://schemas.microsoft.com/office/powerpoint/2010/main" val="329509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A6D040-ECDA-4919-8EC8-7100E5AE3CD0}"/>
              </a:ext>
            </a:extLst>
          </p:cNvPr>
          <p:cNvSpPr/>
          <p:nvPr/>
        </p:nvSpPr>
        <p:spPr>
          <a:xfrm>
            <a:off x="4122751" y="1538578"/>
            <a:ext cx="2683565" cy="5271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837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Projections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FCB7CB-156D-450E-BCED-EC371394209C}"/>
              </a:ext>
            </a:extLst>
          </p:cNvPr>
          <p:cNvSpPr/>
          <p:nvPr/>
        </p:nvSpPr>
        <p:spPr>
          <a:xfrm>
            <a:off x="4428875" y="2134925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042F4C-AE17-4822-983B-21ED9DAF4921}"/>
              </a:ext>
            </a:extLst>
          </p:cNvPr>
          <p:cNvSpPr/>
          <p:nvPr/>
        </p:nvSpPr>
        <p:spPr>
          <a:xfrm>
            <a:off x="4428876" y="3253408"/>
            <a:ext cx="2111070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400" dirty="0"/>
              <a:t>Qty=5, Date=2020-01-29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4C24AB-6D31-430E-A36A-2501AAF70288}"/>
              </a:ext>
            </a:extLst>
          </p:cNvPr>
          <p:cNvSpPr/>
          <p:nvPr/>
        </p:nvSpPr>
        <p:spPr>
          <a:xfrm>
            <a:off x="4428875" y="4371891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Qty=6, Date=2020-01-29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09D5DB-1442-4E97-9A80-7667158E9D15}"/>
              </a:ext>
            </a:extLst>
          </p:cNvPr>
          <p:cNvSpPr/>
          <p:nvPr/>
        </p:nvSpPr>
        <p:spPr>
          <a:xfrm>
            <a:off x="4428873" y="5490374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Adjusted</a:t>
            </a:r>
          </a:p>
          <a:p>
            <a:pPr algn="ctr"/>
            <a:r>
              <a:rPr lang="en-US" sz="1200" dirty="0"/>
              <a:t>Qty=50, Date=2020-01-29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2846D-638D-4F10-A382-B31FF372BF8C}"/>
              </a:ext>
            </a:extLst>
          </p:cNvPr>
          <p:cNvSpPr txBox="1"/>
          <p:nvPr/>
        </p:nvSpPr>
        <p:spPr>
          <a:xfrm>
            <a:off x="4368368" y="1523783"/>
            <a:ext cx="21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Stream</a:t>
            </a:r>
          </a:p>
          <a:p>
            <a:pPr algn="ctr"/>
            <a:r>
              <a:rPr lang="en-US" b="1" dirty="0"/>
              <a:t>Product Sku=ABC123</a:t>
            </a:r>
          </a:p>
        </p:txBody>
      </p:sp>
    </p:spTree>
    <p:extLst>
      <p:ext uri="{BB962C8B-B14F-4D97-AF65-F5344CB8AC3E}">
        <p14:creationId xmlns:p14="http://schemas.microsoft.com/office/powerpoint/2010/main" val="408142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837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Projections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186A0B-9BE9-493E-9E3C-56CB229339ED}"/>
              </a:ext>
            </a:extLst>
          </p:cNvPr>
          <p:cNvSpPr/>
          <p:nvPr/>
        </p:nvSpPr>
        <p:spPr>
          <a:xfrm>
            <a:off x="157541" y="1429018"/>
            <a:ext cx="2683565" cy="5271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7C821E-8634-42C0-87D3-3C023D9B3874}"/>
              </a:ext>
            </a:extLst>
          </p:cNvPr>
          <p:cNvSpPr/>
          <p:nvPr/>
        </p:nvSpPr>
        <p:spPr>
          <a:xfrm>
            <a:off x="463665" y="2025365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61C41-6352-484F-99CF-86B8FE4AA1F3}"/>
              </a:ext>
            </a:extLst>
          </p:cNvPr>
          <p:cNvSpPr/>
          <p:nvPr/>
        </p:nvSpPr>
        <p:spPr>
          <a:xfrm>
            <a:off x="463666" y="3143848"/>
            <a:ext cx="2111070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400" dirty="0"/>
              <a:t>Qty=5, Date=2020-02-02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463457-C3A6-44D2-A595-B19C2BD1466D}"/>
              </a:ext>
            </a:extLst>
          </p:cNvPr>
          <p:cNvSpPr/>
          <p:nvPr/>
        </p:nvSpPr>
        <p:spPr>
          <a:xfrm>
            <a:off x="463665" y="4262331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Qty=6, Date=2020-02-03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9570DD-EB21-4E3C-B261-0DAEA160F39B}"/>
              </a:ext>
            </a:extLst>
          </p:cNvPr>
          <p:cNvSpPr/>
          <p:nvPr/>
        </p:nvSpPr>
        <p:spPr>
          <a:xfrm>
            <a:off x="463663" y="5380814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Adjusted</a:t>
            </a:r>
          </a:p>
          <a:p>
            <a:pPr algn="ctr"/>
            <a:r>
              <a:rPr lang="en-US" sz="1200" dirty="0"/>
              <a:t>Qty=50, Date=2020-02-05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7E52F-D5D8-4944-A31C-B9C022075713}"/>
              </a:ext>
            </a:extLst>
          </p:cNvPr>
          <p:cNvSpPr txBox="1"/>
          <p:nvPr/>
        </p:nvSpPr>
        <p:spPr>
          <a:xfrm>
            <a:off x="403158" y="1414223"/>
            <a:ext cx="21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Stream</a:t>
            </a:r>
          </a:p>
          <a:p>
            <a:pPr algn="ctr"/>
            <a:r>
              <a:rPr lang="en-US" b="1" dirty="0"/>
              <a:t>Product Sku=ABC123</a:t>
            </a:r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70C5627C-E4F9-4AA7-86E8-01098473E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58362"/>
              </p:ext>
            </p:extLst>
          </p:nvPr>
        </p:nvGraphicFramePr>
        <p:xfrm>
          <a:off x="3508471" y="1625070"/>
          <a:ext cx="8334388" cy="13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597">
                  <a:extLst>
                    <a:ext uri="{9D8B030D-6E8A-4147-A177-3AD203B41FA5}">
                      <a16:colId xmlns:a16="http://schemas.microsoft.com/office/drawing/2014/main" val="1889220090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3739682452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90100819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1246513672"/>
                    </a:ext>
                  </a:extLst>
                </a:gridCol>
              </a:tblGrid>
              <a:tr h="702909">
                <a:tc>
                  <a:txBody>
                    <a:bodyPr/>
                    <a:lstStyle/>
                    <a:p>
                      <a:r>
                        <a:rPr lang="en-US" sz="2500" dirty="0"/>
                        <a:t>Sku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Quantity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LastReceived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LastShipped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2206894689"/>
                  </a:ext>
                </a:extLst>
              </a:tr>
              <a:tr h="619635">
                <a:tc>
                  <a:txBody>
                    <a:bodyPr/>
                    <a:lstStyle/>
                    <a:p>
                      <a:r>
                        <a:rPr lang="en-US" sz="2500" dirty="0"/>
                        <a:t>ABC123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59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2020-01-29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2020-01-30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179992762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F3A7458C-038D-4C98-AFC1-59B45E2EA755}"/>
              </a:ext>
            </a:extLst>
          </p:cNvPr>
          <p:cNvSpPr/>
          <p:nvPr/>
        </p:nvSpPr>
        <p:spPr>
          <a:xfrm>
            <a:off x="2833157" y="1882097"/>
            <a:ext cx="675314" cy="8947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8703DEB-BD54-4BB5-9816-3529DDF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65150"/>
            <a:ext cx="349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400" b="1" dirty="0">
                <a:solidFill>
                  <a:srgbClr val="4D4D4D"/>
                </a:solidFill>
                <a:latin typeface="Montserrat" panose="00000500000000000000" pitchFamily="50" charset="0"/>
              </a:rPr>
              <a:t>Event Sourcing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5" name="Rectangle 131">
            <a:extLst>
              <a:ext uri="{FF2B5EF4-FFF2-40B4-BE49-F238E27FC236}">
                <a16:creationId xmlns:a16="http://schemas.microsoft.com/office/drawing/2014/main" id="{D64EF098-CDF9-47CD-9D4E-ACF44FC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970519"/>
            <a:ext cx="1837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993CA"/>
                </a:solidFill>
                <a:effectLst/>
                <a:latin typeface="Montserrat" panose="00000500000000000000" pitchFamily="50" charset="0"/>
              </a:rPr>
              <a:t>Projections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sp>
        <p:nvSpPr>
          <p:cNvPr id="6" name="Rectangle 134">
            <a:extLst>
              <a:ext uri="{FF2B5EF4-FFF2-40B4-BE49-F238E27FC236}">
                <a16:creationId xmlns:a16="http://schemas.microsoft.com/office/drawing/2014/main" id="{2A0218AB-C8D3-4271-805F-346C5BA5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17538"/>
            <a:ext cx="93663" cy="722313"/>
          </a:xfrm>
          <a:prstGeom prst="rect">
            <a:avLst/>
          </a:prstGeom>
          <a:solidFill>
            <a:srgbClr val="2993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186A0B-9BE9-493E-9E3C-56CB229339ED}"/>
              </a:ext>
            </a:extLst>
          </p:cNvPr>
          <p:cNvSpPr/>
          <p:nvPr/>
        </p:nvSpPr>
        <p:spPr>
          <a:xfrm>
            <a:off x="157541" y="1429018"/>
            <a:ext cx="2683565" cy="5271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7C821E-8634-42C0-87D3-3C023D9B3874}"/>
              </a:ext>
            </a:extLst>
          </p:cNvPr>
          <p:cNvSpPr/>
          <p:nvPr/>
        </p:nvSpPr>
        <p:spPr>
          <a:xfrm>
            <a:off x="463665" y="2025365"/>
            <a:ext cx="2111069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200" dirty="0"/>
              <a:t>Qty=10, Date=2020-01-29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61C41-6352-484F-99CF-86B8FE4AA1F3}"/>
              </a:ext>
            </a:extLst>
          </p:cNvPr>
          <p:cNvSpPr/>
          <p:nvPr/>
        </p:nvSpPr>
        <p:spPr>
          <a:xfrm>
            <a:off x="463666" y="3143848"/>
            <a:ext cx="2111070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Received</a:t>
            </a:r>
          </a:p>
          <a:p>
            <a:pPr algn="ctr"/>
            <a:r>
              <a:rPr lang="en-US" sz="1400" dirty="0"/>
              <a:t>Qty=5, Date=2020-02-02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463457-C3A6-44D2-A595-B19C2BD1466D}"/>
              </a:ext>
            </a:extLst>
          </p:cNvPr>
          <p:cNvSpPr/>
          <p:nvPr/>
        </p:nvSpPr>
        <p:spPr>
          <a:xfrm>
            <a:off x="463665" y="4262331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Shipped</a:t>
            </a:r>
          </a:p>
          <a:p>
            <a:pPr algn="ctr"/>
            <a:r>
              <a:rPr lang="en-US" sz="1200" dirty="0"/>
              <a:t>Qty=6, Date=2020-02-03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9570DD-EB21-4E3C-B261-0DAEA160F39B}"/>
              </a:ext>
            </a:extLst>
          </p:cNvPr>
          <p:cNvSpPr/>
          <p:nvPr/>
        </p:nvSpPr>
        <p:spPr>
          <a:xfrm>
            <a:off x="463663" y="5380814"/>
            <a:ext cx="2111071" cy="101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Adjusted</a:t>
            </a:r>
          </a:p>
          <a:p>
            <a:pPr algn="ctr"/>
            <a:r>
              <a:rPr lang="en-US" sz="1200" dirty="0"/>
              <a:t>Qty=50, Date=2020-02-05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7E52F-D5D8-4944-A31C-B9C022075713}"/>
              </a:ext>
            </a:extLst>
          </p:cNvPr>
          <p:cNvSpPr txBox="1"/>
          <p:nvPr/>
        </p:nvSpPr>
        <p:spPr>
          <a:xfrm>
            <a:off x="403158" y="1414223"/>
            <a:ext cx="21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Stream</a:t>
            </a:r>
          </a:p>
          <a:p>
            <a:pPr algn="ctr"/>
            <a:r>
              <a:rPr lang="en-US" b="1" dirty="0"/>
              <a:t>Product Sku=ABC123</a:t>
            </a:r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70C5627C-E4F9-4AA7-86E8-01098473EE6A}"/>
              </a:ext>
            </a:extLst>
          </p:cNvPr>
          <p:cNvGraphicFramePr>
            <a:graphicFrameLocks noGrp="1"/>
          </p:cNvGraphicFramePr>
          <p:nvPr/>
        </p:nvGraphicFramePr>
        <p:xfrm>
          <a:off x="3508471" y="1625070"/>
          <a:ext cx="8334388" cy="13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597">
                  <a:extLst>
                    <a:ext uri="{9D8B030D-6E8A-4147-A177-3AD203B41FA5}">
                      <a16:colId xmlns:a16="http://schemas.microsoft.com/office/drawing/2014/main" val="1889220090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3739682452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90100819"/>
                    </a:ext>
                  </a:extLst>
                </a:gridCol>
                <a:gridCol w="2083597">
                  <a:extLst>
                    <a:ext uri="{9D8B030D-6E8A-4147-A177-3AD203B41FA5}">
                      <a16:colId xmlns:a16="http://schemas.microsoft.com/office/drawing/2014/main" val="1246513672"/>
                    </a:ext>
                  </a:extLst>
                </a:gridCol>
              </a:tblGrid>
              <a:tr h="702909">
                <a:tc>
                  <a:txBody>
                    <a:bodyPr/>
                    <a:lstStyle/>
                    <a:p>
                      <a:r>
                        <a:rPr lang="en-US" sz="2500" dirty="0"/>
                        <a:t>Sku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Received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Shipped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Adjusted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2206894689"/>
                  </a:ext>
                </a:extLst>
              </a:tr>
              <a:tr h="619635">
                <a:tc>
                  <a:txBody>
                    <a:bodyPr/>
                    <a:lstStyle/>
                    <a:p>
                      <a:r>
                        <a:rPr lang="en-US" sz="2500" dirty="0"/>
                        <a:t>ABC123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15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</a:t>
                      </a:r>
                    </a:p>
                  </a:txBody>
                  <a:tcPr marL="84433" marR="84433" marT="42217" marB="42217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50</a:t>
                      </a:r>
                    </a:p>
                  </a:txBody>
                  <a:tcPr marL="84433" marR="84433" marT="42217" marB="42217" anchor="ctr"/>
                </a:tc>
                <a:extLst>
                  <a:ext uri="{0D108BD9-81ED-4DB2-BD59-A6C34878D82A}">
                    <a16:rowId xmlns:a16="http://schemas.microsoft.com/office/drawing/2014/main" val="179992762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F3A7458C-038D-4C98-AFC1-59B45E2EA755}"/>
              </a:ext>
            </a:extLst>
          </p:cNvPr>
          <p:cNvSpPr/>
          <p:nvPr/>
        </p:nvSpPr>
        <p:spPr>
          <a:xfrm>
            <a:off x="2833157" y="1882097"/>
            <a:ext cx="675314" cy="8947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459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Comartin</dc:creator>
  <cp:lastModifiedBy>Derek Comartin</cp:lastModifiedBy>
  <cp:revision>13</cp:revision>
  <dcterms:created xsi:type="dcterms:W3CDTF">2021-01-28T23:02:13Z</dcterms:created>
  <dcterms:modified xsi:type="dcterms:W3CDTF">2021-02-04T22:41:49Z</dcterms:modified>
</cp:coreProperties>
</file>