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A00"/>
    <a:srgbClr val="06AF8F"/>
    <a:srgbClr val="611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43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2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FD2D0-7EAD-4410-8D3C-0250FE3AD827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53718-7323-43BB-871B-9FFF3448FD08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04BF34AB-1E2F-405E-8AEC-F9E109B8C161}" type="parTrans" cxnId="{E28221C4-9962-41EE-AD27-FB718A04B71F}">
      <dgm:prSet/>
      <dgm:spPr/>
      <dgm:t>
        <a:bodyPr/>
        <a:lstStyle/>
        <a:p>
          <a:endParaRPr lang="en-US"/>
        </a:p>
      </dgm:t>
    </dgm:pt>
    <dgm:pt modelId="{649622A5-B49E-486E-BF35-9C4FFD69B80C}" type="sibTrans" cxnId="{E28221C4-9962-41EE-AD27-FB718A04B71F}">
      <dgm:prSet/>
      <dgm:spPr/>
      <dgm:t>
        <a:bodyPr/>
        <a:lstStyle/>
        <a:p>
          <a:endParaRPr lang="en-US"/>
        </a:p>
      </dgm:t>
    </dgm:pt>
    <dgm:pt modelId="{7388BAEC-790D-4C07-BE11-30FE0E9423E6}">
      <dgm:prSet phldrT="[Text]"/>
      <dgm:spPr/>
      <dgm:t>
        <a:bodyPr/>
        <a:lstStyle/>
        <a:p>
          <a:r>
            <a:rPr lang="en-US" dirty="0"/>
            <a:t>SKU</a:t>
          </a:r>
        </a:p>
      </dgm:t>
    </dgm:pt>
    <dgm:pt modelId="{3D1D8A2C-884A-47D8-B7F8-079B1D4B5857}" type="parTrans" cxnId="{B0605389-98F7-4A5E-AA13-03DD5E7673B9}">
      <dgm:prSet/>
      <dgm:spPr/>
      <dgm:t>
        <a:bodyPr/>
        <a:lstStyle/>
        <a:p>
          <a:endParaRPr lang="en-US"/>
        </a:p>
      </dgm:t>
    </dgm:pt>
    <dgm:pt modelId="{9C3F70F7-4C4D-4039-8D13-D6BABCAEA13B}" type="sibTrans" cxnId="{B0605389-98F7-4A5E-AA13-03DD5E7673B9}">
      <dgm:prSet/>
      <dgm:spPr/>
      <dgm:t>
        <a:bodyPr/>
        <a:lstStyle/>
        <a:p>
          <a:endParaRPr lang="en-US"/>
        </a:p>
      </dgm:t>
    </dgm:pt>
    <dgm:pt modelId="{D55DE4AC-503A-4E26-BBBC-D08D233FFB5A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D93B439-6BBF-40D0-91AC-42D025BD1232}" type="parTrans" cxnId="{12B7CB0E-B481-42A0-A03D-665EF809A5D4}">
      <dgm:prSet/>
      <dgm:spPr/>
      <dgm:t>
        <a:bodyPr/>
        <a:lstStyle/>
        <a:p>
          <a:endParaRPr lang="en-US"/>
        </a:p>
      </dgm:t>
    </dgm:pt>
    <dgm:pt modelId="{97BDF23B-4C2D-4043-B7EB-7615E2C3DB58}" type="sibTrans" cxnId="{12B7CB0E-B481-42A0-A03D-665EF809A5D4}">
      <dgm:prSet/>
      <dgm:spPr/>
      <dgm:t>
        <a:bodyPr/>
        <a:lstStyle/>
        <a:p>
          <a:endParaRPr lang="en-US"/>
        </a:p>
      </dgm:t>
    </dgm:pt>
    <dgm:pt modelId="{5B136B9D-6EE7-496F-A15A-6ED23C1E7EFF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7714A116-E06F-482B-9594-345D1EFDB469}" type="parTrans" cxnId="{6F3A607E-56B1-48AB-AEF0-FAD0E6D5E1C1}">
      <dgm:prSet/>
      <dgm:spPr/>
      <dgm:t>
        <a:bodyPr/>
        <a:lstStyle/>
        <a:p>
          <a:endParaRPr lang="en-US"/>
        </a:p>
      </dgm:t>
    </dgm:pt>
    <dgm:pt modelId="{ED0AD12B-B031-43C9-A325-3D4666E4C416}" type="sibTrans" cxnId="{6F3A607E-56B1-48AB-AEF0-FAD0E6D5E1C1}">
      <dgm:prSet/>
      <dgm:spPr/>
      <dgm:t>
        <a:bodyPr/>
        <a:lstStyle/>
        <a:p>
          <a:endParaRPr lang="en-US"/>
        </a:p>
      </dgm:t>
    </dgm:pt>
    <dgm:pt modelId="{47903747-DAE0-40FA-8C6F-4F9B7DF0BBD9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395F74FD-1291-4286-BCA5-AD35DCDE9A4A}" type="parTrans" cxnId="{FE985A8E-76B6-45A5-A9BE-BCE8AE928032}">
      <dgm:prSet/>
      <dgm:spPr/>
      <dgm:t>
        <a:bodyPr/>
        <a:lstStyle/>
        <a:p>
          <a:endParaRPr lang="en-US"/>
        </a:p>
      </dgm:t>
    </dgm:pt>
    <dgm:pt modelId="{C9663B5F-0B30-472E-A7FC-E634D90774D4}" type="sibTrans" cxnId="{FE985A8E-76B6-45A5-A9BE-BCE8AE928032}">
      <dgm:prSet/>
      <dgm:spPr/>
      <dgm:t>
        <a:bodyPr/>
        <a:lstStyle/>
        <a:p>
          <a:endParaRPr lang="en-US"/>
        </a:p>
      </dgm:t>
    </dgm:pt>
    <dgm:pt modelId="{5E127C06-4EA3-4A03-9F6C-8083DC06FC2A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FD3FA45A-F15D-49E2-AF30-3D1F05B493AA}" type="parTrans" cxnId="{0601A493-0138-408B-B8D4-D9B55386B38F}">
      <dgm:prSet/>
      <dgm:spPr/>
      <dgm:t>
        <a:bodyPr/>
        <a:lstStyle/>
        <a:p>
          <a:endParaRPr lang="en-US"/>
        </a:p>
      </dgm:t>
    </dgm:pt>
    <dgm:pt modelId="{BA4C76C6-BA11-4877-86E1-984D5EE23901}" type="sibTrans" cxnId="{0601A493-0138-408B-B8D4-D9B55386B38F}">
      <dgm:prSet/>
      <dgm:spPr/>
      <dgm:t>
        <a:bodyPr/>
        <a:lstStyle/>
        <a:p>
          <a:endParaRPr lang="en-US"/>
        </a:p>
      </dgm:t>
    </dgm:pt>
    <dgm:pt modelId="{0509CF2A-8126-49C6-8C40-887FF4736A55}">
      <dgm:prSet phldrT="[Text]"/>
      <dgm:spPr/>
      <dgm:t>
        <a:bodyPr/>
        <a:lstStyle/>
        <a:p>
          <a:r>
            <a:rPr lang="en-US" dirty="0"/>
            <a:t>Quantity</a:t>
          </a:r>
        </a:p>
      </dgm:t>
    </dgm:pt>
    <dgm:pt modelId="{D9F085D1-12F0-4B54-8E80-6075EA8468BF}" type="parTrans" cxnId="{962180F7-D7E8-4BC5-A385-9F2DF21C6A8A}">
      <dgm:prSet/>
      <dgm:spPr/>
      <dgm:t>
        <a:bodyPr/>
        <a:lstStyle/>
        <a:p>
          <a:endParaRPr lang="en-US"/>
        </a:p>
      </dgm:t>
    </dgm:pt>
    <dgm:pt modelId="{9E956DC7-A404-4C93-A829-6D1C60D16EA1}" type="sibTrans" cxnId="{962180F7-D7E8-4BC5-A385-9F2DF21C6A8A}">
      <dgm:prSet/>
      <dgm:spPr/>
      <dgm:t>
        <a:bodyPr/>
        <a:lstStyle/>
        <a:p>
          <a:endParaRPr lang="en-US"/>
        </a:p>
      </dgm:t>
    </dgm:pt>
    <dgm:pt modelId="{4AC1B218-D37E-4A70-85B7-10EECD3E1826}">
      <dgm:prSet phldrT="[Text]"/>
      <dgm:spPr/>
      <dgm:t>
        <a:bodyPr/>
        <a:lstStyle/>
        <a:p>
          <a:r>
            <a:rPr lang="en-US" dirty="0" err="1"/>
            <a:t>ForSale</a:t>
          </a:r>
          <a:endParaRPr lang="en-US" dirty="0"/>
        </a:p>
      </dgm:t>
    </dgm:pt>
    <dgm:pt modelId="{1087A18C-4317-4C9B-8B5C-3525D03D47D4}" type="parTrans" cxnId="{3893AC38-10C3-45C8-B9D8-085D6DA67135}">
      <dgm:prSet/>
      <dgm:spPr/>
      <dgm:t>
        <a:bodyPr/>
        <a:lstStyle/>
        <a:p>
          <a:endParaRPr lang="en-US"/>
        </a:p>
      </dgm:t>
    </dgm:pt>
    <dgm:pt modelId="{A432495F-AFB3-4ED7-B67F-BB97C72F5822}" type="sibTrans" cxnId="{3893AC38-10C3-45C8-B9D8-085D6DA67135}">
      <dgm:prSet/>
      <dgm:spPr/>
      <dgm:t>
        <a:bodyPr/>
        <a:lstStyle/>
        <a:p>
          <a:endParaRPr lang="en-US"/>
        </a:p>
      </dgm:t>
    </dgm:pt>
    <dgm:pt modelId="{D76BC642-70C9-4D0C-8167-9AAE8E971AF6}">
      <dgm:prSet phldrT="[Text]"/>
      <dgm:spPr/>
      <dgm:t>
        <a:bodyPr/>
        <a:lstStyle/>
        <a:p>
          <a:r>
            <a:rPr lang="en-US" dirty="0" err="1"/>
            <a:t>FreeShipping</a:t>
          </a:r>
          <a:endParaRPr lang="en-US" dirty="0"/>
        </a:p>
      </dgm:t>
    </dgm:pt>
    <dgm:pt modelId="{51DDCAC0-3E9A-4D04-9651-DF0CE979C6CE}" type="parTrans" cxnId="{92DBAD9D-997C-4664-965E-4589A96D42B2}">
      <dgm:prSet/>
      <dgm:spPr/>
      <dgm:t>
        <a:bodyPr/>
        <a:lstStyle/>
        <a:p>
          <a:endParaRPr lang="en-US"/>
        </a:p>
      </dgm:t>
    </dgm:pt>
    <dgm:pt modelId="{4D751B05-D21C-47CE-8864-566A1D36E129}" type="sibTrans" cxnId="{92DBAD9D-997C-4664-965E-4589A96D42B2}">
      <dgm:prSet/>
      <dgm:spPr/>
      <dgm:t>
        <a:bodyPr/>
        <a:lstStyle/>
        <a:p>
          <a:endParaRPr lang="en-US"/>
        </a:p>
      </dgm:t>
    </dgm:pt>
    <dgm:pt modelId="{0D397BD4-022E-4BB9-A3B5-16C9301BDC94}" type="pres">
      <dgm:prSet presAssocID="{2FEFD2D0-7EAD-4410-8D3C-0250FE3AD827}" presName="Name0" presStyleCnt="0">
        <dgm:presLayoutVars>
          <dgm:dir/>
          <dgm:animLvl val="lvl"/>
          <dgm:resizeHandles val="exact"/>
        </dgm:presLayoutVars>
      </dgm:prSet>
      <dgm:spPr/>
    </dgm:pt>
    <dgm:pt modelId="{A309A0B4-7C8C-4A3F-8E0C-FD439E9B71BE}" type="pres">
      <dgm:prSet presAssocID="{60953718-7323-43BB-871B-9FFF3448FD08}" presName="composite" presStyleCnt="0"/>
      <dgm:spPr/>
    </dgm:pt>
    <dgm:pt modelId="{4402FF14-89E2-40E1-9674-7831B1D83588}" type="pres">
      <dgm:prSet presAssocID="{60953718-7323-43BB-871B-9FFF3448FD0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B980249-542C-4840-8AF4-3991E96E082E}" type="pres">
      <dgm:prSet presAssocID="{60953718-7323-43BB-871B-9FFF3448FD0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5BCFD08-B792-4031-B1B6-20CBD3F5B40D}" type="presOf" srcId="{5E127C06-4EA3-4A03-9F6C-8083DC06FC2A}" destId="{AB980249-542C-4840-8AF4-3991E96E082E}" srcOrd="0" destOrd="4" presId="urn:microsoft.com/office/officeart/2005/8/layout/hList1"/>
    <dgm:cxn modelId="{18B15E0E-8B78-4DA2-B237-19D0C1E2F3D9}" type="presOf" srcId="{2FEFD2D0-7EAD-4410-8D3C-0250FE3AD827}" destId="{0D397BD4-022E-4BB9-A3B5-16C9301BDC94}" srcOrd="0" destOrd="0" presId="urn:microsoft.com/office/officeart/2005/8/layout/hList1"/>
    <dgm:cxn modelId="{12B7CB0E-B481-42A0-A03D-665EF809A5D4}" srcId="{60953718-7323-43BB-871B-9FFF3448FD08}" destId="{D55DE4AC-503A-4E26-BBBC-D08D233FFB5A}" srcOrd="1" destOrd="0" parTransId="{5D93B439-6BBF-40D0-91AC-42D025BD1232}" sibTransId="{97BDF23B-4C2D-4043-B7EB-7615E2C3DB58}"/>
    <dgm:cxn modelId="{3893AC38-10C3-45C8-B9D8-085D6DA67135}" srcId="{60953718-7323-43BB-871B-9FFF3448FD08}" destId="{4AC1B218-D37E-4A70-85B7-10EECD3E1826}" srcOrd="6" destOrd="0" parTransId="{1087A18C-4317-4C9B-8B5C-3525D03D47D4}" sibTransId="{A432495F-AFB3-4ED7-B67F-BB97C72F5822}"/>
    <dgm:cxn modelId="{0C700940-25B5-4050-818A-49C3BF2BA5D8}" type="presOf" srcId="{D55DE4AC-503A-4E26-BBBC-D08D233FFB5A}" destId="{AB980249-542C-4840-8AF4-3991E96E082E}" srcOrd="0" destOrd="1" presId="urn:microsoft.com/office/officeart/2005/8/layout/hList1"/>
    <dgm:cxn modelId="{6F3A607E-56B1-48AB-AEF0-FAD0E6D5E1C1}" srcId="{60953718-7323-43BB-871B-9FFF3448FD08}" destId="{5B136B9D-6EE7-496F-A15A-6ED23C1E7EFF}" srcOrd="2" destOrd="0" parTransId="{7714A116-E06F-482B-9594-345D1EFDB469}" sibTransId="{ED0AD12B-B031-43C9-A325-3D4666E4C416}"/>
    <dgm:cxn modelId="{C6162489-9E97-45D2-809C-55E6066F713C}" type="presOf" srcId="{5B136B9D-6EE7-496F-A15A-6ED23C1E7EFF}" destId="{AB980249-542C-4840-8AF4-3991E96E082E}" srcOrd="0" destOrd="2" presId="urn:microsoft.com/office/officeart/2005/8/layout/hList1"/>
    <dgm:cxn modelId="{B0605389-98F7-4A5E-AA13-03DD5E7673B9}" srcId="{60953718-7323-43BB-871B-9FFF3448FD08}" destId="{7388BAEC-790D-4C07-BE11-30FE0E9423E6}" srcOrd="0" destOrd="0" parTransId="{3D1D8A2C-884A-47D8-B7F8-079B1D4B5857}" sibTransId="{9C3F70F7-4C4D-4039-8D13-D6BABCAEA13B}"/>
    <dgm:cxn modelId="{5098868B-A2AF-439D-B66F-01353FD51F58}" type="presOf" srcId="{4AC1B218-D37E-4A70-85B7-10EECD3E1826}" destId="{AB980249-542C-4840-8AF4-3991E96E082E}" srcOrd="0" destOrd="6" presId="urn:microsoft.com/office/officeart/2005/8/layout/hList1"/>
    <dgm:cxn modelId="{F93C938D-20F7-454C-BC23-0D106E9B55B4}" type="presOf" srcId="{0509CF2A-8126-49C6-8C40-887FF4736A55}" destId="{AB980249-542C-4840-8AF4-3991E96E082E}" srcOrd="0" destOrd="5" presId="urn:microsoft.com/office/officeart/2005/8/layout/hList1"/>
    <dgm:cxn modelId="{FE985A8E-76B6-45A5-A9BE-BCE8AE928032}" srcId="{60953718-7323-43BB-871B-9FFF3448FD08}" destId="{47903747-DAE0-40FA-8C6F-4F9B7DF0BBD9}" srcOrd="3" destOrd="0" parTransId="{395F74FD-1291-4286-BCA5-AD35DCDE9A4A}" sibTransId="{C9663B5F-0B30-472E-A7FC-E634D90774D4}"/>
    <dgm:cxn modelId="{0601A493-0138-408B-B8D4-D9B55386B38F}" srcId="{60953718-7323-43BB-871B-9FFF3448FD08}" destId="{5E127C06-4EA3-4A03-9F6C-8083DC06FC2A}" srcOrd="4" destOrd="0" parTransId="{FD3FA45A-F15D-49E2-AF30-3D1F05B493AA}" sibTransId="{BA4C76C6-BA11-4877-86E1-984D5EE23901}"/>
    <dgm:cxn modelId="{9DFF0F98-1555-4D3F-849D-37638B5F524D}" type="presOf" srcId="{60953718-7323-43BB-871B-9FFF3448FD08}" destId="{4402FF14-89E2-40E1-9674-7831B1D83588}" srcOrd="0" destOrd="0" presId="urn:microsoft.com/office/officeart/2005/8/layout/hList1"/>
    <dgm:cxn modelId="{EB381999-C70D-4739-A4B9-EEE0655FDB1A}" type="presOf" srcId="{7388BAEC-790D-4C07-BE11-30FE0E9423E6}" destId="{AB980249-542C-4840-8AF4-3991E96E082E}" srcOrd="0" destOrd="0" presId="urn:microsoft.com/office/officeart/2005/8/layout/hList1"/>
    <dgm:cxn modelId="{92DBAD9D-997C-4664-965E-4589A96D42B2}" srcId="{60953718-7323-43BB-871B-9FFF3448FD08}" destId="{D76BC642-70C9-4D0C-8167-9AAE8E971AF6}" srcOrd="7" destOrd="0" parTransId="{51DDCAC0-3E9A-4D04-9651-DF0CE979C6CE}" sibTransId="{4D751B05-D21C-47CE-8864-566A1D36E129}"/>
    <dgm:cxn modelId="{D8E5FEC0-0B92-49CB-85BC-ECDFDC08D8CD}" type="presOf" srcId="{47903747-DAE0-40FA-8C6F-4F9B7DF0BBD9}" destId="{AB980249-542C-4840-8AF4-3991E96E082E}" srcOrd="0" destOrd="3" presId="urn:microsoft.com/office/officeart/2005/8/layout/hList1"/>
    <dgm:cxn modelId="{E28221C4-9962-41EE-AD27-FB718A04B71F}" srcId="{2FEFD2D0-7EAD-4410-8D3C-0250FE3AD827}" destId="{60953718-7323-43BB-871B-9FFF3448FD08}" srcOrd="0" destOrd="0" parTransId="{04BF34AB-1E2F-405E-8AEC-F9E109B8C161}" sibTransId="{649622A5-B49E-486E-BF35-9C4FFD69B80C}"/>
    <dgm:cxn modelId="{19B8CDD9-4384-45B6-895D-98A200E8A6DA}" type="presOf" srcId="{D76BC642-70C9-4D0C-8167-9AAE8E971AF6}" destId="{AB980249-542C-4840-8AF4-3991E96E082E}" srcOrd="0" destOrd="7" presId="urn:microsoft.com/office/officeart/2005/8/layout/hList1"/>
    <dgm:cxn modelId="{962180F7-D7E8-4BC5-A385-9F2DF21C6A8A}" srcId="{60953718-7323-43BB-871B-9FFF3448FD08}" destId="{0509CF2A-8126-49C6-8C40-887FF4736A55}" srcOrd="5" destOrd="0" parTransId="{D9F085D1-12F0-4B54-8E80-6075EA8468BF}" sibTransId="{9E956DC7-A404-4C93-A829-6D1C60D16EA1}"/>
    <dgm:cxn modelId="{4386D51C-14EC-4CDF-8E23-6606483EF50D}" type="presParOf" srcId="{0D397BD4-022E-4BB9-A3B5-16C9301BDC94}" destId="{A309A0B4-7C8C-4A3F-8E0C-FD439E9B71BE}" srcOrd="0" destOrd="0" presId="urn:microsoft.com/office/officeart/2005/8/layout/hList1"/>
    <dgm:cxn modelId="{CF9C84C8-05B6-46F2-B4DD-C58774190AA5}" type="presParOf" srcId="{A309A0B4-7C8C-4A3F-8E0C-FD439E9B71BE}" destId="{4402FF14-89E2-40E1-9674-7831B1D83588}" srcOrd="0" destOrd="0" presId="urn:microsoft.com/office/officeart/2005/8/layout/hList1"/>
    <dgm:cxn modelId="{52071BFE-948C-4D65-A65E-E423E2D8FE3A}" type="presParOf" srcId="{A309A0B4-7C8C-4A3F-8E0C-FD439E9B71BE}" destId="{AB980249-542C-4840-8AF4-3991E96E08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FD2D0-7EAD-4410-8D3C-0250FE3AD827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0F35D-A197-4FE3-A8AB-F623136E4DD0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Sales</a:t>
          </a:r>
        </a:p>
      </dgm:t>
    </dgm:pt>
    <dgm:pt modelId="{3C4012E3-EEBE-448D-8120-4F4E7F425B37}" type="parTrans" cxnId="{ED1D89EE-93EC-4D46-8BED-AFC55AD2C318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E4476271-F2AC-4D9D-B34E-FBC32C3C75A7}" type="sibTrans" cxnId="{ED1D89EE-93EC-4D46-8BED-AFC55AD2C318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EBD7B215-AA66-4F5A-A4E8-D5A1DB38D939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SKU</a:t>
          </a:r>
        </a:p>
      </dgm:t>
    </dgm:pt>
    <dgm:pt modelId="{EA9F3B62-7980-4F3B-B622-C12C8C971D28}" type="parTrans" cxnId="{3F9AA1C2-8110-462F-8EE8-B8F958E96872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BC3B1823-A1EF-48A1-9432-F31D7A4BAE1D}" type="sibTrans" cxnId="{3F9AA1C2-8110-462F-8EE8-B8F958E96872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0058E1B1-195A-4FF7-8A63-017FF1911DA9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Price</a:t>
          </a:r>
        </a:p>
      </dgm:t>
    </dgm:pt>
    <dgm:pt modelId="{CB34A152-A2E6-44E2-8DA8-ABC84D93AC38}" type="parTrans" cxnId="{DD46842E-56F6-42DA-A563-C528555B5DC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62AEC928-F7B5-4401-88CC-51D7116F4BED}" type="sibTrans" cxnId="{DD46842E-56F6-42DA-A563-C528555B5DC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FFC16C21-C2D1-4A8D-AC0A-A7C817BDB71F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Purchasing</a:t>
          </a:r>
        </a:p>
      </dgm:t>
    </dgm:pt>
    <dgm:pt modelId="{5F5FEE41-06B5-4158-B196-C5E5A1463F61}" type="parTrans" cxnId="{A0402E03-BCA1-4A35-9D08-12BBA3AD6FF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7F168A32-9853-435C-8E65-D4113CE8EDAD}" type="sibTrans" cxnId="{A0402E03-BCA1-4A35-9D08-12BBA3AD6FF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60953718-7323-43BB-871B-9FFF3448FD08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Catalog</a:t>
          </a:r>
        </a:p>
      </dgm:t>
    </dgm:pt>
    <dgm:pt modelId="{04BF34AB-1E2F-405E-8AEC-F9E109B8C161}" type="parTrans" cxnId="{E28221C4-9962-41EE-AD27-FB718A04B71F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649622A5-B49E-486E-BF35-9C4FFD69B80C}" type="sibTrans" cxnId="{E28221C4-9962-41EE-AD27-FB718A04B71F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7388BAEC-790D-4C07-BE11-30FE0E9423E6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SKU</a:t>
          </a:r>
        </a:p>
      </dgm:t>
    </dgm:pt>
    <dgm:pt modelId="{3D1D8A2C-884A-47D8-B7F8-079B1D4B5857}" type="parTrans" cxnId="{B0605389-98F7-4A5E-AA13-03DD5E7673B9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9C3F70F7-4C4D-4039-8D13-D6BABCAEA13B}" type="sibTrans" cxnId="{B0605389-98F7-4A5E-AA13-03DD5E7673B9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D55DE4AC-503A-4E26-BBBC-D08D233FFB5A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Name</a:t>
          </a:r>
        </a:p>
      </dgm:t>
    </dgm:pt>
    <dgm:pt modelId="{5D93B439-6BBF-40D0-91AC-42D025BD1232}" type="parTrans" cxnId="{12B7CB0E-B481-42A0-A03D-665EF809A5D4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97BDF23B-4C2D-4043-B7EB-7615E2C3DB58}" type="sibTrans" cxnId="{12B7CB0E-B481-42A0-A03D-665EF809A5D4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4940680B-81AD-4407-A291-2E159D57129A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SKU</a:t>
          </a:r>
        </a:p>
      </dgm:t>
    </dgm:pt>
    <dgm:pt modelId="{78A6BFA8-D1CB-4B3B-8F0C-620CC102F9CA}" type="parTrans" cxnId="{2F90B3B6-DE2A-4DDD-B040-E8E84ED27191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1B9F0208-86A9-467A-8235-9B77F08A732B}" type="sibTrans" cxnId="{2F90B3B6-DE2A-4DDD-B040-E8E84ED27191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C0566128-8E3D-4FB6-BD73-53CEA814F9F5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Cost</a:t>
          </a:r>
        </a:p>
      </dgm:t>
    </dgm:pt>
    <dgm:pt modelId="{BE4E4346-47B1-4507-9A69-17AAE52FC750}" type="parTrans" cxnId="{557B9C8B-BB1A-4DE7-AEA6-CD7CDDF17164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7C576FEF-25E1-412C-B81E-D3DB91BACCEC}" type="sibTrans" cxnId="{557B9C8B-BB1A-4DE7-AEA6-CD7CDDF17164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A8BB162F-6E16-49B9-80E1-C5FA5AA3FDFF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Warehouse</a:t>
          </a:r>
        </a:p>
      </dgm:t>
    </dgm:pt>
    <dgm:pt modelId="{D95A823F-461F-4592-BD7E-BE502FD5CD66}" type="parTrans" cxnId="{03F8492E-839E-4490-B847-893FA15507B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0463346E-DCD6-4550-B961-51AADA3E5250}" type="sibTrans" cxnId="{03F8492E-839E-4490-B847-893FA15507B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6850016B-D329-40B4-8697-D1CF8243DBA5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SKU</a:t>
          </a:r>
        </a:p>
      </dgm:t>
    </dgm:pt>
    <dgm:pt modelId="{9216D571-D4EA-45A5-BCEE-1BF7AF636284}" type="parTrans" cxnId="{565FBE8F-0F98-4F15-845C-A3FB6A59C3BB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300E5BEF-402A-46FA-87A9-A9B6A19B4546}" type="sibTrans" cxnId="{565FBE8F-0F98-4F15-845C-A3FB6A59C3BB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CFB4FF7E-E27C-4B52-97AA-3FD58A1E98B4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Quantity</a:t>
          </a:r>
        </a:p>
      </dgm:t>
    </dgm:pt>
    <dgm:pt modelId="{3728DE82-D831-4642-B2D8-4FF1D1FB37DC}" type="parTrans" cxnId="{8643C150-3618-4838-82BB-5B7A4AA0C590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6B684CEF-98EF-4805-ACE6-17C7C5410858}" type="sibTrans" cxnId="{8643C150-3618-4838-82BB-5B7A4AA0C590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AEC64389-8570-4092-A488-3B6B48EC5F8B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Description</a:t>
          </a:r>
        </a:p>
      </dgm:t>
    </dgm:pt>
    <dgm:pt modelId="{B3260994-A630-48F1-88A8-E4286A1072F8}" type="parTrans" cxnId="{176CAD3B-4F18-4DAD-B32B-675739DDE557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8F38DA7E-9AD0-4168-B156-440E8CE1E677}" type="sibTrans" cxnId="{176CAD3B-4F18-4DAD-B32B-675739DDE557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BEFAC94D-B851-4093-8098-E994B1F8399A}">
      <dgm:prSet phldrT="[Text]" custT="1"/>
      <dgm:spPr/>
      <dgm:t>
        <a:bodyPr/>
        <a:lstStyle/>
        <a:p>
          <a:r>
            <a:rPr lang="en-US" sz="1600" dirty="0" err="1">
              <a:latin typeface="Calibri (Body)"/>
            </a:rPr>
            <a:t>IncreasePrice</a:t>
          </a:r>
          <a:r>
            <a:rPr lang="en-US" sz="1600" dirty="0">
              <a:latin typeface="Calibri (Body)"/>
            </a:rPr>
            <a:t>()</a:t>
          </a:r>
        </a:p>
      </dgm:t>
    </dgm:pt>
    <dgm:pt modelId="{593DF1B2-5B34-45EC-BE69-C62B38C31207}" type="parTrans" cxnId="{92DCD015-9497-432E-B7B7-8CA1A59AB5F8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FACE6458-F73A-4FB8-B8B2-9EA6DADD9FA2}" type="sibTrans" cxnId="{92DCD015-9497-432E-B7B7-8CA1A59AB5F8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10E0459C-52A6-47D4-86CB-8307DC547243}">
      <dgm:prSet phldrT="[Text]" custT="1"/>
      <dgm:spPr/>
      <dgm:t>
        <a:bodyPr/>
        <a:lstStyle/>
        <a:p>
          <a:endParaRPr lang="en-US" sz="1600" dirty="0">
            <a:latin typeface="Calibri (Body)"/>
          </a:endParaRPr>
        </a:p>
      </dgm:t>
    </dgm:pt>
    <dgm:pt modelId="{3DC04BCE-031E-4882-A1DB-B47A0B5098F3}" type="parTrans" cxnId="{8DF33BDD-B9F4-4111-93C4-56BEEFC688C9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E0BEA44C-B882-4EB6-9BC4-741F5D0074FB}" type="sibTrans" cxnId="{8DF33BDD-B9F4-4111-93C4-56BEEFC688C9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35DA1DF1-2659-49F8-B725-F82AF2AC835D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ShipProduct()</a:t>
          </a:r>
        </a:p>
      </dgm:t>
    </dgm:pt>
    <dgm:pt modelId="{14AC3B26-DC99-450D-9684-B0907A63579A}" type="parTrans" cxnId="{3DFF5CB5-9AD6-4CA7-ACBF-599E50045456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D1107580-26A1-4FAF-8E23-3189F16E1915}" type="sibTrans" cxnId="{3DFF5CB5-9AD6-4CA7-ACBF-599E50045456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C456A5F9-51C1-4452-8FF3-BB44B2357D5F}">
      <dgm:prSet phldrT="[Text]" custT="1"/>
      <dgm:spPr/>
      <dgm:t>
        <a:bodyPr/>
        <a:lstStyle/>
        <a:p>
          <a:endParaRPr lang="en-US" sz="1600" dirty="0">
            <a:latin typeface="Calibri (Body)"/>
          </a:endParaRPr>
        </a:p>
      </dgm:t>
    </dgm:pt>
    <dgm:pt modelId="{4E0B6210-A410-401D-952C-77E05771F8FE}" type="parTrans" cxnId="{2949F61C-2D9B-4D81-BDC8-2D4C5582905F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0EAD2BC1-37E8-4321-A98C-40857386CE5D}" type="sibTrans" cxnId="{2949F61C-2D9B-4D81-BDC8-2D4C5582905F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0B915E2A-7E4E-40C1-92A3-AB9429C73CE7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ReceiveProduct()</a:t>
          </a:r>
        </a:p>
      </dgm:t>
    </dgm:pt>
    <dgm:pt modelId="{60FEE9A7-24D6-45AE-AD22-F9CECC08E3A1}" type="parTrans" cxnId="{B3F0B3BE-1713-480A-ACB3-E1B82ECA59B3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7C60BEA8-D478-42E6-B840-FE10C947166C}" type="sibTrans" cxnId="{B3F0B3BE-1713-480A-ACB3-E1B82ECA59B3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18613661-FFBD-412D-9D35-4EB8CDA71393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UpdateProductInfo()</a:t>
          </a:r>
        </a:p>
      </dgm:t>
    </dgm:pt>
    <dgm:pt modelId="{B3D86F9B-217E-4A5F-8463-48B20A000D49}" type="parTrans" cxnId="{2507A2D7-DD95-418B-9D82-A8F8F2D331A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68C9A7B4-2E34-42CB-90FF-01DB92573AF7}" type="sibTrans" cxnId="{2507A2D7-DD95-418B-9D82-A8F8F2D331AA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84974160-0995-4269-B210-8E0CF46D9DD4}">
      <dgm:prSet phldrT="[Text]" custT="1"/>
      <dgm:spPr/>
      <dgm:t>
        <a:bodyPr/>
        <a:lstStyle/>
        <a:p>
          <a:endParaRPr lang="en-US" sz="1600" dirty="0">
            <a:latin typeface="Calibri (Body)"/>
          </a:endParaRPr>
        </a:p>
      </dgm:t>
    </dgm:pt>
    <dgm:pt modelId="{36B4672F-0652-4C34-A21B-A159230A6D77}" type="parTrans" cxnId="{3134C747-0B25-4403-AB1D-57707B87A8B6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C6904AE3-32F0-4587-AA30-D8EFFDB5E85B}" type="sibTrans" cxnId="{3134C747-0B25-4403-AB1D-57707B87A8B6}">
      <dgm:prSet/>
      <dgm:spPr/>
      <dgm:t>
        <a:bodyPr/>
        <a:lstStyle/>
        <a:p>
          <a:endParaRPr lang="en-US" sz="2800">
            <a:latin typeface="Calibri (Body)"/>
          </a:endParaRPr>
        </a:p>
      </dgm:t>
    </dgm:pt>
    <dgm:pt modelId="{34033EB2-7616-4BA0-A964-5F49BCB9A708}">
      <dgm:prSet phldrT="[Text]" custT="1"/>
      <dgm:spPr/>
      <dgm:t>
        <a:bodyPr/>
        <a:lstStyle/>
        <a:p>
          <a:r>
            <a:rPr lang="en-US" sz="1600" dirty="0" err="1">
              <a:latin typeface="Calibri (Body)"/>
            </a:rPr>
            <a:t>DecreasePrice</a:t>
          </a:r>
          <a:r>
            <a:rPr lang="en-US" sz="1600" dirty="0">
              <a:latin typeface="Calibri (Body)"/>
            </a:rPr>
            <a:t>()</a:t>
          </a:r>
        </a:p>
      </dgm:t>
    </dgm:pt>
    <dgm:pt modelId="{BB7116EF-EBA0-4C21-BC54-DDFC9351A8A0}" type="parTrans" cxnId="{01137A74-9651-4F72-8540-B9F5CE031407}">
      <dgm:prSet/>
      <dgm:spPr/>
      <dgm:t>
        <a:bodyPr/>
        <a:lstStyle/>
        <a:p>
          <a:endParaRPr lang="en-US"/>
        </a:p>
      </dgm:t>
    </dgm:pt>
    <dgm:pt modelId="{FEC8307F-6BBC-48BB-95E8-07B3A96DE5D8}" type="sibTrans" cxnId="{01137A74-9651-4F72-8540-B9F5CE031407}">
      <dgm:prSet/>
      <dgm:spPr/>
      <dgm:t>
        <a:bodyPr/>
        <a:lstStyle/>
        <a:p>
          <a:endParaRPr lang="en-US"/>
        </a:p>
      </dgm:t>
    </dgm:pt>
    <dgm:pt modelId="{E45D6A8D-CAE1-403E-B18F-8F7A693D0A6C}">
      <dgm:prSet phldrT="[Text]" custT="1"/>
      <dgm:spPr/>
      <dgm:t>
        <a:bodyPr/>
        <a:lstStyle/>
        <a:p>
          <a:r>
            <a:rPr lang="en-US" sz="1600" dirty="0">
              <a:latin typeface="Calibri (Body)"/>
            </a:rPr>
            <a:t>Unavailable()</a:t>
          </a:r>
        </a:p>
      </dgm:t>
    </dgm:pt>
    <dgm:pt modelId="{6C92B8F5-0858-4FC2-BE43-861FD02C7B73}" type="parTrans" cxnId="{2CFB2EF4-D9A6-4CDE-83E4-9DEAE76C1624}">
      <dgm:prSet/>
      <dgm:spPr/>
      <dgm:t>
        <a:bodyPr/>
        <a:lstStyle/>
        <a:p>
          <a:endParaRPr lang="en-US"/>
        </a:p>
      </dgm:t>
    </dgm:pt>
    <dgm:pt modelId="{861F1365-2B2C-43AB-863D-FCF75FB87031}" type="sibTrans" cxnId="{2CFB2EF4-D9A6-4CDE-83E4-9DEAE76C1624}">
      <dgm:prSet/>
      <dgm:spPr/>
      <dgm:t>
        <a:bodyPr/>
        <a:lstStyle/>
        <a:p>
          <a:endParaRPr lang="en-US"/>
        </a:p>
      </dgm:t>
    </dgm:pt>
    <dgm:pt modelId="{9975887F-E72A-4939-A11D-0662306829E0}">
      <dgm:prSet phldrT="[Text]" custT="1"/>
      <dgm:spPr/>
      <dgm:t>
        <a:bodyPr/>
        <a:lstStyle/>
        <a:p>
          <a:r>
            <a:rPr lang="en-US" sz="1600" dirty="0" err="1">
              <a:latin typeface="Calibri (Body)"/>
            </a:rPr>
            <a:t>FreeShipping</a:t>
          </a:r>
          <a:r>
            <a:rPr lang="en-US" sz="1600" dirty="0">
              <a:latin typeface="Calibri (Body)"/>
            </a:rPr>
            <a:t>()</a:t>
          </a:r>
        </a:p>
      </dgm:t>
    </dgm:pt>
    <dgm:pt modelId="{0931801A-B4F1-4BDC-95B3-C3D688B85F21}" type="parTrans" cxnId="{63A73C3D-8725-4A02-8C75-8A4C4C66DE51}">
      <dgm:prSet/>
      <dgm:spPr/>
      <dgm:t>
        <a:bodyPr/>
        <a:lstStyle/>
        <a:p>
          <a:endParaRPr lang="en-US"/>
        </a:p>
      </dgm:t>
    </dgm:pt>
    <dgm:pt modelId="{B5A80589-7973-40FB-840E-D0E7E5E90BB9}" type="sibTrans" cxnId="{63A73C3D-8725-4A02-8C75-8A4C4C66DE51}">
      <dgm:prSet/>
      <dgm:spPr/>
      <dgm:t>
        <a:bodyPr/>
        <a:lstStyle/>
        <a:p>
          <a:endParaRPr lang="en-US"/>
        </a:p>
      </dgm:t>
    </dgm:pt>
    <dgm:pt modelId="{EBDFE1DA-0AE4-4B5E-8204-7844A57AE086}">
      <dgm:prSet phldrT="[Text]" custT="1"/>
      <dgm:spPr/>
      <dgm:t>
        <a:bodyPr/>
        <a:lstStyle/>
        <a:p>
          <a:r>
            <a:rPr lang="en-US" sz="1600" dirty="0" err="1">
              <a:latin typeface="Calibri (Body)"/>
            </a:rPr>
            <a:t>IncreaseCost</a:t>
          </a:r>
          <a:r>
            <a:rPr lang="en-US" sz="1600" dirty="0">
              <a:latin typeface="Calibri (Body)"/>
            </a:rPr>
            <a:t>()</a:t>
          </a:r>
        </a:p>
      </dgm:t>
    </dgm:pt>
    <dgm:pt modelId="{E7CE72AE-350C-4D95-A8EF-0D37E1E12047}" type="parTrans" cxnId="{B96F8133-580F-4233-80F5-F88D9AAA66BD}">
      <dgm:prSet/>
      <dgm:spPr/>
      <dgm:t>
        <a:bodyPr/>
        <a:lstStyle/>
        <a:p>
          <a:endParaRPr lang="en-US"/>
        </a:p>
      </dgm:t>
    </dgm:pt>
    <dgm:pt modelId="{FDCA6C32-1437-4CDB-A97C-44B6ABDC8AC9}" type="sibTrans" cxnId="{B96F8133-580F-4233-80F5-F88D9AAA66BD}">
      <dgm:prSet/>
      <dgm:spPr/>
      <dgm:t>
        <a:bodyPr/>
        <a:lstStyle/>
        <a:p>
          <a:endParaRPr lang="en-US"/>
        </a:p>
      </dgm:t>
    </dgm:pt>
    <dgm:pt modelId="{06510676-96F5-4400-A9ED-C7D1059D342E}">
      <dgm:prSet phldrT="[Text]" custT="1"/>
      <dgm:spPr/>
      <dgm:t>
        <a:bodyPr/>
        <a:lstStyle/>
        <a:p>
          <a:endParaRPr lang="en-US" sz="1600" dirty="0">
            <a:latin typeface="Calibri (Body)"/>
          </a:endParaRPr>
        </a:p>
      </dgm:t>
    </dgm:pt>
    <dgm:pt modelId="{B1793679-E225-432F-97A7-3F86B4D9B170}" type="parTrans" cxnId="{31C665A3-73FA-415F-AF1F-2D10D55135F4}">
      <dgm:prSet/>
      <dgm:spPr/>
      <dgm:t>
        <a:bodyPr/>
        <a:lstStyle/>
        <a:p>
          <a:endParaRPr lang="en-US"/>
        </a:p>
      </dgm:t>
    </dgm:pt>
    <dgm:pt modelId="{C3FA7A7F-1159-41D9-B330-F67E6C050B72}" type="sibTrans" cxnId="{31C665A3-73FA-415F-AF1F-2D10D55135F4}">
      <dgm:prSet/>
      <dgm:spPr/>
      <dgm:t>
        <a:bodyPr/>
        <a:lstStyle/>
        <a:p>
          <a:endParaRPr lang="en-US"/>
        </a:p>
      </dgm:t>
    </dgm:pt>
    <dgm:pt modelId="{D0379BD5-B602-4183-96D7-C878AB1FB464}">
      <dgm:prSet phldrT="[Text]" custT="1"/>
      <dgm:spPr/>
      <dgm:t>
        <a:bodyPr/>
        <a:lstStyle/>
        <a:p>
          <a:r>
            <a:rPr lang="en-US" sz="1600" dirty="0" err="1">
              <a:latin typeface="Calibri (Body)"/>
            </a:rPr>
            <a:t>DecreaseCost</a:t>
          </a:r>
          <a:r>
            <a:rPr lang="en-US" sz="1600" dirty="0">
              <a:latin typeface="Calibri (Body)"/>
            </a:rPr>
            <a:t>()</a:t>
          </a:r>
        </a:p>
      </dgm:t>
    </dgm:pt>
    <dgm:pt modelId="{78C9A4B4-765D-4057-9AD2-B94F83827D26}" type="parTrans" cxnId="{F413CE22-793E-491F-B0C4-63074628BAAF}">
      <dgm:prSet/>
      <dgm:spPr/>
      <dgm:t>
        <a:bodyPr/>
        <a:lstStyle/>
        <a:p>
          <a:endParaRPr lang="en-US"/>
        </a:p>
      </dgm:t>
    </dgm:pt>
    <dgm:pt modelId="{221FF97F-68D2-4EDC-9921-636917A885ED}" type="sibTrans" cxnId="{F413CE22-793E-491F-B0C4-63074628BAAF}">
      <dgm:prSet/>
      <dgm:spPr/>
      <dgm:t>
        <a:bodyPr/>
        <a:lstStyle/>
        <a:p>
          <a:endParaRPr lang="en-US"/>
        </a:p>
      </dgm:t>
    </dgm:pt>
    <dgm:pt modelId="{6B9F9D53-BA77-46F4-B0E4-95C90BA3925C}">
      <dgm:prSet phldrT="[Text]" custT="1"/>
      <dgm:spPr/>
      <dgm:t>
        <a:bodyPr/>
        <a:lstStyle/>
        <a:p>
          <a:r>
            <a:rPr lang="en-US" sz="1600" dirty="0" err="1">
              <a:latin typeface="Calibri (Body)"/>
            </a:rPr>
            <a:t>InventoryAdjustment</a:t>
          </a:r>
          <a:r>
            <a:rPr lang="en-US" sz="1600" dirty="0">
              <a:latin typeface="Calibri (Body)"/>
            </a:rPr>
            <a:t>()</a:t>
          </a:r>
        </a:p>
      </dgm:t>
    </dgm:pt>
    <dgm:pt modelId="{1546DBDE-515A-49AD-8A61-0384F08D8A2B}" type="parTrans" cxnId="{279C47FC-2D1A-4848-83E8-36248874153D}">
      <dgm:prSet/>
      <dgm:spPr/>
      <dgm:t>
        <a:bodyPr/>
        <a:lstStyle/>
        <a:p>
          <a:endParaRPr lang="en-US"/>
        </a:p>
      </dgm:t>
    </dgm:pt>
    <dgm:pt modelId="{3123D96D-4ECA-40C4-90C3-C48783CBBB43}" type="sibTrans" cxnId="{279C47FC-2D1A-4848-83E8-36248874153D}">
      <dgm:prSet/>
      <dgm:spPr/>
      <dgm:t>
        <a:bodyPr/>
        <a:lstStyle/>
        <a:p>
          <a:endParaRPr lang="en-US"/>
        </a:p>
      </dgm:t>
    </dgm:pt>
    <dgm:pt modelId="{0D397BD4-022E-4BB9-A3B5-16C9301BDC94}" type="pres">
      <dgm:prSet presAssocID="{2FEFD2D0-7EAD-4410-8D3C-0250FE3AD827}" presName="Name0" presStyleCnt="0">
        <dgm:presLayoutVars>
          <dgm:dir/>
          <dgm:animLvl val="lvl"/>
          <dgm:resizeHandles val="exact"/>
        </dgm:presLayoutVars>
      </dgm:prSet>
      <dgm:spPr/>
    </dgm:pt>
    <dgm:pt modelId="{A309A0B4-7C8C-4A3F-8E0C-FD439E9B71BE}" type="pres">
      <dgm:prSet presAssocID="{60953718-7323-43BB-871B-9FFF3448FD08}" presName="composite" presStyleCnt="0"/>
      <dgm:spPr/>
    </dgm:pt>
    <dgm:pt modelId="{4402FF14-89E2-40E1-9674-7831B1D83588}" type="pres">
      <dgm:prSet presAssocID="{60953718-7323-43BB-871B-9FFF3448FD0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B980249-542C-4840-8AF4-3991E96E082E}" type="pres">
      <dgm:prSet presAssocID="{60953718-7323-43BB-871B-9FFF3448FD08}" presName="desTx" presStyleLbl="alignAccFollowNode1" presStyleIdx="0" presStyleCnt="4">
        <dgm:presLayoutVars>
          <dgm:bulletEnabled val="1"/>
        </dgm:presLayoutVars>
      </dgm:prSet>
      <dgm:spPr/>
    </dgm:pt>
    <dgm:pt modelId="{41FAE8CC-B33D-4CB6-94CD-634D6D89476F}" type="pres">
      <dgm:prSet presAssocID="{649622A5-B49E-486E-BF35-9C4FFD69B80C}" presName="space" presStyleCnt="0"/>
      <dgm:spPr/>
    </dgm:pt>
    <dgm:pt modelId="{E3CA85BC-F40C-4346-A3F2-EB90B2D720E3}" type="pres">
      <dgm:prSet presAssocID="{3680F35D-A197-4FE3-A8AB-F623136E4DD0}" presName="composite" presStyleCnt="0"/>
      <dgm:spPr/>
    </dgm:pt>
    <dgm:pt modelId="{DED685E0-E126-48AE-B8BD-46E122251C04}" type="pres">
      <dgm:prSet presAssocID="{3680F35D-A197-4FE3-A8AB-F623136E4DD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9A5BDDC-057A-4EA5-B306-A550807C8BCB}" type="pres">
      <dgm:prSet presAssocID="{3680F35D-A197-4FE3-A8AB-F623136E4DD0}" presName="desTx" presStyleLbl="alignAccFollowNode1" presStyleIdx="1" presStyleCnt="4">
        <dgm:presLayoutVars>
          <dgm:bulletEnabled val="1"/>
        </dgm:presLayoutVars>
      </dgm:prSet>
      <dgm:spPr/>
    </dgm:pt>
    <dgm:pt modelId="{CA21EB64-B029-4028-80B8-E3E5A094F8AA}" type="pres">
      <dgm:prSet presAssocID="{E4476271-F2AC-4D9D-B34E-FBC32C3C75A7}" presName="space" presStyleCnt="0"/>
      <dgm:spPr/>
    </dgm:pt>
    <dgm:pt modelId="{6472539B-9DE5-43D0-88B9-F088BB2B10DD}" type="pres">
      <dgm:prSet presAssocID="{FFC16C21-C2D1-4A8D-AC0A-A7C817BDB71F}" presName="composite" presStyleCnt="0"/>
      <dgm:spPr/>
    </dgm:pt>
    <dgm:pt modelId="{AF0AEEFA-46EF-446C-9D14-709B4BAA62C2}" type="pres">
      <dgm:prSet presAssocID="{FFC16C21-C2D1-4A8D-AC0A-A7C817BDB71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8E583EC-16C5-4A9C-B4DD-49493658513C}" type="pres">
      <dgm:prSet presAssocID="{FFC16C21-C2D1-4A8D-AC0A-A7C817BDB71F}" presName="desTx" presStyleLbl="alignAccFollowNode1" presStyleIdx="2" presStyleCnt="4">
        <dgm:presLayoutVars>
          <dgm:bulletEnabled val="1"/>
        </dgm:presLayoutVars>
      </dgm:prSet>
      <dgm:spPr/>
    </dgm:pt>
    <dgm:pt modelId="{A355E767-1D5C-4199-9F54-9B4AF31E795A}" type="pres">
      <dgm:prSet presAssocID="{7F168A32-9853-435C-8E65-D4113CE8EDAD}" presName="space" presStyleCnt="0"/>
      <dgm:spPr/>
    </dgm:pt>
    <dgm:pt modelId="{B5F0E6BD-9B8F-40A2-8FB3-3805AA62F1CA}" type="pres">
      <dgm:prSet presAssocID="{A8BB162F-6E16-49B9-80E1-C5FA5AA3FDFF}" presName="composite" presStyleCnt="0"/>
      <dgm:spPr/>
    </dgm:pt>
    <dgm:pt modelId="{4483039B-B6B0-4E8D-A666-F53ED8194C31}" type="pres">
      <dgm:prSet presAssocID="{A8BB162F-6E16-49B9-80E1-C5FA5AA3FDF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0D01BD7-8CD4-46EC-9FEB-F7A8BE1F79EB}" type="pres">
      <dgm:prSet presAssocID="{A8BB162F-6E16-49B9-80E1-C5FA5AA3FDF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0402E03-BCA1-4A35-9D08-12BBA3AD6FFA}" srcId="{2FEFD2D0-7EAD-4410-8D3C-0250FE3AD827}" destId="{FFC16C21-C2D1-4A8D-AC0A-A7C817BDB71F}" srcOrd="2" destOrd="0" parTransId="{5F5FEE41-06B5-4158-B196-C5E5A1463F61}" sibTransId="{7F168A32-9853-435C-8E65-D4113CE8EDAD}"/>
    <dgm:cxn modelId="{A92B0A08-9255-445F-9CA6-80A6D360E352}" type="presOf" srcId="{A8BB162F-6E16-49B9-80E1-C5FA5AA3FDFF}" destId="{4483039B-B6B0-4E8D-A666-F53ED8194C31}" srcOrd="0" destOrd="0" presId="urn:microsoft.com/office/officeart/2005/8/layout/hList1"/>
    <dgm:cxn modelId="{540C5C0B-4A45-417B-98F5-9E0180BDDD64}" type="presOf" srcId="{18613661-FFBD-412D-9D35-4EB8CDA71393}" destId="{AB980249-542C-4840-8AF4-3991E96E082E}" srcOrd="0" destOrd="4" presId="urn:microsoft.com/office/officeart/2005/8/layout/hList1"/>
    <dgm:cxn modelId="{18B15E0E-8B78-4DA2-B237-19D0C1E2F3D9}" type="presOf" srcId="{2FEFD2D0-7EAD-4410-8D3C-0250FE3AD827}" destId="{0D397BD4-022E-4BB9-A3B5-16C9301BDC94}" srcOrd="0" destOrd="0" presId="urn:microsoft.com/office/officeart/2005/8/layout/hList1"/>
    <dgm:cxn modelId="{10C5620E-E5B0-4E5B-8B63-8E87095270ED}" type="presOf" srcId="{EBD7B215-AA66-4F5A-A4E8-D5A1DB38D939}" destId="{59A5BDDC-057A-4EA5-B306-A550807C8BCB}" srcOrd="0" destOrd="0" presId="urn:microsoft.com/office/officeart/2005/8/layout/hList1"/>
    <dgm:cxn modelId="{12B7CB0E-B481-42A0-A03D-665EF809A5D4}" srcId="{60953718-7323-43BB-871B-9FFF3448FD08}" destId="{D55DE4AC-503A-4E26-BBBC-D08D233FFB5A}" srcOrd="1" destOrd="0" parTransId="{5D93B439-6BBF-40D0-91AC-42D025BD1232}" sibTransId="{97BDF23B-4C2D-4043-B7EB-7615E2C3DB58}"/>
    <dgm:cxn modelId="{92907410-B52D-4869-A3A8-43E8827FA984}" type="presOf" srcId="{84974160-0995-4269-B210-8E0CF46D9DD4}" destId="{AB980249-542C-4840-8AF4-3991E96E082E}" srcOrd="0" destOrd="3" presId="urn:microsoft.com/office/officeart/2005/8/layout/hList1"/>
    <dgm:cxn modelId="{92DCD015-9497-432E-B7B7-8CA1A59AB5F8}" srcId="{3680F35D-A197-4FE3-A8AB-F623136E4DD0}" destId="{BEFAC94D-B851-4093-8098-E994B1F8399A}" srcOrd="3" destOrd="0" parTransId="{593DF1B2-5B34-45EC-BE69-C62B38C31207}" sibTransId="{FACE6458-F73A-4FB8-B8B2-9EA6DADD9FA2}"/>
    <dgm:cxn modelId="{2949F61C-2D9B-4D81-BDC8-2D4C5582905F}" srcId="{A8BB162F-6E16-49B9-80E1-C5FA5AA3FDFF}" destId="{C456A5F9-51C1-4452-8FF3-BB44B2357D5F}" srcOrd="2" destOrd="0" parTransId="{4E0B6210-A410-401D-952C-77E05771F8FE}" sibTransId="{0EAD2BC1-37E8-4321-A98C-40857386CE5D}"/>
    <dgm:cxn modelId="{F413CE22-793E-491F-B0C4-63074628BAAF}" srcId="{FFC16C21-C2D1-4A8D-AC0A-A7C817BDB71F}" destId="{D0379BD5-B602-4183-96D7-C878AB1FB464}" srcOrd="4" destOrd="0" parTransId="{78C9A4B4-765D-4057-9AD2-B94F83827D26}" sibTransId="{221FF97F-68D2-4EDC-9921-636917A885ED}"/>
    <dgm:cxn modelId="{7C75B623-1807-4DA3-8AD3-5E162A7CD591}" type="presOf" srcId="{9975887F-E72A-4939-A11D-0662306829E0}" destId="{59A5BDDC-057A-4EA5-B306-A550807C8BCB}" srcOrd="0" destOrd="6" presId="urn:microsoft.com/office/officeart/2005/8/layout/hList1"/>
    <dgm:cxn modelId="{2B755C27-6173-4A60-A075-40B45DA64D21}" type="presOf" srcId="{EBDFE1DA-0AE4-4B5E-8204-7844A57AE086}" destId="{28E583EC-16C5-4A9C-B4DD-49493658513C}" srcOrd="0" destOrd="3" presId="urn:microsoft.com/office/officeart/2005/8/layout/hList1"/>
    <dgm:cxn modelId="{9BDC892B-6DD8-4F76-8D18-A7FA07EE64CD}" type="presOf" srcId="{C456A5F9-51C1-4452-8FF3-BB44B2357D5F}" destId="{A0D01BD7-8CD4-46EC-9FEB-F7A8BE1F79EB}" srcOrd="0" destOrd="2" presId="urn:microsoft.com/office/officeart/2005/8/layout/hList1"/>
    <dgm:cxn modelId="{03F8492E-839E-4490-B847-893FA15507BA}" srcId="{2FEFD2D0-7EAD-4410-8D3C-0250FE3AD827}" destId="{A8BB162F-6E16-49B9-80E1-C5FA5AA3FDFF}" srcOrd="3" destOrd="0" parTransId="{D95A823F-461F-4592-BD7E-BE502FD5CD66}" sibTransId="{0463346E-DCD6-4550-B961-51AADA3E5250}"/>
    <dgm:cxn modelId="{DD46842E-56F6-42DA-A563-C528555B5DCA}" srcId="{3680F35D-A197-4FE3-A8AB-F623136E4DD0}" destId="{0058E1B1-195A-4FF7-8A63-017FF1911DA9}" srcOrd="1" destOrd="0" parTransId="{CB34A152-A2E6-44E2-8DA8-ABC84D93AC38}" sibTransId="{62AEC928-F7B5-4401-88CC-51D7116F4BED}"/>
    <dgm:cxn modelId="{B96F8133-580F-4233-80F5-F88D9AAA66BD}" srcId="{FFC16C21-C2D1-4A8D-AC0A-A7C817BDB71F}" destId="{EBDFE1DA-0AE4-4B5E-8204-7844A57AE086}" srcOrd="3" destOrd="0" parTransId="{E7CE72AE-350C-4D95-A8EF-0D37E1E12047}" sibTransId="{FDCA6C32-1437-4CDB-A97C-44B6ABDC8AC9}"/>
    <dgm:cxn modelId="{176CAD3B-4F18-4DAD-B32B-675739DDE557}" srcId="{60953718-7323-43BB-871B-9FFF3448FD08}" destId="{AEC64389-8570-4092-A488-3B6B48EC5F8B}" srcOrd="2" destOrd="0" parTransId="{B3260994-A630-48F1-88A8-E4286A1072F8}" sibTransId="{8F38DA7E-9AD0-4168-B156-440E8CE1E677}"/>
    <dgm:cxn modelId="{63A73C3D-8725-4A02-8C75-8A4C4C66DE51}" srcId="{3680F35D-A197-4FE3-A8AB-F623136E4DD0}" destId="{9975887F-E72A-4939-A11D-0662306829E0}" srcOrd="6" destOrd="0" parTransId="{0931801A-B4F1-4BDC-95B3-C3D688B85F21}" sibTransId="{B5A80589-7973-40FB-840E-D0E7E5E90BB9}"/>
    <dgm:cxn modelId="{0C700940-25B5-4050-818A-49C3BF2BA5D8}" type="presOf" srcId="{D55DE4AC-503A-4E26-BBBC-D08D233FFB5A}" destId="{AB980249-542C-4840-8AF4-3991E96E082E}" srcOrd="0" destOrd="1" presId="urn:microsoft.com/office/officeart/2005/8/layout/hList1"/>
    <dgm:cxn modelId="{E7B8CF5B-984F-4F68-924F-EC3F21B92203}" type="presOf" srcId="{6850016B-D329-40B4-8697-D1CF8243DBA5}" destId="{A0D01BD7-8CD4-46EC-9FEB-F7A8BE1F79EB}" srcOrd="0" destOrd="0" presId="urn:microsoft.com/office/officeart/2005/8/layout/hList1"/>
    <dgm:cxn modelId="{3134C747-0B25-4403-AB1D-57707B87A8B6}" srcId="{60953718-7323-43BB-871B-9FFF3448FD08}" destId="{84974160-0995-4269-B210-8E0CF46D9DD4}" srcOrd="3" destOrd="0" parTransId="{36B4672F-0652-4C34-A21B-A159230A6D77}" sibTransId="{C6904AE3-32F0-4587-AA30-D8EFFDB5E85B}"/>
    <dgm:cxn modelId="{26AD3F4B-FFBA-4446-8436-F4592A2F3DDC}" type="presOf" srcId="{3680F35D-A197-4FE3-A8AB-F623136E4DD0}" destId="{DED685E0-E126-48AE-B8BD-46E122251C04}" srcOrd="0" destOrd="0" presId="urn:microsoft.com/office/officeart/2005/8/layout/hList1"/>
    <dgm:cxn modelId="{8643C150-3618-4838-82BB-5B7A4AA0C590}" srcId="{A8BB162F-6E16-49B9-80E1-C5FA5AA3FDFF}" destId="{CFB4FF7E-E27C-4B52-97AA-3FD58A1E98B4}" srcOrd="1" destOrd="0" parTransId="{3728DE82-D831-4642-B2D8-4FF1D1FB37DC}" sibTransId="{6B684CEF-98EF-4805-ACE6-17C7C5410858}"/>
    <dgm:cxn modelId="{01137A74-9651-4F72-8540-B9F5CE031407}" srcId="{3680F35D-A197-4FE3-A8AB-F623136E4DD0}" destId="{34033EB2-7616-4BA0-A964-5F49BCB9A708}" srcOrd="4" destOrd="0" parTransId="{BB7116EF-EBA0-4C21-BC54-DDFC9351A8A0}" sibTransId="{FEC8307F-6BBC-48BB-95E8-07B3A96DE5D8}"/>
    <dgm:cxn modelId="{A855E15A-6D63-4BDF-BF4D-364A8AD3F146}" type="presOf" srcId="{35DA1DF1-2659-49F8-B725-F82AF2AC835D}" destId="{A0D01BD7-8CD4-46EC-9FEB-F7A8BE1F79EB}" srcOrd="0" destOrd="4" presId="urn:microsoft.com/office/officeart/2005/8/layout/hList1"/>
    <dgm:cxn modelId="{B0605389-98F7-4A5E-AA13-03DD5E7673B9}" srcId="{60953718-7323-43BB-871B-9FFF3448FD08}" destId="{7388BAEC-790D-4C07-BE11-30FE0E9423E6}" srcOrd="0" destOrd="0" parTransId="{3D1D8A2C-884A-47D8-B7F8-079B1D4B5857}" sibTransId="{9C3F70F7-4C4D-4039-8D13-D6BABCAEA13B}"/>
    <dgm:cxn modelId="{557B9C8B-BB1A-4DE7-AEA6-CD7CDDF17164}" srcId="{FFC16C21-C2D1-4A8D-AC0A-A7C817BDB71F}" destId="{C0566128-8E3D-4FB6-BD73-53CEA814F9F5}" srcOrd="1" destOrd="0" parTransId="{BE4E4346-47B1-4507-9A69-17AAE52FC750}" sibTransId="{7C576FEF-25E1-412C-B81E-D3DB91BACCEC}"/>
    <dgm:cxn modelId="{565FBE8F-0F98-4F15-845C-A3FB6A59C3BB}" srcId="{A8BB162F-6E16-49B9-80E1-C5FA5AA3FDFF}" destId="{6850016B-D329-40B4-8697-D1CF8243DBA5}" srcOrd="0" destOrd="0" parTransId="{9216D571-D4EA-45A5-BCEE-1BF7AF636284}" sibTransId="{300E5BEF-402A-46FA-87A9-A9B6A19B4546}"/>
    <dgm:cxn modelId="{4F2C1390-D466-4D30-976F-725F5912BE0B}" type="presOf" srcId="{0B915E2A-7E4E-40C1-92A3-AB9429C73CE7}" destId="{A0D01BD7-8CD4-46EC-9FEB-F7A8BE1F79EB}" srcOrd="0" destOrd="5" presId="urn:microsoft.com/office/officeart/2005/8/layout/hList1"/>
    <dgm:cxn modelId="{9DFF0F98-1555-4D3F-849D-37638B5F524D}" type="presOf" srcId="{60953718-7323-43BB-871B-9FFF3448FD08}" destId="{4402FF14-89E2-40E1-9674-7831B1D83588}" srcOrd="0" destOrd="0" presId="urn:microsoft.com/office/officeart/2005/8/layout/hList1"/>
    <dgm:cxn modelId="{EB381999-C70D-4739-A4B9-EEE0655FDB1A}" type="presOf" srcId="{7388BAEC-790D-4C07-BE11-30FE0E9423E6}" destId="{AB980249-542C-4840-8AF4-3991E96E082E}" srcOrd="0" destOrd="0" presId="urn:microsoft.com/office/officeart/2005/8/layout/hList1"/>
    <dgm:cxn modelId="{339BDF9D-375E-4618-B5A4-AFF185E8C1DF}" type="presOf" srcId="{10E0459C-52A6-47D4-86CB-8307DC547243}" destId="{59A5BDDC-057A-4EA5-B306-A550807C8BCB}" srcOrd="0" destOrd="2" presId="urn:microsoft.com/office/officeart/2005/8/layout/hList1"/>
    <dgm:cxn modelId="{576B3AA2-6ED3-4E0B-8A4E-4E940DEBDE9C}" type="presOf" srcId="{06510676-96F5-4400-A9ED-C7D1059D342E}" destId="{28E583EC-16C5-4A9C-B4DD-49493658513C}" srcOrd="0" destOrd="2" presId="urn:microsoft.com/office/officeart/2005/8/layout/hList1"/>
    <dgm:cxn modelId="{31C665A3-73FA-415F-AF1F-2D10D55135F4}" srcId="{FFC16C21-C2D1-4A8D-AC0A-A7C817BDB71F}" destId="{06510676-96F5-4400-A9ED-C7D1059D342E}" srcOrd="2" destOrd="0" parTransId="{B1793679-E225-432F-97A7-3F86B4D9B170}" sibTransId="{C3FA7A7F-1159-41D9-B330-F67E6C050B72}"/>
    <dgm:cxn modelId="{D50B1FA6-848A-4409-9FC2-418036D6AF49}" type="presOf" srcId="{4940680B-81AD-4407-A291-2E159D57129A}" destId="{28E583EC-16C5-4A9C-B4DD-49493658513C}" srcOrd="0" destOrd="0" presId="urn:microsoft.com/office/officeart/2005/8/layout/hList1"/>
    <dgm:cxn modelId="{DC9262A8-3AA6-4627-9A2B-60D0E5731D7B}" type="presOf" srcId="{C0566128-8E3D-4FB6-BD73-53CEA814F9F5}" destId="{28E583EC-16C5-4A9C-B4DD-49493658513C}" srcOrd="0" destOrd="1" presId="urn:microsoft.com/office/officeart/2005/8/layout/hList1"/>
    <dgm:cxn modelId="{B2CAEFB4-9AE0-49FD-806B-102DFC21DB02}" type="presOf" srcId="{BEFAC94D-B851-4093-8098-E994B1F8399A}" destId="{59A5BDDC-057A-4EA5-B306-A550807C8BCB}" srcOrd="0" destOrd="3" presId="urn:microsoft.com/office/officeart/2005/8/layout/hList1"/>
    <dgm:cxn modelId="{3DFF5CB5-9AD6-4CA7-ACBF-599E50045456}" srcId="{A8BB162F-6E16-49B9-80E1-C5FA5AA3FDFF}" destId="{35DA1DF1-2659-49F8-B725-F82AF2AC835D}" srcOrd="4" destOrd="0" parTransId="{14AC3B26-DC99-450D-9684-B0907A63579A}" sibTransId="{D1107580-26A1-4FAF-8E23-3189F16E1915}"/>
    <dgm:cxn modelId="{2F90B3B6-DE2A-4DDD-B040-E8E84ED27191}" srcId="{FFC16C21-C2D1-4A8D-AC0A-A7C817BDB71F}" destId="{4940680B-81AD-4407-A291-2E159D57129A}" srcOrd="0" destOrd="0" parTransId="{78A6BFA8-D1CB-4B3B-8F0C-620CC102F9CA}" sibTransId="{1B9F0208-86A9-467A-8235-9B77F08A732B}"/>
    <dgm:cxn modelId="{C2FFB3BC-65A1-4B6F-83E8-03738BF80C2A}" type="presOf" srcId="{34033EB2-7616-4BA0-A964-5F49BCB9A708}" destId="{59A5BDDC-057A-4EA5-B306-A550807C8BCB}" srcOrd="0" destOrd="4" presId="urn:microsoft.com/office/officeart/2005/8/layout/hList1"/>
    <dgm:cxn modelId="{430EA1BE-D28D-46F5-9ED6-DBC546BD0C15}" type="presOf" srcId="{0058E1B1-195A-4FF7-8A63-017FF1911DA9}" destId="{59A5BDDC-057A-4EA5-B306-A550807C8BCB}" srcOrd="0" destOrd="1" presId="urn:microsoft.com/office/officeart/2005/8/layout/hList1"/>
    <dgm:cxn modelId="{B3F0B3BE-1713-480A-ACB3-E1B82ECA59B3}" srcId="{A8BB162F-6E16-49B9-80E1-C5FA5AA3FDFF}" destId="{0B915E2A-7E4E-40C1-92A3-AB9429C73CE7}" srcOrd="5" destOrd="0" parTransId="{60FEE9A7-24D6-45AE-AD22-F9CECC08E3A1}" sibTransId="{7C60BEA8-D478-42E6-B840-FE10C947166C}"/>
    <dgm:cxn modelId="{3F9AA1C2-8110-462F-8EE8-B8F958E96872}" srcId="{3680F35D-A197-4FE3-A8AB-F623136E4DD0}" destId="{EBD7B215-AA66-4F5A-A4E8-D5A1DB38D939}" srcOrd="0" destOrd="0" parTransId="{EA9F3B62-7980-4F3B-B622-C12C8C971D28}" sibTransId="{BC3B1823-A1EF-48A1-9432-F31D7A4BAE1D}"/>
    <dgm:cxn modelId="{E28221C4-9962-41EE-AD27-FB718A04B71F}" srcId="{2FEFD2D0-7EAD-4410-8D3C-0250FE3AD827}" destId="{60953718-7323-43BB-871B-9FFF3448FD08}" srcOrd="0" destOrd="0" parTransId="{04BF34AB-1E2F-405E-8AEC-F9E109B8C161}" sibTransId="{649622A5-B49E-486E-BF35-9C4FFD69B80C}"/>
    <dgm:cxn modelId="{5B154AC6-D7F4-4C6F-A735-B4A4D56D44C8}" type="presOf" srcId="{AEC64389-8570-4092-A488-3B6B48EC5F8B}" destId="{AB980249-542C-4840-8AF4-3991E96E082E}" srcOrd="0" destOrd="2" presId="urn:microsoft.com/office/officeart/2005/8/layout/hList1"/>
    <dgm:cxn modelId="{D65EBACC-E411-4643-9635-3C166BE37227}" type="presOf" srcId="{E45D6A8D-CAE1-403E-B18F-8F7A693D0A6C}" destId="{59A5BDDC-057A-4EA5-B306-A550807C8BCB}" srcOrd="0" destOrd="5" presId="urn:microsoft.com/office/officeart/2005/8/layout/hList1"/>
    <dgm:cxn modelId="{2507A2D7-DD95-418B-9D82-A8F8F2D331AA}" srcId="{60953718-7323-43BB-871B-9FFF3448FD08}" destId="{18613661-FFBD-412D-9D35-4EB8CDA71393}" srcOrd="4" destOrd="0" parTransId="{B3D86F9B-217E-4A5F-8463-48B20A000D49}" sibTransId="{68C9A7B4-2E34-42CB-90FF-01DB92573AF7}"/>
    <dgm:cxn modelId="{8DF33BDD-B9F4-4111-93C4-56BEEFC688C9}" srcId="{3680F35D-A197-4FE3-A8AB-F623136E4DD0}" destId="{10E0459C-52A6-47D4-86CB-8307DC547243}" srcOrd="2" destOrd="0" parTransId="{3DC04BCE-031E-4882-A1DB-B47A0B5098F3}" sibTransId="{E0BEA44C-B882-4EB6-9BC4-741F5D0074FB}"/>
    <dgm:cxn modelId="{44AB5AE4-C188-455E-86A8-3C47A96F5C72}" type="presOf" srcId="{6B9F9D53-BA77-46F4-B0E4-95C90BA3925C}" destId="{A0D01BD7-8CD4-46EC-9FEB-F7A8BE1F79EB}" srcOrd="0" destOrd="3" presId="urn:microsoft.com/office/officeart/2005/8/layout/hList1"/>
    <dgm:cxn modelId="{86E058E9-ADC2-4E5A-9F02-76E30CFD905F}" type="presOf" srcId="{FFC16C21-C2D1-4A8D-AC0A-A7C817BDB71F}" destId="{AF0AEEFA-46EF-446C-9D14-709B4BAA62C2}" srcOrd="0" destOrd="0" presId="urn:microsoft.com/office/officeart/2005/8/layout/hList1"/>
    <dgm:cxn modelId="{ED1D89EE-93EC-4D46-8BED-AFC55AD2C318}" srcId="{2FEFD2D0-7EAD-4410-8D3C-0250FE3AD827}" destId="{3680F35D-A197-4FE3-A8AB-F623136E4DD0}" srcOrd="1" destOrd="0" parTransId="{3C4012E3-EEBE-448D-8120-4F4E7F425B37}" sibTransId="{E4476271-F2AC-4D9D-B34E-FBC32C3C75A7}"/>
    <dgm:cxn modelId="{2CFB2EF4-D9A6-4CDE-83E4-9DEAE76C1624}" srcId="{3680F35D-A197-4FE3-A8AB-F623136E4DD0}" destId="{E45D6A8D-CAE1-403E-B18F-8F7A693D0A6C}" srcOrd="5" destOrd="0" parTransId="{6C92B8F5-0858-4FC2-BE43-861FD02C7B73}" sibTransId="{861F1365-2B2C-43AB-863D-FCF75FB87031}"/>
    <dgm:cxn modelId="{279C47FC-2D1A-4848-83E8-36248874153D}" srcId="{A8BB162F-6E16-49B9-80E1-C5FA5AA3FDFF}" destId="{6B9F9D53-BA77-46F4-B0E4-95C90BA3925C}" srcOrd="3" destOrd="0" parTransId="{1546DBDE-515A-49AD-8A61-0384F08D8A2B}" sibTransId="{3123D96D-4ECA-40C4-90C3-C48783CBBB43}"/>
    <dgm:cxn modelId="{7B91B0FC-AFAE-424E-B5CE-319423A1CD94}" type="presOf" srcId="{CFB4FF7E-E27C-4B52-97AA-3FD58A1E98B4}" destId="{A0D01BD7-8CD4-46EC-9FEB-F7A8BE1F79EB}" srcOrd="0" destOrd="1" presId="urn:microsoft.com/office/officeart/2005/8/layout/hList1"/>
    <dgm:cxn modelId="{6B4605FD-9ECA-4936-BF1D-32153DF20D52}" type="presOf" srcId="{D0379BD5-B602-4183-96D7-C878AB1FB464}" destId="{28E583EC-16C5-4A9C-B4DD-49493658513C}" srcOrd="0" destOrd="4" presId="urn:microsoft.com/office/officeart/2005/8/layout/hList1"/>
    <dgm:cxn modelId="{4386D51C-14EC-4CDF-8E23-6606483EF50D}" type="presParOf" srcId="{0D397BD4-022E-4BB9-A3B5-16C9301BDC94}" destId="{A309A0B4-7C8C-4A3F-8E0C-FD439E9B71BE}" srcOrd="0" destOrd="0" presId="urn:microsoft.com/office/officeart/2005/8/layout/hList1"/>
    <dgm:cxn modelId="{CF9C84C8-05B6-46F2-B4DD-C58774190AA5}" type="presParOf" srcId="{A309A0B4-7C8C-4A3F-8E0C-FD439E9B71BE}" destId="{4402FF14-89E2-40E1-9674-7831B1D83588}" srcOrd="0" destOrd="0" presId="urn:microsoft.com/office/officeart/2005/8/layout/hList1"/>
    <dgm:cxn modelId="{52071BFE-948C-4D65-A65E-E423E2D8FE3A}" type="presParOf" srcId="{A309A0B4-7C8C-4A3F-8E0C-FD439E9B71BE}" destId="{AB980249-542C-4840-8AF4-3991E96E082E}" srcOrd="1" destOrd="0" presId="urn:microsoft.com/office/officeart/2005/8/layout/hList1"/>
    <dgm:cxn modelId="{2C64364B-A052-482A-A853-2164692BC62E}" type="presParOf" srcId="{0D397BD4-022E-4BB9-A3B5-16C9301BDC94}" destId="{41FAE8CC-B33D-4CB6-94CD-634D6D89476F}" srcOrd="1" destOrd="0" presId="urn:microsoft.com/office/officeart/2005/8/layout/hList1"/>
    <dgm:cxn modelId="{7E22C74E-7D19-4824-BC80-5E527776317E}" type="presParOf" srcId="{0D397BD4-022E-4BB9-A3B5-16C9301BDC94}" destId="{E3CA85BC-F40C-4346-A3F2-EB90B2D720E3}" srcOrd="2" destOrd="0" presId="urn:microsoft.com/office/officeart/2005/8/layout/hList1"/>
    <dgm:cxn modelId="{2B673E7D-E878-4AD6-BE9E-467DA6DF161B}" type="presParOf" srcId="{E3CA85BC-F40C-4346-A3F2-EB90B2D720E3}" destId="{DED685E0-E126-48AE-B8BD-46E122251C04}" srcOrd="0" destOrd="0" presId="urn:microsoft.com/office/officeart/2005/8/layout/hList1"/>
    <dgm:cxn modelId="{27E7E1E2-4869-4850-8989-12CE0716940C}" type="presParOf" srcId="{E3CA85BC-F40C-4346-A3F2-EB90B2D720E3}" destId="{59A5BDDC-057A-4EA5-B306-A550807C8BCB}" srcOrd="1" destOrd="0" presId="urn:microsoft.com/office/officeart/2005/8/layout/hList1"/>
    <dgm:cxn modelId="{7EF1A391-0B4D-45A4-822A-79D7F4C5422E}" type="presParOf" srcId="{0D397BD4-022E-4BB9-A3B5-16C9301BDC94}" destId="{CA21EB64-B029-4028-80B8-E3E5A094F8AA}" srcOrd="3" destOrd="0" presId="urn:microsoft.com/office/officeart/2005/8/layout/hList1"/>
    <dgm:cxn modelId="{06A5ED6C-751F-45CB-9D4E-C24038F2D357}" type="presParOf" srcId="{0D397BD4-022E-4BB9-A3B5-16C9301BDC94}" destId="{6472539B-9DE5-43D0-88B9-F088BB2B10DD}" srcOrd="4" destOrd="0" presId="urn:microsoft.com/office/officeart/2005/8/layout/hList1"/>
    <dgm:cxn modelId="{E20545D4-7C4A-4A9A-9DD1-596817D7D56D}" type="presParOf" srcId="{6472539B-9DE5-43D0-88B9-F088BB2B10DD}" destId="{AF0AEEFA-46EF-446C-9D14-709B4BAA62C2}" srcOrd="0" destOrd="0" presId="urn:microsoft.com/office/officeart/2005/8/layout/hList1"/>
    <dgm:cxn modelId="{F304786C-886A-4314-A898-1256F848D2C2}" type="presParOf" srcId="{6472539B-9DE5-43D0-88B9-F088BB2B10DD}" destId="{28E583EC-16C5-4A9C-B4DD-49493658513C}" srcOrd="1" destOrd="0" presId="urn:microsoft.com/office/officeart/2005/8/layout/hList1"/>
    <dgm:cxn modelId="{70DAB4ED-F570-4D90-9CA5-F5EEB06CBF12}" type="presParOf" srcId="{0D397BD4-022E-4BB9-A3B5-16C9301BDC94}" destId="{A355E767-1D5C-4199-9F54-9B4AF31E795A}" srcOrd="5" destOrd="0" presId="urn:microsoft.com/office/officeart/2005/8/layout/hList1"/>
    <dgm:cxn modelId="{3535CF96-9709-4270-80DB-ED687765EDE1}" type="presParOf" srcId="{0D397BD4-022E-4BB9-A3B5-16C9301BDC94}" destId="{B5F0E6BD-9B8F-40A2-8FB3-3805AA62F1CA}" srcOrd="6" destOrd="0" presId="urn:microsoft.com/office/officeart/2005/8/layout/hList1"/>
    <dgm:cxn modelId="{FF41CCDD-A1E8-40EB-B304-E1641A638DCC}" type="presParOf" srcId="{B5F0E6BD-9B8F-40A2-8FB3-3805AA62F1CA}" destId="{4483039B-B6B0-4E8D-A666-F53ED8194C31}" srcOrd="0" destOrd="0" presId="urn:microsoft.com/office/officeart/2005/8/layout/hList1"/>
    <dgm:cxn modelId="{6B1FCC70-97E2-4643-BFA8-3F4AB878F4F2}" type="presParOf" srcId="{B5F0E6BD-9B8F-40A2-8FB3-3805AA62F1CA}" destId="{A0D01BD7-8CD4-46EC-9FEB-F7A8BE1F79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FF14-89E2-40E1-9674-7831B1D83588}">
      <dsp:nvSpPr>
        <dsp:cNvPr id="0" name=""/>
        <dsp:cNvSpPr/>
      </dsp:nvSpPr>
      <dsp:spPr>
        <a:xfrm>
          <a:off x="0" y="59885"/>
          <a:ext cx="2781206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Product</a:t>
          </a:r>
        </a:p>
      </dsp:txBody>
      <dsp:txXfrm>
        <a:off x="0" y="59885"/>
        <a:ext cx="2781206" cy="720000"/>
      </dsp:txXfrm>
    </dsp:sp>
    <dsp:sp modelId="{AB980249-542C-4840-8AF4-3991E96E082E}">
      <dsp:nvSpPr>
        <dsp:cNvPr id="0" name=""/>
        <dsp:cNvSpPr/>
      </dsp:nvSpPr>
      <dsp:spPr>
        <a:xfrm>
          <a:off x="0" y="779886"/>
          <a:ext cx="278120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SKU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Name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Description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Price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Quantity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ForSale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FreeShipping</a:t>
          </a:r>
          <a:endParaRPr lang="en-US" sz="2500" kern="1200" dirty="0"/>
        </a:p>
      </dsp:txBody>
      <dsp:txXfrm>
        <a:off x="0" y="779886"/>
        <a:ext cx="2781206" cy="3568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FF14-89E2-40E1-9674-7831B1D83588}">
      <dsp:nvSpPr>
        <dsp:cNvPr id="0" name=""/>
        <dsp:cNvSpPr/>
      </dsp:nvSpPr>
      <dsp:spPr>
        <a:xfrm>
          <a:off x="3813" y="4612"/>
          <a:ext cx="2293029" cy="917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(Body)"/>
            </a:rPr>
            <a:t>Catalog</a:t>
          </a:r>
        </a:p>
      </dsp:txBody>
      <dsp:txXfrm>
        <a:off x="3813" y="4612"/>
        <a:ext cx="2293029" cy="917211"/>
      </dsp:txXfrm>
    </dsp:sp>
    <dsp:sp modelId="{AB980249-542C-4840-8AF4-3991E96E082E}">
      <dsp:nvSpPr>
        <dsp:cNvPr id="0" name=""/>
        <dsp:cNvSpPr/>
      </dsp:nvSpPr>
      <dsp:spPr>
        <a:xfrm>
          <a:off x="3813" y="921823"/>
          <a:ext cx="2293029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SKU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Calibri (Body)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UpdateProductInfo()</a:t>
          </a:r>
        </a:p>
      </dsp:txBody>
      <dsp:txXfrm>
        <a:off x="3813" y="921823"/>
        <a:ext cx="2293029" cy="2064240"/>
      </dsp:txXfrm>
    </dsp:sp>
    <dsp:sp modelId="{DED685E0-E126-48AE-B8BD-46E122251C04}">
      <dsp:nvSpPr>
        <dsp:cNvPr id="0" name=""/>
        <dsp:cNvSpPr/>
      </dsp:nvSpPr>
      <dsp:spPr>
        <a:xfrm>
          <a:off x="2617867" y="4612"/>
          <a:ext cx="2293029" cy="917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(Body)"/>
            </a:rPr>
            <a:t>Sales</a:t>
          </a:r>
        </a:p>
      </dsp:txBody>
      <dsp:txXfrm>
        <a:off x="2617867" y="4612"/>
        <a:ext cx="2293029" cy="917211"/>
      </dsp:txXfrm>
    </dsp:sp>
    <dsp:sp modelId="{59A5BDDC-057A-4EA5-B306-A550807C8BCB}">
      <dsp:nvSpPr>
        <dsp:cNvPr id="0" name=""/>
        <dsp:cNvSpPr/>
      </dsp:nvSpPr>
      <dsp:spPr>
        <a:xfrm>
          <a:off x="2617867" y="921823"/>
          <a:ext cx="2293029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SKU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Price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Calibri (Body)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 (Body)"/>
            </a:rPr>
            <a:t>IncreasePrice</a:t>
          </a:r>
          <a:r>
            <a:rPr lang="en-US" sz="1600" kern="1200" dirty="0">
              <a:latin typeface="Calibri (Body)"/>
            </a:rPr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 (Body)"/>
            </a:rPr>
            <a:t>DecreasePrice</a:t>
          </a:r>
          <a:r>
            <a:rPr lang="en-US" sz="1600" kern="1200" dirty="0">
              <a:latin typeface="Calibri (Body)"/>
            </a:rPr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Unavailable()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 (Body)"/>
            </a:rPr>
            <a:t>FreeShipping</a:t>
          </a:r>
          <a:r>
            <a:rPr lang="en-US" sz="1600" kern="1200" dirty="0">
              <a:latin typeface="Calibri (Body)"/>
            </a:rPr>
            <a:t>()</a:t>
          </a:r>
        </a:p>
      </dsp:txBody>
      <dsp:txXfrm>
        <a:off x="2617867" y="921823"/>
        <a:ext cx="2293029" cy="2064240"/>
      </dsp:txXfrm>
    </dsp:sp>
    <dsp:sp modelId="{AF0AEEFA-46EF-446C-9D14-709B4BAA62C2}">
      <dsp:nvSpPr>
        <dsp:cNvPr id="0" name=""/>
        <dsp:cNvSpPr/>
      </dsp:nvSpPr>
      <dsp:spPr>
        <a:xfrm>
          <a:off x="5231920" y="4612"/>
          <a:ext cx="2293029" cy="917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(Body)"/>
            </a:rPr>
            <a:t>Purchasing</a:t>
          </a:r>
        </a:p>
      </dsp:txBody>
      <dsp:txXfrm>
        <a:off x="5231920" y="4612"/>
        <a:ext cx="2293029" cy="917211"/>
      </dsp:txXfrm>
    </dsp:sp>
    <dsp:sp modelId="{28E583EC-16C5-4A9C-B4DD-49493658513C}">
      <dsp:nvSpPr>
        <dsp:cNvPr id="0" name=""/>
        <dsp:cNvSpPr/>
      </dsp:nvSpPr>
      <dsp:spPr>
        <a:xfrm>
          <a:off x="5231920" y="921823"/>
          <a:ext cx="2293029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SKU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Cost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Calibri (Body)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 (Body)"/>
            </a:rPr>
            <a:t>IncreaseCost</a:t>
          </a:r>
          <a:r>
            <a:rPr lang="en-US" sz="1600" kern="1200" dirty="0">
              <a:latin typeface="Calibri (Body)"/>
            </a:rPr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 (Body)"/>
            </a:rPr>
            <a:t>DecreaseCost</a:t>
          </a:r>
          <a:r>
            <a:rPr lang="en-US" sz="1600" kern="1200" dirty="0">
              <a:latin typeface="Calibri (Body)"/>
            </a:rPr>
            <a:t>()</a:t>
          </a:r>
        </a:p>
      </dsp:txBody>
      <dsp:txXfrm>
        <a:off x="5231920" y="921823"/>
        <a:ext cx="2293029" cy="2064240"/>
      </dsp:txXfrm>
    </dsp:sp>
    <dsp:sp modelId="{4483039B-B6B0-4E8D-A666-F53ED8194C31}">
      <dsp:nvSpPr>
        <dsp:cNvPr id="0" name=""/>
        <dsp:cNvSpPr/>
      </dsp:nvSpPr>
      <dsp:spPr>
        <a:xfrm>
          <a:off x="7845974" y="4612"/>
          <a:ext cx="2293029" cy="917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(Body)"/>
            </a:rPr>
            <a:t>Warehouse</a:t>
          </a:r>
        </a:p>
      </dsp:txBody>
      <dsp:txXfrm>
        <a:off x="7845974" y="4612"/>
        <a:ext cx="2293029" cy="917211"/>
      </dsp:txXfrm>
    </dsp:sp>
    <dsp:sp modelId="{A0D01BD7-8CD4-46EC-9FEB-F7A8BE1F79EB}">
      <dsp:nvSpPr>
        <dsp:cNvPr id="0" name=""/>
        <dsp:cNvSpPr/>
      </dsp:nvSpPr>
      <dsp:spPr>
        <a:xfrm>
          <a:off x="7845974" y="921823"/>
          <a:ext cx="2293029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SKU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Quantity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Calibri (Body)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 (Body)"/>
            </a:rPr>
            <a:t>InventoryAdjustment</a:t>
          </a:r>
          <a:r>
            <a:rPr lang="en-US" sz="1600" kern="1200" dirty="0">
              <a:latin typeface="Calibri (Body)"/>
            </a:rPr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ShipProduct()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(Body)"/>
            </a:rPr>
            <a:t>ReceiveProduct()</a:t>
          </a:r>
        </a:p>
      </dsp:txBody>
      <dsp:txXfrm>
        <a:off x="7845974" y="921823"/>
        <a:ext cx="2293029" cy="206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833ED-74D3-415E-B0D0-4AD084AECF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EFB21-F788-4A4B-BF45-664A162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46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88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8C0-7466-4F68-8183-A4960F68F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F13E0-0FA3-43D2-94D9-0981FF693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CAE3-EF43-41BF-B80C-D59B87C8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5B65-C0FE-4583-8076-BBEFE1EB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E5EA-9E68-445A-B1C9-53911AD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1DF0-3A62-4F8B-8637-3A9AF890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CA746-C013-41C2-AA5D-5157E77E3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7A7B-3916-49F7-8051-8B0BD0C7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B310-F28A-42AE-B540-C17E110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E2B-F0EE-4C5F-BB68-869B02D3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168D6-FD1B-472F-A78E-EDBD2E968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86DF-FDDF-4820-8353-B4BD8893A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37CD-703F-4664-88AF-0AEB015A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D740-24DE-4FE0-B554-0D9FED8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6037-8CEC-4360-912C-861D444D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290-6B39-456B-B63E-F8878D8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C51D-CC15-456D-9A76-6845AA31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239F-1AD0-4627-9CFD-AC99994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6B02-865F-4771-92AA-DA7788F0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261B-E49C-4CCB-8096-F3D9E701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2D56-68AE-4F12-BF21-9BE4B7AE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DA07D-E4E3-4E6C-AC9D-4C44F7AD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C463-7986-4DF3-8815-1CEEBA20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F687-1165-4DF5-9BD4-9CCFD9D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9296-0D99-42E1-BFCC-2F29D218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DEA-75BF-4DCB-8994-3C0FD15A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744D-552B-41C2-BAC1-AD2B1775C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BADBC-3D17-498E-A0AE-7F7D03B18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1D1BA-B355-43DC-A1B4-72596041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C8E5-1C7B-400F-8F6E-7E43E590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64A1-E09D-4653-9E02-57C18179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A283-F49E-4117-A357-9BED767D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B300-80D1-42F2-8970-4D70FF4D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0235-E3B6-438A-AD2C-A8EA1C9C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64604-D7F5-4AE1-9A5D-921EBD526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11724-8521-442C-BF9A-136061DF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4B2B-0D87-4B04-BB9B-A7EA1EC4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EA534-3D4E-43AB-AA03-1F5D0903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FD350-9247-4357-BF05-8188A83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9BCB-74E7-4B2A-A03E-666D478C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144C3-259A-4C2B-985D-C15D8E0F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B3B0-0910-4CF6-8256-822B3069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15134-4E64-4F18-8CC5-F5CD3240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BB26-9DF9-4F41-85A9-AD4127CF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3112-5016-4E30-A6A0-4E26EDAA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AE9B-5884-4FE9-B2F2-6242D29A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126-5826-43EE-B955-90041AE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BD16-C7EA-4DB3-B2B8-9E4355BD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FE3D-210F-44C5-B9CC-8F92E6D2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18FE9-E178-466D-A468-6B81879F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374F-208A-4AAB-9F27-33435BD3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ADCA-8849-4AC4-8DDE-758C9AE0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9F1-DA36-4882-8B92-7A65EEB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4035-00A2-41DB-AD0F-3AD26EF53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5ABB8-B5E7-4B75-AE61-23B6FAD78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D21B-4352-4FF9-AABB-0D535D07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21A0-B242-4E36-BD7B-0E5DE9C9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F9AE0-630A-4B6A-AF1D-1C4FA381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D7367-9A6F-4387-A339-767F6DC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E4836-EA3C-433A-B616-AF0F5EBF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FB73-7E80-4540-B546-2211488A2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C91A-38E3-4FA5-8C63-3D75671598B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AB08-336F-4B90-ADF4-5078CBF99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BE2C-C984-4C41-8D7F-FC9577086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958E-884F-470A-8973-41A59DF9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33887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Entity 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2029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Data Centric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B769ABE-F43E-49BA-BF01-AB50C34C5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103837"/>
              </p:ext>
            </p:extLst>
          </p:nvPr>
        </p:nvGraphicFramePr>
        <p:xfrm>
          <a:off x="4705397" y="1395478"/>
          <a:ext cx="2781206" cy="440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87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3C61AB-0DBE-4A6A-B6B9-17824D3D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76"/>
            <a:ext cx="12192000" cy="5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7E4FD-E150-4670-A51C-240209CB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76"/>
            <a:ext cx="12192000" cy="5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0D9DF-76C5-4FF4-A71F-1CBBE616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76"/>
            <a:ext cx="12192000" cy="5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6C77B-E90F-4C9F-AD2C-3346E15F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76"/>
            <a:ext cx="12192000" cy="5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FFB5D7-1C59-4C27-824B-FBA537A5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76"/>
            <a:ext cx="12192000" cy="5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26E33-DF2D-441C-AC2E-9E199F4C2D58}"/>
              </a:ext>
            </a:extLst>
          </p:cNvPr>
          <p:cNvSpPr/>
          <p:nvPr/>
        </p:nvSpPr>
        <p:spPr>
          <a:xfrm>
            <a:off x="2820493" y="3795611"/>
            <a:ext cx="1738538" cy="108707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AC701F-405F-4532-832F-654BCC48C1C5}"/>
              </a:ext>
            </a:extLst>
          </p:cNvPr>
          <p:cNvSpPr/>
          <p:nvPr/>
        </p:nvSpPr>
        <p:spPr>
          <a:xfrm>
            <a:off x="8919651" y="97457"/>
            <a:ext cx="1738538" cy="10870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627159-C54C-497E-9976-9CFAE5E5F7BF}"/>
              </a:ext>
            </a:extLst>
          </p:cNvPr>
          <p:cNvSpPr/>
          <p:nvPr/>
        </p:nvSpPr>
        <p:spPr>
          <a:xfrm>
            <a:off x="8943198" y="1329738"/>
            <a:ext cx="1738538" cy="1087077"/>
          </a:xfrm>
          <a:prstGeom prst="roundRect">
            <a:avLst/>
          </a:prstGeom>
          <a:solidFill>
            <a:srgbClr val="06A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9B98A0-3906-4882-85B4-E992E9100DD6}"/>
              </a:ext>
            </a:extLst>
          </p:cNvPr>
          <p:cNvSpPr/>
          <p:nvPr/>
        </p:nvSpPr>
        <p:spPr>
          <a:xfrm>
            <a:off x="8981789" y="2562019"/>
            <a:ext cx="1738538" cy="1087077"/>
          </a:xfrm>
          <a:prstGeom prst="roundRect">
            <a:avLst/>
          </a:prstGeom>
          <a:solidFill>
            <a:srgbClr val="F9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558C7-6A7F-453A-95BA-8FB21749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5" y="97457"/>
            <a:ext cx="7159755" cy="315429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E897D7-B76C-423D-8C0C-F69D69C9F87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689762" y="3251755"/>
            <a:ext cx="1" cy="5438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3401B-6946-46C6-B4FC-E886C2DC339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43251" y="640996"/>
            <a:ext cx="1676400" cy="0"/>
          </a:xfrm>
          <a:prstGeom prst="straightConnector1">
            <a:avLst/>
          </a:prstGeom>
          <a:ln w="76200">
            <a:solidFill>
              <a:srgbClr val="611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5F693C-9AE8-4E8D-ABF6-717828CC70C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11201" y="1417386"/>
            <a:ext cx="1731997" cy="455891"/>
          </a:xfrm>
          <a:prstGeom prst="straightConnector1">
            <a:avLst/>
          </a:prstGeom>
          <a:ln w="76200">
            <a:solidFill>
              <a:srgbClr val="06A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9D55F-76A5-4330-8902-A39F5E1BF00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11201" y="2217322"/>
            <a:ext cx="1770588" cy="888236"/>
          </a:xfrm>
          <a:prstGeom prst="straightConnector1">
            <a:avLst/>
          </a:prstGeom>
          <a:ln w="76200">
            <a:solidFill>
              <a:srgbClr val="F9A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1899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28870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Capability Centric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2C8DCBB-DBAE-4E0E-9922-BFFA853D1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595236"/>
              </p:ext>
            </p:extLst>
          </p:nvPr>
        </p:nvGraphicFramePr>
        <p:xfrm>
          <a:off x="523874" y="1543575"/>
          <a:ext cx="10142817" cy="299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69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Comartin</dc:creator>
  <cp:lastModifiedBy>Derek Comartin</cp:lastModifiedBy>
  <cp:revision>6</cp:revision>
  <dcterms:created xsi:type="dcterms:W3CDTF">2021-02-18T22:49:06Z</dcterms:created>
  <dcterms:modified xsi:type="dcterms:W3CDTF">2021-02-19T16:44:39Z</dcterms:modified>
</cp:coreProperties>
</file>