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522"/>
    <a:srgbClr val="FC6543"/>
    <a:srgbClr val="174345"/>
    <a:srgbClr val="29878C"/>
    <a:srgbClr val="FE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0"/>
  </p:normalViewPr>
  <p:slideViewPr>
    <p:cSldViewPr snapToGrid="0">
      <p:cViewPr>
        <p:scale>
          <a:sx n="131" d="100"/>
          <a:sy n="131" d="100"/>
        </p:scale>
        <p:origin x="2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40AD-4F3D-7BCF-6C4D-FA807BF5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7C9C0-EBB4-C4D3-F1E4-6A733F10F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19CF-0033-8EBB-FC82-F524F92E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8794-A756-A7E2-14EA-A0E287A5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DDA8-9D18-5DDE-3A84-B8B20B0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14DD-89D8-A976-00CA-96B90BF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813F4-FC1F-9BE4-63FA-17EC1972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E045-0AA4-29EF-3AE3-8B7519C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462F-E2AD-43B1-ECAA-CB713E32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F653-E7FB-B498-C43B-772FFB38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DECF8-B5EF-0994-8E53-3F25E85D9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6A51-DE25-1D45-A598-71A6C35E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8276-DE08-2D10-B952-2662B63E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1F2A-C915-428D-20BC-6756274C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B0D9-EEFA-622E-F589-01E048C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21ED-24B0-F330-7D80-DEEFD81B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BFA5-064D-B226-74BF-15724A1B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38F8-C978-3E95-870F-6E829462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92C2-D35B-4C17-0CF5-65B8F018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5D81-E2D1-56C3-D7C3-E5CF3D1E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A81-8678-754B-EAF4-C0E0251C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2E34-E40B-56A5-157F-CB28F4A3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B467-3693-9653-8807-9E34D177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F3E9-01D2-15DF-7209-D04CFE6B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2352-70C6-1461-07D9-5547F907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20F3-E4E7-D66D-CD6F-90A1B874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4724-7D26-897A-A77E-B192B2AA5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B9B1-80E4-4C61-967C-10BFC3E0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08C4F-6D73-A49A-6606-A89FA75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749B-0874-2F2F-EE69-B8B886E8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6D8A-50DD-62B6-7C52-E3611D6C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C669-50A9-BCBB-0775-38B78995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BE09-162A-AF4C-2099-04663BD3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D31C-0C6C-29C2-D506-022D7696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811E-6340-6C6B-BB9A-9C8F2CFF5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BFF44-2573-4D1B-13A0-10796CE51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239A-0A27-40DC-2724-54B6F1A3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11DD-CE3F-D4B5-1D38-38E992A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8BCB1-0B66-F97B-B0B9-61F892CB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7E2A-85C7-E91F-6F39-BF69B1DC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A569E-AB93-60D0-24B3-1F2A4932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53AB1-CDB7-880A-FC9E-9B508DD4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3EAC-18A7-4D9E-2A33-21F67E37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F639F-1ADF-14B6-A581-14F1DB07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45473-2427-D4A8-D3CF-CCD63DED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22A9-8E65-2DCE-9971-6117413B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30CF-9B6B-5D47-33A9-DDC24F08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98A-49ED-273F-D1B7-D7CCF6BD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9BB1-84AB-D356-A5EB-AD523809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C9A55-F640-82D7-29BF-FF60B7A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7082-8B8A-5DA6-86CD-47A4AEDE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6372-E180-AC6C-1791-530F4453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4D69-019D-E14C-EA85-23D56A82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3F891-9E7A-3433-088E-2E9096C6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9443-AAB8-5593-A7A5-C2CBBDBC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4D05-DB67-268C-2ED2-3CA2E2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E4A4-8671-601D-3258-F2347BA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CBA-4D08-62E4-72BA-30E056D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1D72F-5CAC-F980-1893-20D25C72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E3771-C8D9-6DBD-08F1-C2BF2320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DB02-07C7-9E85-8EA6-9E72F1C9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84952-1C2E-CD43-81D0-A1EE0814A2A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EA6F-3708-6453-6443-AF92027C1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4B17-4FFC-9C2A-C54A-F05770D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E9A23-01D8-E54E-BE43-60297FD6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7CE9A-AF8F-965F-6370-625740A7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0" y="607197"/>
            <a:ext cx="8843859" cy="4197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543F5-913B-3DE9-8C06-6F16B7F3F727}"/>
              </a:ext>
            </a:extLst>
          </p:cNvPr>
          <p:cNvSpPr txBox="1"/>
          <p:nvPr/>
        </p:nvSpPr>
        <p:spPr>
          <a:xfrm>
            <a:off x="1905860" y="87898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EBB3"/>
                </a:solidFill>
              </a:rPr>
              <a:t>High Contrast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A69FD-CBB4-B7E1-D2C9-CCF1E606E905}"/>
              </a:ext>
            </a:extLst>
          </p:cNvPr>
          <p:cNvSpPr txBox="1"/>
          <p:nvPr/>
        </p:nvSpPr>
        <p:spPr>
          <a:xfrm>
            <a:off x="1928879" y="1432337"/>
            <a:ext cx="15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543"/>
                </a:solidFill>
              </a:rPr>
              <a:t>Call to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77EEF-7C66-F8CE-C3BC-3166B773AE86}"/>
              </a:ext>
            </a:extLst>
          </p:cNvPr>
          <p:cNvSpPr txBox="1"/>
          <p:nvPr/>
        </p:nvSpPr>
        <p:spPr>
          <a:xfrm>
            <a:off x="3970217" y="210980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878C"/>
                </a:solidFill>
              </a:rPr>
              <a:t>AVOID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284DB-533A-9D5C-9BC6-1A6052EA756A}"/>
              </a:ext>
            </a:extLst>
          </p:cNvPr>
          <p:cNvSpPr txBox="1"/>
          <p:nvPr/>
        </p:nvSpPr>
        <p:spPr>
          <a:xfrm>
            <a:off x="5677689" y="2907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4345"/>
                </a:solidFill>
              </a:rPr>
              <a:t>AVOID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5AF8-8584-02F7-810B-CF29ECD9BAA6}"/>
              </a:ext>
            </a:extLst>
          </p:cNvPr>
          <p:cNvSpPr txBox="1"/>
          <p:nvPr/>
        </p:nvSpPr>
        <p:spPr>
          <a:xfrm>
            <a:off x="2276154" y="210980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878C"/>
                </a:solidFill>
              </a:rPr>
              <a:t>AVOID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3A9E7-34C1-DABC-040E-3F83DCA98DDE}"/>
              </a:ext>
            </a:extLst>
          </p:cNvPr>
          <p:cNvSpPr txBox="1"/>
          <p:nvPr/>
        </p:nvSpPr>
        <p:spPr>
          <a:xfrm>
            <a:off x="2276154" y="2907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4345"/>
                </a:solidFill>
              </a:rPr>
              <a:t>AVOID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9AF4A-79F8-FC16-987F-1A3AD374AFF1}"/>
              </a:ext>
            </a:extLst>
          </p:cNvPr>
          <p:cNvSpPr txBox="1"/>
          <p:nvPr/>
        </p:nvSpPr>
        <p:spPr>
          <a:xfrm>
            <a:off x="3970217" y="340176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2522"/>
                </a:solidFill>
              </a:rPr>
              <a:t>AVOID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B33EB-DC8F-0382-E389-EEFACCEDB906}"/>
              </a:ext>
            </a:extLst>
          </p:cNvPr>
          <p:cNvSpPr txBox="1"/>
          <p:nvPr/>
        </p:nvSpPr>
        <p:spPr>
          <a:xfrm>
            <a:off x="5677689" y="340176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2522"/>
                </a:solidFill>
              </a:rPr>
              <a:t>AVOID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E226F-CDBF-021C-F236-38105D3B1052}"/>
              </a:ext>
            </a:extLst>
          </p:cNvPr>
          <p:cNvSpPr txBox="1"/>
          <p:nvPr/>
        </p:nvSpPr>
        <p:spPr>
          <a:xfrm>
            <a:off x="3599923" y="87898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EBB3"/>
                </a:solidFill>
              </a:rPr>
              <a:t>High Contrast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3369A-5F14-97E8-7BFD-A7D14075481A}"/>
              </a:ext>
            </a:extLst>
          </p:cNvPr>
          <p:cNvSpPr txBox="1"/>
          <p:nvPr/>
        </p:nvSpPr>
        <p:spPr>
          <a:xfrm>
            <a:off x="7414054" y="2907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4345"/>
                </a:solidFill>
              </a:rPr>
              <a:t>AVOID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553B0-6CAA-60F8-C39B-C2ED7F5FA3EA}"/>
              </a:ext>
            </a:extLst>
          </p:cNvPr>
          <p:cNvSpPr txBox="1"/>
          <p:nvPr/>
        </p:nvSpPr>
        <p:spPr>
          <a:xfrm>
            <a:off x="7165236" y="3401763"/>
            <a:ext cx="13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2522"/>
                </a:solidFill>
              </a:rPr>
              <a:t>Acceptable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7CE85-0665-38CF-9D01-63AF2E5F052D}"/>
              </a:ext>
            </a:extLst>
          </p:cNvPr>
          <p:cNvSpPr txBox="1"/>
          <p:nvPr/>
        </p:nvSpPr>
        <p:spPr>
          <a:xfrm>
            <a:off x="7414054" y="210980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878C"/>
                </a:solidFill>
              </a:rPr>
              <a:t>AVOID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B8059-C984-D161-6BCE-83AEFC2D66B5}"/>
              </a:ext>
            </a:extLst>
          </p:cNvPr>
          <p:cNvSpPr txBox="1"/>
          <p:nvPr/>
        </p:nvSpPr>
        <p:spPr>
          <a:xfrm>
            <a:off x="5677112" y="143233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543"/>
                </a:solidFill>
              </a:rPr>
              <a:t>AVOID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3F49A-BDBF-9FAF-198E-F96A114BB2DF}"/>
              </a:ext>
            </a:extLst>
          </p:cNvPr>
          <p:cNvSpPr txBox="1"/>
          <p:nvPr/>
        </p:nvSpPr>
        <p:spPr>
          <a:xfrm>
            <a:off x="3969640" y="143233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543"/>
                </a:solidFill>
              </a:rPr>
              <a:t>AVOID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F84C0-0E28-A771-CAE6-E0AE9A2B43A3}"/>
              </a:ext>
            </a:extLst>
          </p:cNvPr>
          <p:cNvSpPr txBox="1"/>
          <p:nvPr/>
        </p:nvSpPr>
        <p:spPr>
          <a:xfrm>
            <a:off x="5677112" y="878985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EBB3"/>
                </a:solidFill>
              </a:rPr>
              <a:t>AVOID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890A9-1F40-DBBE-08B0-29F30F563832}"/>
              </a:ext>
            </a:extLst>
          </p:cNvPr>
          <p:cNvSpPr txBox="1"/>
          <p:nvPr/>
        </p:nvSpPr>
        <p:spPr>
          <a:xfrm>
            <a:off x="7413477" y="878985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EBB3"/>
                </a:solidFill>
              </a:rPr>
              <a:t>AVOID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ED32F-C390-F22E-6A2C-A9A12126687F}"/>
              </a:ext>
            </a:extLst>
          </p:cNvPr>
          <p:cNvSpPr txBox="1"/>
          <p:nvPr/>
        </p:nvSpPr>
        <p:spPr>
          <a:xfrm>
            <a:off x="9172487" y="143233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543"/>
                </a:solidFill>
              </a:rPr>
              <a:t>AVOID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956A0-5DC2-F4C6-B418-377DB274FF6F}"/>
              </a:ext>
            </a:extLst>
          </p:cNvPr>
          <p:cNvSpPr txBox="1"/>
          <p:nvPr/>
        </p:nvSpPr>
        <p:spPr>
          <a:xfrm>
            <a:off x="8808477" y="2907282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4345"/>
                </a:solidFill>
              </a:rPr>
              <a:t>High Contrast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64CBA-515B-3400-162E-BEB44D11F76C}"/>
              </a:ext>
            </a:extLst>
          </p:cNvPr>
          <p:cNvSpPr txBox="1"/>
          <p:nvPr/>
        </p:nvSpPr>
        <p:spPr>
          <a:xfrm>
            <a:off x="8808477" y="3401763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2522"/>
                </a:solidFill>
              </a:rPr>
              <a:t>High Contrast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9E2B9-6D11-C009-06CC-ADD323B59CDF}"/>
              </a:ext>
            </a:extLst>
          </p:cNvPr>
          <p:cNvSpPr txBox="1"/>
          <p:nvPr/>
        </p:nvSpPr>
        <p:spPr>
          <a:xfrm>
            <a:off x="9173064" y="210980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878C"/>
                </a:solidFill>
              </a:rPr>
              <a:t>AVOID</a:t>
            </a:r>
          </a:p>
        </p:txBody>
      </p:sp>
    </p:spTree>
    <p:extLst>
      <p:ext uri="{BB962C8B-B14F-4D97-AF65-F5344CB8AC3E}">
        <p14:creationId xmlns:p14="http://schemas.microsoft.com/office/powerpoint/2010/main" val="6293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0571D-D58E-A773-59EE-E79585AB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" y="247277"/>
            <a:ext cx="4152900" cy="261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E84907-A5F7-3FF2-6DF5-AADA05B8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6" y="2863477"/>
            <a:ext cx="4076700" cy="260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CA92E6-2C34-F11D-60CF-978C91FF0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76" y="2945653"/>
            <a:ext cx="4089400" cy="261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C198D-018E-D9B2-CC1C-BD7AFE691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556" y="278653"/>
            <a:ext cx="403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78791-D143-338C-1CC8-0A93F093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66" y="447353"/>
            <a:ext cx="416560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31E08-FBB6-FEAA-2FE6-C35C5CE4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16" y="3152453"/>
            <a:ext cx="4076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1CAE2-168A-0141-0EA6-D5E35510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7" y="3680389"/>
            <a:ext cx="2050291" cy="1322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FD41F-F4C2-A80C-DFED-B067C16E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914" y="5376281"/>
            <a:ext cx="2255729" cy="143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7956A-6162-57BA-E865-9CA3424F3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96" y="5416333"/>
            <a:ext cx="2186805" cy="1395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471FF-6F45-59AC-9E72-714D4CD12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142" y="5349654"/>
            <a:ext cx="2216309" cy="1462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145A4-465D-0B15-A80E-7CE489465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366" y="3597662"/>
            <a:ext cx="2340825" cy="14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874A5-325E-8BE6-D461-2981D4397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473" y="5238466"/>
            <a:ext cx="2340825" cy="1573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1855CD-9307-6C44-9AA2-EA9E88302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0968" y="3643799"/>
            <a:ext cx="2161109" cy="1395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46A46-2D67-D60C-687F-2B93C6612E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121" y="3643799"/>
            <a:ext cx="2167821" cy="1395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1126C0-2EB2-A920-B09B-B3BD73C87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48" y="5349654"/>
            <a:ext cx="2112003" cy="1462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4469B0-61CF-A75F-B7B6-CB825B3D05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6747" y="3555593"/>
            <a:ext cx="2216309" cy="15724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6374DD-FC96-48C3-317D-D732372FC6B2}"/>
              </a:ext>
            </a:extLst>
          </p:cNvPr>
          <p:cNvSpPr txBox="1"/>
          <p:nvPr/>
        </p:nvSpPr>
        <p:spPr>
          <a:xfrm>
            <a:off x="1920040" y="1300991"/>
            <a:ext cx="578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www.accessibilitychecker.org</a:t>
            </a:r>
            <a:r>
              <a:rPr lang="en-US" sz="1200" dirty="0"/>
              <a:t>/color-contrast-checker/?color1=%23174345&amp;color2=%232c2522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6EAB3C-8B24-4B3E-D5C5-1BBD60F11A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5524" y="1858747"/>
            <a:ext cx="2264341" cy="1657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781AB4-E26B-FF84-8814-489DE3C44B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6475" y="1951698"/>
            <a:ext cx="2236894" cy="1564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2AFB3D-6964-AD7F-C915-39CEB6D448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06012" y="197994"/>
            <a:ext cx="2546410" cy="1564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23723D-FF1C-06C2-448D-94B91A25AF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2097" y="196111"/>
            <a:ext cx="2433915" cy="14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Larry Louisiana</dc:creator>
  <cp:lastModifiedBy>Larry Louisiana</cp:lastModifiedBy>
  <cp:revision>1</cp:revision>
  <dcterms:created xsi:type="dcterms:W3CDTF">2024-12-10T04:25:27Z</dcterms:created>
  <dcterms:modified xsi:type="dcterms:W3CDTF">2024-12-11T04:35:10Z</dcterms:modified>
</cp:coreProperties>
</file>