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B%D0%BE%D1%81%D0%BA%D0%BE%D1%81%D1%82%D1%8C_(%D0%B3%D0%B5%D0%BE%D0%BC%D0%B5%D1%82%D1%80%D0%B8%D1%8F)" TargetMode="External"/><Relationship Id="rId2" Type="http://schemas.openxmlformats.org/officeDocument/2006/relationships/hyperlink" Target="https://ru.wikipedia.org/wiki/%D0%97%D0%BC%D0%B5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0381F-BCA5-4FB6-87DD-BDCA65FF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" y="2627790"/>
            <a:ext cx="8664658" cy="1478989"/>
          </a:xfrm>
        </p:spPr>
        <p:txBody>
          <a:bodyPr/>
          <a:lstStyle/>
          <a:p>
            <a:r>
              <a:rPr lang="ru-RU" dirty="0"/>
              <a:t>Проект для </a:t>
            </a:r>
            <a:r>
              <a:rPr lang="en-US" dirty="0"/>
              <a:t>Yandex Lyceum</a:t>
            </a:r>
            <a:br>
              <a:rPr lang="ru-RU" dirty="0"/>
            </a:br>
            <a:r>
              <a:rPr lang="ru-RU" sz="3200" b="1" dirty="0"/>
              <a:t>Игра «Змейка»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33EF26-9A69-4442-A9F5-83C1D5F6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1417" y="5319387"/>
            <a:ext cx="5246756" cy="1373070"/>
          </a:xfrm>
        </p:spPr>
        <p:txBody>
          <a:bodyPr>
            <a:normAutofit/>
          </a:bodyPr>
          <a:lstStyle/>
          <a:p>
            <a:r>
              <a:rPr lang="ru-RU" dirty="0"/>
              <a:t>Подготовили:</a:t>
            </a:r>
          </a:p>
          <a:p>
            <a:r>
              <a:rPr lang="ru-RU" dirty="0" err="1"/>
              <a:t>Авутов</a:t>
            </a:r>
            <a:r>
              <a:rPr lang="ru-RU" dirty="0"/>
              <a:t> Руслан</a:t>
            </a:r>
          </a:p>
          <a:p>
            <a:r>
              <a:rPr lang="ru-RU" dirty="0"/>
              <a:t>Зуев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345183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D775C-3BA6-4A5F-8F84-F5DC06E4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CF8B4-5780-4615-B4D8-688FC1C6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3810"/>
            <a:ext cx="5081287" cy="3599316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Игрок управляет длинным, тонким существом, напоминающим </a:t>
            </a:r>
            <a:r>
              <a:rPr lang="ru-RU" sz="1800" dirty="0">
                <a:hlinkClick r:id="rId2" tooltip="Змея"/>
              </a:rPr>
              <a:t>змею</a:t>
            </a:r>
            <a:r>
              <a:rPr lang="ru-RU" sz="1800" dirty="0"/>
              <a:t>, которое ползает по </a:t>
            </a:r>
            <a:r>
              <a:rPr lang="ru-RU" sz="1800" dirty="0">
                <a:hlinkClick r:id="rId3" tooltip="Плоскость (геометрия)"/>
              </a:rPr>
              <a:t>плоскости</a:t>
            </a:r>
            <a:r>
              <a:rPr lang="ru-RU" sz="1800" dirty="0"/>
              <a:t> , собирая еду, избегая столкновения с собственным хвостом. Каждый раз, когда змея съедает кусок пищи, она становится длиннее, что постепенно усложняет игру. Игрок управляет направлением движения головы змеи (4 направления: вверх, вниз, влево, вправо), а хвост змеи движется следом. Игрок не может остановить движение змеи.</a:t>
            </a:r>
            <a:endParaRPr lang="en-US" sz="1800" dirty="0"/>
          </a:p>
          <a:p>
            <a:r>
              <a:rPr lang="ru-RU" sz="1800" dirty="0"/>
              <a:t>Мы выбрали именно этот проект т.к по нашему мнению это одна из самых интересных и занимательных игр. В будущем мы планируем его развивать и улучшать</a:t>
            </a:r>
          </a:p>
          <a:p>
            <a:endParaRPr lang="ru-RU" sz="1800" dirty="0"/>
          </a:p>
        </p:txBody>
      </p:sp>
      <p:pic>
        <p:nvPicPr>
          <p:cNvPr id="5" name="Рисунок 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6F135140-7A5F-4E97-91C3-D17DE4BC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08" y="2123810"/>
            <a:ext cx="6381039" cy="34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301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66DB3-E7EA-4ACD-8B0D-01111DF0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FAB89-920B-4368-B567-FEE44DF2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3625"/>
            <a:ext cx="5072778" cy="3602564"/>
          </a:xfrm>
        </p:spPr>
        <p:txBody>
          <a:bodyPr/>
          <a:lstStyle/>
          <a:p>
            <a:r>
              <a:rPr lang="ru-RU" dirty="0"/>
              <a:t>В разработке проекта в использовали библиотеки для работы с графикой, так же мы добавили в код классы для создания поля, и т.д.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1231E-0FFB-4301-8801-EFC744E7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9" b="7748"/>
          <a:stretch/>
        </p:blipFill>
        <p:spPr>
          <a:xfrm>
            <a:off x="5391150" y="2243599"/>
            <a:ext cx="6724649" cy="37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635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7E723-6D3F-4373-B023-E52D8EA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9D25B-A73A-4EF8-84DE-453B1F97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7900"/>
            <a:ext cx="5301379" cy="4476750"/>
          </a:xfrm>
        </p:spPr>
        <p:txBody>
          <a:bodyPr/>
          <a:lstStyle/>
          <a:p>
            <a:r>
              <a:rPr lang="ru-RU" dirty="0"/>
              <a:t>В процессе разработки кода мы узнали много нового и закрепили ранее полученные знания по </a:t>
            </a:r>
            <a:r>
              <a:rPr lang="en-US" dirty="0"/>
              <a:t>PYQT</a:t>
            </a:r>
            <a:r>
              <a:rPr lang="ru-RU" dirty="0"/>
              <a:t> и его виджетов. Так же мы научились делать проекты на языке программирования </a:t>
            </a:r>
            <a:r>
              <a:rPr lang="en-US" dirty="0"/>
              <a:t>Python </a:t>
            </a:r>
            <a:r>
              <a:rPr lang="ru-RU" dirty="0"/>
              <a:t> </a:t>
            </a:r>
          </a:p>
        </p:txBody>
      </p:sp>
      <p:pic>
        <p:nvPicPr>
          <p:cNvPr id="2054" name="Picture 6" descr="ÐÐ°ÑÑÐ¸Ð½ÐºÐ¸ Ð¿Ð¾ Ð·Ð°Ð¿ÑÐ¾ÑÑ pyqt">
            <a:extLst>
              <a:ext uri="{FF2B5EF4-FFF2-40B4-BE49-F238E27FC236}">
                <a16:creationId xmlns:a16="http://schemas.microsoft.com/office/drawing/2014/main" id="{0DDF65BB-B24C-4400-BD12-A2787D98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45" y="2247900"/>
            <a:ext cx="2928937" cy="304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294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BA4EF-0A91-4747-819F-50E909A7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853FF-40BA-498E-A98E-60AA911B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ÐÐ°ÑÑÐ¸Ð½ÐºÐ¸ Ð¿Ð¾ Ð·Ð°Ð¿ÑÐ¾ÑÑ ÑÐ¿Ð°ÑÐ¸Ð±Ð¾ Ð·Ð° Ð²Ð½Ð¸Ð¼Ð°Ð½Ð¸Ðµ">
            <a:extLst>
              <a:ext uri="{FF2B5EF4-FFF2-40B4-BE49-F238E27FC236}">
                <a16:creationId xmlns:a16="http://schemas.microsoft.com/office/drawing/2014/main" id="{AB55A5D0-05A2-4F20-ADC0-3D85D5A9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9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38</TotalTime>
  <Words>78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Проект для Yandex Lyceum Игра «Змейка»</vt:lpstr>
      <vt:lpstr>Введение</vt:lpstr>
      <vt:lpstr>Описание реализации</vt:lpstr>
      <vt:lpstr>Заключение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Yandex Lyceum Игра «Змейка»</dc:title>
  <dc:creator>Ruslan Avutov</dc:creator>
  <cp:lastModifiedBy>Ruslan Avutov</cp:lastModifiedBy>
  <cp:revision>4</cp:revision>
  <dcterms:created xsi:type="dcterms:W3CDTF">2019-01-31T10:35:26Z</dcterms:created>
  <dcterms:modified xsi:type="dcterms:W3CDTF">2019-01-31T11:13:34Z</dcterms:modified>
</cp:coreProperties>
</file>