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E417C-799F-48BD-9A7C-8A02C40F0CA4}" v="19" dt="2023-08-04T13:30:46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UYILE MAXHWELE" userId="7faf3d50-4574-43e6-8a8e-57a528f5ee26" providerId="ADAL" clId="{2C7E417C-799F-48BD-9A7C-8A02C40F0CA4}"/>
    <pc:docChg chg="undo custSel addSld modSld">
      <pc:chgData name="AVUYILE MAXHWELE" userId="7faf3d50-4574-43e6-8a8e-57a528f5ee26" providerId="ADAL" clId="{2C7E417C-799F-48BD-9A7C-8A02C40F0CA4}" dt="2023-08-04T13:32:34.432" v="970" actId="1076"/>
      <pc:docMkLst>
        <pc:docMk/>
      </pc:docMkLst>
      <pc:sldChg chg="addSp delSp modSp new mod setBg modClrScheme addAnim delAnim modAnim delDesignElem chgLayout">
        <pc:chgData name="AVUYILE MAXHWELE" userId="7faf3d50-4574-43e6-8a8e-57a528f5ee26" providerId="ADAL" clId="{2C7E417C-799F-48BD-9A7C-8A02C40F0CA4}" dt="2023-08-04T13:30:52.532" v="968" actId="1076"/>
        <pc:sldMkLst>
          <pc:docMk/>
          <pc:sldMk cId="167717261" sldId="256"/>
        </pc:sldMkLst>
        <pc:spChg chg="mod ord">
          <ac:chgData name="AVUYILE MAXHWELE" userId="7faf3d50-4574-43e6-8a8e-57a528f5ee26" providerId="ADAL" clId="{2C7E417C-799F-48BD-9A7C-8A02C40F0CA4}" dt="2023-08-04T12:15:44.247" v="924" actId="1076"/>
          <ac:spMkLst>
            <pc:docMk/>
            <pc:sldMk cId="167717261" sldId="256"/>
            <ac:spMk id="2" creationId="{502D1B98-E2DA-06ED-3846-C2AEBF9948DC}"/>
          </ac:spMkLst>
        </pc:spChg>
        <pc:spChg chg="del">
          <ac:chgData name="AVUYILE MAXHWELE" userId="7faf3d50-4574-43e6-8a8e-57a528f5ee26" providerId="ADAL" clId="{2C7E417C-799F-48BD-9A7C-8A02C40F0CA4}" dt="2023-08-03T17:10:21.906" v="3" actId="700"/>
          <ac:spMkLst>
            <pc:docMk/>
            <pc:sldMk cId="167717261" sldId="256"/>
            <ac:spMk id="3" creationId="{E35A6448-7A7A-73A9-0C1D-8BB08E16B4ED}"/>
          </ac:spMkLst>
        </pc:spChg>
        <pc:spChg chg="add del mod ord">
          <ac:chgData name="AVUYILE MAXHWELE" userId="7faf3d50-4574-43e6-8a8e-57a528f5ee26" providerId="ADAL" clId="{2C7E417C-799F-48BD-9A7C-8A02C40F0CA4}" dt="2023-08-03T17:20:26.659" v="96" actId="700"/>
          <ac:spMkLst>
            <pc:docMk/>
            <pc:sldMk cId="167717261" sldId="256"/>
            <ac:spMk id="4" creationId="{1168E166-C515-6A0A-1ABE-F5EBD1AD54BA}"/>
          </ac:spMkLst>
        </pc:spChg>
        <pc:spChg chg="add del mod ord">
          <ac:chgData name="AVUYILE MAXHWELE" userId="7faf3d50-4574-43e6-8a8e-57a528f5ee26" providerId="ADAL" clId="{2C7E417C-799F-48BD-9A7C-8A02C40F0CA4}" dt="2023-08-03T17:20:11.469" v="95" actId="700"/>
          <ac:spMkLst>
            <pc:docMk/>
            <pc:sldMk cId="167717261" sldId="256"/>
            <ac:spMk id="5" creationId="{F0157E0B-8579-1441-114C-20B8193EA2F2}"/>
          </ac:spMkLst>
        </pc:spChg>
        <pc:spChg chg="add del mod ord">
          <ac:chgData name="AVUYILE MAXHWELE" userId="7faf3d50-4574-43e6-8a8e-57a528f5ee26" providerId="ADAL" clId="{2C7E417C-799F-48BD-9A7C-8A02C40F0CA4}" dt="2023-08-03T17:20:09.180" v="90" actId="700"/>
          <ac:spMkLst>
            <pc:docMk/>
            <pc:sldMk cId="167717261" sldId="256"/>
            <ac:spMk id="6" creationId="{EA3D5631-FEA5-A898-A0BE-20D6AA2F0CF9}"/>
          </ac:spMkLst>
        </pc:spChg>
        <pc:spChg chg="add del">
          <ac:chgData name="AVUYILE MAXHWELE" userId="7faf3d50-4574-43e6-8a8e-57a528f5ee26" providerId="ADAL" clId="{2C7E417C-799F-48BD-9A7C-8A02C40F0CA4}" dt="2023-08-04T12:13:15.040" v="905" actId="26606"/>
          <ac:spMkLst>
            <pc:docMk/>
            <pc:sldMk cId="167717261" sldId="256"/>
            <ac:spMk id="24" creationId="{8CDA3497-1EDA-4EB3-9C27-4D9835D30AAB}"/>
          </ac:spMkLst>
        </pc:spChg>
        <pc:spChg chg="add del">
          <ac:chgData name="AVUYILE MAXHWELE" userId="7faf3d50-4574-43e6-8a8e-57a528f5ee26" providerId="ADAL" clId="{2C7E417C-799F-48BD-9A7C-8A02C40F0CA4}" dt="2023-08-04T12:13:15.040" v="905" actId="26606"/>
          <ac:spMkLst>
            <pc:docMk/>
            <pc:sldMk cId="167717261" sldId="256"/>
            <ac:spMk id="26" creationId="{41F9764E-9AA0-49A3-9EA2-885EE9914014}"/>
          </ac:spMkLst>
        </pc:spChg>
        <pc:spChg chg="add del">
          <ac:chgData name="AVUYILE MAXHWELE" userId="7faf3d50-4574-43e6-8a8e-57a528f5ee26" providerId="ADAL" clId="{2C7E417C-799F-48BD-9A7C-8A02C40F0CA4}" dt="2023-08-03T17:20:11.258" v="94" actId="26606"/>
          <ac:spMkLst>
            <pc:docMk/>
            <pc:sldMk cId="167717261" sldId="256"/>
            <ac:spMk id="27" creationId="{66D61E08-70C3-48D8-BEA0-787111DC30DA}"/>
          </ac:spMkLst>
        </pc:spChg>
        <pc:spChg chg="add del">
          <ac:chgData name="AVUYILE MAXHWELE" userId="7faf3d50-4574-43e6-8a8e-57a528f5ee26" providerId="ADAL" clId="{2C7E417C-799F-48BD-9A7C-8A02C40F0CA4}" dt="2023-08-04T12:13:15.040" v="905" actId="26606"/>
          <ac:spMkLst>
            <pc:docMk/>
            <pc:sldMk cId="167717261" sldId="256"/>
            <ac:spMk id="28" creationId="{FA3A4F4A-4DC4-43F2-AC2D-06211A812FC0}"/>
          </ac:spMkLst>
        </pc:spChg>
        <pc:spChg chg="add del">
          <ac:chgData name="AVUYILE MAXHWELE" userId="7faf3d50-4574-43e6-8a8e-57a528f5ee26" providerId="ADAL" clId="{2C7E417C-799F-48BD-9A7C-8A02C40F0CA4}" dt="2023-08-03T17:20:11.258" v="94" actId="26606"/>
          <ac:spMkLst>
            <pc:docMk/>
            <pc:sldMk cId="167717261" sldId="256"/>
            <ac:spMk id="29" creationId="{FC55298F-0AE5-478E-AD2B-03C2614C5833}"/>
          </ac:spMkLst>
        </pc:spChg>
        <pc:spChg chg="add del">
          <ac:chgData name="AVUYILE MAXHWELE" userId="7faf3d50-4574-43e6-8a8e-57a528f5ee26" providerId="ADAL" clId="{2C7E417C-799F-48BD-9A7C-8A02C40F0CA4}" dt="2023-08-04T12:13:15.040" v="905" actId="26606"/>
          <ac:spMkLst>
            <pc:docMk/>
            <pc:sldMk cId="167717261" sldId="256"/>
            <ac:spMk id="30" creationId="{84CFB374-B343-457A-B567-B4D784B1FEAE}"/>
          </ac:spMkLst>
        </pc:spChg>
        <pc:spChg chg="add del">
          <ac:chgData name="AVUYILE MAXHWELE" userId="7faf3d50-4574-43e6-8a8e-57a528f5ee26" providerId="ADAL" clId="{2C7E417C-799F-48BD-9A7C-8A02C40F0CA4}" dt="2023-08-03T17:20:11.258" v="94" actId="26606"/>
          <ac:spMkLst>
            <pc:docMk/>
            <pc:sldMk cId="167717261" sldId="256"/>
            <ac:spMk id="31" creationId="{C180E4EA-0B63-4779-A895-7E90E71088F3}"/>
          </ac:spMkLst>
        </pc:spChg>
        <pc:spChg chg="add del">
          <ac:chgData name="AVUYILE MAXHWELE" userId="7faf3d50-4574-43e6-8a8e-57a528f5ee26" providerId="ADAL" clId="{2C7E417C-799F-48BD-9A7C-8A02C40F0CA4}" dt="2023-08-04T12:13:15.040" v="905" actId="26606"/>
          <ac:spMkLst>
            <pc:docMk/>
            <pc:sldMk cId="167717261" sldId="256"/>
            <ac:spMk id="32" creationId="{0597FEEE-1E11-4396-BB69-B43FA92F9580}"/>
          </ac:spMkLst>
        </pc:spChg>
        <pc:spChg chg="add del">
          <ac:chgData name="AVUYILE MAXHWELE" userId="7faf3d50-4574-43e6-8a8e-57a528f5ee26" providerId="ADAL" clId="{2C7E417C-799F-48BD-9A7C-8A02C40F0CA4}" dt="2023-08-03T17:20:11.258" v="94" actId="26606"/>
          <ac:spMkLst>
            <pc:docMk/>
            <pc:sldMk cId="167717261" sldId="256"/>
            <ac:spMk id="33" creationId="{CEE01D9D-3DE8-4EED-B0D3-8F3C79CC7673}"/>
          </ac:spMkLst>
        </pc:spChg>
        <pc:spChg chg="add del">
          <ac:chgData name="AVUYILE MAXHWELE" userId="7faf3d50-4574-43e6-8a8e-57a528f5ee26" providerId="ADAL" clId="{2C7E417C-799F-48BD-9A7C-8A02C40F0CA4}" dt="2023-08-04T12:13:15.040" v="905" actId="26606"/>
          <ac:spMkLst>
            <pc:docMk/>
            <pc:sldMk cId="167717261" sldId="256"/>
            <ac:spMk id="34" creationId="{A2DB2F81-3E68-4044-B7C2-03DEEC50D8F5}"/>
          </ac:spMkLst>
        </pc:spChg>
        <pc:spChg chg="add del">
          <ac:chgData name="AVUYILE MAXHWELE" userId="7faf3d50-4574-43e6-8a8e-57a528f5ee26" providerId="ADAL" clId="{2C7E417C-799F-48BD-9A7C-8A02C40F0CA4}" dt="2023-08-03T17:20:11.258" v="94" actId="26606"/>
          <ac:spMkLst>
            <pc:docMk/>
            <pc:sldMk cId="167717261" sldId="256"/>
            <ac:spMk id="35" creationId="{89AF5CE9-607F-43F4-8983-DCD6DA4051FD}"/>
          </ac:spMkLst>
        </pc:spChg>
        <pc:spChg chg="add del">
          <ac:chgData name="AVUYILE MAXHWELE" userId="7faf3d50-4574-43e6-8a8e-57a528f5ee26" providerId="ADAL" clId="{2C7E417C-799F-48BD-9A7C-8A02C40F0CA4}" dt="2023-08-04T12:13:15.040" v="905" actId="26606"/>
          <ac:spMkLst>
            <pc:docMk/>
            <pc:sldMk cId="167717261" sldId="256"/>
            <ac:spMk id="36" creationId="{DC2F7294-2397-4C96-AB1E-E66CDEA3B5DF}"/>
          </ac:spMkLst>
        </pc:spChg>
        <pc:spChg chg="add del">
          <ac:chgData name="AVUYILE MAXHWELE" userId="7faf3d50-4574-43e6-8a8e-57a528f5ee26" providerId="ADAL" clId="{2C7E417C-799F-48BD-9A7C-8A02C40F0CA4}" dt="2023-08-03T17:20:11.258" v="94" actId="26606"/>
          <ac:spMkLst>
            <pc:docMk/>
            <pc:sldMk cId="167717261" sldId="256"/>
            <ac:spMk id="37" creationId="{6EEA2DBD-9E1E-4521-8C01-F32AD18A89E3}"/>
          </ac:spMkLst>
        </pc:spChg>
        <pc:spChg chg="add del">
          <ac:chgData name="AVUYILE MAXHWELE" userId="7faf3d50-4574-43e6-8a8e-57a528f5ee26" providerId="ADAL" clId="{2C7E417C-799F-48BD-9A7C-8A02C40F0CA4}" dt="2023-08-03T17:20:11.258" v="94" actId="26606"/>
          <ac:spMkLst>
            <pc:docMk/>
            <pc:sldMk cId="167717261" sldId="256"/>
            <ac:spMk id="39" creationId="{15BBD2C1-BA9B-46A9-A27A-33498B169272}"/>
          </ac:spMkLst>
        </pc:spChg>
        <pc:spChg chg="add">
          <ac:chgData name="AVUYILE MAXHWELE" userId="7faf3d50-4574-43e6-8a8e-57a528f5ee26" providerId="ADAL" clId="{2C7E417C-799F-48BD-9A7C-8A02C40F0CA4}" dt="2023-08-04T12:13:21.040" v="909" actId="26606"/>
          <ac:spMkLst>
            <pc:docMk/>
            <pc:sldMk cId="167717261" sldId="256"/>
            <ac:spMk id="53" creationId="{8CDA3497-1EDA-4EB3-9C27-4D9835D30AAB}"/>
          </ac:spMkLst>
        </pc:spChg>
        <pc:spChg chg="add">
          <ac:chgData name="AVUYILE MAXHWELE" userId="7faf3d50-4574-43e6-8a8e-57a528f5ee26" providerId="ADAL" clId="{2C7E417C-799F-48BD-9A7C-8A02C40F0CA4}" dt="2023-08-04T12:13:21.040" v="909" actId="26606"/>
          <ac:spMkLst>
            <pc:docMk/>
            <pc:sldMk cId="167717261" sldId="256"/>
            <ac:spMk id="54" creationId="{41F9764E-9AA0-49A3-9EA2-885EE9914014}"/>
          </ac:spMkLst>
        </pc:spChg>
        <pc:spChg chg="add">
          <ac:chgData name="AVUYILE MAXHWELE" userId="7faf3d50-4574-43e6-8a8e-57a528f5ee26" providerId="ADAL" clId="{2C7E417C-799F-48BD-9A7C-8A02C40F0CA4}" dt="2023-08-04T12:13:21.040" v="909" actId="26606"/>
          <ac:spMkLst>
            <pc:docMk/>
            <pc:sldMk cId="167717261" sldId="256"/>
            <ac:spMk id="55" creationId="{FA3A4F4A-4DC4-43F2-AC2D-06211A812FC0}"/>
          </ac:spMkLst>
        </pc:spChg>
        <pc:spChg chg="add">
          <ac:chgData name="AVUYILE MAXHWELE" userId="7faf3d50-4574-43e6-8a8e-57a528f5ee26" providerId="ADAL" clId="{2C7E417C-799F-48BD-9A7C-8A02C40F0CA4}" dt="2023-08-04T12:13:21.040" v="909" actId="26606"/>
          <ac:spMkLst>
            <pc:docMk/>
            <pc:sldMk cId="167717261" sldId="256"/>
            <ac:spMk id="56" creationId="{84CFB374-B343-457A-B567-B4D784B1FEAE}"/>
          </ac:spMkLst>
        </pc:spChg>
        <pc:spChg chg="add">
          <ac:chgData name="AVUYILE MAXHWELE" userId="7faf3d50-4574-43e6-8a8e-57a528f5ee26" providerId="ADAL" clId="{2C7E417C-799F-48BD-9A7C-8A02C40F0CA4}" dt="2023-08-04T12:13:21.040" v="909" actId="26606"/>
          <ac:spMkLst>
            <pc:docMk/>
            <pc:sldMk cId="167717261" sldId="256"/>
            <ac:spMk id="57" creationId="{0597FEEE-1E11-4396-BB69-B43FA92F9580}"/>
          </ac:spMkLst>
        </pc:spChg>
        <pc:spChg chg="add">
          <ac:chgData name="AVUYILE MAXHWELE" userId="7faf3d50-4574-43e6-8a8e-57a528f5ee26" providerId="ADAL" clId="{2C7E417C-799F-48BD-9A7C-8A02C40F0CA4}" dt="2023-08-04T12:13:21.040" v="909" actId="26606"/>
          <ac:spMkLst>
            <pc:docMk/>
            <pc:sldMk cId="167717261" sldId="256"/>
            <ac:spMk id="58" creationId="{A2DB2F81-3E68-4044-B7C2-03DEEC50D8F5}"/>
          </ac:spMkLst>
        </pc:spChg>
        <pc:spChg chg="add">
          <ac:chgData name="AVUYILE MAXHWELE" userId="7faf3d50-4574-43e6-8a8e-57a528f5ee26" providerId="ADAL" clId="{2C7E417C-799F-48BD-9A7C-8A02C40F0CA4}" dt="2023-08-04T12:13:21.040" v="909" actId="26606"/>
          <ac:spMkLst>
            <pc:docMk/>
            <pc:sldMk cId="167717261" sldId="256"/>
            <ac:spMk id="59" creationId="{DC2F7294-2397-4C96-AB1E-E66CDEA3B5DF}"/>
          </ac:spMkLst>
        </pc:spChg>
        <pc:grpChg chg="add del">
          <ac:chgData name="AVUYILE MAXHWELE" userId="7faf3d50-4574-43e6-8a8e-57a528f5ee26" providerId="ADAL" clId="{2C7E417C-799F-48BD-9A7C-8A02C40F0CA4}" dt="2023-08-04T12:12:50.722" v="902" actId="26606"/>
          <ac:grpSpMkLst>
            <pc:docMk/>
            <pc:sldMk cId="167717261" sldId="256"/>
            <ac:grpSpMk id="8" creationId="{88C9B83F-64CD-41C1-925F-A08801FFD0BD}"/>
          </ac:grpSpMkLst>
        </pc:grpChg>
        <pc:grpChg chg="add del">
          <ac:chgData name="AVUYILE MAXHWELE" userId="7faf3d50-4574-43e6-8a8e-57a528f5ee26" providerId="ADAL" clId="{2C7E417C-799F-48BD-9A7C-8A02C40F0CA4}" dt="2023-08-03T17:20:11.258" v="94" actId="26606"/>
          <ac:grpSpMkLst>
            <pc:docMk/>
            <pc:sldMk cId="167717261" sldId="256"/>
            <ac:grpSpMk id="11" creationId="{A5AFB369-4673-4727-A7CD-D86AFE0AE069}"/>
          </ac:grpSpMkLst>
        </pc:grpChg>
        <pc:grpChg chg="add del">
          <ac:chgData name="AVUYILE MAXHWELE" userId="7faf3d50-4574-43e6-8a8e-57a528f5ee26" providerId="ADAL" clId="{2C7E417C-799F-48BD-9A7C-8A02C40F0CA4}" dt="2023-08-04T12:13:15.040" v="905" actId="26606"/>
          <ac:grpSpMkLst>
            <pc:docMk/>
            <pc:sldMk cId="167717261" sldId="256"/>
            <ac:grpSpMk id="38" creationId="{A5AFB369-4673-4727-A7CD-D86AFE0AE069}"/>
          </ac:grpSpMkLst>
        </pc:grpChg>
        <pc:grpChg chg="add del">
          <ac:chgData name="AVUYILE MAXHWELE" userId="7faf3d50-4574-43e6-8a8e-57a528f5ee26" providerId="ADAL" clId="{2C7E417C-799F-48BD-9A7C-8A02C40F0CA4}" dt="2023-08-04T12:13:20.938" v="908" actId="26606"/>
          <ac:grpSpMkLst>
            <pc:docMk/>
            <pc:sldMk cId="167717261" sldId="256"/>
            <ac:grpSpMk id="44" creationId="{88C9B83F-64CD-41C1-925F-A08801FFD0BD}"/>
          </ac:grpSpMkLst>
        </pc:grpChg>
        <pc:grpChg chg="add">
          <ac:chgData name="AVUYILE MAXHWELE" userId="7faf3d50-4574-43e6-8a8e-57a528f5ee26" providerId="ADAL" clId="{2C7E417C-799F-48BD-9A7C-8A02C40F0CA4}" dt="2023-08-04T12:13:21.040" v="909" actId="26606"/>
          <ac:grpSpMkLst>
            <pc:docMk/>
            <pc:sldMk cId="167717261" sldId="256"/>
            <ac:grpSpMk id="48" creationId="{A5AFB369-4673-4727-A7CD-D86AFE0AE069}"/>
          </ac:grpSpMkLst>
        </pc:grpChg>
        <pc:picChg chg="add mod">
          <ac:chgData name="AVUYILE MAXHWELE" userId="7faf3d50-4574-43e6-8a8e-57a528f5ee26" providerId="ADAL" clId="{2C7E417C-799F-48BD-9A7C-8A02C40F0CA4}" dt="2023-08-04T13:30:52.532" v="968" actId="1076"/>
          <ac:picMkLst>
            <pc:docMk/>
            <pc:sldMk cId="167717261" sldId="256"/>
            <ac:picMk id="3" creationId="{9E4AC54F-9C8C-8C47-D199-26902E55C307}"/>
          </ac:picMkLst>
        </pc:picChg>
        <pc:picChg chg="add del">
          <ac:chgData name="AVUYILE MAXHWELE" userId="7faf3d50-4574-43e6-8a8e-57a528f5ee26" providerId="ADAL" clId="{2C7E417C-799F-48BD-9A7C-8A02C40F0CA4}" dt="2023-08-03T17:20:11.258" v="94" actId="26606"/>
          <ac:picMkLst>
            <pc:docMk/>
            <pc:sldMk cId="167717261" sldId="256"/>
            <ac:picMk id="7" creationId="{E2F170D9-7008-7DA0-B7BD-BB8144D14CAF}"/>
          </ac:picMkLst>
        </pc:picChg>
        <pc:picChg chg="add del">
          <ac:chgData name="AVUYILE MAXHWELE" userId="7faf3d50-4574-43e6-8a8e-57a528f5ee26" providerId="ADAL" clId="{2C7E417C-799F-48BD-9A7C-8A02C40F0CA4}" dt="2023-08-04T12:12:50.722" v="902" actId="26606"/>
          <ac:picMkLst>
            <pc:docMk/>
            <pc:sldMk cId="167717261" sldId="256"/>
            <ac:picMk id="20" creationId="{9674C513-7882-B34C-41A6-10326FC224AC}"/>
          </ac:picMkLst>
        </pc:picChg>
        <pc:picChg chg="add del">
          <ac:chgData name="AVUYILE MAXHWELE" userId="7faf3d50-4574-43e6-8a8e-57a528f5ee26" providerId="ADAL" clId="{2C7E417C-799F-48BD-9A7C-8A02C40F0CA4}" dt="2023-08-04T12:13:15.040" v="905" actId="26606"/>
          <ac:picMkLst>
            <pc:docMk/>
            <pc:sldMk cId="167717261" sldId="256"/>
            <ac:picMk id="41" creationId="{9D21E2C1-D8A1-9E38-22DC-2339E43B45A7}"/>
          </ac:picMkLst>
        </pc:picChg>
        <pc:picChg chg="add del">
          <ac:chgData name="AVUYILE MAXHWELE" userId="7faf3d50-4574-43e6-8a8e-57a528f5ee26" providerId="ADAL" clId="{2C7E417C-799F-48BD-9A7C-8A02C40F0CA4}" dt="2023-08-04T12:13:20.938" v="908" actId="26606"/>
          <ac:picMkLst>
            <pc:docMk/>
            <pc:sldMk cId="167717261" sldId="256"/>
            <ac:picMk id="46" creationId="{9674C513-7882-B34C-41A6-10326FC224AC}"/>
          </ac:picMkLst>
        </pc:picChg>
        <pc:picChg chg="add mod">
          <ac:chgData name="AVUYILE MAXHWELE" userId="7faf3d50-4574-43e6-8a8e-57a528f5ee26" providerId="ADAL" clId="{2C7E417C-799F-48BD-9A7C-8A02C40F0CA4}" dt="2023-08-04T12:15:46.265" v="925" actId="1076"/>
          <ac:picMkLst>
            <pc:docMk/>
            <pc:sldMk cId="167717261" sldId="256"/>
            <ac:picMk id="50" creationId="{9D21E2C1-D8A1-9E38-22DC-2339E43B45A7}"/>
          </ac:picMkLst>
        </pc:picChg>
        <pc:cxnChg chg="add del">
          <ac:chgData name="AVUYILE MAXHWELE" userId="7faf3d50-4574-43e6-8a8e-57a528f5ee26" providerId="ADAL" clId="{2C7E417C-799F-48BD-9A7C-8A02C40F0CA4}" dt="2023-08-04T12:13:15.040" v="905" actId="26606"/>
          <ac:cxnSpMkLst>
            <pc:docMk/>
            <pc:sldMk cId="167717261" sldId="256"/>
            <ac:cxnSpMk id="22" creationId="{5CDED616-E554-4DB6-9F28-08F38A64A940}"/>
          </ac:cxnSpMkLst>
        </pc:cxnChg>
        <pc:cxnChg chg="add del">
          <ac:chgData name="AVUYILE MAXHWELE" userId="7faf3d50-4574-43e6-8a8e-57a528f5ee26" providerId="ADAL" clId="{2C7E417C-799F-48BD-9A7C-8A02C40F0CA4}" dt="2023-08-03T17:20:11.258" v="94" actId="26606"/>
          <ac:cxnSpMkLst>
            <pc:docMk/>
            <pc:sldMk cId="167717261" sldId="256"/>
            <ac:cxnSpMk id="23" creationId="{A57C1A16-B8AB-4D99-A195-A38F556A6486}"/>
          </ac:cxnSpMkLst>
        </pc:cxnChg>
        <pc:cxnChg chg="add del">
          <ac:chgData name="AVUYILE MAXHWELE" userId="7faf3d50-4574-43e6-8a8e-57a528f5ee26" providerId="ADAL" clId="{2C7E417C-799F-48BD-9A7C-8A02C40F0CA4}" dt="2023-08-03T17:20:11.258" v="94" actId="26606"/>
          <ac:cxnSpMkLst>
            <pc:docMk/>
            <pc:sldMk cId="167717261" sldId="256"/>
            <ac:cxnSpMk id="25" creationId="{F8A9B20B-D1DD-4573-B5EC-558029519236}"/>
          </ac:cxnSpMkLst>
        </pc:cxnChg>
        <pc:cxnChg chg="add del">
          <ac:chgData name="AVUYILE MAXHWELE" userId="7faf3d50-4574-43e6-8a8e-57a528f5ee26" providerId="ADAL" clId="{2C7E417C-799F-48BD-9A7C-8A02C40F0CA4}" dt="2023-08-04T12:13:15.040" v="905" actId="26606"/>
          <ac:cxnSpMkLst>
            <pc:docMk/>
            <pc:sldMk cId="167717261" sldId="256"/>
            <ac:cxnSpMk id="42" creationId="{27A85E05-9D34-4977-8352-DB3956997445}"/>
          </ac:cxnSpMkLst>
        </pc:cxnChg>
        <pc:cxnChg chg="add">
          <ac:chgData name="AVUYILE MAXHWELE" userId="7faf3d50-4574-43e6-8a8e-57a528f5ee26" providerId="ADAL" clId="{2C7E417C-799F-48BD-9A7C-8A02C40F0CA4}" dt="2023-08-04T12:13:21.040" v="909" actId="26606"/>
          <ac:cxnSpMkLst>
            <pc:docMk/>
            <pc:sldMk cId="167717261" sldId="256"/>
            <ac:cxnSpMk id="51" creationId="{27A85E05-9D34-4977-8352-DB3956997445}"/>
          </ac:cxnSpMkLst>
        </pc:cxnChg>
        <pc:cxnChg chg="add">
          <ac:chgData name="AVUYILE MAXHWELE" userId="7faf3d50-4574-43e6-8a8e-57a528f5ee26" providerId="ADAL" clId="{2C7E417C-799F-48BD-9A7C-8A02C40F0CA4}" dt="2023-08-04T12:13:21.040" v="909" actId="26606"/>
          <ac:cxnSpMkLst>
            <pc:docMk/>
            <pc:sldMk cId="167717261" sldId="256"/>
            <ac:cxnSpMk id="52" creationId="{5CDED616-E554-4DB6-9F28-08F38A64A940}"/>
          </ac:cxnSpMkLst>
        </pc:cxnChg>
      </pc:sldChg>
      <pc:sldChg chg="addSp delSp modSp new mod setBg delAnim modAnim">
        <pc:chgData name="AVUYILE MAXHWELE" userId="7faf3d50-4574-43e6-8a8e-57a528f5ee26" providerId="ADAL" clId="{2C7E417C-799F-48BD-9A7C-8A02C40F0CA4}" dt="2023-08-04T13:32:34.432" v="970" actId="1076"/>
        <pc:sldMkLst>
          <pc:docMk/>
          <pc:sldMk cId="3019054266" sldId="257"/>
        </pc:sldMkLst>
        <pc:spChg chg="mod">
          <ac:chgData name="AVUYILE MAXHWELE" userId="7faf3d50-4574-43e6-8a8e-57a528f5ee26" providerId="ADAL" clId="{2C7E417C-799F-48BD-9A7C-8A02C40F0CA4}" dt="2023-08-04T13:03:42.322" v="957" actId="26606"/>
          <ac:spMkLst>
            <pc:docMk/>
            <pc:sldMk cId="3019054266" sldId="257"/>
            <ac:spMk id="2" creationId="{63ED6A29-9E09-932E-5876-C59478D269DD}"/>
          </ac:spMkLst>
        </pc:spChg>
        <pc:spChg chg="add del mod">
          <ac:chgData name="AVUYILE MAXHWELE" userId="7faf3d50-4574-43e6-8a8e-57a528f5ee26" providerId="ADAL" clId="{2C7E417C-799F-48BD-9A7C-8A02C40F0CA4}" dt="2023-08-04T13:03:42.423" v="958" actId="26606"/>
          <ac:spMkLst>
            <pc:docMk/>
            <pc:sldMk cId="3019054266" sldId="257"/>
            <ac:spMk id="3" creationId="{60144874-9426-95E4-6F7D-D8F903ACBCDD}"/>
          </ac:spMkLst>
        </pc:spChg>
        <pc:spChg chg="add del">
          <ac:chgData name="AVUYILE MAXHWELE" userId="7faf3d50-4574-43e6-8a8e-57a528f5ee26" providerId="ADAL" clId="{2C7E417C-799F-48BD-9A7C-8A02C40F0CA4}" dt="2023-08-04T13:03:29.582" v="955" actId="26606"/>
          <ac:spMkLst>
            <pc:docMk/>
            <pc:sldMk cId="3019054266" sldId="257"/>
            <ac:spMk id="9" creationId="{45B71F80-1F92-4074-84D9-16A062B215B3}"/>
          </ac:spMkLst>
        </pc:spChg>
        <pc:spChg chg="add del">
          <ac:chgData name="AVUYILE MAXHWELE" userId="7faf3d50-4574-43e6-8a8e-57a528f5ee26" providerId="ADAL" clId="{2C7E417C-799F-48BD-9A7C-8A02C40F0CA4}" dt="2023-08-04T13:03:29.582" v="955" actId="26606"/>
          <ac:spMkLst>
            <pc:docMk/>
            <pc:sldMk cId="3019054266" sldId="257"/>
            <ac:spMk id="11" creationId="{7209C9DA-6E0D-46D9-8275-C52222D8CCAC}"/>
          </ac:spMkLst>
        </pc:spChg>
        <pc:spChg chg="add del">
          <ac:chgData name="AVUYILE MAXHWELE" userId="7faf3d50-4574-43e6-8a8e-57a528f5ee26" providerId="ADAL" clId="{2C7E417C-799F-48BD-9A7C-8A02C40F0CA4}" dt="2023-08-04T13:03:29.582" v="955" actId="26606"/>
          <ac:spMkLst>
            <pc:docMk/>
            <pc:sldMk cId="3019054266" sldId="257"/>
            <ac:spMk id="13" creationId="{3EB57A4D-E0D0-46DA-B339-F24CA46FA70B}"/>
          </ac:spMkLst>
        </pc:spChg>
        <pc:spChg chg="add del">
          <ac:chgData name="AVUYILE MAXHWELE" userId="7faf3d50-4574-43e6-8a8e-57a528f5ee26" providerId="ADAL" clId="{2C7E417C-799F-48BD-9A7C-8A02C40F0CA4}" dt="2023-08-04T13:03:42.322" v="957" actId="26606"/>
          <ac:spMkLst>
            <pc:docMk/>
            <pc:sldMk cId="3019054266" sldId="257"/>
            <ac:spMk id="15" creationId="{3DAC0C92-199E-475C-9390-119A9B027276}"/>
          </ac:spMkLst>
        </pc:spChg>
        <pc:spChg chg="add del">
          <ac:chgData name="AVUYILE MAXHWELE" userId="7faf3d50-4574-43e6-8a8e-57a528f5ee26" providerId="ADAL" clId="{2C7E417C-799F-48BD-9A7C-8A02C40F0CA4}" dt="2023-08-04T13:03:42.322" v="957" actId="26606"/>
          <ac:spMkLst>
            <pc:docMk/>
            <pc:sldMk cId="3019054266" sldId="257"/>
            <ac:spMk id="17" creationId="{C4CFB339-0ED8-4FE2-9EF1-6D1375B8499B}"/>
          </ac:spMkLst>
        </pc:spChg>
        <pc:spChg chg="add del">
          <ac:chgData name="AVUYILE MAXHWELE" userId="7faf3d50-4574-43e6-8a8e-57a528f5ee26" providerId="ADAL" clId="{2C7E417C-799F-48BD-9A7C-8A02C40F0CA4}" dt="2023-08-04T13:03:42.322" v="957" actId="26606"/>
          <ac:spMkLst>
            <pc:docMk/>
            <pc:sldMk cId="3019054266" sldId="257"/>
            <ac:spMk id="18" creationId="{60144874-9426-95E4-6F7D-D8F903ACBCDD}"/>
          </ac:spMkLst>
        </pc:spChg>
        <pc:spChg chg="add del">
          <ac:chgData name="AVUYILE MAXHWELE" userId="7faf3d50-4574-43e6-8a8e-57a528f5ee26" providerId="ADAL" clId="{2C7E417C-799F-48BD-9A7C-8A02C40F0CA4}" dt="2023-08-04T13:03:42.322" v="957" actId="26606"/>
          <ac:spMkLst>
            <pc:docMk/>
            <pc:sldMk cId="3019054266" sldId="257"/>
            <ac:spMk id="19" creationId="{31896C80-2069-4431-9C19-83B913734490}"/>
          </ac:spMkLst>
        </pc:spChg>
        <pc:spChg chg="add del">
          <ac:chgData name="AVUYILE MAXHWELE" userId="7faf3d50-4574-43e6-8a8e-57a528f5ee26" providerId="ADAL" clId="{2C7E417C-799F-48BD-9A7C-8A02C40F0CA4}" dt="2023-08-04T13:03:42.322" v="957" actId="26606"/>
          <ac:spMkLst>
            <pc:docMk/>
            <pc:sldMk cId="3019054266" sldId="257"/>
            <ac:spMk id="21" creationId="{BF120A21-0841-4823-B0C4-28AEBCEF9B78}"/>
          </ac:spMkLst>
        </pc:spChg>
        <pc:spChg chg="add del">
          <ac:chgData name="AVUYILE MAXHWELE" userId="7faf3d50-4574-43e6-8a8e-57a528f5ee26" providerId="ADAL" clId="{2C7E417C-799F-48BD-9A7C-8A02C40F0CA4}" dt="2023-08-04T13:03:42.322" v="957" actId="26606"/>
          <ac:spMkLst>
            <pc:docMk/>
            <pc:sldMk cId="3019054266" sldId="257"/>
            <ac:spMk id="23" creationId="{DBB05BAE-BBD3-4289-899F-A6851503C6B0}"/>
          </ac:spMkLst>
        </pc:spChg>
        <pc:spChg chg="add del">
          <ac:chgData name="AVUYILE MAXHWELE" userId="7faf3d50-4574-43e6-8a8e-57a528f5ee26" providerId="ADAL" clId="{2C7E417C-799F-48BD-9A7C-8A02C40F0CA4}" dt="2023-08-04T13:03:42.322" v="957" actId="26606"/>
          <ac:spMkLst>
            <pc:docMk/>
            <pc:sldMk cId="3019054266" sldId="257"/>
            <ac:spMk id="24" creationId="{3F088236-D655-4F88-B238-E16762358025}"/>
          </ac:spMkLst>
        </pc:spChg>
        <pc:spChg chg="add del">
          <ac:chgData name="AVUYILE MAXHWELE" userId="7faf3d50-4574-43e6-8a8e-57a528f5ee26" providerId="ADAL" clId="{2C7E417C-799F-48BD-9A7C-8A02C40F0CA4}" dt="2023-08-04T13:03:42.322" v="957" actId="26606"/>
          <ac:spMkLst>
            <pc:docMk/>
            <pc:sldMk cId="3019054266" sldId="257"/>
            <ac:spMk id="25" creationId="{9874D11C-36F5-4BBE-A490-019A54E953B0}"/>
          </ac:spMkLst>
        </pc:spChg>
        <pc:graphicFrameChg chg="add del">
          <ac:chgData name="AVUYILE MAXHWELE" userId="7faf3d50-4574-43e6-8a8e-57a528f5ee26" providerId="ADAL" clId="{2C7E417C-799F-48BD-9A7C-8A02C40F0CA4}" dt="2023-08-04T13:03:29.582" v="955" actId="26606"/>
          <ac:graphicFrameMkLst>
            <pc:docMk/>
            <pc:sldMk cId="3019054266" sldId="257"/>
            <ac:graphicFrameMk id="5" creationId="{A6399A6A-34BB-A50B-ADA0-7E1C5D876A18}"/>
          </ac:graphicFrameMkLst>
        </pc:graphicFrameChg>
        <pc:graphicFrameChg chg="add">
          <ac:chgData name="AVUYILE MAXHWELE" userId="7faf3d50-4574-43e6-8a8e-57a528f5ee26" providerId="ADAL" clId="{2C7E417C-799F-48BD-9A7C-8A02C40F0CA4}" dt="2023-08-04T13:03:42.423" v="958" actId="26606"/>
          <ac:graphicFrameMkLst>
            <pc:docMk/>
            <pc:sldMk cId="3019054266" sldId="257"/>
            <ac:graphicFrameMk id="27" creationId="{41F246C1-5E9F-2FA3-4CD8-B12A69977E62}"/>
          </ac:graphicFrameMkLst>
        </pc:graphicFrameChg>
        <pc:picChg chg="add del mod">
          <ac:chgData name="AVUYILE MAXHWELE" userId="7faf3d50-4574-43e6-8a8e-57a528f5ee26" providerId="ADAL" clId="{2C7E417C-799F-48BD-9A7C-8A02C40F0CA4}" dt="2023-08-04T13:28:36.339" v="960" actId="21"/>
          <ac:picMkLst>
            <pc:docMk/>
            <pc:sldMk cId="3019054266" sldId="257"/>
            <ac:picMk id="4" creationId="{35B695C7-B65C-D8BE-DF22-054A63D64AE2}"/>
          </ac:picMkLst>
        </pc:picChg>
        <pc:picChg chg="add del mod">
          <ac:chgData name="AVUYILE MAXHWELE" userId="7faf3d50-4574-43e6-8a8e-57a528f5ee26" providerId="ADAL" clId="{2C7E417C-799F-48BD-9A7C-8A02C40F0CA4}" dt="2023-08-04T13:30:28.731" v="966" actId="21"/>
          <ac:picMkLst>
            <pc:docMk/>
            <pc:sldMk cId="3019054266" sldId="257"/>
            <ac:picMk id="6" creationId="{740C0E7D-FB2D-449A-3CC5-CC1554029EF0}"/>
          </ac:picMkLst>
        </pc:picChg>
        <pc:picChg chg="add mod">
          <ac:chgData name="AVUYILE MAXHWELE" userId="7faf3d50-4574-43e6-8a8e-57a528f5ee26" providerId="ADAL" clId="{2C7E417C-799F-48BD-9A7C-8A02C40F0CA4}" dt="2023-08-04T13:32:34.432" v="970" actId="1076"/>
          <ac:picMkLst>
            <pc:docMk/>
            <pc:sldMk cId="3019054266" sldId="257"/>
            <ac:picMk id="7" creationId="{A6C440DC-805F-0AA4-74AD-54DBEA083ECD}"/>
          </ac:picMkLst>
        </pc:picChg>
        <pc:picChg chg="add del">
          <ac:chgData name="AVUYILE MAXHWELE" userId="7faf3d50-4574-43e6-8a8e-57a528f5ee26" providerId="ADAL" clId="{2C7E417C-799F-48BD-9A7C-8A02C40F0CA4}" dt="2023-08-04T13:03:42.322" v="957" actId="26606"/>
          <ac:picMkLst>
            <pc:docMk/>
            <pc:sldMk cId="3019054266" sldId="257"/>
            <ac:picMk id="16" creationId="{4A4FBF0C-CF0E-D9B8-4898-846555157C7D}"/>
          </ac:picMkLst>
        </pc:picChg>
        <pc:cxnChg chg="add del">
          <ac:chgData name="AVUYILE MAXHWELE" userId="7faf3d50-4574-43e6-8a8e-57a528f5ee26" providerId="ADAL" clId="{2C7E417C-799F-48BD-9A7C-8A02C40F0CA4}" dt="2023-08-04T13:03:42.322" v="957" actId="26606"/>
          <ac:cxnSpMkLst>
            <pc:docMk/>
            <pc:sldMk cId="3019054266" sldId="257"/>
            <ac:cxnSpMk id="20" creationId="{64FA5DFF-7FE6-4855-84E6-DFA78EE978BD}"/>
          </ac:cxnSpMkLst>
        </pc:cxnChg>
        <pc:cxnChg chg="add del">
          <ac:chgData name="AVUYILE MAXHWELE" userId="7faf3d50-4574-43e6-8a8e-57a528f5ee26" providerId="ADAL" clId="{2C7E417C-799F-48BD-9A7C-8A02C40F0CA4}" dt="2023-08-04T13:03:42.322" v="957" actId="26606"/>
          <ac:cxnSpMkLst>
            <pc:docMk/>
            <pc:sldMk cId="3019054266" sldId="257"/>
            <ac:cxnSpMk id="22" creationId="{2AFD8CBA-54A3-4363-991B-B9C631BBFA74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52E13-F23B-4DA3-93FE-731237684C0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0B140-E2AF-4F3F-AA6A-BDDAFFF91C08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Creating a mobile app that will help the trainer to communicate, and share information.</a:t>
          </a:r>
          <a:endParaRPr lang="en-US"/>
        </a:p>
      </dgm:t>
    </dgm:pt>
    <dgm:pt modelId="{2744E4FC-6E6D-4A39-8B05-7DCA7BF5A1AB}" type="parTrans" cxnId="{93A13313-5A5E-43B2-8DE1-BDE6871E6EA9}">
      <dgm:prSet/>
      <dgm:spPr/>
      <dgm:t>
        <a:bodyPr/>
        <a:lstStyle/>
        <a:p>
          <a:endParaRPr lang="en-US"/>
        </a:p>
      </dgm:t>
    </dgm:pt>
    <dgm:pt modelId="{31107A9A-181E-4062-AF15-65F9C79D8E90}" type="sibTrans" cxnId="{93A13313-5A5E-43B2-8DE1-BDE6871E6E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0F6849-402C-402D-B976-37E7D041A94D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Track client activities, progress and provide a personalised workout.</a:t>
          </a:r>
          <a:endParaRPr lang="en-US"/>
        </a:p>
      </dgm:t>
    </dgm:pt>
    <dgm:pt modelId="{628AA049-9E82-495D-9376-0E44B0CC62B3}" type="parTrans" cxnId="{51B347BC-DE92-4950-960B-570B1CE34660}">
      <dgm:prSet/>
      <dgm:spPr/>
      <dgm:t>
        <a:bodyPr/>
        <a:lstStyle/>
        <a:p>
          <a:endParaRPr lang="en-US"/>
        </a:p>
      </dgm:t>
    </dgm:pt>
    <dgm:pt modelId="{9240A6AF-92D7-441F-AEB3-2C2F8A8B61D4}" type="sibTrans" cxnId="{51B347BC-DE92-4950-960B-570B1CE346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23F108-4C6D-4A7F-86B8-C21FD90E0CE5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An app that will provide daily motivation, schedule and recorded videos.</a:t>
          </a:r>
          <a:endParaRPr lang="en-US"/>
        </a:p>
      </dgm:t>
    </dgm:pt>
    <dgm:pt modelId="{4FC335A3-3A9F-4F5F-B086-D3C18D1AE6BB}" type="parTrans" cxnId="{5C82AB25-0FC5-4555-AA57-5533897460C7}">
      <dgm:prSet/>
      <dgm:spPr/>
      <dgm:t>
        <a:bodyPr/>
        <a:lstStyle/>
        <a:p>
          <a:endParaRPr lang="en-US"/>
        </a:p>
      </dgm:t>
    </dgm:pt>
    <dgm:pt modelId="{E9E12F7E-CE69-4B13-85E9-73D192D22863}" type="sibTrans" cxnId="{5C82AB25-0FC5-4555-AA57-5533897460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B0493A-E390-414B-9F89-B0DBA5E5DD86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Management of client nutrition, logins and registration.</a:t>
          </a:r>
          <a:endParaRPr lang="en-US" dirty="0"/>
        </a:p>
      </dgm:t>
    </dgm:pt>
    <dgm:pt modelId="{16313487-E75C-4D9C-A471-B2BAD678B4EE}" type="parTrans" cxnId="{59B2B69A-58F5-4C98-89E3-A17EA2365E09}">
      <dgm:prSet/>
      <dgm:spPr/>
      <dgm:t>
        <a:bodyPr/>
        <a:lstStyle/>
        <a:p>
          <a:endParaRPr lang="en-US"/>
        </a:p>
      </dgm:t>
    </dgm:pt>
    <dgm:pt modelId="{41DBA94C-2D3E-4981-A7F7-7022CE631BC1}" type="sibTrans" cxnId="{59B2B69A-58F5-4C98-89E3-A17EA2365E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BE1D3D-CA96-4771-95D2-5D870BA5651C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Customize payment plan for each clients</a:t>
          </a:r>
          <a:endParaRPr lang="en-US"/>
        </a:p>
      </dgm:t>
    </dgm:pt>
    <dgm:pt modelId="{8E81B7DD-F478-43BE-9349-576DE3218814}" type="parTrans" cxnId="{42B84FEF-3CBD-4514-B437-9875510B8DB4}">
      <dgm:prSet/>
      <dgm:spPr/>
      <dgm:t>
        <a:bodyPr/>
        <a:lstStyle/>
        <a:p>
          <a:endParaRPr lang="en-US"/>
        </a:p>
      </dgm:t>
    </dgm:pt>
    <dgm:pt modelId="{E49A6420-5E28-4767-86CA-DADD3EE15613}" type="sibTrans" cxnId="{42B84FEF-3CBD-4514-B437-9875510B8DB4}">
      <dgm:prSet/>
      <dgm:spPr/>
      <dgm:t>
        <a:bodyPr/>
        <a:lstStyle/>
        <a:p>
          <a:endParaRPr lang="en-US"/>
        </a:p>
      </dgm:t>
    </dgm:pt>
    <dgm:pt modelId="{2E33580A-F97D-4647-9945-18D4CF074750}" type="pres">
      <dgm:prSet presAssocID="{24F52E13-F23B-4DA3-93FE-731237684C0F}" presName="root" presStyleCnt="0">
        <dgm:presLayoutVars>
          <dgm:dir/>
          <dgm:resizeHandles val="exact"/>
        </dgm:presLayoutVars>
      </dgm:prSet>
      <dgm:spPr/>
    </dgm:pt>
    <dgm:pt modelId="{B5D1FD63-B2D1-4F49-8119-2B3319EF618A}" type="pres">
      <dgm:prSet presAssocID="{24F52E13-F23B-4DA3-93FE-731237684C0F}" presName="container" presStyleCnt="0">
        <dgm:presLayoutVars>
          <dgm:dir/>
          <dgm:resizeHandles val="exact"/>
        </dgm:presLayoutVars>
      </dgm:prSet>
      <dgm:spPr/>
    </dgm:pt>
    <dgm:pt modelId="{21DF9DB8-C492-4EF9-909C-FE7B4B323426}" type="pres">
      <dgm:prSet presAssocID="{9310B140-E2AF-4F3F-AA6A-BDDAFFF91C08}" presName="compNode" presStyleCnt="0"/>
      <dgm:spPr/>
    </dgm:pt>
    <dgm:pt modelId="{786201C8-03CC-4CC1-9AEA-C82AAFD35212}" type="pres">
      <dgm:prSet presAssocID="{9310B140-E2AF-4F3F-AA6A-BDDAFFF91C08}" presName="iconBgRect" presStyleLbl="bgShp" presStyleIdx="0" presStyleCnt="5"/>
      <dgm:spPr/>
    </dgm:pt>
    <dgm:pt modelId="{8AB8D0C3-24FF-449B-A769-013FFBF980E0}" type="pres">
      <dgm:prSet presAssocID="{9310B140-E2AF-4F3F-AA6A-BDDAFFF91C0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CD4A7DB6-D1D5-4A63-AABF-89AB7EF11E4F}" type="pres">
      <dgm:prSet presAssocID="{9310B140-E2AF-4F3F-AA6A-BDDAFFF91C08}" presName="spaceRect" presStyleCnt="0"/>
      <dgm:spPr/>
    </dgm:pt>
    <dgm:pt modelId="{0C6035A2-D0B0-4C74-8506-A942D29420DE}" type="pres">
      <dgm:prSet presAssocID="{9310B140-E2AF-4F3F-AA6A-BDDAFFF91C08}" presName="textRect" presStyleLbl="revTx" presStyleIdx="0" presStyleCnt="5">
        <dgm:presLayoutVars>
          <dgm:chMax val="1"/>
          <dgm:chPref val="1"/>
        </dgm:presLayoutVars>
      </dgm:prSet>
      <dgm:spPr/>
    </dgm:pt>
    <dgm:pt modelId="{798991D6-F6DB-46DB-91BB-CAD75C155573}" type="pres">
      <dgm:prSet presAssocID="{31107A9A-181E-4062-AF15-65F9C79D8E90}" presName="sibTrans" presStyleLbl="sibTrans2D1" presStyleIdx="0" presStyleCnt="0"/>
      <dgm:spPr/>
    </dgm:pt>
    <dgm:pt modelId="{511C0F9D-0713-410A-AB73-9ADEF6F4C89B}" type="pres">
      <dgm:prSet presAssocID="{720F6849-402C-402D-B976-37E7D041A94D}" presName="compNode" presStyleCnt="0"/>
      <dgm:spPr/>
    </dgm:pt>
    <dgm:pt modelId="{709BBB1C-1CCB-458E-A596-C33942A37564}" type="pres">
      <dgm:prSet presAssocID="{720F6849-402C-402D-B976-37E7D041A94D}" presName="iconBgRect" presStyleLbl="bgShp" presStyleIdx="1" presStyleCnt="5"/>
      <dgm:spPr/>
    </dgm:pt>
    <dgm:pt modelId="{D300992B-5BCB-4815-AA00-FC72D5FCC165}" type="pres">
      <dgm:prSet presAssocID="{720F6849-402C-402D-B976-37E7D041A94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923ED82F-4181-48E7-970C-2B5BBA4CCD93}" type="pres">
      <dgm:prSet presAssocID="{720F6849-402C-402D-B976-37E7D041A94D}" presName="spaceRect" presStyleCnt="0"/>
      <dgm:spPr/>
    </dgm:pt>
    <dgm:pt modelId="{CCC8885B-8864-4F1E-9078-F496A8CF5FD0}" type="pres">
      <dgm:prSet presAssocID="{720F6849-402C-402D-B976-37E7D041A94D}" presName="textRect" presStyleLbl="revTx" presStyleIdx="1" presStyleCnt="5">
        <dgm:presLayoutVars>
          <dgm:chMax val="1"/>
          <dgm:chPref val="1"/>
        </dgm:presLayoutVars>
      </dgm:prSet>
      <dgm:spPr/>
    </dgm:pt>
    <dgm:pt modelId="{F22F691C-74F5-4215-8185-DF01F0803438}" type="pres">
      <dgm:prSet presAssocID="{9240A6AF-92D7-441F-AEB3-2C2F8A8B61D4}" presName="sibTrans" presStyleLbl="sibTrans2D1" presStyleIdx="0" presStyleCnt="0"/>
      <dgm:spPr/>
    </dgm:pt>
    <dgm:pt modelId="{21E52969-D65D-459C-82FE-171755A2377F}" type="pres">
      <dgm:prSet presAssocID="{ED23F108-4C6D-4A7F-86B8-C21FD90E0CE5}" presName="compNode" presStyleCnt="0"/>
      <dgm:spPr/>
    </dgm:pt>
    <dgm:pt modelId="{C81DF912-B43B-4C62-B59F-59D333496AC2}" type="pres">
      <dgm:prSet presAssocID="{ED23F108-4C6D-4A7F-86B8-C21FD90E0CE5}" presName="iconBgRect" presStyleLbl="bgShp" presStyleIdx="2" presStyleCnt="5"/>
      <dgm:spPr/>
    </dgm:pt>
    <dgm:pt modelId="{40AB7BAD-7F46-4798-BE66-2CD1E93C7788}" type="pres">
      <dgm:prSet presAssocID="{ED23F108-4C6D-4A7F-86B8-C21FD90E0CE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FF8CC18-98E7-4D48-BC84-D24A69B2BCF9}" type="pres">
      <dgm:prSet presAssocID="{ED23F108-4C6D-4A7F-86B8-C21FD90E0CE5}" presName="spaceRect" presStyleCnt="0"/>
      <dgm:spPr/>
    </dgm:pt>
    <dgm:pt modelId="{B31E08B3-C334-4FC3-9F75-6A2F8C5F4EA7}" type="pres">
      <dgm:prSet presAssocID="{ED23F108-4C6D-4A7F-86B8-C21FD90E0CE5}" presName="textRect" presStyleLbl="revTx" presStyleIdx="2" presStyleCnt="5">
        <dgm:presLayoutVars>
          <dgm:chMax val="1"/>
          <dgm:chPref val="1"/>
        </dgm:presLayoutVars>
      </dgm:prSet>
      <dgm:spPr/>
    </dgm:pt>
    <dgm:pt modelId="{76DECCD8-19AC-4551-8ED9-BA962676AE9C}" type="pres">
      <dgm:prSet presAssocID="{E9E12F7E-CE69-4B13-85E9-73D192D22863}" presName="sibTrans" presStyleLbl="sibTrans2D1" presStyleIdx="0" presStyleCnt="0"/>
      <dgm:spPr/>
    </dgm:pt>
    <dgm:pt modelId="{ED7B6201-EB76-49E9-B29B-9C3972185CCE}" type="pres">
      <dgm:prSet presAssocID="{29B0493A-E390-414B-9F89-B0DBA5E5DD86}" presName="compNode" presStyleCnt="0"/>
      <dgm:spPr/>
    </dgm:pt>
    <dgm:pt modelId="{8E7E0415-12DA-4439-965F-328087028616}" type="pres">
      <dgm:prSet presAssocID="{29B0493A-E390-414B-9F89-B0DBA5E5DD86}" presName="iconBgRect" presStyleLbl="bgShp" presStyleIdx="3" presStyleCnt="5"/>
      <dgm:spPr/>
    </dgm:pt>
    <dgm:pt modelId="{96E53828-424A-4434-B53A-32B43090A478}" type="pres">
      <dgm:prSet presAssocID="{29B0493A-E390-414B-9F89-B0DBA5E5DD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56755C1-3A16-441B-AE0E-571BE9E3FF47}" type="pres">
      <dgm:prSet presAssocID="{29B0493A-E390-414B-9F89-B0DBA5E5DD86}" presName="spaceRect" presStyleCnt="0"/>
      <dgm:spPr/>
    </dgm:pt>
    <dgm:pt modelId="{C783ADD2-39B5-4AF8-844A-B1B4AD19BE79}" type="pres">
      <dgm:prSet presAssocID="{29B0493A-E390-414B-9F89-B0DBA5E5DD86}" presName="textRect" presStyleLbl="revTx" presStyleIdx="3" presStyleCnt="5">
        <dgm:presLayoutVars>
          <dgm:chMax val="1"/>
          <dgm:chPref val="1"/>
        </dgm:presLayoutVars>
      </dgm:prSet>
      <dgm:spPr/>
    </dgm:pt>
    <dgm:pt modelId="{202B385C-41A4-413F-A074-D5C67C162D1F}" type="pres">
      <dgm:prSet presAssocID="{41DBA94C-2D3E-4981-A7F7-7022CE631BC1}" presName="sibTrans" presStyleLbl="sibTrans2D1" presStyleIdx="0" presStyleCnt="0"/>
      <dgm:spPr/>
    </dgm:pt>
    <dgm:pt modelId="{01DDF132-BC5F-4F1C-AB4F-565EC3D93840}" type="pres">
      <dgm:prSet presAssocID="{A0BE1D3D-CA96-4771-95D2-5D870BA5651C}" presName="compNode" presStyleCnt="0"/>
      <dgm:spPr/>
    </dgm:pt>
    <dgm:pt modelId="{245E34A4-0F3A-4DF3-9E6F-34478DD73CB0}" type="pres">
      <dgm:prSet presAssocID="{A0BE1D3D-CA96-4771-95D2-5D870BA5651C}" presName="iconBgRect" presStyleLbl="bgShp" presStyleIdx="4" presStyleCnt="5"/>
      <dgm:spPr/>
    </dgm:pt>
    <dgm:pt modelId="{1E4C3346-055F-49E5-AF38-F650AF53C3EF}" type="pres">
      <dgm:prSet presAssocID="{A0BE1D3D-CA96-4771-95D2-5D870BA5651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9B87566-B452-4D6B-9C02-023259A65F04}" type="pres">
      <dgm:prSet presAssocID="{A0BE1D3D-CA96-4771-95D2-5D870BA5651C}" presName="spaceRect" presStyleCnt="0"/>
      <dgm:spPr/>
    </dgm:pt>
    <dgm:pt modelId="{8DAF3D65-76E3-4390-9170-47979128531D}" type="pres">
      <dgm:prSet presAssocID="{A0BE1D3D-CA96-4771-95D2-5D870BA5651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3A13313-5A5E-43B2-8DE1-BDE6871E6EA9}" srcId="{24F52E13-F23B-4DA3-93FE-731237684C0F}" destId="{9310B140-E2AF-4F3F-AA6A-BDDAFFF91C08}" srcOrd="0" destOrd="0" parTransId="{2744E4FC-6E6D-4A39-8B05-7DCA7BF5A1AB}" sibTransId="{31107A9A-181E-4062-AF15-65F9C79D8E90}"/>
    <dgm:cxn modelId="{DC19C917-D77F-45C2-BF25-4FD18D1271B6}" type="presOf" srcId="{ED23F108-4C6D-4A7F-86B8-C21FD90E0CE5}" destId="{B31E08B3-C334-4FC3-9F75-6A2F8C5F4EA7}" srcOrd="0" destOrd="0" presId="urn:microsoft.com/office/officeart/2018/2/layout/IconCircleList"/>
    <dgm:cxn modelId="{5C82AB25-0FC5-4555-AA57-5533897460C7}" srcId="{24F52E13-F23B-4DA3-93FE-731237684C0F}" destId="{ED23F108-4C6D-4A7F-86B8-C21FD90E0CE5}" srcOrd="2" destOrd="0" parTransId="{4FC335A3-3A9F-4F5F-B086-D3C18D1AE6BB}" sibTransId="{E9E12F7E-CE69-4B13-85E9-73D192D22863}"/>
    <dgm:cxn modelId="{E8EF4B66-E695-482A-9B25-4EEA7C92F193}" type="presOf" srcId="{720F6849-402C-402D-B976-37E7D041A94D}" destId="{CCC8885B-8864-4F1E-9078-F496A8CF5FD0}" srcOrd="0" destOrd="0" presId="urn:microsoft.com/office/officeart/2018/2/layout/IconCircleList"/>
    <dgm:cxn modelId="{1A250C6D-FBB4-49C2-8C00-0CAA89DE1EB0}" type="presOf" srcId="{29B0493A-E390-414B-9F89-B0DBA5E5DD86}" destId="{C783ADD2-39B5-4AF8-844A-B1B4AD19BE79}" srcOrd="0" destOrd="0" presId="urn:microsoft.com/office/officeart/2018/2/layout/IconCircleList"/>
    <dgm:cxn modelId="{6C1B526F-9E88-406E-964F-BEF51B54DA1A}" type="presOf" srcId="{9310B140-E2AF-4F3F-AA6A-BDDAFFF91C08}" destId="{0C6035A2-D0B0-4C74-8506-A942D29420DE}" srcOrd="0" destOrd="0" presId="urn:microsoft.com/office/officeart/2018/2/layout/IconCircleList"/>
    <dgm:cxn modelId="{4B1C4751-FA6A-4248-A7EC-F2716E8521EF}" type="presOf" srcId="{31107A9A-181E-4062-AF15-65F9C79D8E90}" destId="{798991D6-F6DB-46DB-91BB-CAD75C155573}" srcOrd="0" destOrd="0" presId="urn:microsoft.com/office/officeart/2018/2/layout/IconCircleList"/>
    <dgm:cxn modelId="{D5A0C287-48BF-40FE-B623-B5814FE08C27}" type="presOf" srcId="{41DBA94C-2D3E-4981-A7F7-7022CE631BC1}" destId="{202B385C-41A4-413F-A074-D5C67C162D1F}" srcOrd="0" destOrd="0" presId="urn:microsoft.com/office/officeart/2018/2/layout/IconCircleList"/>
    <dgm:cxn modelId="{DCD11D8C-916E-44EB-9E42-4277AD1F8898}" type="presOf" srcId="{E9E12F7E-CE69-4B13-85E9-73D192D22863}" destId="{76DECCD8-19AC-4551-8ED9-BA962676AE9C}" srcOrd="0" destOrd="0" presId="urn:microsoft.com/office/officeart/2018/2/layout/IconCircleList"/>
    <dgm:cxn modelId="{59B2B69A-58F5-4C98-89E3-A17EA2365E09}" srcId="{24F52E13-F23B-4DA3-93FE-731237684C0F}" destId="{29B0493A-E390-414B-9F89-B0DBA5E5DD86}" srcOrd="3" destOrd="0" parTransId="{16313487-E75C-4D9C-A471-B2BAD678B4EE}" sibTransId="{41DBA94C-2D3E-4981-A7F7-7022CE631BC1}"/>
    <dgm:cxn modelId="{51B347BC-DE92-4950-960B-570B1CE34660}" srcId="{24F52E13-F23B-4DA3-93FE-731237684C0F}" destId="{720F6849-402C-402D-B976-37E7D041A94D}" srcOrd="1" destOrd="0" parTransId="{628AA049-9E82-495D-9376-0E44B0CC62B3}" sibTransId="{9240A6AF-92D7-441F-AEB3-2C2F8A8B61D4}"/>
    <dgm:cxn modelId="{2C6F0BD4-A3CA-4630-B883-9A0DE2CAF0E4}" type="presOf" srcId="{24F52E13-F23B-4DA3-93FE-731237684C0F}" destId="{2E33580A-F97D-4647-9945-18D4CF074750}" srcOrd="0" destOrd="0" presId="urn:microsoft.com/office/officeart/2018/2/layout/IconCircleList"/>
    <dgm:cxn modelId="{C4A362D9-F63B-4FC6-A0BF-6A40D8923CE6}" type="presOf" srcId="{A0BE1D3D-CA96-4771-95D2-5D870BA5651C}" destId="{8DAF3D65-76E3-4390-9170-47979128531D}" srcOrd="0" destOrd="0" presId="urn:microsoft.com/office/officeart/2018/2/layout/IconCircleList"/>
    <dgm:cxn modelId="{B96FE4EA-F957-4A76-9840-88E048779C26}" type="presOf" srcId="{9240A6AF-92D7-441F-AEB3-2C2F8A8B61D4}" destId="{F22F691C-74F5-4215-8185-DF01F0803438}" srcOrd="0" destOrd="0" presId="urn:microsoft.com/office/officeart/2018/2/layout/IconCircleList"/>
    <dgm:cxn modelId="{42B84FEF-3CBD-4514-B437-9875510B8DB4}" srcId="{24F52E13-F23B-4DA3-93FE-731237684C0F}" destId="{A0BE1D3D-CA96-4771-95D2-5D870BA5651C}" srcOrd="4" destOrd="0" parTransId="{8E81B7DD-F478-43BE-9349-576DE3218814}" sibTransId="{E49A6420-5E28-4767-86CA-DADD3EE15613}"/>
    <dgm:cxn modelId="{A29A9F45-A87B-4E52-9611-7BEE168A485B}" type="presParOf" srcId="{2E33580A-F97D-4647-9945-18D4CF074750}" destId="{B5D1FD63-B2D1-4F49-8119-2B3319EF618A}" srcOrd="0" destOrd="0" presId="urn:microsoft.com/office/officeart/2018/2/layout/IconCircleList"/>
    <dgm:cxn modelId="{2525066B-F964-4D0C-A5EA-23098041ABBE}" type="presParOf" srcId="{B5D1FD63-B2D1-4F49-8119-2B3319EF618A}" destId="{21DF9DB8-C492-4EF9-909C-FE7B4B323426}" srcOrd="0" destOrd="0" presId="urn:microsoft.com/office/officeart/2018/2/layout/IconCircleList"/>
    <dgm:cxn modelId="{E6E33DF7-6237-4841-AB2A-D7EF017AA37B}" type="presParOf" srcId="{21DF9DB8-C492-4EF9-909C-FE7B4B323426}" destId="{786201C8-03CC-4CC1-9AEA-C82AAFD35212}" srcOrd="0" destOrd="0" presId="urn:microsoft.com/office/officeart/2018/2/layout/IconCircleList"/>
    <dgm:cxn modelId="{BC9BD154-0573-4444-B856-D3B934D5FF02}" type="presParOf" srcId="{21DF9DB8-C492-4EF9-909C-FE7B4B323426}" destId="{8AB8D0C3-24FF-449B-A769-013FFBF980E0}" srcOrd="1" destOrd="0" presId="urn:microsoft.com/office/officeart/2018/2/layout/IconCircleList"/>
    <dgm:cxn modelId="{F5A7094A-6B97-4725-A7DF-5799FBD364B9}" type="presParOf" srcId="{21DF9DB8-C492-4EF9-909C-FE7B4B323426}" destId="{CD4A7DB6-D1D5-4A63-AABF-89AB7EF11E4F}" srcOrd="2" destOrd="0" presId="urn:microsoft.com/office/officeart/2018/2/layout/IconCircleList"/>
    <dgm:cxn modelId="{A9E3510C-20A2-4457-BF62-BEC60D213878}" type="presParOf" srcId="{21DF9DB8-C492-4EF9-909C-FE7B4B323426}" destId="{0C6035A2-D0B0-4C74-8506-A942D29420DE}" srcOrd="3" destOrd="0" presId="urn:microsoft.com/office/officeart/2018/2/layout/IconCircleList"/>
    <dgm:cxn modelId="{297F25C1-776F-4DD4-B610-BC0ED4F01C86}" type="presParOf" srcId="{B5D1FD63-B2D1-4F49-8119-2B3319EF618A}" destId="{798991D6-F6DB-46DB-91BB-CAD75C155573}" srcOrd="1" destOrd="0" presId="urn:microsoft.com/office/officeart/2018/2/layout/IconCircleList"/>
    <dgm:cxn modelId="{156D6152-FB73-4478-B7C7-548F5B066A05}" type="presParOf" srcId="{B5D1FD63-B2D1-4F49-8119-2B3319EF618A}" destId="{511C0F9D-0713-410A-AB73-9ADEF6F4C89B}" srcOrd="2" destOrd="0" presId="urn:microsoft.com/office/officeart/2018/2/layout/IconCircleList"/>
    <dgm:cxn modelId="{A725E53F-DE0C-44CF-BF25-83205BDFB21E}" type="presParOf" srcId="{511C0F9D-0713-410A-AB73-9ADEF6F4C89B}" destId="{709BBB1C-1CCB-458E-A596-C33942A37564}" srcOrd="0" destOrd="0" presId="urn:microsoft.com/office/officeart/2018/2/layout/IconCircleList"/>
    <dgm:cxn modelId="{551A3E21-1578-4A27-B26C-8302C4F465C6}" type="presParOf" srcId="{511C0F9D-0713-410A-AB73-9ADEF6F4C89B}" destId="{D300992B-5BCB-4815-AA00-FC72D5FCC165}" srcOrd="1" destOrd="0" presId="urn:microsoft.com/office/officeart/2018/2/layout/IconCircleList"/>
    <dgm:cxn modelId="{CF56AEA8-9477-45DB-B3A2-50E74F62581B}" type="presParOf" srcId="{511C0F9D-0713-410A-AB73-9ADEF6F4C89B}" destId="{923ED82F-4181-48E7-970C-2B5BBA4CCD93}" srcOrd="2" destOrd="0" presId="urn:microsoft.com/office/officeart/2018/2/layout/IconCircleList"/>
    <dgm:cxn modelId="{2434C9A6-2CED-4D13-8AB2-CFAD337480E7}" type="presParOf" srcId="{511C0F9D-0713-410A-AB73-9ADEF6F4C89B}" destId="{CCC8885B-8864-4F1E-9078-F496A8CF5FD0}" srcOrd="3" destOrd="0" presId="urn:microsoft.com/office/officeart/2018/2/layout/IconCircleList"/>
    <dgm:cxn modelId="{905DE76D-B51C-4DD0-90D8-18B3F3F0FF09}" type="presParOf" srcId="{B5D1FD63-B2D1-4F49-8119-2B3319EF618A}" destId="{F22F691C-74F5-4215-8185-DF01F0803438}" srcOrd="3" destOrd="0" presId="urn:microsoft.com/office/officeart/2018/2/layout/IconCircleList"/>
    <dgm:cxn modelId="{7B9CFD04-D8F4-4B88-87B8-A2C2FC0BC4F8}" type="presParOf" srcId="{B5D1FD63-B2D1-4F49-8119-2B3319EF618A}" destId="{21E52969-D65D-459C-82FE-171755A2377F}" srcOrd="4" destOrd="0" presId="urn:microsoft.com/office/officeart/2018/2/layout/IconCircleList"/>
    <dgm:cxn modelId="{520A3A2E-BFDF-4DE7-9446-1B9AFC89463C}" type="presParOf" srcId="{21E52969-D65D-459C-82FE-171755A2377F}" destId="{C81DF912-B43B-4C62-B59F-59D333496AC2}" srcOrd="0" destOrd="0" presId="urn:microsoft.com/office/officeart/2018/2/layout/IconCircleList"/>
    <dgm:cxn modelId="{72055AEE-151E-4EFA-AFC1-F074DFE78955}" type="presParOf" srcId="{21E52969-D65D-459C-82FE-171755A2377F}" destId="{40AB7BAD-7F46-4798-BE66-2CD1E93C7788}" srcOrd="1" destOrd="0" presId="urn:microsoft.com/office/officeart/2018/2/layout/IconCircleList"/>
    <dgm:cxn modelId="{10B618B1-2BB9-4DC1-9887-9B460D9E8B67}" type="presParOf" srcId="{21E52969-D65D-459C-82FE-171755A2377F}" destId="{AFF8CC18-98E7-4D48-BC84-D24A69B2BCF9}" srcOrd="2" destOrd="0" presId="urn:microsoft.com/office/officeart/2018/2/layout/IconCircleList"/>
    <dgm:cxn modelId="{AC20DFCB-7CAE-4AD1-861E-C0B1486813A4}" type="presParOf" srcId="{21E52969-D65D-459C-82FE-171755A2377F}" destId="{B31E08B3-C334-4FC3-9F75-6A2F8C5F4EA7}" srcOrd="3" destOrd="0" presId="urn:microsoft.com/office/officeart/2018/2/layout/IconCircleList"/>
    <dgm:cxn modelId="{29BF8119-239A-4A70-B431-960A2DE148DC}" type="presParOf" srcId="{B5D1FD63-B2D1-4F49-8119-2B3319EF618A}" destId="{76DECCD8-19AC-4551-8ED9-BA962676AE9C}" srcOrd="5" destOrd="0" presId="urn:microsoft.com/office/officeart/2018/2/layout/IconCircleList"/>
    <dgm:cxn modelId="{E7FA089B-99A1-4587-993C-6948182BBFF9}" type="presParOf" srcId="{B5D1FD63-B2D1-4F49-8119-2B3319EF618A}" destId="{ED7B6201-EB76-49E9-B29B-9C3972185CCE}" srcOrd="6" destOrd="0" presId="urn:microsoft.com/office/officeart/2018/2/layout/IconCircleList"/>
    <dgm:cxn modelId="{DE1A8592-19F9-4F32-8C01-64C8D8F77512}" type="presParOf" srcId="{ED7B6201-EB76-49E9-B29B-9C3972185CCE}" destId="{8E7E0415-12DA-4439-965F-328087028616}" srcOrd="0" destOrd="0" presId="urn:microsoft.com/office/officeart/2018/2/layout/IconCircleList"/>
    <dgm:cxn modelId="{7B736BF7-1608-444B-9E18-ACAC1F86ED02}" type="presParOf" srcId="{ED7B6201-EB76-49E9-B29B-9C3972185CCE}" destId="{96E53828-424A-4434-B53A-32B43090A478}" srcOrd="1" destOrd="0" presId="urn:microsoft.com/office/officeart/2018/2/layout/IconCircleList"/>
    <dgm:cxn modelId="{6078F840-09B1-42D8-ABA7-6629D7585147}" type="presParOf" srcId="{ED7B6201-EB76-49E9-B29B-9C3972185CCE}" destId="{F56755C1-3A16-441B-AE0E-571BE9E3FF47}" srcOrd="2" destOrd="0" presId="urn:microsoft.com/office/officeart/2018/2/layout/IconCircleList"/>
    <dgm:cxn modelId="{6CB03F45-38DC-4A1F-9A8C-DE7369D31A56}" type="presParOf" srcId="{ED7B6201-EB76-49E9-B29B-9C3972185CCE}" destId="{C783ADD2-39B5-4AF8-844A-B1B4AD19BE79}" srcOrd="3" destOrd="0" presId="urn:microsoft.com/office/officeart/2018/2/layout/IconCircleList"/>
    <dgm:cxn modelId="{11797072-100A-4C51-A754-EBF46A7CC809}" type="presParOf" srcId="{B5D1FD63-B2D1-4F49-8119-2B3319EF618A}" destId="{202B385C-41A4-413F-A074-D5C67C162D1F}" srcOrd="7" destOrd="0" presId="urn:microsoft.com/office/officeart/2018/2/layout/IconCircleList"/>
    <dgm:cxn modelId="{69C5C3F8-FF9C-47FE-A901-B48A1FEE360B}" type="presParOf" srcId="{B5D1FD63-B2D1-4F49-8119-2B3319EF618A}" destId="{01DDF132-BC5F-4F1C-AB4F-565EC3D93840}" srcOrd="8" destOrd="0" presId="urn:microsoft.com/office/officeart/2018/2/layout/IconCircleList"/>
    <dgm:cxn modelId="{57D38222-F815-48A6-8177-3CB87234D4D0}" type="presParOf" srcId="{01DDF132-BC5F-4F1C-AB4F-565EC3D93840}" destId="{245E34A4-0F3A-4DF3-9E6F-34478DD73CB0}" srcOrd="0" destOrd="0" presId="urn:microsoft.com/office/officeart/2018/2/layout/IconCircleList"/>
    <dgm:cxn modelId="{E7C0DD90-D0A6-4DA4-B2AF-F3381A8C7171}" type="presParOf" srcId="{01DDF132-BC5F-4F1C-AB4F-565EC3D93840}" destId="{1E4C3346-055F-49E5-AF38-F650AF53C3EF}" srcOrd="1" destOrd="0" presId="urn:microsoft.com/office/officeart/2018/2/layout/IconCircleList"/>
    <dgm:cxn modelId="{02D12CC5-4CAD-434B-8497-310C29184090}" type="presParOf" srcId="{01DDF132-BC5F-4F1C-AB4F-565EC3D93840}" destId="{09B87566-B452-4D6B-9C02-023259A65F04}" srcOrd="2" destOrd="0" presId="urn:microsoft.com/office/officeart/2018/2/layout/IconCircleList"/>
    <dgm:cxn modelId="{364E2E3C-7E4B-4FCE-8563-7BD4201A1880}" type="presParOf" srcId="{01DDF132-BC5F-4F1C-AB4F-565EC3D93840}" destId="{8DAF3D65-76E3-4390-9170-4797912853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201C8-03CC-4CC1-9AEA-C82AAFD35212}">
      <dsp:nvSpPr>
        <dsp:cNvPr id="0" name=""/>
        <dsp:cNvSpPr/>
      </dsp:nvSpPr>
      <dsp:spPr>
        <a:xfrm>
          <a:off x="1163286" y="35530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8D0C3-24FF-449B-A769-013FFBF980E0}">
      <dsp:nvSpPr>
        <dsp:cNvPr id="0" name=""/>
        <dsp:cNvSpPr/>
      </dsp:nvSpPr>
      <dsp:spPr>
        <a:xfrm>
          <a:off x="1337604" y="209847"/>
          <a:ext cx="481448" cy="481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035A2-D0B0-4C74-8506-A942D29420DE}">
      <dsp:nvSpPr>
        <dsp:cNvPr id="0" name=""/>
        <dsp:cNvSpPr/>
      </dsp:nvSpPr>
      <dsp:spPr>
        <a:xfrm>
          <a:off x="2171245" y="35530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Creating a mobile app that will help the trainer to communicate, and share information.</a:t>
          </a:r>
          <a:endParaRPr lang="en-US" sz="1300" kern="1200"/>
        </a:p>
      </dsp:txBody>
      <dsp:txXfrm>
        <a:off x="2171245" y="35530"/>
        <a:ext cx="1956625" cy="830083"/>
      </dsp:txXfrm>
    </dsp:sp>
    <dsp:sp modelId="{709BBB1C-1CCB-458E-A596-C33942A37564}">
      <dsp:nvSpPr>
        <dsp:cNvPr id="0" name=""/>
        <dsp:cNvSpPr/>
      </dsp:nvSpPr>
      <dsp:spPr>
        <a:xfrm>
          <a:off x="4468797" y="35530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0992B-5BCB-4815-AA00-FC72D5FCC165}">
      <dsp:nvSpPr>
        <dsp:cNvPr id="0" name=""/>
        <dsp:cNvSpPr/>
      </dsp:nvSpPr>
      <dsp:spPr>
        <a:xfrm>
          <a:off x="4643115" y="209847"/>
          <a:ext cx="481448" cy="481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8885B-8864-4F1E-9078-F496A8CF5FD0}">
      <dsp:nvSpPr>
        <dsp:cNvPr id="0" name=""/>
        <dsp:cNvSpPr/>
      </dsp:nvSpPr>
      <dsp:spPr>
        <a:xfrm>
          <a:off x="5476755" y="35530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Track client activities, progress and provide a personalised workout.</a:t>
          </a:r>
          <a:endParaRPr lang="en-US" sz="1300" kern="1200"/>
        </a:p>
      </dsp:txBody>
      <dsp:txXfrm>
        <a:off x="5476755" y="35530"/>
        <a:ext cx="1956625" cy="830083"/>
      </dsp:txXfrm>
    </dsp:sp>
    <dsp:sp modelId="{C81DF912-B43B-4C62-B59F-59D333496AC2}">
      <dsp:nvSpPr>
        <dsp:cNvPr id="0" name=""/>
        <dsp:cNvSpPr/>
      </dsp:nvSpPr>
      <dsp:spPr>
        <a:xfrm>
          <a:off x="1163286" y="1525344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B7BAD-7F46-4798-BE66-2CD1E93C7788}">
      <dsp:nvSpPr>
        <dsp:cNvPr id="0" name=""/>
        <dsp:cNvSpPr/>
      </dsp:nvSpPr>
      <dsp:spPr>
        <a:xfrm>
          <a:off x="1337604" y="1699662"/>
          <a:ext cx="481448" cy="4814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E08B3-C334-4FC3-9F75-6A2F8C5F4EA7}">
      <dsp:nvSpPr>
        <dsp:cNvPr id="0" name=""/>
        <dsp:cNvSpPr/>
      </dsp:nvSpPr>
      <dsp:spPr>
        <a:xfrm>
          <a:off x="2171245" y="1525344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An app that will provide daily motivation, schedule and recorded videos.</a:t>
          </a:r>
          <a:endParaRPr lang="en-US" sz="1300" kern="1200"/>
        </a:p>
      </dsp:txBody>
      <dsp:txXfrm>
        <a:off x="2171245" y="1525344"/>
        <a:ext cx="1956625" cy="830083"/>
      </dsp:txXfrm>
    </dsp:sp>
    <dsp:sp modelId="{8E7E0415-12DA-4439-965F-328087028616}">
      <dsp:nvSpPr>
        <dsp:cNvPr id="0" name=""/>
        <dsp:cNvSpPr/>
      </dsp:nvSpPr>
      <dsp:spPr>
        <a:xfrm>
          <a:off x="4468797" y="1525344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53828-424A-4434-B53A-32B43090A478}">
      <dsp:nvSpPr>
        <dsp:cNvPr id="0" name=""/>
        <dsp:cNvSpPr/>
      </dsp:nvSpPr>
      <dsp:spPr>
        <a:xfrm>
          <a:off x="4643115" y="1699662"/>
          <a:ext cx="481448" cy="4814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3ADD2-39B5-4AF8-844A-B1B4AD19BE79}">
      <dsp:nvSpPr>
        <dsp:cNvPr id="0" name=""/>
        <dsp:cNvSpPr/>
      </dsp:nvSpPr>
      <dsp:spPr>
        <a:xfrm>
          <a:off x="5476755" y="1525344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 dirty="0"/>
            <a:t>Management of client nutrition, logins and registration.</a:t>
          </a:r>
          <a:endParaRPr lang="en-US" sz="1300" kern="1200" dirty="0"/>
        </a:p>
      </dsp:txBody>
      <dsp:txXfrm>
        <a:off x="5476755" y="1525344"/>
        <a:ext cx="1956625" cy="830083"/>
      </dsp:txXfrm>
    </dsp:sp>
    <dsp:sp modelId="{245E34A4-0F3A-4DF3-9E6F-34478DD73CB0}">
      <dsp:nvSpPr>
        <dsp:cNvPr id="0" name=""/>
        <dsp:cNvSpPr/>
      </dsp:nvSpPr>
      <dsp:spPr>
        <a:xfrm>
          <a:off x="1163286" y="3015159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C3346-055F-49E5-AF38-F650AF53C3EF}">
      <dsp:nvSpPr>
        <dsp:cNvPr id="0" name=""/>
        <dsp:cNvSpPr/>
      </dsp:nvSpPr>
      <dsp:spPr>
        <a:xfrm>
          <a:off x="1337604" y="3189477"/>
          <a:ext cx="481448" cy="4814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F3D65-76E3-4390-9170-47979128531D}">
      <dsp:nvSpPr>
        <dsp:cNvPr id="0" name=""/>
        <dsp:cNvSpPr/>
      </dsp:nvSpPr>
      <dsp:spPr>
        <a:xfrm>
          <a:off x="2171245" y="3015159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Customize payment plan for each clients</a:t>
          </a:r>
          <a:endParaRPr lang="en-US" sz="1300" kern="1200"/>
        </a:p>
      </dsp:txBody>
      <dsp:txXfrm>
        <a:off x="2171245" y="3015159"/>
        <a:ext cx="1956625" cy="830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851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32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228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4507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49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770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64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862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06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866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09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107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84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982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000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56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8AD8E-CEB8-42FE-B325-337C7FCC84B8}" type="datetimeFigureOut">
              <a:rPr lang="en-ZA" smtClean="0"/>
              <a:t>2023/08/04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5557AB-CC78-43A9-948C-0DDFEB76C0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09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7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0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0" name="Picture 3">
            <a:extLst>
              <a:ext uri="{FF2B5EF4-FFF2-40B4-BE49-F238E27FC236}">
                <a16:creationId xmlns:a16="http://schemas.microsoft.com/office/drawing/2014/main" id="{9D21E2C1-D8A1-9E38-22DC-2339E43B45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prstClr val="white"/>
            </a:duotone>
          </a:blip>
          <a:srcRect l="19558" r="7546" b="-1"/>
          <a:stretch/>
        </p:blipFill>
        <p:spPr>
          <a:xfrm>
            <a:off x="5154051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2D1B98-E2DA-06ED-3846-C2AEBF99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" y="2405320"/>
            <a:ext cx="5123515" cy="23690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200" b="1" dirty="0">
                <a:effectLst/>
              </a:rPr>
              <a:t>    </a:t>
            </a:r>
            <a:r>
              <a:rPr lang="en-US" sz="27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  <a:br>
              <a:rPr lang="en-US" sz="2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COS101 Java Project</a:t>
            </a:r>
            <a:br>
              <a:rPr lang="en-US" sz="1200" b="1" dirty="0">
                <a:effectLst/>
              </a:rPr>
            </a:br>
            <a:br>
              <a:rPr lang="en-US" sz="1200" b="1" dirty="0">
                <a:effectLst/>
              </a:rPr>
            </a:br>
            <a:br>
              <a:rPr lang="en-US" sz="1200" b="1" dirty="0">
                <a:effectLst/>
              </a:rPr>
            </a:br>
            <a:br>
              <a:rPr lang="en-US" sz="1200" b="1" dirty="0">
                <a:effectLst/>
              </a:rPr>
            </a:br>
            <a:br>
              <a:rPr lang="en-US" sz="1200" b="1" dirty="0">
                <a:effectLst/>
              </a:rPr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r>
              <a:rPr lang="en-US" sz="1200" b="1" dirty="0"/>
              <a:t>Presentation by</a:t>
            </a:r>
            <a:r>
              <a:rPr lang="en-US" sz="1200" b="1" dirty="0">
                <a:effectLst/>
              </a:rPr>
              <a:t> Avuyile Maxhwele</a:t>
            </a:r>
            <a:br>
              <a:rPr lang="en-US" sz="1200" dirty="0">
                <a:effectLst/>
              </a:rPr>
            </a:br>
            <a:endParaRPr lang="en-US" sz="1200" dirty="0"/>
          </a:p>
        </p:txBody>
      </p:sp>
      <p:cxnSp>
        <p:nvCxnSpPr>
          <p:cNvPr id="51" name="Straight Connector 19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21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AUD-20230804-WA0008">
            <a:hlinkClick r:id="" action="ppaction://media"/>
            <a:extLst>
              <a:ext uri="{FF2B5EF4-FFF2-40B4-BE49-F238E27FC236}">
                <a16:creationId xmlns:a16="http://schemas.microsoft.com/office/drawing/2014/main" id="{9E4AC54F-9C8C-8C47-D199-26902E55C3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54493" y="55719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09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6A29-9E09-932E-5876-C59478D2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Developing a mobile app for Fitness Coaching System</a:t>
            </a:r>
            <a:endParaRPr lang="en-ZA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1F246C1-5E9F-2FA3-4CD8-B12A69977E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AUD-20230804-WA0007">
            <a:hlinkClick r:id="" action="ppaction://media"/>
            <a:extLst>
              <a:ext uri="{FF2B5EF4-FFF2-40B4-BE49-F238E27FC236}">
                <a16:creationId xmlns:a16="http://schemas.microsoft.com/office/drawing/2014/main" id="{A6C440DC-805F-0AA4-74AD-54DBEA083E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756992" y="41009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74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2063</TotalTime>
  <Words>86</Words>
  <Application>Microsoft Office PowerPoint</Application>
  <PresentationFormat>Widescreen</PresentationFormat>
  <Paragraphs>7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    Department of Computer Science                 COS101 Java Project        Presentation by Avuyile Maxhwele </vt:lpstr>
      <vt:lpstr>Developing a mobile app for Fitness Coaching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Department of Computer Science                 COS101 Java Project        Presentation by Avuyile Maxhwele </dc:title>
  <dc:creator>AVUYILE MAXHWELE</dc:creator>
  <cp:lastModifiedBy>AVUYILE MAXHWELE</cp:lastModifiedBy>
  <cp:revision>1</cp:revision>
  <dcterms:created xsi:type="dcterms:W3CDTF">2023-08-02T09:30:47Z</dcterms:created>
  <dcterms:modified xsi:type="dcterms:W3CDTF">2023-08-04T13:32:43Z</dcterms:modified>
</cp:coreProperties>
</file>