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9" r:id="rId4"/>
    <p:sldId id="257" r:id="rId5"/>
    <p:sldId id="283" r:id="rId6"/>
    <p:sldId id="272" r:id="rId7"/>
    <p:sldId id="271" r:id="rId8"/>
    <p:sldId id="290" r:id="rId9"/>
    <p:sldId id="289" r:id="rId10"/>
    <p:sldId id="284" r:id="rId11"/>
    <p:sldId id="274" r:id="rId12"/>
    <p:sldId id="263" r:id="rId13"/>
    <p:sldId id="276" r:id="rId14"/>
    <p:sldId id="280" r:id="rId15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B43D2CB-6D07-4AF6-8385-F02019C31457}">
          <p14:sldIdLst>
            <p14:sldId id="256"/>
            <p14:sldId id="264"/>
          </p14:sldIdLst>
        </p14:section>
        <p14:section name="Elemente des Corporate Design" id="{60A2C5C4-FF54-4ACC-A17E-78E04B267541}">
          <p14:sldIdLst>
            <p14:sldId id="269"/>
            <p14:sldId id="257"/>
          </p14:sldIdLst>
        </p14:section>
        <p14:section name="Vorlagedatei speichern" id="{AEBC5EF8-8830-4BD1-BC6A-5A08C5F265C4}">
          <p14:sldIdLst>
            <p14:sldId id="283"/>
            <p14:sldId id="272"/>
            <p14:sldId id="271"/>
            <p14:sldId id="290"/>
            <p14:sldId id="289"/>
          </p14:sldIdLst>
        </p14:section>
        <p14:section name="Hinweise" id="{56D9347E-C790-4216-A93D-C117F720C0C3}">
          <p14:sldIdLst>
            <p14:sldId id="284"/>
            <p14:sldId id="274"/>
            <p14:sldId id="263"/>
          </p14:sldIdLst>
        </p14:section>
        <p14:section name="Beispielseiten" id="{CA34319E-7765-4C8B-AD7F-242E6857A15E}">
          <p14:sldIdLst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5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30.01.24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3"/>
            <a:ext cx="9144000" cy="6092822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3387259"/>
            <a:ext cx="7935515" cy="1198491"/>
          </a:xfrm>
        </p:spPr>
        <p:txBody>
          <a:bodyPr/>
          <a:lstStyle>
            <a:lvl1pPr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3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Interaktives Uhrenband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Fakultät Informatik/ Florian, Dieter und </a:t>
            </a:r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Yorick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Abschlusspräsentation </a:t>
            </a:r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MeInfPro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31.01.2024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Florian , Dieter und </a:t>
            </a:r>
            <a:r>
              <a:rPr lang="de-DE" dirty="0" err="1"/>
              <a:t>Yorick</a:t>
            </a:r>
            <a:r>
              <a:rPr lang="de-DE" dirty="0"/>
              <a:t>  // 31.01.2024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Willkommen zu unserer Abschlusspräsentation </a:t>
            </a:r>
          </a:p>
          <a:p>
            <a:r>
              <a:rPr lang="de-DE" dirty="0"/>
              <a:t>Medien Informatik Projekt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Interaktives Uhrenband</a:t>
            </a:r>
            <a:br>
              <a:rPr lang="de-DE" dirty="0"/>
            </a:br>
            <a:r>
              <a:rPr lang="de-DE" b="0" dirty="0"/>
              <a:t>mit Smartwatch Anbindung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Praxis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br>
              <a:rPr lang="de-DE" sz="3200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als Prototyp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71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Showcase </a:t>
            </a:r>
            <a:br>
              <a:rPr lang="de-DE" dirty="0"/>
            </a:br>
            <a:r>
              <a:rPr lang="de-DE" b="0" dirty="0"/>
              <a:t>Time </a:t>
            </a:r>
            <a:r>
              <a:rPr lang="de-DE" b="0" dirty="0" err="1"/>
              <a:t>to</a:t>
            </a:r>
            <a:r>
              <a:rPr lang="de-DE" b="0" dirty="0"/>
              <a:t> Show</a:t>
            </a:r>
            <a:br>
              <a:rPr lang="de-DE" dirty="0"/>
            </a:br>
            <a:endParaRPr lang="de-DE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96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Notfall Video</a:t>
            </a:r>
            <a:br>
              <a:rPr lang="de-DE" dirty="0"/>
            </a:br>
            <a:r>
              <a:rPr lang="de-DE" b="0" dirty="0"/>
              <a:t>für den Fall der Fälle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59064BD-D110-DE66-8B88-83CFB119FE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402773"/>
            <a:ext cx="3605646" cy="4381646"/>
          </a:xfrm>
        </p:spPr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z.b.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85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Ausblick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85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r>
              <a:rPr lang="de-DE" b="0" dirty="0"/>
              <a:t>des Wissens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8373200" cy="4249736"/>
          </a:xfrm>
        </p:spPr>
        <p:txBody>
          <a:bodyPr/>
          <a:lstStyle/>
          <a:p>
            <a:r>
              <a:rPr lang="de-DE" b="1" dirty="0"/>
              <a:t>Bildquellen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Das Armband</a:t>
            </a:r>
          </a:p>
          <a:p>
            <a:pPr lvl="1"/>
            <a:r>
              <a:rPr lang="de-DE" dirty="0"/>
              <a:t>Smartwatch App</a:t>
            </a:r>
          </a:p>
          <a:p>
            <a:pPr lvl="1"/>
            <a:r>
              <a:rPr lang="de-DE" dirty="0"/>
              <a:t>Mixed Reality Ansicht</a:t>
            </a:r>
          </a:p>
          <a:p>
            <a:pPr marL="72000" lvl="1" indent="0">
              <a:buNone/>
            </a:pPr>
            <a:endParaRPr lang="de-DE" dirty="0"/>
          </a:p>
          <a:p>
            <a:r>
              <a:rPr lang="de-DE" b="1" dirty="0"/>
              <a:t>Inhaltsquellen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Das Armband</a:t>
            </a:r>
          </a:p>
          <a:p>
            <a:pPr lvl="1"/>
            <a:r>
              <a:rPr lang="de-DE" dirty="0"/>
              <a:t>Smartwatch App</a:t>
            </a:r>
          </a:p>
          <a:p>
            <a:pPr lvl="1"/>
            <a:r>
              <a:rPr lang="de-DE" dirty="0"/>
              <a:t>Mixed Reality Ansicht</a:t>
            </a:r>
          </a:p>
          <a:p>
            <a:pPr marL="72000" lvl="1" indent="0">
              <a:buNone/>
            </a:pPr>
            <a:endParaRPr lang="de-DE" dirty="0"/>
          </a:p>
          <a:p>
            <a:pPr marL="72000" lvl="1" indent="0">
              <a:buNone/>
            </a:pP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658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  <a:br>
              <a:rPr lang="de-DE" dirty="0"/>
            </a:br>
            <a:r>
              <a:rPr lang="de-DE" b="0" dirty="0"/>
              <a:t>unserer Präsentation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Unsere Idee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Der Sketch </a:t>
            </a:r>
            <a:r>
              <a:rPr lang="de-DE" dirty="0" err="1"/>
              <a:t>flo</a:t>
            </a:r>
            <a:endParaRPr lang="de-DE" dirty="0"/>
          </a:p>
          <a:p>
            <a:r>
              <a:rPr lang="de-DE" b="1" dirty="0"/>
              <a:t>Unsere Umsetzung </a:t>
            </a:r>
          </a:p>
          <a:p>
            <a:pPr lvl="1"/>
            <a:r>
              <a:rPr lang="de-DE" dirty="0"/>
              <a:t>Die Teilbereiche </a:t>
            </a:r>
            <a:r>
              <a:rPr lang="de-DE" dirty="0" err="1"/>
              <a:t>flo</a:t>
            </a:r>
            <a:endParaRPr lang="de-DE" dirty="0"/>
          </a:p>
          <a:p>
            <a:pPr lvl="1"/>
            <a:r>
              <a:rPr lang="de-DE" dirty="0"/>
              <a:t>Das Armband </a:t>
            </a:r>
            <a:r>
              <a:rPr lang="de-DE" dirty="0" err="1"/>
              <a:t>flo</a:t>
            </a:r>
            <a:endParaRPr lang="de-DE" dirty="0"/>
          </a:p>
          <a:p>
            <a:pPr lvl="1"/>
            <a:r>
              <a:rPr lang="de-DE" dirty="0"/>
              <a:t>Smartwatch App </a:t>
            </a:r>
            <a:r>
              <a:rPr lang="de-DE" dirty="0" err="1"/>
              <a:t>yo</a:t>
            </a:r>
            <a:endParaRPr lang="de-DE" dirty="0"/>
          </a:p>
          <a:p>
            <a:pPr lvl="1"/>
            <a:r>
              <a:rPr lang="de-DE" dirty="0"/>
              <a:t>Mixed Reality Ansicht di</a:t>
            </a:r>
          </a:p>
          <a:p>
            <a:r>
              <a:rPr lang="de-DE" b="1" dirty="0"/>
              <a:t>Unsere Praxis</a:t>
            </a:r>
            <a:endParaRPr lang="de-DE" dirty="0"/>
          </a:p>
          <a:p>
            <a:pPr lvl="1"/>
            <a:r>
              <a:rPr lang="de-DE" dirty="0" err="1"/>
              <a:t>Showcaseflo</a:t>
            </a:r>
            <a:endParaRPr lang="de-DE" dirty="0"/>
          </a:p>
          <a:p>
            <a:pPr lvl="1"/>
            <a:r>
              <a:rPr lang="de-DE" dirty="0"/>
              <a:t>Notfall Video </a:t>
            </a:r>
            <a:r>
              <a:rPr lang="de-DE" dirty="0" err="1"/>
              <a:t>yo</a:t>
            </a:r>
            <a:endParaRPr lang="de-DE" dirty="0"/>
          </a:p>
          <a:p>
            <a:r>
              <a:rPr lang="de-DE" b="1" dirty="0"/>
              <a:t>Ausblick </a:t>
            </a:r>
            <a:r>
              <a:rPr lang="de-DE" b="1"/>
              <a:t>flo</a:t>
            </a:r>
            <a:endParaRPr lang="de-DE" dirty="0"/>
          </a:p>
          <a:p>
            <a:pPr lvl="1"/>
            <a:r>
              <a:rPr lang="de-DE" dirty="0"/>
              <a:t>Quellen</a:t>
            </a:r>
          </a:p>
          <a:p>
            <a:pPr marL="72000" lvl="1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Idee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vom interaktiven Uhrenband</a:t>
            </a:r>
            <a:br>
              <a:rPr lang="de-DE" b="0" dirty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Sketch</a:t>
            </a:r>
            <a:br>
              <a:rPr lang="de-DE" dirty="0"/>
            </a:br>
            <a:r>
              <a:rPr lang="de-DE" b="0" dirty="0"/>
              <a:t>von einem Klickbaren Uhrarmband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  <a:br>
              <a:rPr lang="de-DE" dirty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5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Umsetzung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vom interaktiven Uhrenband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24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Teilbereiche</a:t>
            </a:r>
            <a:br>
              <a:rPr lang="de-DE" dirty="0"/>
            </a:br>
            <a:r>
              <a:rPr lang="de-DE" b="0" dirty="0"/>
              <a:t>von unserem Projekt</a:t>
            </a:r>
            <a:br>
              <a:rPr lang="de-DE" dirty="0"/>
            </a:b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500851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918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Armband </a:t>
            </a:r>
            <a:br>
              <a:rPr lang="de-DE" dirty="0"/>
            </a:br>
            <a:r>
              <a:rPr lang="de-DE" b="0" dirty="0"/>
              <a:t>mit Arduino 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vile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4"/>
          </p:nvPr>
        </p:nvSpPr>
        <p:spPr>
          <a:xfrm>
            <a:off x="385763" y="1484314"/>
            <a:ext cx="4133850" cy="4249736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50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Smartwatch App </a:t>
            </a:r>
            <a:br>
              <a:rPr lang="de-DE" dirty="0"/>
            </a:br>
            <a:r>
              <a:rPr lang="de-DE" b="0" dirty="0"/>
              <a:t>mit Tizen-Studio</a:t>
            </a:r>
            <a:br>
              <a:rPr lang="de-DE" b="0" dirty="0"/>
            </a:br>
            <a:endParaRPr lang="de-DE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5173373" cy="4249738"/>
          </a:xfrm>
        </p:spPr>
        <p:txBody>
          <a:bodyPr/>
          <a:lstStyle/>
          <a:p>
            <a:r>
              <a:rPr lang="de-DE" b="1" dirty="0"/>
              <a:t>Phase 1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Tizen Studio kennenlernen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de-DE" dirty="0"/>
              <a:t>Erkenntnis: „Quasi eine Website“</a:t>
            </a:r>
          </a:p>
          <a:p>
            <a:r>
              <a:rPr lang="de-DE" b="1" dirty="0"/>
              <a:t>Phase 2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App als  </a:t>
            </a:r>
            <a:r>
              <a:rPr lang="de-DE" dirty="0" err="1"/>
              <a:t>OnePager</a:t>
            </a:r>
            <a:r>
              <a:rPr lang="de-DE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de-DE" dirty="0"/>
              <a:t>Erkenntnis: „</a:t>
            </a:r>
            <a:r>
              <a:rPr lang="de-DE" dirty="0" err="1"/>
              <a:t>Bezelrotation</a:t>
            </a:r>
            <a:r>
              <a:rPr lang="de-DE" dirty="0"/>
              <a:t> an </a:t>
            </a:r>
            <a:r>
              <a:rPr lang="de-DE" dirty="0" err="1"/>
              <a:t>sectionchange</a:t>
            </a:r>
            <a:r>
              <a:rPr lang="de-DE" dirty="0"/>
              <a:t> gebunden“ </a:t>
            </a:r>
          </a:p>
          <a:p>
            <a:r>
              <a:rPr lang="de-DE" b="1" dirty="0"/>
              <a:t>Phase 3 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Multipage App </a:t>
            </a:r>
          </a:p>
          <a:p>
            <a:r>
              <a:rPr lang="de-DE" b="1" dirty="0"/>
              <a:t>Herausforderungen: 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Websocket Kommunikation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Jede Menge klein …</a:t>
            </a:r>
          </a:p>
          <a:p>
            <a:endParaRPr lang="de-DE" b="1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B1F093C-9061-0AA3-8DBD-49C145838524}"/>
              </a:ext>
            </a:extLst>
          </p:cNvPr>
          <p:cNvSpPr txBox="1">
            <a:spLocks/>
          </p:cNvSpPr>
          <p:nvPr/>
        </p:nvSpPr>
        <p:spPr>
          <a:xfrm>
            <a:off x="5818909" y="1484313"/>
            <a:ext cx="2940056" cy="4249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5" name="Grafik 4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4E6215C3-DC27-17D6-E614-B115C72F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02" y="1268848"/>
            <a:ext cx="2182091" cy="46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4728-3C2E-5B9D-F2F0-9FF80A00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C2569EF-D98A-0CBF-3887-8F280D97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Mixed Reality Ansicht  </a:t>
            </a:r>
            <a:br>
              <a:rPr lang="de-DE" dirty="0"/>
            </a:br>
            <a:r>
              <a:rPr lang="de-DE" b="0" dirty="0"/>
              <a:t>mit Unity</a:t>
            </a:r>
            <a:br>
              <a:rPr lang="de-DE" b="0" dirty="0"/>
            </a:br>
            <a:endParaRPr lang="de-DE" b="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86A75B7-311A-E95B-D04B-906B219A33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107790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TUD_2018</Template>
  <TotalTime>0</TotalTime>
  <Words>195</Words>
  <Application>Microsoft Macintosh PowerPoint</Application>
  <PresentationFormat>Bildschirmpräsentation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Calibri</vt:lpstr>
      <vt:lpstr>Wingdings</vt:lpstr>
      <vt:lpstr>Open Sans</vt:lpstr>
      <vt:lpstr>Symbol</vt:lpstr>
      <vt:lpstr>Arial</vt:lpstr>
      <vt:lpstr>TUD_2018</vt:lpstr>
      <vt:lpstr>Interaktives Uhrenband mit Smartwatch Anbindung</vt:lpstr>
      <vt:lpstr>Inhalte unserer Präsentation</vt:lpstr>
      <vt:lpstr>Unsere Idee vom interaktiven Uhrenband </vt:lpstr>
      <vt:lpstr>Der Sketch von einem Klickbaren Uhrarmband</vt:lpstr>
      <vt:lpstr>Unsere Umsetzung vom interaktiven Uhrenband</vt:lpstr>
      <vt:lpstr>Teilbereiche von unserem Projekt </vt:lpstr>
      <vt:lpstr>Das Armband  mit Arduino </vt:lpstr>
      <vt:lpstr>Smartwatch App  mit Tizen-Studio </vt:lpstr>
      <vt:lpstr>Mixed Reality Ansicht   mit Unity </vt:lpstr>
      <vt:lpstr>Unsere Praxis  als Prototyp</vt:lpstr>
      <vt:lpstr>Showcase  Time to Show </vt:lpstr>
      <vt:lpstr>Notfall Video für den Fall der Fälle </vt:lpstr>
      <vt:lpstr>Ausblick </vt:lpstr>
      <vt:lpstr>Quellen des Wissens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7f32ceb2, 99dd4495</dc:creator>
  <cp:lastModifiedBy>7f32ceb2, 99dd4495</cp:lastModifiedBy>
  <cp:revision>8</cp:revision>
  <dcterms:created xsi:type="dcterms:W3CDTF">2024-01-29T11:24:37Z</dcterms:created>
  <dcterms:modified xsi:type="dcterms:W3CDTF">2024-01-30T08:40:59Z</dcterms:modified>
</cp:coreProperties>
</file>