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6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9" r:id="rId4"/>
    <p:sldId id="257" r:id="rId5"/>
    <p:sldId id="283" r:id="rId6"/>
    <p:sldId id="272" r:id="rId7"/>
    <p:sldId id="271" r:id="rId8"/>
    <p:sldId id="273" r:id="rId9"/>
    <p:sldId id="289" r:id="rId10"/>
    <p:sldId id="284" r:id="rId11"/>
    <p:sldId id="274" r:id="rId12"/>
    <p:sldId id="263" r:id="rId13"/>
    <p:sldId id="276" r:id="rId14"/>
    <p:sldId id="280" r:id="rId15"/>
  </p:sldIdLst>
  <p:sldSz cx="9144000" cy="6858000" type="screen4x3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B43D2CB-6D07-4AF6-8385-F02019C31457}">
          <p14:sldIdLst>
            <p14:sldId id="256"/>
            <p14:sldId id="264"/>
          </p14:sldIdLst>
        </p14:section>
        <p14:section name="Elemente des Corporate Design" id="{60A2C5C4-FF54-4ACC-A17E-78E04B267541}">
          <p14:sldIdLst>
            <p14:sldId id="269"/>
            <p14:sldId id="257"/>
          </p14:sldIdLst>
        </p14:section>
        <p14:section name="Vorlagedatei speichern" id="{AEBC5EF8-8830-4BD1-BC6A-5A08C5F265C4}">
          <p14:sldIdLst>
            <p14:sldId id="283"/>
            <p14:sldId id="272"/>
            <p14:sldId id="271"/>
            <p14:sldId id="273"/>
            <p14:sldId id="289"/>
          </p14:sldIdLst>
        </p14:section>
        <p14:section name="Hinweise" id="{56D9347E-C790-4216-A93D-C117F720C0C3}">
          <p14:sldIdLst>
            <p14:sldId id="284"/>
            <p14:sldId id="274"/>
            <p14:sldId id="263"/>
          </p14:sldIdLst>
        </p14:section>
        <p14:section name="Beispielseiten" id="{CA34319E-7765-4C8B-AD7F-242E6857A15E}">
          <p14:sldIdLst>
            <p14:sldId id="27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15" autoAdjust="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29.01.24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29.01.24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980790"/>
            <a:ext cx="9144000" cy="5877210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982794"/>
            <a:ext cx="9144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5949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16000"/>
            <a:ext cx="9144000" cy="50768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332927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6092824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180629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3"/>
            <a:ext cx="9144000" cy="6092822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3387259"/>
            <a:ext cx="7935515" cy="1198491"/>
          </a:xfrm>
        </p:spPr>
        <p:txBody>
          <a:bodyPr/>
          <a:lstStyle>
            <a:lvl1pPr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238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98327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15472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76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24973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85407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1800" y="1484313"/>
            <a:ext cx="4506913" cy="42497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95286" y="1484313"/>
            <a:ext cx="3739175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0526" y="2943181"/>
            <a:ext cx="3733324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00526" y="4402050"/>
            <a:ext cx="3733325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643310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24388" y="1484313"/>
            <a:ext cx="4134577" cy="4249738"/>
          </a:xfrm>
          <a:ln w="6350">
            <a:solidFill>
              <a:schemeClr val="bg2"/>
            </a:solidFill>
          </a:ln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5764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77012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9334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259080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793945" y="1484314"/>
            <a:ext cx="2587625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084513" y="1484314"/>
            <a:ext cx="259080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97585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624388" y="368299"/>
            <a:ext cx="4124326" cy="828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8" y="367505"/>
            <a:ext cx="4124326" cy="82946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17631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48172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7" y="341833"/>
            <a:ext cx="8363677" cy="812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763" y="1484313"/>
            <a:ext cx="8373201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312987" y="6275708"/>
            <a:ext cx="41338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Interaktives Uhrenband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Fakultät Informatik/ Florian, Dieter und </a:t>
            </a:r>
            <a:r>
              <a:rPr lang="de-DE" sz="8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Yorick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Abschlusspräsentation </a:t>
            </a:r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MeInfPro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31.01.2024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556376" y="6275708"/>
            <a:ext cx="6919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86" y="6273051"/>
            <a:ext cx="870085" cy="39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" y="6288296"/>
            <a:ext cx="1135856" cy="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0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6000" indent="-324000" algn="l" defTabSz="914400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6000" indent="-216000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6000" indent="-179388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73">
          <p15:clr>
            <a:srgbClr val="F26B43"/>
          </p15:clr>
        </p15:guide>
        <p15:guide id="3" pos="243">
          <p15:clr>
            <a:srgbClr val="F26B43"/>
          </p15:clr>
        </p15:guide>
        <p15:guide id="4" pos="660">
          <p15:clr>
            <a:srgbClr val="F26B43"/>
          </p15:clr>
        </p15:guide>
        <p15:guide id="5" pos="726">
          <p15:clr>
            <a:srgbClr val="F26B43"/>
          </p15:clr>
        </p15:guide>
        <p15:guide id="6" pos="1146">
          <p15:clr>
            <a:srgbClr val="F26B43"/>
          </p15:clr>
        </p15:guide>
        <p15:guide id="7" pos="1212">
          <p15:clr>
            <a:srgbClr val="F26B43"/>
          </p15:clr>
        </p15:guide>
        <p15:guide id="8" pos="1701">
          <p15:clr>
            <a:srgbClr val="F26B43"/>
          </p15:clr>
        </p15:guide>
        <p15:guide id="9" pos="1632">
          <p15:clr>
            <a:srgbClr val="F26B43"/>
          </p15:clr>
        </p15:guide>
        <p15:guide id="10" pos="2184">
          <p15:clr>
            <a:srgbClr val="F26B43"/>
          </p15:clr>
        </p15:guide>
        <p15:guide id="11" pos="2117">
          <p15:clr>
            <a:srgbClr val="F26B43"/>
          </p15:clr>
        </p15:guide>
        <p15:guide id="12" pos="2604">
          <p15:clr>
            <a:srgbClr val="F26B43"/>
          </p15:clr>
        </p15:guide>
        <p15:guide id="13" pos="2672">
          <p15:clr>
            <a:srgbClr val="F26B43"/>
          </p15:clr>
        </p15:guide>
        <p15:guide id="14" pos="3089">
          <p15:clr>
            <a:srgbClr val="F26B43"/>
          </p15:clr>
        </p15:guide>
        <p15:guide id="15" pos="3158">
          <p15:clr>
            <a:srgbClr val="F26B43"/>
          </p15:clr>
        </p15:guide>
        <p15:guide id="16" pos="3575">
          <p15:clr>
            <a:srgbClr val="F26B43"/>
          </p15:clr>
        </p15:guide>
        <p15:guide id="17" pos="3642">
          <p15:clr>
            <a:srgbClr val="F26B43"/>
          </p15:clr>
        </p15:guide>
        <p15:guide id="18" pos="3887">
          <p15:clr>
            <a:srgbClr val="F26B43"/>
          </p15:clr>
        </p15:guide>
        <p15:guide id="19" pos="3818">
          <p15:clr>
            <a:srgbClr val="F26B43"/>
          </p15:clr>
        </p15:guide>
        <p15:guide id="20" pos="4061">
          <p15:clr>
            <a:srgbClr val="F26B43"/>
          </p15:clr>
        </p15:guide>
        <p15:guide id="21" pos="4130">
          <p15:clr>
            <a:srgbClr val="F26B43"/>
          </p15:clr>
        </p15:guide>
        <p15:guide id="22" pos="4545">
          <p15:clr>
            <a:srgbClr val="F26B43"/>
          </p15:clr>
        </p15:guide>
        <p15:guide id="23" pos="4614">
          <p15:clr>
            <a:srgbClr val="F26B43"/>
          </p15:clr>
        </p15:guide>
        <p15:guide id="24" pos="5031">
          <p15:clr>
            <a:srgbClr val="F26B43"/>
          </p15:clr>
        </p15:guide>
        <p15:guide id="25" pos="5100">
          <p15:clr>
            <a:srgbClr val="F26B43"/>
          </p15:clr>
        </p15:guide>
        <p15:guide id="26" pos="5586">
          <p15:clr>
            <a:srgbClr val="F26B43"/>
          </p15:clr>
        </p15:guide>
        <p15:guide id="27" pos="5517">
          <p15:clr>
            <a:srgbClr val="F26B43"/>
          </p15:clr>
        </p15:guide>
        <p15:guide id="30" orient="horz" pos="727" userDrawn="1">
          <p15:clr>
            <a:srgbClr val="F26B43"/>
          </p15:clr>
        </p15:guide>
        <p15:guide id="31" pos="416">
          <p15:clr>
            <a:srgbClr val="F26B43"/>
          </p15:clr>
        </p15:guide>
        <p15:guide id="32" pos="483">
          <p15:clr>
            <a:srgbClr val="F26B43"/>
          </p15:clr>
        </p15:guide>
        <p15:guide id="33" pos="903">
          <p15:clr>
            <a:srgbClr val="F26B43"/>
          </p15:clr>
        </p15:guide>
        <p15:guide id="34" pos="971">
          <p15:clr>
            <a:srgbClr val="F26B43"/>
          </p15:clr>
        </p15:guide>
        <p15:guide id="35" pos="1389">
          <p15:clr>
            <a:srgbClr val="F26B43"/>
          </p15:clr>
        </p15:guide>
        <p15:guide id="36" pos="1457">
          <p15:clr>
            <a:srgbClr val="F26B43"/>
          </p15:clr>
        </p15:guide>
        <p15:guide id="37" pos="1875">
          <p15:clr>
            <a:srgbClr val="F26B43"/>
          </p15:clr>
        </p15:guide>
        <p15:guide id="38" pos="1941">
          <p15:clr>
            <a:srgbClr val="F26B43"/>
          </p15:clr>
        </p15:guide>
        <p15:guide id="39" pos="2358">
          <p15:clr>
            <a:srgbClr val="F26B43"/>
          </p15:clr>
        </p15:guide>
        <p15:guide id="40" pos="2429">
          <p15:clr>
            <a:srgbClr val="F26B43"/>
          </p15:clr>
        </p15:guide>
        <p15:guide id="41" pos="2847">
          <p15:clr>
            <a:srgbClr val="F26B43"/>
          </p15:clr>
        </p15:guide>
        <p15:guide id="42" pos="2913">
          <p15:clr>
            <a:srgbClr val="F26B43"/>
          </p15:clr>
        </p15:guide>
        <p15:guide id="43" pos="3330">
          <p15:clr>
            <a:srgbClr val="F26B43"/>
          </p15:clr>
        </p15:guide>
        <p15:guide id="44" pos="3398">
          <p15:clr>
            <a:srgbClr val="F26B43"/>
          </p15:clr>
        </p15:guide>
        <p15:guide id="45" pos="4302">
          <p15:clr>
            <a:srgbClr val="F26B43"/>
          </p15:clr>
        </p15:guide>
        <p15:guide id="46" pos="4373">
          <p15:clr>
            <a:srgbClr val="F26B43"/>
          </p15:clr>
        </p15:guide>
        <p15:guide id="47" pos="4787">
          <p15:clr>
            <a:srgbClr val="F26B43"/>
          </p15:clr>
        </p15:guide>
        <p15:guide id="48" pos="4859">
          <p15:clr>
            <a:srgbClr val="F26B43"/>
          </p15:clr>
        </p15:guide>
        <p15:guide id="49" pos="5274">
          <p15:clr>
            <a:srgbClr val="F26B43"/>
          </p15:clr>
        </p15:guide>
        <p15:guide id="50" pos="5345">
          <p15:clr>
            <a:srgbClr val="F26B43"/>
          </p15:clr>
        </p15:guide>
        <p15:guide id="51" orient="horz" pos="3612">
          <p15:clr>
            <a:srgbClr val="F26B43"/>
          </p15:clr>
        </p15:guide>
        <p15:guide id="52" orient="horz" pos="3838">
          <p15:clr>
            <a:srgbClr val="F26B43"/>
          </p15:clr>
        </p15:guide>
        <p15:guide id="53" orient="horz" pos="935">
          <p15:clr>
            <a:srgbClr val="F26B43"/>
          </p15:clr>
        </p15:guide>
        <p15:guide id="58" orient="horz" pos="221" userDrawn="1">
          <p15:clr>
            <a:srgbClr val="F26B43"/>
          </p15:clr>
        </p15:guide>
        <p15:guide id="59" orient="horz" pos="3962" userDrawn="1">
          <p15:clr>
            <a:srgbClr val="F26B43"/>
          </p15:clr>
        </p15:guide>
        <p15:guide id="60" orient="horz" pos="4167" userDrawn="1">
          <p15:clr>
            <a:srgbClr val="F26B43"/>
          </p15:clr>
        </p15:guide>
        <p15:guide id="61" orient="horz" pos="619" userDrawn="1">
          <p15:clr>
            <a:srgbClr val="F26B43"/>
          </p15:clr>
        </p15:guide>
        <p15:guide id="62" orient="horz" pos="490" userDrawn="1">
          <p15:clr>
            <a:srgbClr val="F26B43"/>
          </p15:clr>
        </p15:guide>
        <p15:guide id="63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Florian , Dieter und </a:t>
            </a:r>
            <a:r>
              <a:rPr lang="de-DE" dirty="0" err="1"/>
              <a:t>Yorick</a:t>
            </a:r>
            <a:r>
              <a:rPr lang="de-DE" dirty="0"/>
              <a:t>  // 31.01.2024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Willkommen zu unserer Abschlusspräsentation </a:t>
            </a:r>
          </a:p>
          <a:p>
            <a:r>
              <a:rPr lang="de-DE" dirty="0"/>
              <a:t>Medien Informatik Projekt 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Interaktives Uhrenband</a:t>
            </a:r>
            <a:br>
              <a:rPr lang="de-DE" dirty="0"/>
            </a:br>
            <a:r>
              <a:rPr lang="de-DE" b="0" dirty="0"/>
              <a:t>mit Smartwatch Anbindung</a:t>
            </a:r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>
                <a:solidFill>
                  <a:schemeClr val="bg1"/>
                </a:solidFill>
                <a:latin typeface="+mj-lt"/>
              </a:rPr>
              <a:t>Unsere Praxis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br>
              <a:rPr lang="de-DE" sz="3200" dirty="0">
                <a:solidFill>
                  <a:schemeClr val="bg1"/>
                </a:solidFill>
                <a:latin typeface="+mj-lt"/>
              </a:rPr>
            </a:br>
            <a:r>
              <a:rPr lang="de-DE" sz="3200" dirty="0">
                <a:solidFill>
                  <a:schemeClr val="bg1"/>
                </a:solidFill>
                <a:latin typeface="+mj-lt"/>
              </a:rPr>
              <a:t>als Prototyp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871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Showcase </a:t>
            </a:r>
            <a:br>
              <a:rPr lang="de-DE" dirty="0"/>
            </a:br>
            <a:r>
              <a:rPr lang="de-DE" b="0" dirty="0"/>
              <a:t>Time </a:t>
            </a:r>
            <a:r>
              <a:rPr lang="de-DE" b="0" dirty="0" err="1"/>
              <a:t>to</a:t>
            </a:r>
            <a:r>
              <a:rPr lang="de-DE" b="0" dirty="0"/>
              <a:t> Show</a:t>
            </a:r>
            <a:br>
              <a:rPr lang="de-DE" dirty="0"/>
            </a:br>
            <a:endParaRPr lang="de-DE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96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Notfall Video</a:t>
            </a:r>
            <a:br>
              <a:rPr lang="de-DE" dirty="0"/>
            </a:br>
            <a:r>
              <a:rPr lang="de-DE" b="0" dirty="0"/>
              <a:t>für den Fall der Fälle</a:t>
            </a:r>
            <a:br>
              <a:rPr lang="de-DE" dirty="0"/>
            </a:b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59064BD-D110-DE66-8B88-83CFB119FE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1" y="1402773"/>
            <a:ext cx="3605646" cy="4381646"/>
          </a:xfrm>
        </p:spPr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z.b.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85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>
                <a:solidFill>
                  <a:schemeClr val="bg1"/>
                </a:solidFill>
                <a:latin typeface="+mj-lt"/>
              </a:rPr>
              <a:t>Ausblick</a:t>
            </a:r>
            <a:br>
              <a:rPr lang="de-DE" sz="3200" b="1" dirty="0">
                <a:solidFill>
                  <a:schemeClr val="bg1"/>
                </a:solidFill>
                <a:latin typeface="+mj-lt"/>
              </a:rPr>
            </a:b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85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br>
              <a:rPr lang="de-DE" dirty="0"/>
            </a:br>
            <a:r>
              <a:rPr lang="de-DE" b="0" dirty="0"/>
              <a:t>des Wissens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385764" y="1484314"/>
            <a:ext cx="8373200" cy="4249736"/>
          </a:xfrm>
        </p:spPr>
        <p:txBody>
          <a:bodyPr/>
          <a:lstStyle/>
          <a:p>
            <a:r>
              <a:rPr lang="de-DE" b="1" dirty="0"/>
              <a:t>Bildquellen</a:t>
            </a:r>
          </a:p>
          <a:p>
            <a:pPr lvl="1"/>
            <a:r>
              <a:rPr lang="de-DE" dirty="0"/>
              <a:t>Die Teilbereiche</a:t>
            </a:r>
          </a:p>
          <a:p>
            <a:pPr lvl="1"/>
            <a:r>
              <a:rPr lang="de-DE" dirty="0"/>
              <a:t>Das Armband</a:t>
            </a:r>
          </a:p>
          <a:p>
            <a:pPr lvl="1"/>
            <a:r>
              <a:rPr lang="de-DE" dirty="0"/>
              <a:t>Smartwatch App</a:t>
            </a:r>
          </a:p>
          <a:p>
            <a:pPr lvl="1"/>
            <a:r>
              <a:rPr lang="de-DE" dirty="0"/>
              <a:t>Mixed Reality Ansicht</a:t>
            </a:r>
          </a:p>
          <a:p>
            <a:pPr marL="72000" lvl="1" indent="0">
              <a:buNone/>
            </a:pPr>
            <a:endParaRPr lang="de-DE" dirty="0"/>
          </a:p>
          <a:p>
            <a:r>
              <a:rPr lang="de-DE" b="1" dirty="0"/>
              <a:t>Inhaltsquellen</a:t>
            </a:r>
          </a:p>
          <a:p>
            <a:pPr lvl="1"/>
            <a:r>
              <a:rPr lang="de-DE" dirty="0"/>
              <a:t>Die Teilbereiche</a:t>
            </a:r>
          </a:p>
          <a:p>
            <a:pPr lvl="1"/>
            <a:r>
              <a:rPr lang="de-DE" dirty="0"/>
              <a:t>Das Armband</a:t>
            </a:r>
          </a:p>
          <a:p>
            <a:pPr lvl="1"/>
            <a:r>
              <a:rPr lang="de-DE" dirty="0"/>
              <a:t>Smartwatch App</a:t>
            </a:r>
          </a:p>
          <a:p>
            <a:pPr lvl="1"/>
            <a:r>
              <a:rPr lang="de-DE" dirty="0"/>
              <a:t>Mixed Reality Ansicht</a:t>
            </a:r>
          </a:p>
          <a:p>
            <a:pPr marL="72000" lvl="1" indent="0">
              <a:buNone/>
            </a:pPr>
            <a:endParaRPr lang="de-DE" dirty="0"/>
          </a:p>
          <a:p>
            <a:pPr marL="72000" lvl="1" indent="0">
              <a:buNone/>
            </a:pPr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6585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  <a:br>
              <a:rPr lang="de-DE" dirty="0"/>
            </a:br>
            <a:r>
              <a:rPr lang="de-DE" b="0" dirty="0"/>
              <a:t>unserer Präsentation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b="1" dirty="0"/>
              <a:t>Unsere Idee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Der Sketch </a:t>
            </a:r>
            <a:r>
              <a:rPr lang="de-DE" dirty="0" err="1"/>
              <a:t>flo</a:t>
            </a:r>
            <a:endParaRPr lang="de-DE" dirty="0"/>
          </a:p>
          <a:p>
            <a:r>
              <a:rPr lang="de-DE" b="1" dirty="0"/>
              <a:t>Unsere Umsetzung </a:t>
            </a:r>
          </a:p>
          <a:p>
            <a:pPr lvl="1"/>
            <a:r>
              <a:rPr lang="de-DE" dirty="0"/>
              <a:t>Die Teilbereiche </a:t>
            </a:r>
            <a:r>
              <a:rPr lang="de-DE" dirty="0" err="1"/>
              <a:t>flo</a:t>
            </a:r>
            <a:endParaRPr lang="de-DE" dirty="0"/>
          </a:p>
          <a:p>
            <a:pPr lvl="1"/>
            <a:r>
              <a:rPr lang="de-DE" dirty="0"/>
              <a:t>Das Armband </a:t>
            </a:r>
            <a:r>
              <a:rPr lang="de-DE" dirty="0" err="1"/>
              <a:t>flo</a:t>
            </a:r>
            <a:endParaRPr lang="de-DE" dirty="0"/>
          </a:p>
          <a:p>
            <a:pPr lvl="1"/>
            <a:r>
              <a:rPr lang="de-DE" dirty="0"/>
              <a:t>Smartwatch App </a:t>
            </a:r>
            <a:r>
              <a:rPr lang="de-DE" dirty="0" err="1"/>
              <a:t>yo</a:t>
            </a:r>
            <a:endParaRPr lang="de-DE" dirty="0"/>
          </a:p>
          <a:p>
            <a:pPr lvl="1"/>
            <a:r>
              <a:rPr lang="de-DE" dirty="0"/>
              <a:t>Mixed Reality Ansicht di</a:t>
            </a:r>
          </a:p>
          <a:p>
            <a:r>
              <a:rPr lang="de-DE" b="1" dirty="0"/>
              <a:t>Unsere Praxis</a:t>
            </a:r>
            <a:endParaRPr lang="de-DE" dirty="0"/>
          </a:p>
          <a:p>
            <a:pPr lvl="1"/>
            <a:r>
              <a:rPr lang="de-DE" dirty="0" err="1"/>
              <a:t>Showcaseflo</a:t>
            </a:r>
            <a:endParaRPr lang="de-DE" dirty="0"/>
          </a:p>
          <a:p>
            <a:pPr lvl="1"/>
            <a:r>
              <a:rPr lang="de-DE" dirty="0"/>
              <a:t>Notfall Video </a:t>
            </a:r>
            <a:r>
              <a:rPr lang="de-DE" dirty="0" err="1"/>
              <a:t>yo</a:t>
            </a:r>
            <a:endParaRPr lang="de-DE" dirty="0"/>
          </a:p>
          <a:p>
            <a:r>
              <a:rPr lang="de-DE" b="1" dirty="0"/>
              <a:t>Ausblick </a:t>
            </a:r>
            <a:r>
              <a:rPr lang="de-DE" b="1"/>
              <a:t>flo</a:t>
            </a:r>
            <a:endParaRPr lang="de-DE" dirty="0"/>
          </a:p>
          <a:p>
            <a:pPr lvl="1"/>
            <a:r>
              <a:rPr lang="de-DE" dirty="0"/>
              <a:t>Quellen</a:t>
            </a:r>
          </a:p>
          <a:p>
            <a:pPr marL="72000" lvl="1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0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>
                <a:solidFill>
                  <a:schemeClr val="bg1"/>
                </a:solidFill>
                <a:latin typeface="+mj-lt"/>
              </a:rPr>
              <a:t>Unsere Idee</a:t>
            </a:r>
            <a:br>
              <a:rPr lang="de-DE" sz="3200" b="1" dirty="0">
                <a:solidFill>
                  <a:schemeClr val="bg1"/>
                </a:solidFill>
                <a:latin typeface="+mj-lt"/>
              </a:rPr>
            </a:br>
            <a:r>
              <a:rPr lang="de-DE" sz="3200" dirty="0">
                <a:solidFill>
                  <a:schemeClr val="bg1"/>
                </a:solidFill>
                <a:latin typeface="+mj-lt"/>
              </a:rPr>
              <a:t>vom interaktiven Uhrenband</a:t>
            </a:r>
            <a:br>
              <a:rPr lang="de-DE" b="0" dirty="0"/>
            </a:b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74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Sketch</a:t>
            </a:r>
            <a:br>
              <a:rPr lang="de-DE" dirty="0"/>
            </a:br>
            <a:r>
              <a:rPr lang="de-DE" b="0" dirty="0"/>
              <a:t>von einem Klickbaren Uhrarmband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Inhalt</a:t>
            </a:r>
            <a:br>
              <a:rPr lang="de-DE" dirty="0"/>
            </a:b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35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>
                <a:solidFill>
                  <a:schemeClr val="bg1"/>
                </a:solidFill>
                <a:latin typeface="+mj-lt"/>
              </a:rPr>
              <a:t>Unsere Umsetzung</a:t>
            </a:r>
            <a:br>
              <a:rPr lang="de-DE" sz="3200" b="1" dirty="0">
                <a:solidFill>
                  <a:schemeClr val="bg1"/>
                </a:solidFill>
                <a:latin typeface="+mj-lt"/>
              </a:rPr>
            </a:br>
            <a:r>
              <a:rPr lang="de-DE" sz="3200" dirty="0">
                <a:solidFill>
                  <a:schemeClr val="bg1"/>
                </a:solidFill>
                <a:latin typeface="+mj-lt"/>
              </a:rPr>
              <a:t>vom interaktiven Uhrenband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124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Teilbereiche</a:t>
            </a:r>
            <a:br>
              <a:rPr lang="de-DE" dirty="0"/>
            </a:br>
            <a:r>
              <a:rPr lang="de-DE" b="0" dirty="0"/>
              <a:t>von unserem Projekt</a:t>
            </a:r>
            <a:br>
              <a:rPr lang="de-DE" dirty="0"/>
            </a:b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500851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9186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Armband </a:t>
            </a:r>
            <a:br>
              <a:rPr lang="de-DE" dirty="0"/>
            </a:br>
            <a:r>
              <a:rPr lang="de-DE" b="0" dirty="0"/>
              <a:t>mit Arduino 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vile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type="body" sz="quarter" idx="14"/>
          </p:nvPr>
        </p:nvSpPr>
        <p:spPr>
          <a:xfrm>
            <a:off x="385763" y="1484314"/>
            <a:ext cx="4133850" cy="4249736"/>
          </a:xfrm>
        </p:spPr>
        <p:txBody>
          <a:bodyPr>
            <a:normAutofit/>
          </a:bodyPr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500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Smartwatch App </a:t>
            </a:r>
            <a:br>
              <a:rPr lang="de-DE" dirty="0"/>
            </a:br>
            <a:r>
              <a:rPr lang="de-DE" b="0" dirty="0"/>
              <a:t>mit Tizen-Studio</a:t>
            </a:r>
            <a:br>
              <a:rPr lang="de-DE" b="0" dirty="0"/>
            </a:br>
            <a:endParaRPr lang="de-DE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290239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84728-3C2E-5B9D-F2F0-9FF80A001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C2569EF-D98A-0CBF-3887-8F280D97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Mixed Reality Ansicht  </a:t>
            </a:r>
            <a:br>
              <a:rPr lang="de-DE" dirty="0"/>
            </a:br>
            <a:r>
              <a:rPr lang="de-DE" b="0" dirty="0"/>
              <a:t>mit Unity</a:t>
            </a:r>
            <a:br>
              <a:rPr lang="de-DE" b="0" dirty="0"/>
            </a:br>
            <a:endParaRPr lang="de-DE" b="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86A75B7-311A-E95B-D04B-906B219A33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1077906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Präsentationsvorlage_TUD_4zu3.potx" id="{1C544723-7F2E-418A-9E3B-CED191FDBF2D}" vid="{87D4FD80-0831-4EA3-9991-881292BE93D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TUD_2018</Template>
  <TotalTime>0</TotalTime>
  <Words>159</Words>
  <Application>Microsoft Macintosh PowerPoint</Application>
  <PresentationFormat>Bildschirmpräsentation (4:3)</PresentationFormat>
  <Paragraphs>50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Calibri</vt:lpstr>
      <vt:lpstr>Open Sans</vt:lpstr>
      <vt:lpstr>Symbol</vt:lpstr>
      <vt:lpstr>Arial</vt:lpstr>
      <vt:lpstr>TUD_2018</vt:lpstr>
      <vt:lpstr>Interaktives Uhrenband mit Smartwatch Anbindung</vt:lpstr>
      <vt:lpstr>Inhalte unserer Präsentation</vt:lpstr>
      <vt:lpstr>Unsere Idee vom interaktiven Uhrenband </vt:lpstr>
      <vt:lpstr>Der Sketch von einem Klickbaren Uhrarmband</vt:lpstr>
      <vt:lpstr>Unsere Umsetzung vom interaktiven Uhrenband</vt:lpstr>
      <vt:lpstr>Teilbereiche von unserem Projekt </vt:lpstr>
      <vt:lpstr>Das Armband  mit Arduino </vt:lpstr>
      <vt:lpstr>Smartwatch App  mit Tizen-Studio </vt:lpstr>
      <vt:lpstr>Mixed Reality Ansicht   mit Unity </vt:lpstr>
      <vt:lpstr>Unsere Praxis  als Prototyp</vt:lpstr>
      <vt:lpstr>Showcase  Time to Show </vt:lpstr>
      <vt:lpstr>Notfall Video für den Fall der Fälle </vt:lpstr>
      <vt:lpstr>Ausblick </vt:lpstr>
      <vt:lpstr>Quellen des Wissens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7f32ceb2, 99dd4495</dc:creator>
  <cp:lastModifiedBy>7f32ceb2, 99dd4495</cp:lastModifiedBy>
  <cp:revision>7</cp:revision>
  <dcterms:created xsi:type="dcterms:W3CDTF">2024-01-29T11:24:37Z</dcterms:created>
  <dcterms:modified xsi:type="dcterms:W3CDTF">2024-01-29T12:41:32Z</dcterms:modified>
</cp:coreProperties>
</file>