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90" r:id="rId5"/>
    <p:sldId id="283" r:id="rId6"/>
    <p:sldId id="291" r:id="rId7"/>
    <p:sldId id="271" r:id="rId8"/>
    <p:sldId id="293" r:id="rId9"/>
    <p:sldId id="289" r:id="rId10"/>
    <p:sldId id="284" r:id="rId11"/>
    <p:sldId id="297" r:id="rId12"/>
    <p:sldId id="296" r:id="rId13"/>
    <p:sldId id="276" r:id="rId14"/>
    <p:sldId id="280" r:id="rId15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43D2CB-6D07-4AF6-8385-F02019C31457}">
          <p14:sldIdLst>
            <p14:sldId id="256"/>
            <p14:sldId id="264"/>
          </p14:sldIdLst>
        </p14:section>
        <p14:section name="Elemente des Corporate Design" id="{60A2C5C4-FF54-4ACC-A17E-78E04B267541}">
          <p14:sldIdLst>
            <p14:sldId id="269"/>
            <p14:sldId id="290"/>
          </p14:sldIdLst>
        </p14:section>
        <p14:section name="Vorlagedatei speichern" id="{AEBC5EF8-8830-4BD1-BC6A-5A08C5F265C4}">
          <p14:sldIdLst>
            <p14:sldId id="283"/>
            <p14:sldId id="291"/>
            <p14:sldId id="271"/>
            <p14:sldId id="293"/>
            <p14:sldId id="289"/>
          </p14:sldIdLst>
        </p14:section>
        <p14:section name="Hinweise" id="{56D9347E-C790-4216-A93D-C117F720C0C3}">
          <p14:sldIdLst>
            <p14:sldId id="284"/>
            <p14:sldId id="297"/>
          </p14:sldIdLst>
        </p14:section>
        <p14:section name="Beispielseiten" id="{CA34319E-7765-4C8B-AD7F-242E6857A15E}">
          <p14:sldIdLst>
            <p14:sldId id="296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5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3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Interaktives Uhrenband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Informatik/ Florian, Dieter und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Yorick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Abschlusspräsentation </a:t>
            </a:r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MeInfPro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31.01.2024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g.fruugo.com/product/4/29/859787294_max.jp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uugo.com/product/4/29/859787294_max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Florian , Dieter und Yorick  // 31.01.2024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Willkommen zu unserer Abschlusspräsentation </a:t>
            </a:r>
          </a:p>
          <a:p>
            <a:r>
              <a:rPr lang="de-DE" dirty="0"/>
              <a:t>Medien Informatik Projekt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Uhrenband</a:t>
            </a:r>
            <a:br>
              <a:rPr lang="de-DE" dirty="0"/>
            </a:br>
            <a:r>
              <a:rPr lang="de-DE" b="0" dirty="0"/>
              <a:t>mit Smartwatch Anbindung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Praxis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br>
              <a:rPr lang="de-DE" sz="3200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als Prototyp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7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8DDE-1863-85B4-BACC-3029EB3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915-7CD9-D525-93A6-6293C641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br>
              <a:rPr lang="en-GB" dirty="0"/>
            </a:br>
            <a:r>
              <a:rPr lang="en-GB" b="0" dirty="0" err="1"/>
              <a:t>Prototyp</a:t>
            </a:r>
            <a:r>
              <a:rPr lang="en-GB" b="0" dirty="0"/>
              <a:t> </a:t>
            </a:r>
            <a:r>
              <a:rPr lang="en-GB" b="0" dirty="0" err="1"/>
              <a:t>zu</a:t>
            </a:r>
            <a:r>
              <a:rPr lang="en-GB" b="0" dirty="0"/>
              <a:t> </a:t>
            </a:r>
            <a:r>
              <a:rPr lang="en-GB" b="0" dirty="0" err="1"/>
              <a:t>Produkt</a:t>
            </a:r>
            <a:endParaRPr lang="de-DE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6936-80BB-2DB8-4D01-3E035CF89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Sensoren</a:t>
            </a:r>
            <a:r>
              <a:rPr lang="en-GB" dirty="0"/>
              <a:t> und Kabel </a:t>
            </a:r>
            <a:r>
              <a:rPr lang="en-GB" dirty="0" err="1"/>
              <a:t>als</a:t>
            </a:r>
            <a:r>
              <a:rPr lang="en-GB" dirty="0"/>
              <a:t> IC </a:t>
            </a:r>
            <a:r>
              <a:rPr lang="en-GB" dirty="0" err="1"/>
              <a:t>im</a:t>
            </a:r>
            <a:r>
              <a:rPr lang="en-GB" dirty="0"/>
              <a:t> Armband </a:t>
            </a:r>
            <a:r>
              <a:rPr lang="en-GB" dirty="0" err="1"/>
              <a:t>untergebracht</a:t>
            </a:r>
            <a:endParaRPr lang="en-GB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Uhr</a:t>
            </a:r>
            <a:r>
              <a:rPr lang="en-GB" dirty="0"/>
              <a:t> </a:t>
            </a:r>
            <a:r>
              <a:rPr lang="en-GB" dirty="0" err="1"/>
              <a:t>verarbeitet</a:t>
            </a:r>
            <a:r>
              <a:rPr lang="en-GB" dirty="0"/>
              <a:t> </a:t>
            </a:r>
            <a:r>
              <a:rPr lang="en-GB" dirty="0" err="1"/>
              <a:t>erhobene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Stromversorgung</a:t>
            </a:r>
            <a:r>
              <a:rPr lang="en-GB" dirty="0"/>
              <a:t> via </a:t>
            </a:r>
            <a:r>
              <a:rPr lang="en-GB" dirty="0" err="1"/>
              <a:t>Uhr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von </a:t>
            </a:r>
            <a:r>
              <a:rPr lang="en-GB" dirty="0" err="1"/>
              <a:t>haptischen</a:t>
            </a:r>
            <a:r>
              <a:rPr lang="en-GB" dirty="0"/>
              <a:t> Feedback via </a:t>
            </a:r>
            <a:r>
              <a:rPr lang="en-GB" dirty="0" err="1"/>
              <a:t>Uhr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Eingabefilter</a:t>
            </a:r>
            <a:r>
              <a:rPr lang="en-GB" dirty="0"/>
              <a:t> via </a:t>
            </a:r>
            <a:r>
              <a:rPr lang="en-GB" dirty="0" err="1"/>
              <a:t>Gyroskop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Ausrichtung</a:t>
            </a:r>
            <a:r>
              <a:rPr lang="en-GB" dirty="0"/>
              <a:t> der AR </a:t>
            </a:r>
            <a:r>
              <a:rPr lang="en-GB" dirty="0" err="1"/>
              <a:t>Inhalte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MEMS und/</a:t>
            </a:r>
            <a:r>
              <a:rPr lang="en-GB" dirty="0" err="1"/>
              <a:t>oder</a:t>
            </a:r>
            <a:r>
              <a:rPr lang="en-GB" dirty="0"/>
              <a:t> “hand tracking”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Fragerunde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8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r>
              <a:rPr lang="de-DE" b="0" dirty="0"/>
              <a:t>des Wissens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8373200" cy="4249736"/>
          </a:xfrm>
        </p:spPr>
        <p:txBody>
          <a:bodyPr/>
          <a:lstStyle/>
          <a:p>
            <a:r>
              <a:rPr lang="de-DE" b="1" dirty="0"/>
              <a:t>Bildquellen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Armband</a:t>
            </a:r>
          </a:p>
          <a:p>
            <a:pPr lvl="3"/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url: </a:t>
            </a:r>
            <a:r>
              <a:rPr lang="en-GB" b="0" i="0" u="sng" strike="noStrike" dirty="0">
                <a:solidFill>
                  <a:srgbClr val="0069B4"/>
                </a:solidFill>
                <a:effectLst/>
                <a:latin typeface="Arial" panose="020B0604020202020204" pitchFamily="34" charset="0"/>
                <a:hlinkClick r:id="rId2"/>
              </a:rPr>
              <a:t>https://img.fruugo.com/product/4/29/859787294_max.jpg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last visited: 06.06.23</a:t>
            </a:r>
          </a:p>
          <a:p>
            <a:pPr lvl="3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restliche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Bilder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dirty="0"/>
              <a:t>©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Florian Röder 2023/24</a:t>
            </a:r>
            <a:endParaRPr lang="de-DE" dirty="0"/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r>
              <a:rPr lang="de-DE" b="1" dirty="0"/>
              <a:t>Inhaltsquellen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pPr marL="72000" lvl="1" indent="0">
              <a:buNone/>
            </a:pP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58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unserer 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Unsere Idee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Der Sketch </a:t>
            </a:r>
          </a:p>
          <a:p>
            <a:r>
              <a:rPr lang="de-DE" b="1" dirty="0"/>
              <a:t>Unsere Umsetzung 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 </a:t>
            </a:r>
          </a:p>
          <a:p>
            <a:pPr lvl="1"/>
            <a:r>
              <a:rPr lang="de-DE" dirty="0"/>
              <a:t>Smartwatch App </a:t>
            </a:r>
          </a:p>
          <a:p>
            <a:pPr lvl="1"/>
            <a:r>
              <a:rPr lang="de-DE" dirty="0"/>
              <a:t>Mixed Reality Ansicht </a:t>
            </a:r>
          </a:p>
          <a:p>
            <a:r>
              <a:rPr lang="de-DE" b="1" dirty="0"/>
              <a:t>Unsere Praxis</a:t>
            </a:r>
            <a:endParaRPr lang="de-DE" dirty="0"/>
          </a:p>
          <a:p>
            <a:pPr lvl="1"/>
            <a:r>
              <a:rPr lang="de-DE" dirty="0"/>
              <a:t>Showcase</a:t>
            </a:r>
          </a:p>
          <a:p>
            <a:pPr lvl="1"/>
            <a:r>
              <a:rPr lang="de-DE" dirty="0"/>
              <a:t>Notfall Video </a:t>
            </a:r>
          </a:p>
          <a:p>
            <a:r>
              <a:rPr lang="de-DE" b="1" dirty="0"/>
              <a:t>Ausblick </a:t>
            </a:r>
          </a:p>
          <a:p>
            <a:r>
              <a:rPr lang="de-DE" dirty="0"/>
              <a:t>Quellen</a:t>
            </a:r>
          </a:p>
          <a:p>
            <a:pPr marL="72000" lvl="1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Idee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  <a:br>
              <a:rPr lang="de-DE" b="0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467A-F9C9-D03E-E276-5A866D1E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Sketch</a:t>
            </a:r>
            <a:br>
              <a:rPr lang="de-DE" dirty="0"/>
            </a:br>
            <a:r>
              <a:rPr lang="de-DE" b="0" dirty="0"/>
              <a:t>von einem Klickbaren Uhrarmband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2559-C3E2-E068-917B-55E6A0A16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Idee: </a:t>
            </a:r>
            <a:r>
              <a:rPr lang="en-GB" dirty="0" err="1"/>
              <a:t>ungenutzte</a:t>
            </a:r>
            <a:r>
              <a:rPr lang="en-GB" dirty="0"/>
              <a:t> </a:t>
            </a:r>
            <a:r>
              <a:rPr lang="en-GB" dirty="0" err="1"/>
              <a:t>Armbänder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in </a:t>
            </a:r>
            <a:r>
              <a:rPr lang="en-GB" dirty="0" err="1"/>
              <a:t>Interaktion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Smartwatch </a:t>
            </a:r>
            <a:r>
              <a:rPr lang="en-GB" dirty="0" err="1"/>
              <a:t>integrieren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Erweiterung</a:t>
            </a:r>
            <a:r>
              <a:rPr lang="en-GB" dirty="0"/>
              <a:t> </a:t>
            </a:r>
            <a:r>
              <a:rPr lang="en-GB" dirty="0" err="1"/>
              <a:t>Eingabemodalitäten</a:t>
            </a:r>
            <a:r>
              <a:rPr lang="en-GB" dirty="0"/>
              <a:t> von Smartwatches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bekannte Interaktionsformen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touch</a:t>
            </a:r>
            <a:r>
              <a:rPr lang="de-DE" dirty="0"/>
              <a:t>“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swipe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intuitive ergonomische Bedienung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Erweiterung Interaktionsmöglichkeiten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8F7A0-B04D-BA02-25F5-C8D3EAAF77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5114" y="1484314"/>
            <a:ext cx="4133850" cy="424973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96B52-C30E-6FEB-1410-301EC20C8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8" y="1484315"/>
            <a:ext cx="4134575" cy="4249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69B4D-B106-0C86-D7A9-B3D3A024FD03}"/>
              </a:ext>
            </a:extLst>
          </p:cNvPr>
          <p:cNvSpPr txBox="1"/>
          <p:nvPr/>
        </p:nvSpPr>
        <p:spPr>
          <a:xfrm>
            <a:off x="4568870" y="5742966"/>
            <a:ext cx="45751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url: </a:t>
            </a:r>
            <a:r>
              <a:rPr lang="en-GB" sz="800" b="0" i="0" u="sng" strike="noStrike" dirty="0">
                <a:solidFill>
                  <a:srgbClr val="0069B4"/>
                </a:solidFill>
                <a:effectLst/>
                <a:latin typeface="Arial" panose="020B0604020202020204" pitchFamily="34" charset="0"/>
                <a:hlinkClick r:id="rId3"/>
              </a:rPr>
              <a:t>https://img.fruugo.com/product/4/29/859787294_max.jpg</a:t>
            </a:r>
            <a:r>
              <a:rPr lang="en-GB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last visited: 06.06.23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Umsetzung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2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03D-EF53-E7CC-B8C5-35FC1A70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Teilbereiche</a:t>
            </a:r>
            <a:br>
              <a:rPr lang="de-DE" dirty="0"/>
            </a:br>
            <a:r>
              <a:rPr lang="de-DE" b="0" dirty="0"/>
              <a:t>von unserem Projekt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D9E3-1A53-1D5F-D06F-99EFE4B5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recv</a:t>
            </a:r>
            <a:r>
              <a:rPr lang="en-GB" dirty="0"/>
              <a:t>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Prototyp</a:t>
            </a:r>
            <a:r>
              <a:rPr lang="en-GB" dirty="0"/>
              <a:t> Armband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Flo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45D-9699-309C-8AA3-B83BACE7D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GB" b="1" dirty="0" err="1"/>
              <a:t>Visualisierung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@TODO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E4072-B23E-CD28-68A8-D61B67E871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GB" b="1" dirty="0"/>
              <a:t>Smartwatch</a:t>
            </a:r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@TODO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Netzwerkkommunikation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30241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Armband </a:t>
            </a:r>
            <a:br>
              <a:rPr lang="de-DE" dirty="0"/>
            </a:br>
            <a:r>
              <a:rPr lang="de-DE" b="0" dirty="0"/>
              <a:t>Arduino + Layout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4"/>
          </p:nvPr>
        </p:nvSpPr>
        <p:spPr>
          <a:xfrm>
            <a:off x="3162299" y="1304132"/>
            <a:ext cx="2822257" cy="4249736"/>
          </a:xfrm>
        </p:spPr>
        <p:txBody>
          <a:bodyPr>
            <a:normAutofit/>
          </a:bodyPr>
          <a:lstStyle/>
          <a:p>
            <a:pPr algn="ctr"/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b="1" dirty="0"/>
              <a:t>Arduino Datenpipeline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lese Sensordaten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filtern für intentionalen Input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Verwerfe Noise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remap</a:t>
            </a:r>
            <a:r>
              <a:rPr lang="de-DE" dirty="0"/>
              <a:t> ADS </a:t>
            </a:r>
            <a:r>
              <a:rPr lang="de-DE" dirty="0" err="1"/>
              <a:t>overreadings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send via TCP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D55D0A7-2293-DFDB-894E-DDC9AC9F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87" y="1304132"/>
            <a:ext cx="2549552" cy="4217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8FB5A6-317E-71BB-EF77-62C63AA00E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62" y="4321652"/>
            <a:ext cx="2115902" cy="1232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F97379-87F2-DFBA-07B6-B1B6073B9F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56" y="2562067"/>
            <a:ext cx="2078752" cy="1559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EC03C1-AA83-BCA4-4D06-7FDAE955E9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13" y="1304132"/>
            <a:ext cx="914900" cy="10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Smartwatch App </a:t>
            </a:r>
            <a:br>
              <a:rPr lang="de-DE" dirty="0"/>
            </a:br>
            <a:r>
              <a:rPr lang="de-DE" b="0" dirty="0"/>
              <a:t>mit Tizen-Studio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5173373" cy="4249738"/>
          </a:xfrm>
        </p:spPr>
        <p:txBody>
          <a:bodyPr/>
          <a:lstStyle/>
          <a:p>
            <a:r>
              <a:rPr lang="de-DE" b="1" dirty="0"/>
              <a:t>Phase 1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Tizen Studio kennenlernen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„Quasi eine Website“</a:t>
            </a:r>
          </a:p>
          <a:p>
            <a:r>
              <a:rPr lang="de-DE" b="1" dirty="0"/>
              <a:t>Phase 2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App als  </a:t>
            </a:r>
            <a:r>
              <a:rPr lang="de-DE" dirty="0" err="1"/>
              <a:t>OnePager</a:t>
            </a:r>
            <a:r>
              <a:rPr lang="de-DE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</a:t>
            </a:r>
            <a:r>
              <a:rPr lang="de-DE" dirty="0" err="1"/>
              <a:t>Bezelrotation</a:t>
            </a:r>
            <a:r>
              <a:rPr lang="de-DE" dirty="0"/>
              <a:t> an </a:t>
            </a:r>
            <a:r>
              <a:rPr lang="de-DE" dirty="0" err="1"/>
              <a:t>sectionchange</a:t>
            </a:r>
            <a:r>
              <a:rPr lang="de-DE" dirty="0"/>
              <a:t> gebunden“ </a:t>
            </a:r>
          </a:p>
          <a:p>
            <a:r>
              <a:rPr lang="de-DE" b="1" dirty="0"/>
              <a:t>Phase 3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Multipage App </a:t>
            </a:r>
          </a:p>
          <a:p>
            <a:r>
              <a:rPr lang="de-DE" b="1" dirty="0"/>
              <a:t>Herausforderungen: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Websocket Kommunikation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Jede Menge klein …</a:t>
            </a:r>
          </a:p>
          <a:p>
            <a:endParaRPr lang="de-DE" b="1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B1F093C-9061-0AA3-8DBD-49C145838524}"/>
              </a:ext>
            </a:extLst>
          </p:cNvPr>
          <p:cNvSpPr txBox="1">
            <a:spLocks/>
          </p:cNvSpPr>
          <p:nvPr/>
        </p:nvSpPr>
        <p:spPr>
          <a:xfrm>
            <a:off x="5818909" y="1484313"/>
            <a:ext cx="2940056" cy="4249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5" name="Grafik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4E6215C3-DC27-17D6-E614-B115C72F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2" y="1268848"/>
            <a:ext cx="2182091" cy="46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4728-3C2E-5B9D-F2F0-9FF80A00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C2569EF-D98A-0CBF-3887-8F280D97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Mixed Reality Ansicht  </a:t>
            </a:r>
            <a:br>
              <a:rPr lang="de-DE" dirty="0"/>
            </a:br>
            <a:r>
              <a:rPr lang="de-DE" b="0" dirty="0"/>
              <a:t>mit Unity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6A75B7-311A-E95B-D04B-906B219A33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0779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TUD_2018</Template>
  <TotalTime>0</TotalTime>
  <Words>319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Symbol</vt:lpstr>
      <vt:lpstr>Open Sans</vt:lpstr>
      <vt:lpstr>Calibri</vt:lpstr>
      <vt:lpstr>Arial</vt:lpstr>
      <vt:lpstr>Wingdings</vt:lpstr>
      <vt:lpstr>TUD_2018</vt:lpstr>
      <vt:lpstr>Interaktives Uhrenband mit Smartwatch Anbindung</vt:lpstr>
      <vt:lpstr>Inhalte unserer Präsentation</vt:lpstr>
      <vt:lpstr>Unsere Idee vom interaktiven Uhrenband </vt:lpstr>
      <vt:lpstr>Der Sketch von einem Klickbaren Uhrarmband</vt:lpstr>
      <vt:lpstr>Unsere Umsetzung vom interaktiven Uhrenband</vt:lpstr>
      <vt:lpstr>Teilbereiche von unserem Projekt</vt:lpstr>
      <vt:lpstr>Armband  Arduino + Layout</vt:lpstr>
      <vt:lpstr>Smartwatch App  mit Tizen-Studio </vt:lpstr>
      <vt:lpstr>Mixed Reality Ansicht   mit Unity </vt:lpstr>
      <vt:lpstr>Unsere Praxis  als Prototyp</vt:lpstr>
      <vt:lpstr>Demo</vt:lpstr>
      <vt:lpstr>Ausblick Prototyp zu Produkt</vt:lpstr>
      <vt:lpstr>Fragerunde</vt:lpstr>
      <vt:lpstr>Quellen des Wissens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7f32ceb2, 99dd4495</dc:creator>
  <cp:lastModifiedBy>Avva chan</cp:lastModifiedBy>
  <cp:revision>16</cp:revision>
  <dcterms:created xsi:type="dcterms:W3CDTF">2024-01-29T11:24:37Z</dcterms:created>
  <dcterms:modified xsi:type="dcterms:W3CDTF">2024-01-30T15:54:49Z</dcterms:modified>
</cp:coreProperties>
</file>