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4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11941" initials="m" lastIdx="1" clrIdx="0">
    <p:extLst>
      <p:ext uri="{19B8F6BF-5375-455C-9EA6-DF929625EA0E}">
        <p15:presenceInfo xmlns:p15="http://schemas.microsoft.com/office/powerpoint/2012/main" userId="S::ms811941@campussachsen.onmicrosoft.com::05f459d6-5064-4f6b-8669-863093f049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5A5A00"/>
    <a:srgbClr val="6D6D00"/>
    <a:srgbClr val="1A1A00"/>
    <a:srgbClr val="000080"/>
    <a:srgbClr val="CCB7CD"/>
    <a:srgbClr val="19B719"/>
    <a:srgbClr val="149414"/>
    <a:srgbClr val="20C20E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D98F-E995-4C57-B86F-1FFBDB744F6E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AF0B6-B614-4C75-8C6E-33A5F3DB37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64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Grobe Aufteilung, Orientation </a:t>
            </a:r>
            <a:r>
              <a:rPr lang="de-DE" dirty="0" err="1"/>
              <a:t>videoshop</a:t>
            </a:r>
            <a:r>
              <a:rPr lang="de-DE" dirty="0"/>
              <a:t> (gut geklappt)</a:t>
            </a:r>
          </a:p>
          <a:p>
            <a:endParaRPr lang="de-DE" dirty="0"/>
          </a:p>
          <a:p>
            <a:r>
              <a:rPr lang="de-DE" dirty="0"/>
              <a:t>Einarbeitung in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8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viel Änderung von Entwurf -&gt; Prototyp bzw. App, da gutes Frontend-Gerüst in Analysephase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65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Grobe Aufteilung</a:t>
            </a:r>
          </a:p>
          <a:p>
            <a:br>
              <a:rPr lang="de-DE" dirty="0"/>
            </a:br>
            <a:r>
              <a:rPr lang="de-DE" dirty="0"/>
              <a:t>Leider nicht gut</a:t>
            </a:r>
          </a:p>
          <a:p>
            <a:br>
              <a:rPr lang="de-DE" dirty="0"/>
            </a:br>
            <a:r>
              <a:rPr lang="de-DE" dirty="0"/>
              <a:t>nicht mal gemäß Aufgabenstellung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9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Trotzdem gut </a:t>
            </a:r>
            <a:r>
              <a:rPr lang="de-DE" dirty="0" err="1"/>
              <a:t>hingewurschtelt</a:t>
            </a:r>
            <a:r>
              <a:rPr lang="de-DE" dirty="0"/>
              <a:t>, indem wir </a:t>
            </a:r>
            <a:r>
              <a:rPr lang="de-DE" dirty="0" err="1"/>
              <a:t>Issues</a:t>
            </a:r>
            <a:r>
              <a:rPr lang="de-DE" dirty="0"/>
              <a:t> verteilt haben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0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aufgeteilt, jeder hat ein aktives</a:t>
            </a:r>
          </a:p>
          <a:p>
            <a:endParaRPr lang="de-DE" dirty="0"/>
          </a:p>
          <a:p>
            <a:r>
              <a:rPr lang="de-DE" dirty="0"/>
              <a:t>Englisch/Deutsch</a:t>
            </a:r>
          </a:p>
          <a:p>
            <a:br>
              <a:rPr lang="de-DE" dirty="0"/>
            </a:br>
            <a:r>
              <a:rPr lang="de-DE" dirty="0"/>
              <a:t>So werden wir es weitermachen</a:t>
            </a:r>
          </a:p>
          <a:p>
            <a:endParaRPr lang="de-DE" dirty="0"/>
          </a:p>
          <a:p>
            <a:r>
              <a:rPr lang="de-DE" dirty="0"/>
              <a:t>Kalender JavaScript Library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F0B6-B614-4C75-8C6E-33A5F3DB37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3CEA0-2290-4327-BEE3-8B090260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EC7171-4EEC-4A26-A7FD-F9C27D50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EFF27-AF35-400F-8F5A-52C5A8A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9989C-C39A-4CDE-A28D-9FDFEA11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5024D-0BE3-405A-AD2D-4602042F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6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9A4F0-5697-4583-A430-698B3519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AEC929-09D3-4F47-9026-7E3B42DB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9B8D8-9E03-4298-9B53-8AD642C3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16DB3-30D0-42AF-91A1-A6FBC1B7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99F98-89F1-4384-9BF2-F26834C9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6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93B0DD-17B3-4DB1-A6D3-957DAD06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5449F3-45BB-4675-B6F9-AF23C1B1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7B423-48FE-483F-B8D4-8B24924B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38F20-5044-42B1-A334-9FA0CB04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21328-EE67-4EAC-A1D4-8AA95286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1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F8CE0-F6DC-4310-95B8-330C368F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19BCA-41E5-479C-A4D1-F270D61F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10446-C29D-4D7A-A237-CAC2B77C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45977-9F4C-4D70-A9B0-81BBD90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EEF6F-4BC9-4C29-9BD1-EA54D0F5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8F292-FD7F-4EB4-A07C-8172DC99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2B368-92B0-47EB-B7D8-4276DAA0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1D8F4-BA28-418A-9623-BA25F03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1F0AA7-5E81-4F26-8BE8-7148B79E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EDFB4-8CAC-4716-A60C-9DC91E6B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8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37CD-5365-4319-A8A4-CF22945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AEFAD-7A21-47F2-9C04-0B614498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0B6C0-A217-4BED-8AEA-3AE5884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2C947-AA21-4226-91EA-68B2894E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BDC99-B30E-4938-B9E4-B9042A4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27F81-E102-46C2-A9E5-52291A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3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59219-4F4F-4FD8-BFC5-9946EF0E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B8A4B-9E77-4D4E-97AF-962D65E4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6F7C4-7198-4491-9C6D-803BBD976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1078BB-43EF-4B59-A19A-252C23285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EE5369-2059-4410-B38C-B90FDE22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C7898F-353F-4EC7-AB6D-0CA3821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8020C-8CE2-46BA-BF7F-DD6D41EE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A7BF06-479E-4F51-88CE-4778394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8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AB71F-CD73-46DA-867D-895C24BD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7AF05B-B778-4C01-A997-CA80138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7823B1-9D88-424F-968B-B954F5A2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ABA32-D0A6-4BCE-A7BF-A4A3840B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7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1C4F60-EC23-4C7A-9490-313A53B8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F2B90B-D69E-4E84-9624-F3E6D8AB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AF3FA-FC9C-41F3-8B80-A61FF56C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6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8876-8556-43B9-9E18-491A00E7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F3D6D-1BC5-49F6-918F-5DDD31DD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7EFCC3-99F6-412A-8B5D-25B59202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5D2A1-8093-40AA-BB31-FF08D032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8332AB-B97B-46FE-9D2B-C901837F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8AEAA-CE20-4FCA-80BE-ABC946E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2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ACDB5-862E-4139-8FF6-3721001F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D5623E-2CC3-48AA-B017-0BBC25DEC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D7A41-6FA1-4937-9215-F24708C8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8658EF-0D70-4457-BF94-B1E6EB01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4C0E0-02CB-4D44-8945-32A23851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BE68ED-080E-4A5F-B314-C79773AD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31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31010-16CC-4FBE-A748-E7D2C33C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AD46E-1E5F-4B11-94D3-DCBAD70B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92209-DF67-4F2B-B8DC-E6F18C113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0A81-BB4C-48E2-9D86-7207792AD226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80A26-E8C2-4005-BDBA-163600B19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86E3F-16CA-48FE-BE19-0082C18FF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868-3610-4FF7-B504-22030A151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1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6B758-7C5C-423C-8097-4D8F285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Zwischenpräsentation Gruppe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2739D-1054-44AA-A3D5-202ADF83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750"/>
            <a:ext cx="10515600" cy="507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i="1" dirty="0">
                <a:latin typeface="Verdana" panose="020B0604030504040204" pitchFamily="34" charset="0"/>
                <a:ea typeface="Verdana" panose="020B0604030504040204" pitchFamily="34" charset="0"/>
              </a:rPr>
              <a:t>Tobi, </a:t>
            </a:r>
            <a:r>
              <a:rPr lang="de-DE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Bozho</a:t>
            </a:r>
            <a:r>
              <a:rPr lang="de-DE" sz="2000" i="1" dirty="0">
                <a:latin typeface="Verdana" panose="020B0604030504040204" pitchFamily="34" charset="0"/>
                <a:ea typeface="Verdana" panose="020B0604030504040204" pitchFamily="34" charset="0"/>
              </a:rPr>
              <a:t>, Flo, Jan, Markus, Ole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7BB3D6-A697-46D7-8D21-E801E2655B2F}"/>
              </a:ext>
            </a:extLst>
          </p:cNvPr>
          <p:cNvSpPr txBox="1"/>
          <p:nvPr/>
        </p:nvSpPr>
        <p:spPr>
          <a:xfrm>
            <a:off x="838200" y="2055813"/>
            <a:ext cx="10575354" cy="298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Buchhandlung SCHILLER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Bücher, CDs und DVDs kaufen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Lesungen besuchen, Plätze reservieren</a:t>
            </a:r>
          </a:p>
          <a:p>
            <a:pPr lvl="1">
              <a:lnSpc>
                <a:spcPct val="150000"/>
              </a:lnSpc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Benutzendenverwaltung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Bestellungsabwicklung</a:t>
            </a:r>
          </a:p>
        </p:txBody>
      </p:sp>
    </p:spTree>
    <p:extLst>
      <p:ext uri="{BB962C8B-B14F-4D97-AF65-F5344CB8AC3E}">
        <p14:creationId xmlns:p14="http://schemas.microsoft.com/office/powerpoint/2010/main" val="1608853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6B758-7C5C-423C-8097-4D8F285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Zwischenpräsentation Gruppe 40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02FD1A-6704-41D1-912A-8F22C1D32A82}"/>
              </a:ext>
            </a:extLst>
          </p:cNvPr>
          <p:cNvSpPr txBox="1"/>
          <p:nvPr/>
        </p:nvSpPr>
        <p:spPr>
          <a:xfrm>
            <a:off x="838200" y="2055813"/>
            <a:ext cx="105753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Generelle Organisation 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Discord</a:t>
            </a: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Wöchentliche Meetings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Gemeinsames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Mergen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Datei- und Linkaustausch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„Forum“ für Fragen, Hilfe, Anregungen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Dudle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BBB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CodiMD</a:t>
            </a: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 (Protokolle)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issues</a:t>
            </a: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Präsenz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Grafik 7" descr="Ein Bild, das Mann, Person, tragen, lächelnd enthält.&#10;&#10;Automatisch generierte Beschreibung">
            <a:extLst>
              <a:ext uri="{FF2B5EF4-FFF2-40B4-BE49-F238E27FC236}">
                <a16:creationId xmlns:a16="http://schemas.microsoft.com/office/drawing/2014/main" id="{DBB4A365-2788-4CAB-9582-860B28DD6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2" y="5869634"/>
            <a:ext cx="1093603" cy="72934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F80C2D2-0F5A-454B-A99B-4010357B5D3E}"/>
              </a:ext>
            </a:extLst>
          </p:cNvPr>
          <p:cNvSpPr/>
          <p:nvPr/>
        </p:nvSpPr>
        <p:spPr>
          <a:xfrm>
            <a:off x="1078689" y="5561289"/>
            <a:ext cx="3618298" cy="1151077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59FDC67-D448-43CC-A5B1-DCFC74DC080B}"/>
              </a:ext>
            </a:extLst>
          </p:cNvPr>
          <p:cNvSpPr txBox="1">
            <a:spLocks/>
          </p:cNvSpPr>
          <p:nvPr/>
        </p:nvSpPr>
        <p:spPr>
          <a:xfrm>
            <a:off x="838200" y="1436750"/>
            <a:ext cx="10515600" cy="50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i="1">
                <a:latin typeface="Verdana" panose="020B0604030504040204" pitchFamily="34" charset="0"/>
                <a:ea typeface="Verdana" panose="020B0604030504040204" pitchFamily="34" charset="0"/>
              </a:rPr>
              <a:t>Tobi, Bozho, Flo, Jan, Markus, Ole</a:t>
            </a:r>
            <a:endParaRPr lang="de-DE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5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6B758-7C5C-423C-8097-4D8F285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Pflichtenheft / Prototyp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B02DD9-1452-44FB-8FA7-DFA5C77E9B64}"/>
              </a:ext>
            </a:extLst>
          </p:cNvPr>
          <p:cNvSpPr txBox="1"/>
          <p:nvPr/>
        </p:nvSpPr>
        <p:spPr>
          <a:xfrm>
            <a:off x="838200" y="2055813"/>
            <a:ext cx="10575354" cy="26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Aufteilung der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Beibehaltung dieser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Erste </a:t>
            </a:r>
            <a:r>
              <a:rPr lang="de-DE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-Konflikte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Verdana" panose="020B0604030504040204" pitchFamily="34" charset="0"/>
                <a:ea typeface="Verdana" panose="020B0604030504040204" pitchFamily="34" charset="0"/>
              </a:rPr>
              <a:t>Festlegung auf IDE und </a:t>
            </a:r>
            <a:r>
              <a:rPr lang="de-DE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Sketchingtool</a:t>
            </a:r>
            <a:endParaRPr lang="de-D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de-DE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08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6B758-7C5C-423C-8097-4D8F285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Pflichtenheft / Prototyp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527F022-389A-4307-B529-2059FAC83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/>
          <a:stretch/>
        </p:blipFill>
        <p:spPr>
          <a:xfrm>
            <a:off x="2046985" y="1958586"/>
            <a:ext cx="8098031" cy="3882578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83E160E-332D-430A-A2E4-E555C09383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 b="2649"/>
          <a:stretch/>
        </p:blipFill>
        <p:spPr>
          <a:xfrm>
            <a:off x="1618256" y="1900166"/>
            <a:ext cx="8955489" cy="421156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65EA63C-8152-4108-BB88-AC517E58A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542" y="1690688"/>
            <a:ext cx="9432207" cy="45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5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751C18-4D81-40BA-AAAD-9092C0ED1F45}"/>
              </a:ext>
            </a:extLst>
          </p:cNvPr>
          <p:cNvSpPr/>
          <p:nvPr/>
        </p:nvSpPr>
        <p:spPr>
          <a:xfrm>
            <a:off x="2559632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4C4ECEC-A6E1-4C92-A9A2-DBB412CAC2CA}"/>
              </a:ext>
            </a:extLst>
          </p:cNvPr>
          <p:cNvSpPr/>
          <p:nvPr/>
        </p:nvSpPr>
        <p:spPr>
          <a:xfrm>
            <a:off x="8427359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8B77EAD-73AD-4FE6-8162-DAB021AE9473}"/>
              </a:ext>
            </a:extLst>
          </p:cNvPr>
          <p:cNvSpPr/>
          <p:nvPr/>
        </p:nvSpPr>
        <p:spPr>
          <a:xfrm>
            <a:off x="5493496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2B017-A0D1-43ED-A195-767A80044E04}"/>
              </a:ext>
            </a:extLst>
          </p:cNvPr>
          <p:cNvSpPr/>
          <p:nvPr/>
        </p:nvSpPr>
        <p:spPr>
          <a:xfrm>
            <a:off x="2559632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AF79849-7643-4086-BDA3-05B0B6084D11}"/>
              </a:ext>
            </a:extLst>
          </p:cNvPr>
          <p:cNvSpPr/>
          <p:nvPr/>
        </p:nvSpPr>
        <p:spPr>
          <a:xfrm>
            <a:off x="8427359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#6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BE522E3-7695-4C86-8E93-28F67F89CCE7}"/>
              </a:ext>
            </a:extLst>
          </p:cNvPr>
          <p:cNvSpPr/>
          <p:nvPr/>
        </p:nvSpPr>
        <p:spPr>
          <a:xfrm>
            <a:off x="5493496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#5</a:t>
            </a:r>
          </a:p>
        </p:txBody>
      </p:sp>
      <p:sp>
        <p:nvSpPr>
          <p:cNvPr id="17" name="Pfeil: nach oben und unten 16">
            <a:extLst>
              <a:ext uri="{FF2B5EF4-FFF2-40B4-BE49-F238E27FC236}">
                <a16:creationId xmlns:a16="http://schemas.microsoft.com/office/drawing/2014/main" id="{E516EF1B-552A-4777-9B65-5E6774FCA89E}"/>
              </a:ext>
            </a:extLst>
          </p:cNvPr>
          <p:cNvSpPr/>
          <p:nvPr/>
        </p:nvSpPr>
        <p:spPr>
          <a:xfrm>
            <a:off x="2925347" y="3430999"/>
            <a:ext cx="457597" cy="995083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8" name="Pfeil: nach oben und unten 17">
            <a:extLst>
              <a:ext uri="{FF2B5EF4-FFF2-40B4-BE49-F238E27FC236}">
                <a16:creationId xmlns:a16="http://schemas.microsoft.com/office/drawing/2014/main" id="{99BD1F78-26C3-4371-B7B7-9FA6F3A18CAE}"/>
              </a:ext>
            </a:extLst>
          </p:cNvPr>
          <p:cNvSpPr/>
          <p:nvPr/>
        </p:nvSpPr>
        <p:spPr>
          <a:xfrm>
            <a:off x="5859212" y="3442270"/>
            <a:ext cx="457597" cy="995083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9" name="Pfeil: nach oben und unten 18">
            <a:extLst>
              <a:ext uri="{FF2B5EF4-FFF2-40B4-BE49-F238E27FC236}">
                <a16:creationId xmlns:a16="http://schemas.microsoft.com/office/drawing/2014/main" id="{D0E4470D-74BD-4C76-BFB8-490FD315412A}"/>
              </a:ext>
            </a:extLst>
          </p:cNvPr>
          <p:cNvSpPr/>
          <p:nvPr/>
        </p:nvSpPr>
        <p:spPr>
          <a:xfrm>
            <a:off x="8793075" y="3429000"/>
            <a:ext cx="457597" cy="995083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3977626-8910-4A74-8B6C-451A647CC2AB}"/>
              </a:ext>
            </a:extLst>
          </p:cNvPr>
          <p:cNvSpPr/>
          <p:nvPr/>
        </p:nvSpPr>
        <p:spPr>
          <a:xfrm>
            <a:off x="2316034" y="1470705"/>
            <a:ext cx="7528783" cy="1973481"/>
          </a:xfrm>
          <a:prstGeom prst="rect">
            <a:avLst/>
          </a:prstGeom>
          <a:solidFill>
            <a:srgbClr val="0070C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B98E2D-1215-4C86-8A54-87042EDBE665}"/>
              </a:ext>
            </a:extLst>
          </p:cNvPr>
          <p:cNvSpPr/>
          <p:nvPr/>
        </p:nvSpPr>
        <p:spPr>
          <a:xfrm>
            <a:off x="2316033" y="4407858"/>
            <a:ext cx="7528783" cy="1973481"/>
          </a:xfrm>
          <a:prstGeom prst="rect">
            <a:avLst/>
          </a:prstGeom>
          <a:solidFill>
            <a:srgbClr val="F8F200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9BA100-54EE-43D5-9EA7-435C8E698CCB}"/>
              </a:ext>
            </a:extLst>
          </p:cNvPr>
          <p:cNvSpPr txBox="1"/>
          <p:nvPr/>
        </p:nvSpPr>
        <p:spPr>
          <a:xfrm>
            <a:off x="3314468" y="1438642"/>
            <a:ext cx="556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rgbClr val="000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Prototyp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129F1ED-4B91-4A3F-8926-E7A50701070B}"/>
              </a:ext>
            </a:extLst>
          </p:cNvPr>
          <p:cNvSpPr txBox="1"/>
          <p:nvPr/>
        </p:nvSpPr>
        <p:spPr>
          <a:xfrm>
            <a:off x="3314468" y="5959060"/>
            <a:ext cx="556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rgbClr val="5A5A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Devdoku</a:t>
            </a:r>
            <a:endParaRPr lang="de-DE" sz="2000" b="1" dirty="0">
              <a:solidFill>
                <a:srgbClr val="5A5A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001EBEF5-D04C-42E3-94DF-A15C37E7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Aufteilung </a:t>
            </a:r>
            <a:r>
              <a:rPr lang="de-DE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Devdoku</a:t>
            </a:r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/Prototyp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4795C73-FEBF-4087-9DD4-95EBCE63A121}"/>
              </a:ext>
            </a:extLst>
          </p:cNvPr>
          <p:cNvGrpSpPr/>
          <p:nvPr/>
        </p:nvGrpSpPr>
        <p:grpSpPr>
          <a:xfrm>
            <a:off x="2410805" y="1891581"/>
            <a:ext cx="1502661" cy="4007369"/>
            <a:chOff x="2410805" y="1891581"/>
            <a:chExt cx="1502661" cy="400736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F3138D4-063B-44F2-B51C-7B63FCB7842D}"/>
                </a:ext>
              </a:extLst>
            </p:cNvPr>
            <p:cNvSpPr/>
            <p:nvPr/>
          </p:nvSpPr>
          <p:spPr>
            <a:xfrm>
              <a:off x="2410806" y="1891581"/>
              <a:ext cx="1486678" cy="4007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B7F4902-F0BB-4A75-860D-DCDB26ADA1E2}"/>
                </a:ext>
              </a:extLst>
            </p:cNvPr>
            <p:cNvSpPr txBox="1"/>
            <p:nvPr/>
          </p:nvSpPr>
          <p:spPr>
            <a:xfrm>
              <a:off x="2410805" y="1906421"/>
              <a:ext cx="150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Verdana" panose="020B0604030504040204" pitchFamily="34" charset="0"/>
                  <a:ea typeface="Verdana" panose="020B0604030504040204" pitchFamily="34" charset="0"/>
                </a:rPr>
                <a:t>Order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893D27-2C0C-42A1-A65B-9A3D766AE7EC}"/>
              </a:ext>
            </a:extLst>
          </p:cNvPr>
          <p:cNvGrpSpPr/>
          <p:nvPr/>
        </p:nvGrpSpPr>
        <p:grpSpPr>
          <a:xfrm>
            <a:off x="5352661" y="1879145"/>
            <a:ext cx="1486679" cy="4019805"/>
            <a:chOff x="5352661" y="1879145"/>
            <a:chExt cx="1486679" cy="401980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926BE81-140F-43D2-824D-202E2A4B9067}"/>
                </a:ext>
              </a:extLst>
            </p:cNvPr>
            <p:cNvSpPr/>
            <p:nvPr/>
          </p:nvSpPr>
          <p:spPr>
            <a:xfrm>
              <a:off x="5352661" y="1879145"/>
              <a:ext cx="1486678" cy="4019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F406D4A-2650-4C2A-A61C-B030883BB4A5}"/>
                </a:ext>
              </a:extLst>
            </p:cNvPr>
            <p:cNvSpPr txBox="1"/>
            <p:nvPr/>
          </p:nvSpPr>
          <p:spPr>
            <a:xfrm>
              <a:off x="5352662" y="1906421"/>
              <a:ext cx="1486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Verdana" panose="020B0604030504040204" pitchFamily="34" charset="0"/>
                  <a:ea typeface="Verdana" panose="020B0604030504040204" pitchFamily="34" charset="0"/>
                </a:rPr>
                <a:t>User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F2FC4D9-6BE0-4B77-B3A7-538CEF2413B8}"/>
              </a:ext>
            </a:extLst>
          </p:cNvPr>
          <p:cNvGrpSpPr/>
          <p:nvPr/>
        </p:nvGrpSpPr>
        <p:grpSpPr>
          <a:xfrm>
            <a:off x="8278532" y="1879146"/>
            <a:ext cx="1486680" cy="4019804"/>
            <a:chOff x="8278532" y="1879146"/>
            <a:chExt cx="1486680" cy="401980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F9D3AFB-5D10-4D03-A096-102DFCFD4B55}"/>
                </a:ext>
              </a:extLst>
            </p:cNvPr>
            <p:cNvSpPr/>
            <p:nvPr/>
          </p:nvSpPr>
          <p:spPr>
            <a:xfrm>
              <a:off x="8278534" y="1879146"/>
              <a:ext cx="1486678" cy="40198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B23EA16-A32F-4CBC-BC9A-45481632740F}"/>
                </a:ext>
              </a:extLst>
            </p:cNvPr>
            <p:cNvSpPr txBox="1"/>
            <p:nvPr/>
          </p:nvSpPr>
          <p:spPr>
            <a:xfrm>
              <a:off x="8278532" y="1906421"/>
              <a:ext cx="148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>
                  <a:latin typeface="Verdana" panose="020B0604030504040204" pitchFamily="34" charset="0"/>
                  <a:ea typeface="Verdana" panose="020B0604030504040204" pitchFamily="34" charset="0"/>
                </a:rPr>
                <a:t>Inventory</a:t>
              </a:r>
              <a:endParaRPr lang="de-DE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64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lipse 45">
            <a:extLst>
              <a:ext uri="{FF2B5EF4-FFF2-40B4-BE49-F238E27FC236}">
                <a16:creationId xmlns:a16="http://schemas.microsoft.com/office/drawing/2014/main" id="{596C1445-407B-45A0-849F-8454B418E8DE}"/>
              </a:ext>
            </a:extLst>
          </p:cNvPr>
          <p:cNvSpPr/>
          <p:nvPr/>
        </p:nvSpPr>
        <p:spPr>
          <a:xfrm>
            <a:off x="2559632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#4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33BE2E3-B652-4DF4-99F5-9E0D3E3EC839}"/>
              </a:ext>
            </a:extLst>
          </p:cNvPr>
          <p:cNvSpPr/>
          <p:nvPr/>
        </p:nvSpPr>
        <p:spPr>
          <a:xfrm>
            <a:off x="8427359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8C1A7C2-197E-4D62-90A7-4A3EA1C371FA}"/>
              </a:ext>
            </a:extLst>
          </p:cNvPr>
          <p:cNvSpPr/>
          <p:nvPr/>
        </p:nvSpPr>
        <p:spPr>
          <a:xfrm>
            <a:off x="5493496" y="4430718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#5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425A2A2-CE69-4A47-9C83-6590CF8AE09A}"/>
              </a:ext>
            </a:extLst>
          </p:cNvPr>
          <p:cNvSpPr/>
          <p:nvPr/>
        </p:nvSpPr>
        <p:spPr>
          <a:xfrm>
            <a:off x="2559632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CCDFDC5-D606-4E9A-9CA0-1180CA453733}"/>
              </a:ext>
            </a:extLst>
          </p:cNvPr>
          <p:cNvSpPr/>
          <p:nvPr/>
        </p:nvSpPr>
        <p:spPr>
          <a:xfrm>
            <a:off x="8427359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84E202D-E9D1-436C-B9AB-6B9E0812B612}"/>
              </a:ext>
            </a:extLst>
          </p:cNvPr>
          <p:cNvSpPr/>
          <p:nvPr/>
        </p:nvSpPr>
        <p:spPr>
          <a:xfrm>
            <a:off x="5493496" y="2246605"/>
            <a:ext cx="1189030" cy="118903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#2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001EBEF5-D04C-42E3-94DF-A15C37E7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Aufteilung Verbesserung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FAB2C-43FD-4E8A-8116-4C49B740E619}"/>
              </a:ext>
            </a:extLst>
          </p:cNvPr>
          <p:cNvSpPr/>
          <p:nvPr/>
        </p:nvSpPr>
        <p:spPr>
          <a:xfrm>
            <a:off x="2377893" y="1847461"/>
            <a:ext cx="1552507" cy="4645413"/>
          </a:xfrm>
          <a:prstGeom prst="rect">
            <a:avLst/>
          </a:prstGeom>
          <a:solidFill>
            <a:srgbClr val="19B71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0AB9DDD-C891-4546-B5B2-F7050570340B}"/>
              </a:ext>
            </a:extLst>
          </p:cNvPr>
          <p:cNvSpPr/>
          <p:nvPr/>
        </p:nvSpPr>
        <p:spPr>
          <a:xfrm>
            <a:off x="5319746" y="1847461"/>
            <a:ext cx="1552507" cy="4645413"/>
          </a:xfrm>
          <a:prstGeom prst="rect">
            <a:avLst/>
          </a:prstGeom>
          <a:solidFill>
            <a:srgbClr val="19B71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1BCA56A-F741-48E4-A976-62887E8FDEDB}"/>
              </a:ext>
            </a:extLst>
          </p:cNvPr>
          <p:cNvSpPr/>
          <p:nvPr/>
        </p:nvSpPr>
        <p:spPr>
          <a:xfrm>
            <a:off x="8261600" y="1847461"/>
            <a:ext cx="1552507" cy="4645413"/>
          </a:xfrm>
          <a:prstGeom prst="rect">
            <a:avLst/>
          </a:prstGeom>
          <a:solidFill>
            <a:srgbClr val="19B71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773E7DFA-0E9D-4D09-A0B1-E3E3705AE16B}"/>
              </a:ext>
            </a:extLst>
          </p:cNvPr>
          <p:cNvSpPr/>
          <p:nvPr/>
        </p:nvSpPr>
        <p:spPr>
          <a:xfrm>
            <a:off x="3930400" y="3575369"/>
            <a:ext cx="1389346" cy="57232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40" name="Pfeil: nach links und rechts 39">
            <a:extLst>
              <a:ext uri="{FF2B5EF4-FFF2-40B4-BE49-F238E27FC236}">
                <a16:creationId xmlns:a16="http://schemas.microsoft.com/office/drawing/2014/main" id="{F89E1E02-AFE4-4DA8-82E4-A5B93334C15E}"/>
              </a:ext>
            </a:extLst>
          </p:cNvPr>
          <p:cNvSpPr/>
          <p:nvPr/>
        </p:nvSpPr>
        <p:spPr>
          <a:xfrm>
            <a:off x="6872253" y="3575369"/>
            <a:ext cx="1389346" cy="57232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FA2986-87B9-48F0-BDFE-B7560FEBD7E5}"/>
              </a:ext>
            </a:extLst>
          </p:cNvPr>
          <p:cNvSpPr txBox="1"/>
          <p:nvPr/>
        </p:nvSpPr>
        <p:spPr>
          <a:xfrm>
            <a:off x="2377892" y="5866243"/>
            <a:ext cx="155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Devdoku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&amp; Prototyp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C88DAC5-C6B6-4AC8-B857-C156167BA736}"/>
              </a:ext>
            </a:extLst>
          </p:cNvPr>
          <p:cNvSpPr txBox="1"/>
          <p:nvPr/>
        </p:nvSpPr>
        <p:spPr>
          <a:xfrm>
            <a:off x="5319746" y="5846543"/>
            <a:ext cx="155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Devdoku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&amp; Prototyp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0504F7E-6213-4FE2-AE88-F4BA9EDD2254}"/>
              </a:ext>
            </a:extLst>
          </p:cNvPr>
          <p:cNvSpPr txBox="1"/>
          <p:nvPr/>
        </p:nvSpPr>
        <p:spPr>
          <a:xfrm>
            <a:off x="8245620" y="5866242"/>
            <a:ext cx="155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Devdoku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&amp; Prototyp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8EC5FDD-36E7-42DE-8104-8600DAFA6C5F}"/>
              </a:ext>
            </a:extLst>
          </p:cNvPr>
          <p:cNvSpPr txBox="1"/>
          <p:nvPr/>
        </p:nvSpPr>
        <p:spPr>
          <a:xfrm>
            <a:off x="2410805" y="1906421"/>
            <a:ext cx="150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Order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5A47F19-53EE-4CCF-8590-EA0B5C05DE56}"/>
              </a:ext>
            </a:extLst>
          </p:cNvPr>
          <p:cNvSpPr txBox="1"/>
          <p:nvPr/>
        </p:nvSpPr>
        <p:spPr>
          <a:xfrm>
            <a:off x="5352662" y="1906421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19E271-262B-4338-BFF4-047CDA4C2F63}"/>
              </a:ext>
            </a:extLst>
          </p:cNvPr>
          <p:cNvSpPr txBox="1"/>
          <p:nvPr/>
        </p:nvSpPr>
        <p:spPr>
          <a:xfrm>
            <a:off x="8278532" y="1906421"/>
            <a:ext cx="14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Inventory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22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6B758-7C5C-423C-8097-4D8F285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de-DE" sz="4000" b="1" dirty="0">
                <a:latin typeface="Verdana" panose="020B0604030504040204" pitchFamily="34" charset="0"/>
                <a:ea typeface="Verdana" panose="020B0604030504040204" pitchFamily="34" charset="0"/>
              </a:rPr>
              <a:t> Organisation</a:t>
            </a:r>
          </a:p>
        </p:txBody>
      </p:sp>
      <p:sp>
        <p:nvSpPr>
          <p:cNvPr id="4" name="Halber Rahmen 3">
            <a:extLst>
              <a:ext uri="{FF2B5EF4-FFF2-40B4-BE49-F238E27FC236}">
                <a16:creationId xmlns:a16="http://schemas.microsoft.com/office/drawing/2014/main" id="{A97B5D72-F3AF-4FCA-851E-07E81D6A2F5E}"/>
              </a:ext>
            </a:extLst>
          </p:cNvPr>
          <p:cNvSpPr/>
          <p:nvPr/>
        </p:nvSpPr>
        <p:spPr>
          <a:xfrm>
            <a:off x="0" y="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Halber Rahmen 4">
            <a:extLst>
              <a:ext uri="{FF2B5EF4-FFF2-40B4-BE49-F238E27FC236}">
                <a16:creationId xmlns:a16="http://schemas.microsoft.com/office/drawing/2014/main" id="{56033BD7-658C-495A-8BB7-8073EABAD906}"/>
              </a:ext>
            </a:extLst>
          </p:cNvPr>
          <p:cNvSpPr/>
          <p:nvPr/>
        </p:nvSpPr>
        <p:spPr>
          <a:xfrm rot="10800000">
            <a:off x="9929361" y="5583180"/>
            <a:ext cx="2262639" cy="1274820"/>
          </a:xfrm>
          <a:prstGeom prst="halfFrame">
            <a:avLst/>
          </a:prstGeom>
          <a:solidFill>
            <a:srgbClr val="20C20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E318D69-C9F7-4A10-8A38-D372BB933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407" y="1536352"/>
            <a:ext cx="6725186" cy="51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1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Breitbild</PresentationFormat>
  <Paragraphs>75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</vt:lpstr>
      <vt:lpstr>Zwischenpräsentation Gruppe 40</vt:lpstr>
      <vt:lpstr>Zwischenpräsentation Gruppe 40</vt:lpstr>
      <vt:lpstr>Pflichtenheft / Prototyp</vt:lpstr>
      <vt:lpstr>Pflichtenheft / Prototyp</vt:lpstr>
      <vt:lpstr>Aufteilung Devdoku/Prototyp</vt:lpstr>
      <vt:lpstr>Aufteilung Verbesserung</vt:lpstr>
      <vt:lpstr>Github 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ms811941</dc:creator>
  <cp:lastModifiedBy>ms811941</cp:lastModifiedBy>
  <cp:revision>24</cp:revision>
  <dcterms:created xsi:type="dcterms:W3CDTF">2021-12-01T15:06:10Z</dcterms:created>
  <dcterms:modified xsi:type="dcterms:W3CDTF">2021-12-02T14:14:34Z</dcterms:modified>
</cp:coreProperties>
</file>