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82475" cy="945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686" y="1547926"/>
            <a:ext cx="10355104" cy="3292898"/>
          </a:xfrm>
        </p:spPr>
        <p:txBody>
          <a:bodyPr anchor="b"/>
          <a:lstStyle>
            <a:lvl1pPr algn="ctr">
              <a:defRPr sz="7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4967811"/>
            <a:ext cx="9136856" cy="2283572"/>
          </a:xfrm>
        </p:spPr>
        <p:txBody>
          <a:bodyPr/>
          <a:lstStyle>
            <a:lvl1pPr marL="0" indent="0" algn="ctr">
              <a:buNone/>
              <a:defRPr sz="3198"/>
            </a:lvl1pPr>
            <a:lvl2pPr marL="609128" indent="0" algn="ctr">
              <a:buNone/>
              <a:defRPr sz="2665"/>
            </a:lvl2pPr>
            <a:lvl3pPr marL="1218255" indent="0" algn="ctr">
              <a:buNone/>
              <a:defRPr sz="2398"/>
            </a:lvl3pPr>
            <a:lvl4pPr marL="1827383" indent="0" algn="ctr">
              <a:buNone/>
              <a:defRPr sz="2132"/>
            </a:lvl4pPr>
            <a:lvl5pPr marL="2436510" indent="0" algn="ctr">
              <a:buNone/>
              <a:defRPr sz="2132"/>
            </a:lvl5pPr>
            <a:lvl6pPr marL="3045638" indent="0" algn="ctr">
              <a:buNone/>
              <a:defRPr sz="2132"/>
            </a:lvl6pPr>
            <a:lvl7pPr marL="3654765" indent="0" algn="ctr">
              <a:buNone/>
              <a:defRPr sz="2132"/>
            </a:lvl7pPr>
            <a:lvl8pPr marL="4263893" indent="0" algn="ctr">
              <a:buNone/>
              <a:defRPr sz="2132"/>
            </a:lvl8pPr>
            <a:lvl9pPr marL="4873020" indent="0" algn="ctr">
              <a:buNone/>
              <a:defRPr sz="21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8084" y="503568"/>
            <a:ext cx="2626846" cy="8015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546" y="503568"/>
            <a:ext cx="7728258" cy="8015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01" y="2358016"/>
            <a:ext cx="10507385" cy="3934400"/>
          </a:xfrm>
        </p:spPr>
        <p:txBody>
          <a:bodyPr anchor="b"/>
          <a:lstStyle>
            <a:lvl1pPr>
              <a:defRPr sz="7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01" y="6329636"/>
            <a:ext cx="10507385" cy="2069008"/>
          </a:xfrm>
        </p:spPr>
        <p:txBody>
          <a:bodyPr/>
          <a:lstStyle>
            <a:lvl1pPr marL="0" indent="0">
              <a:buNone/>
              <a:defRPr sz="3198">
                <a:solidFill>
                  <a:schemeClr val="tx1"/>
                </a:solidFill>
              </a:defRPr>
            </a:lvl1pPr>
            <a:lvl2pPr marL="609128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651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5638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4765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302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45" y="2517841"/>
            <a:ext cx="5177552" cy="6001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378" y="2517841"/>
            <a:ext cx="5177552" cy="6001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503570"/>
            <a:ext cx="10507385" cy="1828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133" y="2318604"/>
            <a:ext cx="5153757" cy="1136312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8" indent="0">
              <a:buNone/>
              <a:defRPr sz="2665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132" b="1"/>
            </a:lvl4pPr>
            <a:lvl5pPr marL="2436510" indent="0">
              <a:buNone/>
              <a:defRPr sz="2132" b="1"/>
            </a:lvl5pPr>
            <a:lvl6pPr marL="3045638" indent="0">
              <a:buNone/>
              <a:defRPr sz="2132" b="1"/>
            </a:lvl6pPr>
            <a:lvl7pPr marL="3654765" indent="0">
              <a:buNone/>
              <a:defRPr sz="2132" b="1"/>
            </a:lvl7pPr>
            <a:lvl8pPr marL="4263893" indent="0">
              <a:buNone/>
              <a:defRPr sz="2132" b="1"/>
            </a:lvl8pPr>
            <a:lvl9pPr marL="4873020" indent="0">
              <a:buNone/>
              <a:defRPr sz="2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33" y="3454916"/>
            <a:ext cx="5153757" cy="5081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378" y="2318604"/>
            <a:ext cx="5179139" cy="1136312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8" indent="0">
              <a:buNone/>
              <a:defRPr sz="2665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132" b="1"/>
            </a:lvl4pPr>
            <a:lvl5pPr marL="2436510" indent="0">
              <a:buNone/>
              <a:defRPr sz="2132" b="1"/>
            </a:lvl5pPr>
            <a:lvl6pPr marL="3045638" indent="0">
              <a:buNone/>
              <a:defRPr sz="2132" b="1"/>
            </a:lvl6pPr>
            <a:lvl7pPr marL="3654765" indent="0">
              <a:buNone/>
              <a:defRPr sz="2132" b="1"/>
            </a:lvl7pPr>
            <a:lvl8pPr marL="4263893" indent="0">
              <a:buNone/>
              <a:defRPr sz="2132" b="1"/>
            </a:lvl8pPr>
            <a:lvl9pPr marL="4873020" indent="0">
              <a:buNone/>
              <a:defRPr sz="2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7378" y="3454916"/>
            <a:ext cx="5179139" cy="5081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630555"/>
            <a:ext cx="3929165" cy="2206943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139" y="1361826"/>
            <a:ext cx="6167378" cy="6721541"/>
          </a:xfrm>
        </p:spPr>
        <p:txBody>
          <a:bodyPr/>
          <a:lstStyle>
            <a:lvl1pPr>
              <a:defRPr sz="4263"/>
            </a:lvl1pPr>
            <a:lvl2pPr>
              <a:defRPr sz="3730"/>
            </a:lvl2pPr>
            <a:lvl3pPr>
              <a:defRPr sz="3198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2" y="2837498"/>
            <a:ext cx="3929165" cy="5256815"/>
          </a:xfrm>
        </p:spPr>
        <p:txBody>
          <a:bodyPr/>
          <a:lstStyle>
            <a:lvl1pPr marL="0" indent="0">
              <a:buNone/>
              <a:defRPr sz="2132"/>
            </a:lvl1pPr>
            <a:lvl2pPr marL="609128" indent="0">
              <a:buNone/>
              <a:defRPr sz="1865"/>
            </a:lvl2pPr>
            <a:lvl3pPr marL="1218255" indent="0">
              <a:buNone/>
              <a:defRPr sz="1599"/>
            </a:lvl3pPr>
            <a:lvl4pPr marL="1827383" indent="0">
              <a:buNone/>
              <a:defRPr sz="1332"/>
            </a:lvl4pPr>
            <a:lvl5pPr marL="2436510" indent="0">
              <a:buNone/>
              <a:defRPr sz="1332"/>
            </a:lvl5pPr>
            <a:lvl6pPr marL="3045638" indent="0">
              <a:buNone/>
              <a:defRPr sz="1332"/>
            </a:lvl6pPr>
            <a:lvl7pPr marL="3654765" indent="0">
              <a:buNone/>
              <a:defRPr sz="1332"/>
            </a:lvl7pPr>
            <a:lvl8pPr marL="4263893" indent="0">
              <a:buNone/>
              <a:defRPr sz="1332"/>
            </a:lvl8pPr>
            <a:lvl9pPr marL="4873020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2" y="630555"/>
            <a:ext cx="3929165" cy="2206943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9139" y="1361826"/>
            <a:ext cx="6167378" cy="6721541"/>
          </a:xfrm>
        </p:spPr>
        <p:txBody>
          <a:bodyPr anchor="t"/>
          <a:lstStyle>
            <a:lvl1pPr marL="0" indent="0">
              <a:buNone/>
              <a:defRPr sz="4263"/>
            </a:lvl1pPr>
            <a:lvl2pPr marL="609128" indent="0">
              <a:buNone/>
              <a:defRPr sz="3730"/>
            </a:lvl2pPr>
            <a:lvl3pPr marL="1218255" indent="0">
              <a:buNone/>
              <a:defRPr sz="3198"/>
            </a:lvl3pPr>
            <a:lvl4pPr marL="1827383" indent="0">
              <a:buNone/>
              <a:defRPr sz="2665"/>
            </a:lvl4pPr>
            <a:lvl5pPr marL="2436510" indent="0">
              <a:buNone/>
              <a:defRPr sz="2665"/>
            </a:lvl5pPr>
            <a:lvl6pPr marL="3045638" indent="0">
              <a:buNone/>
              <a:defRPr sz="2665"/>
            </a:lvl6pPr>
            <a:lvl7pPr marL="3654765" indent="0">
              <a:buNone/>
              <a:defRPr sz="2665"/>
            </a:lvl7pPr>
            <a:lvl8pPr marL="4263893" indent="0">
              <a:buNone/>
              <a:defRPr sz="2665"/>
            </a:lvl8pPr>
            <a:lvl9pPr marL="487302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2" y="2837498"/>
            <a:ext cx="3929165" cy="5256815"/>
          </a:xfrm>
        </p:spPr>
        <p:txBody>
          <a:bodyPr/>
          <a:lstStyle>
            <a:lvl1pPr marL="0" indent="0">
              <a:buNone/>
              <a:defRPr sz="2132"/>
            </a:lvl1pPr>
            <a:lvl2pPr marL="609128" indent="0">
              <a:buNone/>
              <a:defRPr sz="1865"/>
            </a:lvl2pPr>
            <a:lvl3pPr marL="1218255" indent="0">
              <a:buNone/>
              <a:defRPr sz="1599"/>
            </a:lvl3pPr>
            <a:lvl4pPr marL="1827383" indent="0">
              <a:buNone/>
              <a:defRPr sz="1332"/>
            </a:lvl4pPr>
            <a:lvl5pPr marL="2436510" indent="0">
              <a:buNone/>
              <a:defRPr sz="1332"/>
            </a:lvl5pPr>
            <a:lvl6pPr marL="3045638" indent="0">
              <a:buNone/>
              <a:defRPr sz="1332"/>
            </a:lvl6pPr>
            <a:lvl7pPr marL="3654765" indent="0">
              <a:buNone/>
              <a:defRPr sz="1332"/>
            </a:lvl7pPr>
            <a:lvl8pPr marL="4263893" indent="0">
              <a:buNone/>
              <a:defRPr sz="1332"/>
            </a:lvl8pPr>
            <a:lvl9pPr marL="4873020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545" y="503570"/>
            <a:ext cx="10507385" cy="18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545" y="2517841"/>
            <a:ext cx="10507385" cy="6001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45" y="8766468"/>
            <a:ext cx="2741057" cy="50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F5F-DD0F-4351-BC81-66E69E9B47C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5445" y="8766468"/>
            <a:ext cx="4111585" cy="50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3873" y="8766468"/>
            <a:ext cx="2741057" cy="50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452B-EF59-4882-BDDE-A5C12DC7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255" rtl="0" eaLnBrk="1" latinLnBrk="0" hangingPunct="1">
        <a:lnSpc>
          <a:spcPct val="90000"/>
        </a:lnSpc>
        <a:spcBef>
          <a:spcPct val="0"/>
        </a:spcBef>
        <a:buNone/>
        <a:defRPr sz="5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564" indent="-304564" algn="l" defTabSz="1218255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3691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2819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1946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074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202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29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7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4" indent="-304564" algn="l" defTabSz="1218255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8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8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2" y="0"/>
            <a:ext cx="12179430" cy="945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2" y="0"/>
            <a:ext cx="12179430" cy="945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காலையில் ஒரு கிளாஸ் மோர் இப்படி குடிச்சுப் பாருங்க… இவ்வளவு நன்மை இருக்கு!  - Masala buttermilk recipe for weight loss in tamil | Indian Express Tamil">
            <a:extLst>
              <a:ext uri="{FF2B5EF4-FFF2-40B4-BE49-F238E27FC236}">
                <a16:creationId xmlns:a16="http://schemas.microsoft.com/office/drawing/2014/main" id="{71EA86AB-4AC6-DE96-36EA-C10EE0F9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8524875" cy="47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F6BF0A4-1FAA-3117-44A4-B894BAC4A4B4}"/>
              </a:ext>
            </a:extLst>
          </p:cNvPr>
          <p:cNvGrpSpPr/>
          <p:nvPr/>
        </p:nvGrpSpPr>
        <p:grpSpPr>
          <a:xfrm>
            <a:off x="0" y="5288691"/>
            <a:ext cx="9885655" cy="4169633"/>
            <a:chOff x="1" y="5525760"/>
            <a:chExt cx="8943460" cy="3772228"/>
          </a:xfrm>
        </p:grpSpPr>
        <p:pic>
          <p:nvPicPr>
            <p:cNvPr id="1032" name="Picture 8" descr="Do Buttermilk Substitutes Work In Baking?">
              <a:extLst>
                <a:ext uri="{FF2B5EF4-FFF2-40B4-BE49-F238E27FC236}">
                  <a16:creationId xmlns:a16="http://schemas.microsoft.com/office/drawing/2014/main" id="{6735A313-2027-9B28-69E4-4EA718ED7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90" b="24390"/>
            <a:stretch/>
          </p:blipFill>
          <p:spPr bwMode="auto">
            <a:xfrm>
              <a:off x="1" y="5525760"/>
              <a:ext cx="5029200" cy="377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uttermilk Pancakes: Perfect Fluffy &amp; Golden Breakfast Pancakes">
              <a:extLst>
                <a:ext uri="{FF2B5EF4-FFF2-40B4-BE49-F238E27FC236}">
                  <a16:creationId xmlns:a16="http://schemas.microsoft.com/office/drawing/2014/main" id="{493A5A38-4E05-99B8-F675-8CA79F30B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29"/>
            <a:stretch/>
          </p:blipFill>
          <p:spPr bwMode="auto">
            <a:xfrm>
              <a:off x="5029201" y="5525760"/>
              <a:ext cx="3914260" cy="377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23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8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01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03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60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78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5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2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2" y="0"/>
            <a:ext cx="12179430" cy="945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83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74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8C6A493A-0ED9-9F61-7A2F-712AD399B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3" b="15852"/>
          <a:stretch/>
        </p:blipFill>
        <p:spPr>
          <a:xfrm>
            <a:off x="20" y="1768"/>
            <a:ext cx="12182455" cy="94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2" y="0"/>
            <a:ext cx="12179430" cy="945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8A2239-864C-D510-D9BA-F6824A302587}"/>
              </a:ext>
            </a:extLst>
          </p:cNvPr>
          <p:cNvSpPr/>
          <p:nvPr/>
        </p:nvSpPr>
        <p:spPr>
          <a:xfrm>
            <a:off x="3459892" y="8958649"/>
            <a:ext cx="5449330" cy="4979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ugar Alcohols - What Are Sugar Alcohols, Benefits &amp; Health Effects">
            <a:extLst>
              <a:ext uri="{FF2B5EF4-FFF2-40B4-BE49-F238E27FC236}">
                <a16:creationId xmlns:a16="http://schemas.microsoft.com/office/drawing/2014/main" id="{AFE0B122-4FAA-8568-FA11-B130A4D9B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t="1" r="24560" b="1"/>
          <a:stretch/>
        </p:blipFill>
        <p:spPr bwMode="auto">
          <a:xfrm>
            <a:off x="0" y="0"/>
            <a:ext cx="12179430" cy="94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2" y="0"/>
            <a:ext cx="12179430" cy="945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60 Uses for Salt That Don't Involve Cooking | Reader's Digest">
            <a:extLst>
              <a:ext uri="{FF2B5EF4-FFF2-40B4-BE49-F238E27FC236}">
                <a16:creationId xmlns:a16="http://schemas.microsoft.com/office/drawing/2014/main" id="{A0CA1629-82B7-B242-E1E9-F767BF379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r="8419" b="1"/>
          <a:stretch/>
        </p:blipFill>
        <p:spPr bwMode="auto">
          <a:xfrm>
            <a:off x="20" y="1768"/>
            <a:ext cx="12182455" cy="94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0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02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5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Dhandapani</dc:creator>
  <cp:lastModifiedBy>Mohan Dhandapani</cp:lastModifiedBy>
  <cp:revision>12</cp:revision>
  <dcterms:created xsi:type="dcterms:W3CDTF">2022-04-24T00:47:29Z</dcterms:created>
  <dcterms:modified xsi:type="dcterms:W3CDTF">2023-03-30T01:20:40Z</dcterms:modified>
</cp:coreProperties>
</file>