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d3a8ced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d3a8ced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d3a8ced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d3a8ced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d3a8ced6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d3a8ced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3a8ced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d3a8ced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3a8ced6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3a8ced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3a8ced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3a8ced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3a8ced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d3a8ced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ef2e42b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ef2e42b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two tier </a:t>
            </a:r>
            <a:r>
              <a:rPr lang="en-GB"/>
              <a:t>load balancer application for showcasing use of internal and external load balancer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51" y="0"/>
            <a:ext cx="9235451" cy="51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015400" y="3103825"/>
            <a:ext cx="364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the script in the github you can provision all the things needed for</a:t>
            </a:r>
            <a:br>
              <a:rPr lang="en-GB" sz="18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8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two tier </a:t>
            </a:r>
            <a:r>
              <a:rPr lang="en-GB" sz="18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application</a:t>
            </a:r>
            <a:endParaRPr sz="1800">
              <a:solidFill>
                <a:srgbClr val="F3F3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6616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104325" y="1645525"/>
            <a:ext cx="205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Nginx for setting up proxy at external vm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74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029800" y="340930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 for internal vm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75" y="73550"/>
            <a:ext cx="83274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517425" y="384285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Nginx file for internal vms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708733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247075" y="2655000"/>
            <a:ext cx="532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External load balancer ip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350"/>
            <a:ext cx="8839204" cy="278383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876950" y="4177850"/>
            <a:ext cx="567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Accessing external vm for checking if working or not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6"/>
            <a:ext cx="5822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575" y="-1"/>
            <a:ext cx="58224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016700" y="3182300"/>
            <a:ext cx="532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Demonstration of working of both internal vm inside internal load balancer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