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03b4f8b1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f03b4f8b1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03b4f8b1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03b4f8b1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03b4f8b1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03b4f8b1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3b4f8b1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03b4f8b1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03b4f8b1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03b4f8b1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03b4f8b1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03b4f8b1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03b4f8b1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03b4f8b1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Gateway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