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9fd446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9fd446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a9fd446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a9fd446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a9fd446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a9fd446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9fd446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a9fd446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9fd446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9fd446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ebce7f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ebce7f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ebce7f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ebce7f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ebce7f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ebce7f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ebce7f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ebce7f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ebce7f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ebce7f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ebce7f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ebce7f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4ebce7f2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4ebce7f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4ebce7f2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4ebce7f2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</a:t>
            </a:r>
            <a:r>
              <a:rPr lang="en-GB"/>
              <a:t> network in azure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183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5689275" y="4375675"/>
            <a:ext cx="31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sql server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9" y="0"/>
            <a:ext cx="862021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5939100" y="4014900"/>
            <a:ext cx="28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sql db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" y="0"/>
            <a:ext cx="8535316" cy="50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5754050" y="4505200"/>
            <a:ext cx="34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 setup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225"/>
            <a:ext cx="8839199" cy="2862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498650" y="4024150"/>
            <a:ext cx="532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Edit the sql server for subnet 2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your done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90250" y="526350"/>
            <a:ext cx="6198300" cy="4090800"/>
          </a:xfrm>
          <a:prstGeom prst="rect">
            <a:avLst/>
          </a:prstGeom>
          <a:effectLst>
            <a:outerShdw blurRad="57150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Did many things here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Created two </a:t>
            </a:r>
            <a:r>
              <a:rPr lang="en-GB" sz="2400"/>
              <a:t>virtual</a:t>
            </a:r>
            <a:r>
              <a:rPr lang="en-GB" sz="2400"/>
              <a:t> </a:t>
            </a:r>
            <a:r>
              <a:rPr lang="en-GB" sz="2400"/>
              <a:t>machine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Created a db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Connected the vms to subnet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Connected the sql server to subnet 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Hooray !! end of job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  <a:highlight>
                  <a:srgbClr val="FFFF00"/>
                </a:highlight>
              </a:rPr>
              <a:t>Also in git there is the cli file for doing it in a instant</a:t>
            </a:r>
            <a:endParaRPr sz="240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8052" cy="49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18275" y="4464925"/>
            <a:ext cx="43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virtual machine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22961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71600" y="4272200"/>
            <a:ext cx="3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name of vnet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0"/>
            <a:ext cx="858506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567775" y="4015225"/>
            <a:ext cx="357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adding a subnet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it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850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307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118075" y="4175825"/>
            <a:ext cx="40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it in the same region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" y="0"/>
            <a:ext cx="89487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968175" y="4400675"/>
            <a:ext cx="41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custom vnet in networking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30696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107375" y="4143700"/>
            <a:ext cx="3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same for windows...  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633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400675" y="3768950"/>
            <a:ext cx="47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 vm in one subnet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