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0e6d4fe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0e6d4fe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40e6d4f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40e6d4f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40e6d4f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40e6d4f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40e6d4f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40e6d4f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40e6d4fe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40e6d4fe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 instance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Hosting a simple docker on 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115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625450" y="4468175"/>
            <a:ext cx="42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Search for container instance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22961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403425" y="4320175"/>
            <a:ext cx="47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instance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7985766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375675" y="4116650"/>
            <a:ext cx="47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Finalizing deployment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"/>
            <a:ext cx="7894323" cy="49339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180500" y="4070400"/>
            <a:ext cx="397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Docker Deployed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7985766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4384925" y="3996400"/>
            <a:ext cx="477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Container running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