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1a8d9c1a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1a8d9c1a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1a8d9c1a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1a8d9c1a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1a8d9c1a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1a8d9c1a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1a8d9c1a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1a8d9c1a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1a8d9c1a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1a8d9c1a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1a8d9c1a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1a8d9c1a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Domain server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dns zones….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966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92725" y="4432800"/>
            <a:ext cx="616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a dns zone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9666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505500" y="385475"/>
            <a:ext cx="61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Deploying a dns zone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879" y="0"/>
            <a:ext cx="9014856" cy="509727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244300" y="2087925"/>
            <a:ext cx="59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nameservers from dns zone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586194" cy="50813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948725" y="4582700"/>
            <a:ext cx="61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record in dns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979507" cy="50772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5300100" y="3629750"/>
            <a:ext cx="386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a server/vm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04" y="0"/>
            <a:ext cx="86913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3212175" y="3683300"/>
            <a:ext cx="528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 WORKS ON CUSTOM DOMAIN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