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matic SC"/>
      <p:regular r:id="rId15"/>
      <p:bold r:id="rId16"/>
    </p:embeddedFont>
    <p:embeddedFont>
      <p:font typeface="Source Code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regular.fntdata"/><Relationship Id="rId16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4ebce7f2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4ebce7f2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74ebce7f2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74ebce7f2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4ebce7f2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74ebce7f2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4ebce7f2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4ebce7f2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4ebce7f2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4ebce7f2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4ebce7f2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4ebce7f2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4ebce7f2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4ebce7f2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4ebce7f2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4ebce7f2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Virtual</a:t>
            </a:r>
            <a:r>
              <a:rPr lang="en-GB"/>
              <a:t> network in azure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78052" cy="492377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818275" y="4464925"/>
            <a:ext cx="434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a virtual machine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22961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171600" y="4272200"/>
            <a:ext cx="399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name of vnet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225" y="0"/>
            <a:ext cx="858506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5567775" y="4015225"/>
            <a:ext cx="3576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After adding a subnet 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it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58507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3307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5118075" y="4175825"/>
            <a:ext cx="404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it in the same region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50" y="0"/>
            <a:ext cx="89487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4968175" y="4400675"/>
            <a:ext cx="41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custom vnet in networking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330696" cy="49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/>
        </p:nvSpPr>
        <p:spPr>
          <a:xfrm>
            <a:off x="5107375" y="4143700"/>
            <a:ext cx="390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 same for windows...   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76334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/>
        </p:nvSpPr>
        <p:spPr>
          <a:xfrm>
            <a:off x="4400675" y="3768950"/>
            <a:ext cx="476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Two vm in one subnet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