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4d7b540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4d7b54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4d7b54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4d7b54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d4d7b54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d4d7b54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d4d7b54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d4d7b54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d4d7b54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d4d7b54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d4d7b54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d4d7b54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d4d7b540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d4d7b54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d4d7b540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d4d7b54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4d7b54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4d7b54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4d7b54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4d7b54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d4d7b54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d4d7b54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d4d7b54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d4d7b54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HUb and spoke model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 able to ping all spokes from the 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22961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5321500" y="3115825"/>
            <a:ext cx="29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Ssh into the HUB VM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3" cy="21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734575" y="329782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Extracted vm private ip address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4" cy="197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72425"/>
            <a:ext cx="8231132" cy="317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4379275" y="3576225"/>
            <a:ext cx="47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ping all the VM’s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SEEING MY EFFORTS TILL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2" y="0"/>
            <a:ext cx="87283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26300" y="4202550"/>
            <a:ext cx="38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four </a:t>
            </a: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virtual</a:t>
            </a: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networks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21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017475" y="2571750"/>
            <a:ext cx="314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 sure u have different subnets so ip don’t overlap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10.0.0.0/16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10.1.0.0/16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10.2.0.0/16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10.3.0.0/16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198" y="0"/>
            <a:ext cx="8727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413625" y="3404900"/>
            <a:ext cx="263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Similar create 4 vm and make sure to add them in subnets/vnets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your nsg for icmp protocol(ping)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250"/>
            <a:ext cx="8027951" cy="40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46909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075225" y="160600"/>
            <a:ext cx="374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icmp protocol to both inbound and outbound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627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46909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5963950" y="3629750"/>
            <a:ext cx="320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 the priority no. if incase it does not work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46909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0" y="3801075"/>
            <a:ext cx="234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 for peering in vnets *4 everything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