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7aba995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7aba995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7aba9957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7aba9957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7aba995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7aba995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7aba9957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7aba9957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7aba9957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7aba9957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 container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Hwo to host multi container in one ACI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Best done on azure cli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Install azure cli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Create a resource group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Create a deployment file(yaml)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Create the container </a:t>
            </a:r>
            <a:r>
              <a:rPr lang="en-GB"/>
              <a:t>according</a:t>
            </a:r>
            <a:r>
              <a:rPr lang="en-GB"/>
              <a:t> to the 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Inspect the functionalities </a:t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75" y="-160600"/>
            <a:ext cx="8480148" cy="56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79857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3600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2612575" y="4497050"/>
            <a:ext cx="616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Two containers are running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90594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0" y="4207950"/>
            <a:ext cx="916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highlight>
                  <a:schemeClr val="dk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Two container deployed on same ip with different ports on same container instance</a:t>
            </a:r>
            <a:endParaRPr sz="1800">
              <a:solidFill>
                <a:schemeClr val="accent1"/>
              </a:solidFill>
              <a:highlight>
                <a:schemeClr val="dk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