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7988b3a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7988b3a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7988b3ae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7988b3ae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988b3a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988b3a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7988b3a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7988b3a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7988b3a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7988b3a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988b3a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7988b3a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7988b3ae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7988b3ae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988b3a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7988b3a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service plan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514300" y="4004500"/>
            <a:ext cx="36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app service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02850" y="448635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web app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4" y="0"/>
            <a:ext cx="86485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584975" y="4400675"/>
            <a:ext cx="25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Fill details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4" y="0"/>
            <a:ext cx="86485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4" y="0"/>
            <a:ext cx="86485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4" y="0"/>
            <a:ext cx="864851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44" y="0"/>
            <a:ext cx="86485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970125" y="42400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Part </a:t>
            </a: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deployment done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92253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754025" y="4122300"/>
            <a:ext cx="44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 page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92253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2816000" y="4272200"/>
            <a:ext cx="616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Successfully</a:t>
            </a:r>
            <a:r>
              <a:rPr b="1" lang="en-GB" sz="2000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hosted a App service</a:t>
            </a:r>
            <a:endParaRPr b="1" sz="2000">
              <a:solidFill>
                <a:schemeClr val="accen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