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 Stolts" initials="DS" lastIdx="1" clrIdx="0">
    <p:extLst>
      <p:ext uri="{19B8F6BF-5375-455C-9EA6-DF929625EA0E}">
        <p15:presenceInfo xmlns:p15="http://schemas.microsoft.com/office/powerpoint/2012/main" userId="S-1-5-21-124525095-708259637-1543119021-8149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02T07:36:49.075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2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8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8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1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2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0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2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9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2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hyperlink" Target="http://github.com/dstolts/PSinAc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01.safelinks.protection.outlook.com/?url=https://www.meetup.com/Boston-PowerShell-User-Group/events/239704767/&amp;data=02|01|dstolts@microsoft.com|75a9c100ac934a83d7a808d4a95415bb|72f988bf86f141af91ab2d7cd011db47|1|0|636319625983712088&amp;sdata=46MNbSjgHBIN%2BbQiRnyrd%2BePwYqIMLGBptfZmPRsH8I%3D&amp;reserved=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na01.safelinks.protection.outlook.com/?url=http://bit.ly/bostonsnover&amp;data=02|01|dstolts@microsoft.com|75a9c100ac934a83d7a808d4a95415bb|72f988bf86f141af91ab2d7cd011db47|1|0|636319625983712088&amp;sdata=19mOkUQThaZ5C1%2BurK588H7f30wP6%2Bs6jXXgFOgSu3I%3D&amp;reserved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0" y="54142"/>
            <a:ext cx="10943489" cy="2590633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8200" y="3609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kumimoji="0" lang="en-US" alt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060" y="2547256"/>
            <a:ext cx="6120595" cy="43107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1258" y="2859315"/>
            <a:ext cx="3780971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Wireless :  </a:t>
            </a:r>
            <a:r>
              <a:rPr lang="en-US" sz="4000" b="1" dirty="0"/>
              <a:t>MSFTGUEST</a:t>
            </a:r>
          </a:p>
          <a:p>
            <a:endParaRPr lang="en-US" sz="900" dirty="0"/>
          </a:p>
          <a:p>
            <a:r>
              <a:rPr lang="en-US" sz="4000" dirty="0"/>
              <a:t>Event Code:  </a:t>
            </a:r>
            <a:r>
              <a:rPr lang="en-US" sz="4000" b="1" dirty="0"/>
              <a:t>msevent41ck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630" y="5778896"/>
            <a:ext cx="4985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sz="2400" dirty="0">
                <a:hlinkClick r:id="rId4"/>
              </a:rPr>
              <a:t>http://github.com/dstolts/PSinAction</a:t>
            </a:r>
            <a:r>
              <a:rPr lang="en-US" sz="24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5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g961126" descr="2383bd56-454e-47fd-86d0-523347e3ea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2420"/>
            <a:ext cx="10553701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9770" y="355378"/>
            <a:ext cx="91004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Date:  June 5th, 6:00 PM (This Monday!)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Location: Wayfair @ Copley Place (See meetup)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1713" y="1495868"/>
            <a:ext cx="1149531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ong: </a:t>
            </a:r>
            <a:r>
              <a:rPr lang="en-US" sz="2400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https://www.meetup.com/Boston-PowerShell-User-Group/events/239704767/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Short: </a:t>
            </a:r>
            <a:r>
              <a:rPr lang="en-US" sz="2400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4"/>
              </a:rPr>
              <a:t>bit.ly/</a:t>
            </a:r>
            <a:r>
              <a:rPr lang="en-US" sz="2400" u="sng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4"/>
              </a:rPr>
              <a:t>bostonsnover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Agenda: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Jeff Dillon (Wayfair): Windows CD Pipelines at Enterprise Scale ~10 minutes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Jeffrey Snover  (Father of PowerShell)…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30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Stolts</dc:creator>
  <cp:lastModifiedBy>Dan Stolts</cp:lastModifiedBy>
  <cp:revision>9</cp:revision>
  <dcterms:created xsi:type="dcterms:W3CDTF">2017-06-02T11:34:14Z</dcterms:created>
  <dcterms:modified xsi:type="dcterms:W3CDTF">2017-06-02T16:33:10Z</dcterms:modified>
</cp:coreProperties>
</file>