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2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7739B-099C-40AD-8D2C-85E7FACD7DF3}" type="doc">
      <dgm:prSet loTypeId="urn:microsoft.com/office/officeart/2016/7/layout/BasicLinearProcessNumbered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5603DE-0147-4E71-8D8A-F4B1B17BC3A3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DDoS attack on a web Application hosted on a Virtual Machine </a:t>
          </a:r>
        </a:p>
      </dgm:t>
    </dgm:pt>
    <dgm:pt modelId="{47C342D9-59BF-40FF-A852-79D82A39311E}" type="parTrans" cxnId="{A5D90669-5986-483F-A9D8-9EDACA7CAEBC}">
      <dgm:prSet/>
      <dgm:spPr/>
      <dgm:t>
        <a:bodyPr/>
        <a:lstStyle/>
        <a:p>
          <a:endParaRPr lang="en-US"/>
        </a:p>
      </dgm:t>
    </dgm:pt>
    <dgm:pt modelId="{E87D8D64-F036-4FC1-AA61-2FF4BFF06AAC}" type="sibTrans" cxnId="{A5D90669-5986-483F-A9D8-9EDACA7CAE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188133-F62E-4C2D-B104-FD5406A42679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XSS attack on a web Application hosted on a Azure Web App (App Service)</a:t>
          </a:r>
        </a:p>
      </dgm:t>
    </dgm:pt>
    <dgm:pt modelId="{422EC62D-D18D-4ED0-B195-F6483A364DBC}" type="parTrans" cxnId="{6B69E9EC-6B8B-473B-B5C4-191CA41E36F3}">
      <dgm:prSet/>
      <dgm:spPr/>
      <dgm:t>
        <a:bodyPr/>
        <a:lstStyle/>
        <a:p>
          <a:endParaRPr lang="en-US"/>
        </a:p>
      </dgm:t>
    </dgm:pt>
    <dgm:pt modelId="{8ED490A5-0809-46BF-A0DE-633125EA0DBE}" type="sibTrans" cxnId="{6B69E9EC-6B8B-473B-B5C4-191CA41E36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365150-1371-4714-B3AF-340884245B48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SQL injection attack on a Web Application (Web App + SQL DB)</a:t>
          </a:r>
        </a:p>
      </dgm:t>
    </dgm:pt>
    <dgm:pt modelId="{3C1A2FE1-E2E5-461D-AC79-105FD99F4E10}" type="parTrans" cxnId="{AC318E0F-1FA5-49CC-A508-3D89B0717339}">
      <dgm:prSet/>
      <dgm:spPr/>
      <dgm:t>
        <a:bodyPr/>
        <a:lstStyle/>
        <a:p>
          <a:endParaRPr lang="en-US"/>
        </a:p>
      </dgm:t>
    </dgm:pt>
    <dgm:pt modelId="{EE851DA4-A4C5-439C-A662-716E2B57EB9F}" type="sibTrans" cxnId="{AC318E0F-1FA5-49CC-A508-3D89B071733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4F29FE-DCFE-4BCD-AA9C-9F7C91167DD7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Virus attack on a Virtual Machine</a:t>
          </a:r>
        </a:p>
      </dgm:t>
    </dgm:pt>
    <dgm:pt modelId="{7D961693-2644-4437-9290-67C10E2A4EEC}" type="parTrans" cxnId="{960732E2-6954-40CB-8FF5-1AA31B29FC80}">
      <dgm:prSet/>
      <dgm:spPr/>
      <dgm:t>
        <a:bodyPr/>
        <a:lstStyle/>
        <a:p>
          <a:endParaRPr lang="en-US"/>
        </a:p>
      </dgm:t>
    </dgm:pt>
    <dgm:pt modelId="{FAF6DC2E-58A5-4CC1-9D80-0812B0409174}" type="sibTrans" cxnId="{960732E2-6954-40CB-8FF5-1AA31B29FC8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B6C5B1D-3404-4364-8513-CB244CD7079A}" type="pres">
      <dgm:prSet presAssocID="{E407739B-099C-40AD-8D2C-85E7FACD7DF3}" presName="Name0" presStyleCnt="0">
        <dgm:presLayoutVars>
          <dgm:animLvl val="lvl"/>
          <dgm:resizeHandles val="exact"/>
        </dgm:presLayoutVars>
      </dgm:prSet>
      <dgm:spPr/>
    </dgm:pt>
    <dgm:pt modelId="{9305B21B-D62E-4589-987D-B86BD09C0264}" type="pres">
      <dgm:prSet presAssocID="{9F5603DE-0147-4E71-8D8A-F4B1B17BC3A3}" presName="compositeNode" presStyleCnt="0">
        <dgm:presLayoutVars>
          <dgm:bulletEnabled val="1"/>
        </dgm:presLayoutVars>
      </dgm:prSet>
      <dgm:spPr/>
    </dgm:pt>
    <dgm:pt modelId="{0AD415C5-901F-4E8D-9050-9D390753A39E}" type="pres">
      <dgm:prSet presAssocID="{9F5603DE-0147-4E71-8D8A-F4B1B17BC3A3}" presName="bgRect" presStyleLbl="bgAccFollowNode1" presStyleIdx="0" presStyleCnt="4"/>
      <dgm:spPr/>
    </dgm:pt>
    <dgm:pt modelId="{22DED0EC-E7E4-4406-A247-ECBD4CE7E7EB}" type="pres">
      <dgm:prSet presAssocID="{E87D8D64-F036-4FC1-AA61-2FF4BFF06AA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6964296-9C6F-44B2-A123-ECAEA753BB31}" type="pres">
      <dgm:prSet presAssocID="{9F5603DE-0147-4E71-8D8A-F4B1B17BC3A3}" presName="bottomLine" presStyleLbl="alignNode1" presStyleIdx="1" presStyleCnt="8">
        <dgm:presLayoutVars/>
      </dgm:prSet>
      <dgm:spPr/>
    </dgm:pt>
    <dgm:pt modelId="{F5A9F26B-02C5-489D-8012-80B400D0B8C0}" type="pres">
      <dgm:prSet presAssocID="{9F5603DE-0147-4E71-8D8A-F4B1B17BC3A3}" presName="nodeText" presStyleLbl="bgAccFollowNode1" presStyleIdx="0" presStyleCnt="4">
        <dgm:presLayoutVars>
          <dgm:bulletEnabled val="1"/>
        </dgm:presLayoutVars>
      </dgm:prSet>
      <dgm:spPr/>
    </dgm:pt>
    <dgm:pt modelId="{D4340C35-E8C8-47A1-BA72-93EFD2711203}" type="pres">
      <dgm:prSet presAssocID="{E87D8D64-F036-4FC1-AA61-2FF4BFF06AAC}" presName="sibTrans" presStyleCnt="0"/>
      <dgm:spPr/>
    </dgm:pt>
    <dgm:pt modelId="{59F5B10A-10F9-4632-89B2-D12C25CFFD2E}" type="pres">
      <dgm:prSet presAssocID="{48188133-F62E-4C2D-B104-FD5406A42679}" presName="compositeNode" presStyleCnt="0">
        <dgm:presLayoutVars>
          <dgm:bulletEnabled val="1"/>
        </dgm:presLayoutVars>
      </dgm:prSet>
      <dgm:spPr/>
    </dgm:pt>
    <dgm:pt modelId="{AF4DD5CD-7389-4AAF-AE14-153FBBCF970A}" type="pres">
      <dgm:prSet presAssocID="{48188133-F62E-4C2D-B104-FD5406A42679}" presName="bgRect" presStyleLbl="bgAccFollowNode1" presStyleIdx="1" presStyleCnt="4"/>
      <dgm:spPr/>
    </dgm:pt>
    <dgm:pt modelId="{152561EC-7C45-452C-BB1B-218AA6D9C8CB}" type="pres">
      <dgm:prSet presAssocID="{8ED490A5-0809-46BF-A0DE-633125EA0DB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406EC07-2844-4CFF-8246-CAA090568933}" type="pres">
      <dgm:prSet presAssocID="{48188133-F62E-4C2D-B104-FD5406A42679}" presName="bottomLine" presStyleLbl="alignNode1" presStyleIdx="3" presStyleCnt="8">
        <dgm:presLayoutVars/>
      </dgm:prSet>
      <dgm:spPr/>
    </dgm:pt>
    <dgm:pt modelId="{BE4FE37C-1DE1-483E-9E92-E9C4EC8633C3}" type="pres">
      <dgm:prSet presAssocID="{48188133-F62E-4C2D-B104-FD5406A42679}" presName="nodeText" presStyleLbl="bgAccFollowNode1" presStyleIdx="1" presStyleCnt="4">
        <dgm:presLayoutVars>
          <dgm:bulletEnabled val="1"/>
        </dgm:presLayoutVars>
      </dgm:prSet>
      <dgm:spPr/>
    </dgm:pt>
    <dgm:pt modelId="{8C21B6BA-D7B2-4456-89E2-9BDB64191E69}" type="pres">
      <dgm:prSet presAssocID="{8ED490A5-0809-46BF-A0DE-633125EA0DBE}" presName="sibTrans" presStyleCnt="0"/>
      <dgm:spPr/>
    </dgm:pt>
    <dgm:pt modelId="{0739811C-CE8A-40E6-971B-E4AB64A8C444}" type="pres">
      <dgm:prSet presAssocID="{AC365150-1371-4714-B3AF-340884245B48}" presName="compositeNode" presStyleCnt="0">
        <dgm:presLayoutVars>
          <dgm:bulletEnabled val="1"/>
        </dgm:presLayoutVars>
      </dgm:prSet>
      <dgm:spPr/>
    </dgm:pt>
    <dgm:pt modelId="{80C50D9B-3832-42A2-880A-2009C079DFAD}" type="pres">
      <dgm:prSet presAssocID="{AC365150-1371-4714-B3AF-340884245B48}" presName="bgRect" presStyleLbl="bgAccFollowNode1" presStyleIdx="2" presStyleCnt="4"/>
      <dgm:spPr/>
    </dgm:pt>
    <dgm:pt modelId="{A5216E06-9CD9-40DE-B214-D81183341819}" type="pres">
      <dgm:prSet presAssocID="{EE851DA4-A4C5-439C-A662-716E2B57EB9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5161200-9142-4FBB-9AC4-94FF4ED6B5E2}" type="pres">
      <dgm:prSet presAssocID="{AC365150-1371-4714-B3AF-340884245B48}" presName="bottomLine" presStyleLbl="alignNode1" presStyleIdx="5" presStyleCnt="8">
        <dgm:presLayoutVars/>
      </dgm:prSet>
      <dgm:spPr/>
    </dgm:pt>
    <dgm:pt modelId="{8E5A3B4E-1D15-447B-B680-90679D17F158}" type="pres">
      <dgm:prSet presAssocID="{AC365150-1371-4714-B3AF-340884245B48}" presName="nodeText" presStyleLbl="bgAccFollowNode1" presStyleIdx="2" presStyleCnt="4">
        <dgm:presLayoutVars>
          <dgm:bulletEnabled val="1"/>
        </dgm:presLayoutVars>
      </dgm:prSet>
      <dgm:spPr/>
    </dgm:pt>
    <dgm:pt modelId="{F5274646-807B-4C64-9860-87949A6A8ABC}" type="pres">
      <dgm:prSet presAssocID="{EE851DA4-A4C5-439C-A662-716E2B57EB9F}" presName="sibTrans" presStyleCnt="0"/>
      <dgm:spPr/>
    </dgm:pt>
    <dgm:pt modelId="{21550535-1500-4257-95F4-11218CB37B05}" type="pres">
      <dgm:prSet presAssocID="{2E4F29FE-DCFE-4BCD-AA9C-9F7C91167DD7}" presName="compositeNode" presStyleCnt="0">
        <dgm:presLayoutVars>
          <dgm:bulletEnabled val="1"/>
        </dgm:presLayoutVars>
      </dgm:prSet>
      <dgm:spPr/>
    </dgm:pt>
    <dgm:pt modelId="{69F0D635-53F8-4AB5-B440-33B1B04FC17E}" type="pres">
      <dgm:prSet presAssocID="{2E4F29FE-DCFE-4BCD-AA9C-9F7C91167DD7}" presName="bgRect" presStyleLbl="bgAccFollowNode1" presStyleIdx="3" presStyleCnt="4"/>
      <dgm:spPr/>
    </dgm:pt>
    <dgm:pt modelId="{6ECBD4B1-FC1C-48CC-BCE3-992D1E21F713}" type="pres">
      <dgm:prSet presAssocID="{FAF6DC2E-58A5-4CC1-9D80-0812B040917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F62863C-B6EB-443F-B74D-BEF19204BCF3}" type="pres">
      <dgm:prSet presAssocID="{2E4F29FE-DCFE-4BCD-AA9C-9F7C91167DD7}" presName="bottomLine" presStyleLbl="alignNode1" presStyleIdx="7" presStyleCnt="8">
        <dgm:presLayoutVars/>
      </dgm:prSet>
      <dgm:spPr/>
    </dgm:pt>
    <dgm:pt modelId="{EC1F3D14-FB60-4EBC-A54C-3848D96586FD}" type="pres">
      <dgm:prSet presAssocID="{2E4F29FE-DCFE-4BCD-AA9C-9F7C91167DD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1236F04-DF98-4F3B-8C1C-1B21316D543C}" type="presOf" srcId="{AC365150-1371-4714-B3AF-340884245B48}" destId="{8E5A3B4E-1D15-447B-B680-90679D17F158}" srcOrd="1" destOrd="0" presId="urn:microsoft.com/office/officeart/2016/7/layout/BasicLinearProcessNumbered"/>
    <dgm:cxn modelId="{AC318E0F-1FA5-49CC-A508-3D89B0717339}" srcId="{E407739B-099C-40AD-8D2C-85E7FACD7DF3}" destId="{AC365150-1371-4714-B3AF-340884245B48}" srcOrd="2" destOrd="0" parTransId="{3C1A2FE1-E2E5-461D-AC79-105FD99F4E10}" sibTransId="{EE851DA4-A4C5-439C-A662-716E2B57EB9F}"/>
    <dgm:cxn modelId="{2B82950F-93E6-4A56-8EF8-7413BC98CD07}" type="presOf" srcId="{AC365150-1371-4714-B3AF-340884245B48}" destId="{80C50D9B-3832-42A2-880A-2009C079DFAD}" srcOrd="0" destOrd="0" presId="urn:microsoft.com/office/officeart/2016/7/layout/BasicLinearProcessNumbered"/>
    <dgm:cxn modelId="{88333516-86C2-4579-84BB-298AEF7409CC}" type="presOf" srcId="{E407739B-099C-40AD-8D2C-85E7FACD7DF3}" destId="{7B6C5B1D-3404-4364-8513-CB244CD7079A}" srcOrd="0" destOrd="0" presId="urn:microsoft.com/office/officeart/2016/7/layout/BasicLinearProcessNumbered"/>
    <dgm:cxn modelId="{9A622427-7222-4CE9-A366-466224D943FC}" type="presOf" srcId="{48188133-F62E-4C2D-B104-FD5406A42679}" destId="{BE4FE37C-1DE1-483E-9E92-E9C4EC8633C3}" srcOrd="1" destOrd="0" presId="urn:microsoft.com/office/officeart/2016/7/layout/BasicLinearProcessNumbered"/>
    <dgm:cxn modelId="{51156534-461B-4F82-BA9D-3C80A624FDF6}" type="presOf" srcId="{9F5603DE-0147-4E71-8D8A-F4B1B17BC3A3}" destId="{F5A9F26B-02C5-489D-8012-80B400D0B8C0}" srcOrd="1" destOrd="0" presId="urn:microsoft.com/office/officeart/2016/7/layout/BasicLinearProcessNumbered"/>
    <dgm:cxn modelId="{20BF543D-5D79-4D69-9DAF-7999CA216DBB}" type="presOf" srcId="{8ED490A5-0809-46BF-A0DE-633125EA0DBE}" destId="{152561EC-7C45-452C-BB1B-218AA6D9C8CB}" srcOrd="0" destOrd="0" presId="urn:microsoft.com/office/officeart/2016/7/layout/BasicLinearProcessNumbered"/>
    <dgm:cxn modelId="{8995AC44-7334-431E-A81A-946C0F45CB91}" type="presOf" srcId="{9F5603DE-0147-4E71-8D8A-F4B1B17BC3A3}" destId="{0AD415C5-901F-4E8D-9050-9D390753A39E}" srcOrd="0" destOrd="0" presId="urn:microsoft.com/office/officeart/2016/7/layout/BasicLinearProcessNumbered"/>
    <dgm:cxn modelId="{A5D90669-5986-483F-A9D8-9EDACA7CAEBC}" srcId="{E407739B-099C-40AD-8D2C-85E7FACD7DF3}" destId="{9F5603DE-0147-4E71-8D8A-F4B1B17BC3A3}" srcOrd="0" destOrd="0" parTransId="{47C342D9-59BF-40FF-A852-79D82A39311E}" sibTransId="{E87D8D64-F036-4FC1-AA61-2FF4BFF06AAC}"/>
    <dgm:cxn modelId="{81CB6C4D-C3E1-45AF-8EE4-2BB1270C8A09}" type="presOf" srcId="{FAF6DC2E-58A5-4CC1-9D80-0812B0409174}" destId="{6ECBD4B1-FC1C-48CC-BCE3-992D1E21F713}" srcOrd="0" destOrd="0" presId="urn:microsoft.com/office/officeart/2016/7/layout/BasicLinearProcessNumbered"/>
    <dgm:cxn modelId="{D262539E-A47C-4A27-AAB3-347098F04B24}" type="presOf" srcId="{48188133-F62E-4C2D-B104-FD5406A42679}" destId="{AF4DD5CD-7389-4AAF-AE14-153FBBCF970A}" srcOrd="0" destOrd="0" presId="urn:microsoft.com/office/officeart/2016/7/layout/BasicLinearProcessNumbered"/>
    <dgm:cxn modelId="{C4A912A4-92A8-49FF-958A-FC7E683A5A16}" type="presOf" srcId="{EE851DA4-A4C5-439C-A662-716E2B57EB9F}" destId="{A5216E06-9CD9-40DE-B214-D81183341819}" srcOrd="0" destOrd="0" presId="urn:microsoft.com/office/officeart/2016/7/layout/BasicLinearProcessNumbered"/>
    <dgm:cxn modelId="{758D41BD-8936-424B-A1A4-4BFB7CC0241A}" type="presOf" srcId="{E87D8D64-F036-4FC1-AA61-2FF4BFF06AAC}" destId="{22DED0EC-E7E4-4406-A247-ECBD4CE7E7EB}" srcOrd="0" destOrd="0" presId="urn:microsoft.com/office/officeart/2016/7/layout/BasicLinearProcessNumbered"/>
    <dgm:cxn modelId="{BFBF82CF-7F88-4F27-92BB-A53F184B3A52}" type="presOf" srcId="{2E4F29FE-DCFE-4BCD-AA9C-9F7C91167DD7}" destId="{EC1F3D14-FB60-4EBC-A54C-3848D96586FD}" srcOrd="1" destOrd="0" presId="urn:microsoft.com/office/officeart/2016/7/layout/BasicLinearProcessNumbered"/>
    <dgm:cxn modelId="{BB6CBFD0-4BB4-4968-91CE-575E5C965C02}" type="presOf" srcId="{2E4F29FE-DCFE-4BCD-AA9C-9F7C91167DD7}" destId="{69F0D635-53F8-4AB5-B440-33B1B04FC17E}" srcOrd="0" destOrd="0" presId="urn:microsoft.com/office/officeart/2016/7/layout/BasicLinearProcessNumbered"/>
    <dgm:cxn modelId="{960732E2-6954-40CB-8FF5-1AA31B29FC80}" srcId="{E407739B-099C-40AD-8D2C-85E7FACD7DF3}" destId="{2E4F29FE-DCFE-4BCD-AA9C-9F7C91167DD7}" srcOrd="3" destOrd="0" parTransId="{7D961693-2644-4437-9290-67C10E2A4EEC}" sibTransId="{FAF6DC2E-58A5-4CC1-9D80-0812B0409174}"/>
    <dgm:cxn modelId="{6B69E9EC-6B8B-473B-B5C4-191CA41E36F3}" srcId="{E407739B-099C-40AD-8D2C-85E7FACD7DF3}" destId="{48188133-F62E-4C2D-B104-FD5406A42679}" srcOrd="1" destOrd="0" parTransId="{422EC62D-D18D-4ED0-B195-F6483A364DBC}" sibTransId="{8ED490A5-0809-46BF-A0DE-633125EA0DBE}"/>
    <dgm:cxn modelId="{5525840A-9163-4BE5-B7AB-778E73BF7E58}" type="presParOf" srcId="{7B6C5B1D-3404-4364-8513-CB244CD7079A}" destId="{9305B21B-D62E-4589-987D-B86BD09C0264}" srcOrd="0" destOrd="0" presId="urn:microsoft.com/office/officeart/2016/7/layout/BasicLinearProcessNumbered"/>
    <dgm:cxn modelId="{70D927AF-D410-4515-9032-AA51104FE87E}" type="presParOf" srcId="{9305B21B-D62E-4589-987D-B86BD09C0264}" destId="{0AD415C5-901F-4E8D-9050-9D390753A39E}" srcOrd="0" destOrd="0" presId="urn:microsoft.com/office/officeart/2016/7/layout/BasicLinearProcessNumbered"/>
    <dgm:cxn modelId="{A777514C-3346-478E-8255-15EFFF70ACCA}" type="presParOf" srcId="{9305B21B-D62E-4589-987D-B86BD09C0264}" destId="{22DED0EC-E7E4-4406-A247-ECBD4CE7E7EB}" srcOrd="1" destOrd="0" presId="urn:microsoft.com/office/officeart/2016/7/layout/BasicLinearProcessNumbered"/>
    <dgm:cxn modelId="{2E6ED5A3-ACC8-4193-8BA8-0E91F5134874}" type="presParOf" srcId="{9305B21B-D62E-4589-987D-B86BD09C0264}" destId="{E6964296-9C6F-44B2-A123-ECAEA753BB31}" srcOrd="2" destOrd="0" presId="urn:microsoft.com/office/officeart/2016/7/layout/BasicLinearProcessNumbered"/>
    <dgm:cxn modelId="{5C4B72E5-098E-4FCD-A647-0478337BD79E}" type="presParOf" srcId="{9305B21B-D62E-4589-987D-B86BD09C0264}" destId="{F5A9F26B-02C5-489D-8012-80B400D0B8C0}" srcOrd="3" destOrd="0" presId="urn:microsoft.com/office/officeart/2016/7/layout/BasicLinearProcessNumbered"/>
    <dgm:cxn modelId="{C2EF660F-BBCE-46B9-B048-5929F75D4C1A}" type="presParOf" srcId="{7B6C5B1D-3404-4364-8513-CB244CD7079A}" destId="{D4340C35-E8C8-47A1-BA72-93EFD2711203}" srcOrd="1" destOrd="0" presId="urn:microsoft.com/office/officeart/2016/7/layout/BasicLinearProcessNumbered"/>
    <dgm:cxn modelId="{8F67D25E-B724-41CF-B0FA-84316C30B7DA}" type="presParOf" srcId="{7B6C5B1D-3404-4364-8513-CB244CD7079A}" destId="{59F5B10A-10F9-4632-89B2-D12C25CFFD2E}" srcOrd="2" destOrd="0" presId="urn:microsoft.com/office/officeart/2016/7/layout/BasicLinearProcessNumbered"/>
    <dgm:cxn modelId="{D727F48D-9316-4954-80A5-AA9C17ED2D9D}" type="presParOf" srcId="{59F5B10A-10F9-4632-89B2-D12C25CFFD2E}" destId="{AF4DD5CD-7389-4AAF-AE14-153FBBCF970A}" srcOrd="0" destOrd="0" presId="urn:microsoft.com/office/officeart/2016/7/layout/BasicLinearProcessNumbered"/>
    <dgm:cxn modelId="{C1A69D7B-D66B-4BFF-9B69-4D82A02BBE49}" type="presParOf" srcId="{59F5B10A-10F9-4632-89B2-D12C25CFFD2E}" destId="{152561EC-7C45-452C-BB1B-218AA6D9C8CB}" srcOrd="1" destOrd="0" presId="urn:microsoft.com/office/officeart/2016/7/layout/BasicLinearProcessNumbered"/>
    <dgm:cxn modelId="{CF435CFD-A221-42F0-A378-4EF3C0F4FD42}" type="presParOf" srcId="{59F5B10A-10F9-4632-89B2-D12C25CFFD2E}" destId="{6406EC07-2844-4CFF-8246-CAA090568933}" srcOrd="2" destOrd="0" presId="urn:microsoft.com/office/officeart/2016/7/layout/BasicLinearProcessNumbered"/>
    <dgm:cxn modelId="{E99A10FB-1C4A-4D04-B9AB-636E84495558}" type="presParOf" srcId="{59F5B10A-10F9-4632-89B2-D12C25CFFD2E}" destId="{BE4FE37C-1DE1-483E-9E92-E9C4EC8633C3}" srcOrd="3" destOrd="0" presId="urn:microsoft.com/office/officeart/2016/7/layout/BasicLinearProcessNumbered"/>
    <dgm:cxn modelId="{C5864F7D-8E92-4964-A67E-BF9AC58B4FC3}" type="presParOf" srcId="{7B6C5B1D-3404-4364-8513-CB244CD7079A}" destId="{8C21B6BA-D7B2-4456-89E2-9BDB64191E69}" srcOrd="3" destOrd="0" presId="urn:microsoft.com/office/officeart/2016/7/layout/BasicLinearProcessNumbered"/>
    <dgm:cxn modelId="{CF544BE6-02E9-4ECE-B404-6A7F6737EB2B}" type="presParOf" srcId="{7B6C5B1D-3404-4364-8513-CB244CD7079A}" destId="{0739811C-CE8A-40E6-971B-E4AB64A8C444}" srcOrd="4" destOrd="0" presId="urn:microsoft.com/office/officeart/2016/7/layout/BasicLinearProcessNumbered"/>
    <dgm:cxn modelId="{29266990-860C-45B1-BE18-2909A0B59636}" type="presParOf" srcId="{0739811C-CE8A-40E6-971B-E4AB64A8C444}" destId="{80C50D9B-3832-42A2-880A-2009C079DFAD}" srcOrd="0" destOrd="0" presId="urn:microsoft.com/office/officeart/2016/7/layout/BasicLinearProcessNumbered"/>
    <dgm:cxn modelId="{D079282F-7891-4F32-962B-D923D9ADF8F5}" type="presParOf" srcId="{0739811C-CE8A-40E6-971B-E4AB64A8C444}" destId="{A5216E06-9CD9-40DE-B214-D81183341819}" srcOrd="1" destOrd="0" presId="urn:microsoft.com/office/officeart/2016/7/layout/BasicLinearProcessNumbered"/>
    <dgm:cxn modelId="{F493081D-D48A-4AF2-9BC4-7FB0F1AF59E5}" type="presParOf" srcId="{0739811C-CE8A-40E6-971B-E4AB64A8C444}" destId="{55161200-9142-4FBB-9AC4-94FF4ED6B5E2}" srcOrd="2" destOrd="0" presId="urn:microsoft.com/office/officeart/2016/7/layout/BasicLinearProcessNumbered"/>
    <dgm:cxn modelId="{8D594508-E867-4F67-B5FD-AF3A66AFB064}" type="presParOf" srcId="{0739811C-CE8A-40E6-971B-E4AB64A8C444}" destId="{8E5A3B4E-1D15-447B-B680-90679D17F158}" srcOrd="3" destOrd="0" presId="urn:microsoft.com/office/officeart/2016/7/layout/BasicLinearProcessNumbered"/>
    <dgm:cxn modelId="{AB88AFE1-07C6-44CD-BEEF-384FE48BAB61}" type="presParOf" srcId="{7B6C5B1D-3404-4364-8513-CB244CD7079A}" destId="{F5274646-807B-4C64-9860-87949A6A8ABC}" srcOrd="5" destOrd="0" presId="urn:microsoft.com/office/officeart/2016/7/layout/BasicLinearProcessNumbered"/>
    <dgm:cxn modelId="{4ECA3B98-D285-49DD-88AC-02012540B004}" type="presParOf" srcId="{7B6C5B1D-3404-4364-8513-CB244CD7079A}" destId="{21550535-1500-4257-95F4-11218CB37B05}" srcOrd="6" destOrd="0" presId="urn:microsoft.com/office/officeart/2016/7/layout/BasicLinearProcessNumbered"/>
    <dgm:cxn modelId="{85E7E7D3-427D-436E-9D3A-B6E478D9F79F}" type="presParOf" srcId="{21550535-1500-4257-95F4-11218CB37B05}" destId="{69F0D635-53F8-4AB5-B440-33B1B04FC17E}" srcOrd="0" destOrd="0" presId="urn:microsoft.com/office/officeart/2016/7/layout/BasicLinearProcessNumbered"/>
    <dgm:cxn modelId="{E22B6939-5DF9-424A-A3DA-A9C74936B766}" type="presParOf" srcId="{21550535-1500-4257-95F4-11218CB37B05}" destId="{6ECBD4B1-FC1C-48CC-BCE3-992D1E21F713}" srcOrd="1" destOrd="0" presId="urn:microsoft.com/office/officeart/2016/7/layout/BasicLinearProcessNumbered"/>
    <dgm:cxn modelId="{B22CDFC7-56FE-4C5E-9922-441BEEA2EC76}" type="presParOf" srcId="{21550535-1500-4257-95F4-11218CB37B05}" destId="{6F62863C-B6EB-443F-B74D-BEF19204BCF3}" srcOrd="2" destOrd="0" presId="urn:microsoft.com/office/officeart/2016/7/layout/BasicLinearProcessNumbered"/>
    <dgm:cxn modelId="{3CF81CB7-97D3-4558-8209-09359198C206}" type="presParOf" srcId="{21550535-1500-4257-95F4-11218CB37B05}" destId="{EC1F3D14-FB60-4EBC-A54C-3848D96586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066FD3-4DA8-4B14-945C-AD089A8B9226}" type="doc">
      <dgm:prSet loTypeId="urn:microsoft.com/office/officeart/2016/7/layout/VerticalDownArrowProcess" loCatId="process" qsTypeId="urn:microsoft.com/office/officeart/2005/8/quickstyle/3d1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1A8C90A-6EEA-4A46-808D-881D36381C08}">
      <dgm:prSet/>
      <dgm:spPr/>
      <dgm:t>
        <a:bodyPr/>
        <a:lstStyle/>
        <a:p>
          <a:r>
            <a:rPr lang="en-US"/>
            <a:t>Step 0</a:t>
          </a:r>
        </a:p>
      </dgm:t>
    </dgm:pt>
    <dgm:pt modelId="{F4B493D1-60F3-4C73-939B-30157D3628D3}" type="parTrans" cxnId="{414AD391-3E25-40C7-B6DA-878BD0D7C840}">
      <dgm:prSet/>
      <dgm:spPr/>
      <dgm:t>
        <a:bodyPr/>
        <a:lstStyle/>
        <a:p>
          <a:endParaRPr lang="en-US"/>
        </a:p>
      </dgm:t>
    </dgm:pt>
    <dgm:pt modelId="{FFAFE3F5-2140-437D-B746-10ADA48EB656}" type="sibTrans" cxnId="{414AD391-3E25-40C7-B6DA-878BD0D7C840}">
      <dgm:prSet/>
      <dgm:spPr/>
      <dgm:t>
        <a:bodyPr/>
        <a:lstStyle/>
        <a:p>
          <a:endParaRPr lang="en-US"/>
        </a:p>
      </dgm:t>
    </dgm:pt>
    <dgm:pt modelId="{308F7127-91BC-4099-AE28-7E309A41C6FF}">
      <dgm:prSet/>
      <dgm:spPr/>
      <dgm:t>
        <a:bodyPr/>
        <a:lstStyle/>
        <a:p>
          <a:r>
            <a:rPr lang="en-US"/>
            <a:t>day 0.</a:t>
          </a:r>
        </a:p>
      </dgm:t>
    </dgm:pt>
    <dgm:pt modelId="{AE5F54C2-B92E-46C1-AA05-8E98D7A2E4CD}" type="parTrans" cxnId="{48762667-B993-4D29-89AA-E99B8AB99E00}">
      <dgm:prSet/>
      <dgm:spPr/>
      <dgm:t>
        <a:bodyPr/>
        <a:lstStyle/>
        <a:p>
          <a:endParaRPr lang="en-US"/>
        </a:p>
      </dgm:t>
    </dgm:pt>
    <dgm:pt modelId="{37B1032B-6702-46BB-8EA3-9BFAD0432983}" type="sibTrans" cxnId="{48762667-B993-4D29-89AA-E99B8AB99E00}">
      <dgm:prSet/>
      <dgm:spPr/>
      <dgm:t>
        <a:bodyPr/>
        <a:lstStyle/>
        <a:p>
          <a:endParaRPr lang="en-US"/>
        </a:p>
      </dgm:t>
    </dgm:pt>
    <dgm:pt modelId="{E00503B0-A560-419C-B596-1735AD4702FD}">
      <dgm:prSet/>
      <dgm:spPr/>
      <dgm:t>
        <a:bodyPr/>
        <a:lstStyle/>
        <a:p>
          <a:r>
            <a:rPr lang="en-US"/>
            <a:t>Step 1</a:t>
          </a:r>
        </a:p>
      </dgm:t>
    </dgm:pt>
    <dgm:pt modelId="{40DF7DC6-EFBC-4A30-BE1A-3D485EA27B2F}" type="parTrans" cxnId="{CA41B614-EAD5-4F98-AEAC-75781B04F979}">
      <dgm:prSet/>
      <dgm:spPr/>
      <dgm:t>
        <a:bodyPr/>
        <a:lstStyle/>
        <a:p>
          <a:endParaRPr lang="en-US"/>
        </a:p>
      </dgm:t>
    </dgm:pt>
    <dgm:pt modelId="{5E1DF832-F4E9-4A7B-B3D8-FB37629FEA18}" type="sibTrans" cxnId="{CA41B614-EAD5-4F98-AEAC-75781B04F979}">
      <dgm:prSet/>
      <dgm:spPr/>
      <dgm:t>
        <a:bodyPr/>
        <a:lstStyle/>
        <a:p>
          <a:endParaRPr lang="en-US"/>
        </a:p>
      </dgm:t>
    </dgm:pt>
    <dgm:pt modelId="{C739BBBB-D0AA-488F-8C0B-72E0257A4A63}">
      <dgm:prSet/>
      <dgm:spPr/>
      <dgm:t>
        <a:bodyPr/>
        <a:lstStyle/>
        <a:p>
          <a:r>
            <a:rPr lang="en-US"/>
            <a:t>Deploy workload and components</a:t>
          </a:r>
        </a:p>
      </dgm:t>
    </dgm:pt>
    <dgm:pt modelId="{378FD70C-5782-45B6-9B7E-9C2D14F0418A}" type="parTrans" cxnId="{034C209F-6E3B-49D8-ADB4-A40D3626D048}">
      <dgm:prSet/>
      <dgm:spPr/>
      <dgm:t>
        <a:bodyPr/>
        <a:lstStyle/>
        <a:p>
          <a:endParaRPr lang="en-US"/>
        </a:p>
      </dgm:t>
    </dgm:pt>
    <dgm:pt modelId="{3F4FE60B-CFAC-466D-9F0B-0EE0FC140055}" type="sibTrans" cxnId="{034C209F-6E3B-49D8-ADB4-A40D3626D048}">
      <dgm:prSet/>
      <dgm:spPr/>
      <dgm:t>
        <a:bodyPr/>
        <a:lstStyle/>
        <a:p>
          <a:endParaRPr lang="en-US"/>
        </a:p>
      </dgm:t>
    </dgm:pt>
    <dgm:pt modelId="{C8850330-2116-43BE-908F-7CC2CF8528F2}">
      <dgm:prSet/>
      <dgm:spPr/>
      <dgm:t>
        <a:bodyPr/>
        <a:lstStyle/>
        <a:p>
          <a:r>
            <a:rPr lang="en-US"/>
            <a:t>Step 2</a:t>
          </a:r>
        </a:p>
      </dgm:t>
    </dgm:pt>
    <dgm:pt modelId="{41C7FB80-54B6-42F4-A910-D7A337FF0FB8}" type="parTrans" cxnId="{D4C96DE6-E647-4E24-A64F-1AFCB010A53C}">
      <dgm:prSet/>
      <dgm:spPr/>
      <dgm:t>
        <a:bodyPr/>
        <a:lstStyle/>
        <a:p>
          <a:endParaRPr lang="en-US"/>
        </a:p>
      </dgm:t>
    </dgm:pt>
    <dgm:pt modelId="{26AEEC2B-5907-4CB2-931F-4E12AAE07E72}" type="sibTrans" cxnId="{D4C96DE6-E647-4E24-A64F-1AFCB010A53C}">
      <dgm:prSet/>
      <dgm:spPr/>
      <dgm:t>
        <a:bodyPr/>
        <a:lstStyle/>
        <a:p>
          <a:endParaRPr lang="en-US"/>
        </a:p>
      </dgm:t>
    </dgm:pt>
    <dgm:pt modelId="{0E2FB20C-C362-40C4-A2D7-86680414030D}">
      <dgm:prSet/>
      <dgm:spPr/>
      <dgm:t>
        <a:bodyPr/>
        <a:lstStyle/>
        <a:p>
          <a:r>
            <a:rPr lang="en-US"/>
            <a:t>Perform an attack</a:t>
          </a:r>
        </a:p>
      </dgm:t>
    </dgm:pt>
    <dgm:pt modelId="{B5833344-FC0F-45C0-972C-89B3D868A3CD}" type="parTrans" cxnId="{9456155F-5D0F-4174-9CEC-2B948204C962}">
      <dgm:prSet/>
      <dgm:spPr/>
      <dgm:t>
        <a:bodyPr/>
        <a:lstStyle/>
        <a:p>
          <a:endParaRPr lang="en-US"/>
        </a:p>
      </dgm:t>
    </dgm:pt>
    <dgm:pt modelId="{48FD4843-FE21-46C3-B774-5E618429F17B}" type="sibTrans" cxnId="{9456155F-5D0F-4174-9CEC-2B948204C962}">
      <dgm:prSet/>
      <dgm:spPr/>
      <dgm:t>
        <a:bodyPr/>
        <a:lstStyle/>
        <a:p>
          <a:endParaRPr lang="en-US"/>
        </a:p>
      </dgm:t>
    </dgm:pt>
    <dgm:pt modelId="{60597A7C-28C3-436B-B620-0ACDDDFF6954}">
      <dgm:prSet/>
      <dgm:spPr/>
      <dgm:t>
        <a:bodyPr/>
        <a:lstStyle/>
        <a:p>
          <a:r>
            <a:rPr lang="en-US"/>
            <a:t>Step 3</a:t>
          </a:r>
        </a:p>
      </dgm:t>
    </dgm:pt>
    <dgm:pt modelId="{DE435D05-2A10-48D7-B837-95C2693ACA32}" type="parTrans" cxnId="{CC40392F-C02C-466C-9676-A4B844A414DB}">
      <dgm:prSet/>
      <dgm:spPr/>
      <dgm:t>
        <a:bodyPr/>
        <a:lstStyle/>
        <a:p>
          <a:endParaRPr lang="en-US"/>
        </a:p>
      </dgm:t>
    </dgm:pt>
    <dgm:pt modelId="{B1F10A77-C8B6-4F1C-900F-D9A7D805011E}" type="sibTrans" cxnId="{CC40392F-C02C-466C-9676-A4B844A414DB}">
      <dgm:prSet/>
      <dgm:spPr/>
      <dgm:t>
        <a:bodyPr/>
        <a:lstStyle/>
        <a:p>
          <a:endParaRPr lang="en-US"/>
        </a:p>
      </dgm:t>
    </dgm:pt>
    <dgm:pt modelId="{8D12D44C-7747-4B6C-B71B-7648B7C8C74E}">
      <dgm:prSet/>
      <dgm:spPr/>
      <dgm:t>
        <a:bodyPr/>
        <a:lstStyle/>
        <a:p>
          <a:r>
            <a:rPr lang="en-US" dirty="0"/>
            <a:t>Detect that an attack has happened</a:t>
          </a:r>
        </a:p>
      </dgm:t>
    </dgm:pt>
    <dgm:pt modelId="{D2E2F764-F54B-4EDB-B50B-1D8DFBB1D1C4}" type="parTrans" cxnId="{6C2C3D4D-CD34-46ED-B355-9E8F45AFB588}">
      <dgm:prSet/>
      <dgm:spPr/>
      <dgm:t>
        <a:bodyPr/>
        <a:lstStyle/>
        <a:p>
          <a:endParaRPr lang="en-US"/>
        </a:p>
      </dgm:t>
    </dgm:pt>
    <dgm:pt modelId="{81CC96DE-873E-4275-9014-B1093F420564}" type="sibTrans" cxnId="{6C2C3D4D-CD34-46ED-B355-9E8F45AFB588}">
      <dgm:prSet/>
      <dgm:spPr/>
      <dgm:t>
        <a:bodyPr/>
        <a:lstStyle/>
        <a:p>
          <a:endParaRPr lang="en-US"/>
        </a:p>
      </dgm:t>
    </dgm:pt>
    <dgm:pt modelId="{2CEF14CF-7D68-4B65-B3B0-2F1823E3AFE0}">
      <dgm:prSet/>
      <dgm:spPr/>
      <dgm:t>
        <a:bodyPr/>
        <a:lstStyle/>
        <a:p>
          <a:r>
            <a:rPr lang="en-US"/>
            <a:t>Step 4</a:t>
          </a:r>
        </a:p>
      </dgm:t>
    </dgm:pt>
    <dgm:pt modelId="{2775CBC6-EF6D-4209-88E0-76EB0B7C3893}" type="parTrans" cxnId="{A978939D-C88E-4054-8459-3043AF7FE78E}">
      <dgm:prSet/>
      <dgm:spPr/>
      <dgm:t>
        <a:bodyPr/>
        <a:lstStyle/>
        <a:p>
          <a:endParaRPr lang="en-US"/>
        </a:p>
      </dgm:t>
    </dgm:pt>
    <dgm:pt modelId="{04090FE4-3286-4D76-86BF-65560C97F360}" type="sibTrans" cxnId="{A978939D-C88E-4054-8459-3043AF7FE78E}">
      <dgm:prSet/>
      <dgm:spPr/>
      <dgm:t>
        <a:bodyPr/>
        <a:lstStyle/>
        <a:p>
          <a:endParaRPr lang="en-US"/>
        </a:p>
      </dgm:t>
    </dgm:pt>
    <dgm:pt modelId="{EFD9F126-2064-4201-9D8A-10D11A8B1F5A}">
      <dgm:prSet/>
      <dgm:spPr/>
      <dgm:t>
        <a:bodyPr/>
        <a:lstStyle/>
        <a:p>
          <a:r>
            <a:rPr lang="en-US"/>
            <a:t>Mitigate the specific attack, and if possible put in preventative measures</a:t>
          </a:r>
        </a:p>
      </dgm:t>
    </dgm:pt>
    <dgm:pt modelId="{178A9B99-5269-4494-A166-6D57A61CBACE}" type="parTrans" cxnId="{89BF36BC-1DE6-4827-ACDD-6AC2F65E7257}">
      <dgm:prSet/>
      <dgm:spPr/>
      <dgm:t>
        <a:bodyPr/>
        <a:lstStyle/>
        <a:p>
          <a:endParaRPr lang="en-US"/>
        </a:p>
      </dgm:t>
    </dgm:pt>
    <dgm:pt modelId="{F6515A22-33EE-442B-84D8-D3D65D0F237C}" type="sibTrans" cxnId="{89BF36BC-1DE6-4827-ACDD-6AC2F65E7257}">
      <dgm:prSet/>
      <dgm:spPr/>
      <dgm:t>
        <a:bodyPr/>
        <a:lstStyle/>
        <a:p>
          <a:endParaRPr lang="en-US"/>
        </a:p>
      </dgm:t>
    </dgm:pt>
    <dgm:pt modelId="{6425AFF8-EDD0-4904-AC7B-D766538624D2}">
      <dgm:prSet/>
      <dgm:spPr/>
      <dgm:t>
        <a:bodyPr/>
        <a:lstStyle/>
        <a:p>
          <a:r>
            <a:rPr lang="en-US"/>
            <a:t>Step 5</a:t>
          </a:r>
        </a:p>
      </dgm:t>
    </dgm:pt>
    <dgm:pt modelId="{EBDF698F-22BB-483F-81D9-4BE75973E01E}" type="parTrans" cxnId="{C1DF6A7A-B3D8-4B78-9085-E7EB7FBB38FE}">
      <dgm:prSet/>
      <dgm:spPr/>
      <dgm:t>
        <a:bodyPr/>
        <a:lstStyle/>
        <a:p>
          <a:endParaRPr lang="en-US"/>
        </a:p>
      </dgm:t>
    </dgm:pt>
    <dgm:pt modelId="{8B14F6FF-323A-43FA-BECD-06361AD0DE51}" type="sibTrans" cxnId="{C1DF6A7A-B3D8-4B78-9085-E7EB7FBB38FE}">
      <dgm:prSet/>
      <dgm:spPr/>
      <dgm:t>
        <a:bodyPr/>
        <a:lstStyle/>
        <a:p>
          <a:endParaRPr lang="en-US"/>
        </a:p>
      </dgm:t>
    </dgm:pt>
    <dgm:pt modelId="{A9D8C2EC-E506-41B4-91C6-649AEFAEAC9F}">
      <dgm:prSet/>
      <dgm:spPr/>
      <dgm:t>
        <a:bodyPr/>
        <a:lstStyle/>
        <a:p>
          <a:r>
            <a:rPr lang="en-US"/>
            <a:t>Perform another attack. This time the attack should not have been successful</a:t>
          </a:r>
        </a:p>
      </dgm:t>
    </dgm:pt>
    <dgm:pt modelId="{16AFBCEE-3F34-4700-9C0E-0A10D2E39A99}" type="parTrans" cxnId="{A28CC961-71A2-4875-9E71-D778DF7FF45C}">
      <dgm:prSet/>
      <dgm:spPr/>
      <dgm:t>
        <a:bodyPr/>
        <a:lstStyle/>
        <a:p>
          <a:endParaRPr lang="en-US"/>
        </a:p>
      </dgm:t>
    </dgm:pt>
    <dgm:pt modelId="{F8DE9D6F-0799-40D7-9927-A26CDFF46B6D}" type="sibTrans" cxnId="{A28CC961-71A2-4875-9E71-D778DF7FF45C}">
      <dgm:prSet/>
      <dgm:spPr/>
      <dgm:t>
        <a:bodyPr/>
        <a:lstStyle/>
        <a:p>
          <a:endParaRPr lang="en-US"/>
        </a:p>
      </dgm:t>
    </dgm:pt>
    <dgm:pt modelId="{E4F97152-7A7C-4AE2-BABB-7AC2C5AE9808}" type="pres">
      <dgm:prSet presAssocID="{06066FD3-4DA8-4B14-945C-AD089A8B9226}" presName="Name0" presStyleCnt="0">
        <dgm:presLayoutVars>
          <dgm:dir/>
          <dgm:animLvl val="lvl"/>
          <dgm:resizeHandles val="exact"/>
        </dgm:presLayoutVars>
      </dgm:prSet>
      <dgm:spPr/>
    </dgm:pt>
    <dgm:pt modelId="{A5763236-DC77-4415-B2C0-A7634602E47F}" type="pres">
      <dgm:prSet presAssocID="{6425AFF8-EDD0-4904-AC7B-D766538624D2}" presName="boxAndChildren" presStyleCnt="0"/>
      <dgm:spPr/>
    </dgm:pt>
    <dgm:pt modelId="{A9D939C0-09B8-4E04-B5A8-C6E2D9F8C4EC}" type="pres">
      <dgm:prSet presAssocID="{6425AFF8-EDD0-4904-AC7B-D766538624D2}" presName="parentTextBox" presStyleLbl="alignNode1" presStyleIdx="0" presStyleCnt="6"/>
      <dgm:spPr/>
    </dgm:pt>
    <dgm:pt modelId="{B3082B9A-7837-49F7-951B-E43428F0842D}" type="pres">
      <dgm:prSet presAssocID="{6425AFF8-EDD0-4904-AC7B-D766538624D2}" presName="descendantBox" presStyleLbl="bgAccFollowNode1" presStyleIdx="0" presStyleCnt="6"/>
      <dgm:spPr/>
    </dgm:pt>
    <dgm:pt modelId="{2013FAA1-D3C4-4DCE-8FA4-BBA55876AC8F}" type="pres">
      <dgm:prSet presAssocID="{04090FE4-3286-4D76-86BF-65560C97F360}" presName="sp" presStyleCnt="0"/>
      <dgm:spPr/>
    </dgm:pt>
    <dgm:pt modelId="{59A6D21B-6179-40B2-B2B2-02DAA65F670E}" type="pres">
      <dgm:prSet presAssocID="{2CEF14CF-7D68-4B65-B3B0-2F1823E3AFE0}" presName="arrowAndChildren" presStyleCnt="0"/>
      <dgm:spPr/>
    </dgm:pt>
    <dgm:pt modelId="{D2CF292D-558D-44A5-90CF-6B521FD6F587}" type="pres">
      <dgm:prSet presAssocID="{2CEF14CF-7D68-4B65-B3B0-2F1823E3AFE0}" presName="parentTextArrow" presStyleLbl="node1" presStyleIdx="0" presStyleCnt="0"/>
      <dgm:spPr/>
    </dgm:pt>
    <dgm:pt modelId="{371420BB-6CEA-49B8-924E-E87AF4819EFD}" type="pres">
      <dgm:prSet presAssocID="{2CEF14CF-7D68-4B65-B3B0-2F1823E3AFE0}" presName="arrow" presStyleLbl="alignNode1" presStyleIdx="1" presStyleCnt="6"/>
      <dgm:spPr/>
    </dgm:pt>
    <dgm:pt modelId="{ACFB69F8-B58F-4879-9D41-1A8B50ECB156}" type="pres">
      <dgm:prSet presAssocID="{2CEF14CF-7D68-4B65-B3B0-2F1823E3AFE0}" presName="descendantArrow" presStyleLbl="bgAccFollowNode1" presStyleIdx="1" presStyleCnt="6"/>
      <dgm:spPr/>
    </dgm:pt>
    <dgm:pt modelId="{DDF82EFE-A645-4443-A570-3FEE99E57FEA}" type="pres">
      <dgm:prSet presAssocID="{B1F10A77-C8B6-4F1C-900F-D9A7D805011E}" presName="sp" presStyleCnt="0"/>
      <dgm:spPr/>
    </dgm:pt>
    <dgm:pt modelId="{66124B7E-0938-4FA6-A72D-181F93A60933}" type="pres">
      <dgm:prSet presAssocID="{60597A7C-28C3-436B-B620-0ACDDDFF6954}" presName="arrowAndChildren" presStyleCnt="0"/>
      <dgm:spPr/>
    </dgm:pt>
    <dgm:pt modelId="{7506FA3B-BC61-4959-B4C7-4C00614F8663}" type="pres">
      <dgm:prSet presAssocID="{60597A7C-28C3-436B-B620-0ACDDDFF6954}" presName="parentTextArrow" presStyleLbl="node1" presStyleIdx="0" presStyleCnt="0"/>
      <dgm:spPr/>
    </dgm:pt>
    <dgm:pt modelId="{28D849BE-68A3-4DD5-8E21-18AD553723B3}" type="pres">
      <dgm:prSet presAssocID="{60597A7C-28C3-436B-B620-0ACDDDFF6954}" presName="arrow" presStyleLbl="alignNode1" presStyleIdx="2" presStyleCnt="6"/>
      <dgm:spPr/>
    </dgm:pt>
    <dgm:pt modelId="{CC7F4AE1-3FB1-424E-AF5C-9931BB3A5289}" type="pres">
      <dgm:prSet presAssocID="{60597A7C-28C3-436B-B620-0ACDDDFF6954}" presName="descendantArrow" presStyleLbl="bgAccFollowNode1" presStyleIdx="2" presStyleCnt="6"/>
      <dgm:spPr/>
    </dgm:pt>
    <dgm:pt modelId="{A51A3B8E-893C-44CC-8FE1-B0BE29383100}" type="pres">
      <dgm:prSet presAssocID="{26AEEC2B-5907-4CB2-931F-4E12AAE07E72}" presName="sp" presStyleCnt="0"/>
      <dgm:spPr/>
    </dgm:pt>
    <dgm:pt modelId="{D1253C0C-EB13-4225-B4CB-65567E2D44C6}" type="pres">
      <dgm:prSet presAssocID="{C8850330-2116-43BE-908F-7CC2CF8528F2}" presName="arrowAndChildren" presStyleCnt="0"/>
      <dgm:spPr/>
    </dgm:pt>
    <dgm:pt modelId="{80E4916F-1EA2-405D-84C3-97D5031D7E1D}" type="pres">
      <dgm:prSet presAssocID="{C8850330-2116-43BE-908F-7CC2CF8528F2}" presName="parentTextArrow" presStyleLbl="node1" presStyleIdx="0" presStyleCnt="0"/>
      <dgm:spPr/>
    </dgm:pt>
    <dgm:pt modelId="{166D050A-0835-4723-A103-160BBDEE338F}" type="pres">
      <dgm:prSet presAssocID="{C8850330-2116-43BE-908F-7CC2CF8528F2}" presName="arrow" presStyleLbl="alignNode1" presStyleIdx="3" presStyleCnt="6"/>
      <dgm:spPr/>
    </dgm:pt>
    <dgm:pt modelId="{1670F7C4-9413-426F-AC8B-B360E3504789}" type="pres">
      <dgm:prSet presAssocID="{C8850330-2116-43BE-908F-7CC2CF8528F2}" presName="descendantArrow" presStyleLbl="bgAccFollowNode1" presStyleIdx="3" presStyleCnt="6"/>
      <dgm:spPr/>
    </dgm:pt>
    <dgm:pt modelId="{E56EB6CC-40B3-4FB2-A7E4-1B9430B00E39}" type="pres">
      <dgm:prSet presAssocID="{5E1DF832-F4E9-4A7B-B3D8-FB37629FEA18}" presName="sp" presStyleCnt="0"/>
      <dgm:spPr/>
    </dgm:pt>
    <dgm:pt modelId="{31909D95-E80A-4E8E-A8C0-127BD3B0E703}" type="pres">
      <dgm:prSet presAssocID="{E00503B0-A560-419C-B596-1735AD4702FD}" presName="arrowAndChildren" presStyleCnt="0"/>
      <dgm:spPr/>
    </dgm:pt>
    <dgm:pt modelId="{2BFCA329-CE05-44CE-968C-BE225D2B9D2D}" type="pres">
      <dgm:prSet presAssocID="{E00503B0-A560-419C-B596-1735AD4702FD}" presName="parentTextArrow" presStyleLbl="node1" presStyleIdx="0" presStyleCnt="0"/>
      <dgm:spPr/>
    </dgm:pt>
    <dgm:pt modelId="{D4D452FE-9324-4EF7-B0B7-BBF4E9545EA4}" type="pres">
      <dgm:prSet presAssocID="{E00503B0-A560-419C-B596-1735AD4702FD}" presName="arrow" presStyleLbl="alignNode1" presStyleIdx="4" presStyleCnt="6"/>
      <dgm:spPr/>
    </dgm:pt>
    <dgm:pt modelId="{7D1052D7-08D5-45A4-BF65-5C305957D30F}" type="pres">
      <dgm:prSet presAssocID="{E00503B0-A560-419C-B596-1735AD4702FD}" presName="descendantArrow" presStyleLbl="bgAccFollowNode1" presStyleIdx="4" presStyleCnt="6"/>
      <dgm:spPr/>
    </dgm:pt>
    <dgm:pt modelId="{5A0A32FF-770E-4141-BCA2-E2E26AAEDEF5}" type="pres">
      <dgm:prSet presAssocID="{FFAFE3F5-2140-437D-B746-10ADA48EB656}" presName="sp" presStyleCnt="0"/>
      <dgm:spPr/>
    </dgm:pt>
    <dgm:pt modelId="{FB8CCB32-0A5A-452D-8B6E-C9D263784332}" type="pres">
      <dgm:prSet presAssocID="{B1A8C90A-6EEA-4A46-808D-881D36381C08}" presName="arrowAndChildren" presStyleCnt="0"/>
      <dgm:spPr/>
    </dgm:pt>
    <dgm:pt modelId="{64FA0C64-B486-4B29-A611-2D6C69E79D53}" type="pres">
      <dgm:prSet presAssocID="{B1A8C90A-6EEA-4A46-808D-881D36381C08}" presName="parentTextArrow" presStyleLbl="node1" presStyleIdx="0" presStyleCnt="0"/>
      <dgm:spPr/>
    </dgm:pt>
    <dgm:pt modelId="{6D9CB416-F5B1-40E2-822F-D95D4319EF58}" type="pres">
      <dgm:prSet presAssocID="{B1A8C90A-6EEA-4A46-808D-881D36381C08}" presName="arrow" presStyleLbl="alignNode1" presStyleIdx="5" presStyleCnt="6"/>
      <dgm:spPr/>
    </dgm:pt>
    <dgm:pt modelId="{FA220EE0-DA00-4059-B9F5-396062A1C67F}" type="pres">
      <dgm:prSet presAssocID="{B1A8C90A-6EEA-4A46-808D-881D36381C08}" presName="descendantArrow" presStyleLbl="bgAccFollowNode1" presStyleIdx="5" presStyleCnt="6"/>
      <dgm:spPr/>
    </dgm:pt>
  </dgm:ptLst>
  <dgm:cxnLst>
    <dgm:cxn modelId="{D04CED00-7509-4C04-A06D-2DB20AE828D4}" type="presOf" srcId="{E00503B0-A560-419C-B596-1735AD4702FD}" destId="{D4D452FE-9324-4EF7-B0B7-BBF4E9545EA4}" srcOrd="1" destOrd="0" presId="urn:microsoft.com/office/officeart/2016/7/layout/VerticalDownArrowProcess"/>
    <dgm:cxn modelId="{2D0BA102-B5EA-462F-8828-D18D2331D93F}" type="presOf" srcId="{B1A8C90A-6EEA-4A46-808D-881D36381C08}" destId="{6D9CB416-F5B1-40E2-822F-D95D4319EF58}" srcOrd="1" destOrd="0" presId="urn:microsoft.com/office/officeart/2016/7/layout/VerticalDownArrowProcess"/>
    <dgm:cxn modelId="{CA41B614-EAD5-4F98-AEAC-75781B04F979}" srcId="{06066FD3-4DA8-4B14-945C-AD089A8B9226}" destId="{E00503B0-A560-419C-B596-1735AD4702FD}" srcOrd="1" destOrd="0" parTransId="{40DF7DC6-EFBC-4A30-BE1A-3D485EA27B2F}" sibTransId="{5E1DF832-F4E9-4A7B-B3D8-FB37629FEA18}"/>
    <dgm:cxn modelId="{DB18491B-85CA-4765-AF40-EDD306C0BD55}" type="presOf" srcId="{308F7127-91BC-4099-AE28-7E309A41C6FF}" destId="{FA220EE0-DA00-4059-B9F5-396062A1C67F}" srcOrd="0" destOrd="0" presId="urn:microsoft.com/office/officeart/2016/7/layout/VerticalDownArrowProcess"/>
    <dgm:cxn modelId="{C57BC82E-B505-4D57-9E85-6616741AAD9A}" type="presOf" srcId="{C8850330-2116-43BE-908F-7CC2CF8528F2}" destId="{166D050A-0835-4723-A103-160BBDEE338F}" srcOrd="1" destOrd="0" presId="urn:microsoft.com/office/officeart/2016/7/layout/VerticalDownArrowProcess"/>
    <dgm:cxn modelId="{CC40392F-C02C-466C-9676-A4B844A414DB}" srcId="{06066FD3-4DA8-4B14-945C-AD089A8B9226}" destId="{60597A7C-28C3-436B-B620-0ACDDDFF6954}" srcOrd="3" destOrd="0" parTransId="{DE435D05-2A10-48D7-B837-95C2693ACA32}" sibTransId="{B1F10A77-C8B6-4F1C-900F-D9A7D805011E}"/>
    <dgm:cxn modelId="{B8A2843D-87B2-4521-B352-248A5BF6F640}" type="presOf" srcId="{E00503B0-A560-419C-B596-1735AD4702FD}" destId="{2BFCA329-CE05-44CE-968C-BE225D2B9D2D}" srcOrd="0" destOrd="0" presId="urn:microsoft.com/office/officeart/2016/7/layout/VerticalDownArrowProcess"/>
    <dgm:cxn modelId="{9456155F-5D0F-4174-9CEC-2B948204C962}" srcId="{C8850330-2116-43BE-908F-7CC2CF8528F2}" destId="{0E2FB20C-C362-40C4-A2D7-86680414030D}" srcOrd="0" destOrd="0" parTransId="{B5833344-FC0F-45C0-972C-89B3D868A3CD}" sibTransId="{48FD4843-FE21-46C3-B774-5E618429F17B}"/>
    <dgm:cxn modelId="{EE4A975F-029D-4326-8883-74444EDE56F3}" type="presOf" srcId="{EFD9F126-2064-4201-9D8A-10D11A8B1F5A}" destId="{ACFB69F8-B58F-4879-9D41-1A8B50ECB156}" srcOrd="0" destOrd="0" presId="urn:microsoft.com/office/officeart/2016/7/layout/VerticalDownArrowProcess"/>
    <dgm:cxn modelId="{49BB2941-126B-4DB0-93E5-0B813E1120ED}" type="presOf" srcId="{C739BBBB-D0AA-488F-8C0B-72E0257A4A63}" destId="{7D1052D7-08D5-45A4-BF65-5C305957D30F}" srcOrd="0" destOrd="0" presId="urn:microsoft.com/office/officeart/2016/7/layout/VerticalDownArrowProcess"/>
    <dgm:cxn modelId="{A28CC961-71A2-4875-9E71-D778DF7FF45C}" srcId="{6425AFF8-EDD0-4904-AC7B-D766538624D2}" destId="{A9D8C2EC-E506-41B4-91C6-649AEFAEAC9F}" srcOrd="0" destOrd="0" parTransId="{16AFBCEE-3F34-4700-9C0E-0A10D2E39A99}" sibTransId="{F8DE9D6F-0799-40D7-9927-A26CDFF46B6D}"/>
    <dgm:cxn modelId="{75B34062-DAFE-4596-9F09-4BB614D38BF2}" type="presOf" srcId="{B1A8C90A-6EEA-4A46-808D-881D36381C08}" destId="{64FA0C64-B486-4B29-A611-2D6C69E79D53}" srcOrd="0" destOrd="0" presId="urn:microsoft.com/office/officeart/2016/7/layout/VerticalDownArrowProcess"/>
    <dgm:cxn modelId="{27242864-D3F2-4688-98AC-4D4F40607B27}" type="presOf" srcId="{60597A7C-28C3-436B-B620-0ACDDDFF6954}" destId="{28D849BE-68A3-4DD5-8E21-18AD553723B3}" srcOrd="1" destOrd="0" presId="urn:microsoft.com/office/officeart/2016/7/layout/VerticalDownArrowProcess"/>
    <dgm:cxn modelId="{48762667-B993-4D29-89AA-E99B8AB99E00}" srcId="{B1A8C90A-6EEA-4A46-808D-881D36381C08}" destId="{308F7127-91BC-4099-AE28-7E309A41C6FF}" srcOrd="0" destOrd="0" parTransId="{AE5F54C2-B92E-46C1-AA05-8E98D7A2E4CD}" sibTransId="{37B1032B-6702-46BB-8EA3-9BFAD0432983}"/>
    <dgm:cxn modelId="{6C2C3D4D-CD34-46ED-B355-9E8F45AFB588}" srcId="{60597A7C-28C3-436B-B620-0ACDDDFF6954}" destId="{8D12D44C-7747-4B6C-B71B-7648B7C8C74E}" srcOrd="0" destOrd="0" parTransId="{D2E2F764-F54B-4EDB-B50B-1D8DFBB1D1C4}" sibTransId="{81CC96DE-873E-4275-9014-B1093F420564}"/>
    <dgm:cxn modelId="{3AACBE50-36B0-4C2D-8D86-9F4EEACB9896}" type="presOf" srcId="{2CEF14CF-7D68-4B65-B3B0-2F1823E3AFE0}" destId="{D2CF292D-558D-44A5-90CF-6B521FD6F587}" srcOrd="0" destOrd="0" presId="urn:microsoft.com/office/officeart/2016/7/layout/VerticalDownArrowProcess"/>
    <dgm:cxn modelId="{B2D72F73-28A2-4FBF-BF3D-3FDF636292D2}" type="presOf" srcId="{06066FD3-4DA8-4B14-945C-AD089A8B9226}" destId="{E4F97152-7A7C-4AE2-BABB-7AC2C5AE9808}" srcOrd="0" destOrd="0" presId="urn:microsoft.com/office/officeart/2016/7/layout/VerticalDownArrowProcess"/>
    <dgm:cxn modelId="{2E8EDD53-20CF-48CF-B5F5-506FBE781221}" type="presOf" srcId="{C8850330-2116-43BE-908F-7CC2CF8528F2}" destId="{80E4916F-1EA2-405D-84C3-97D5031D7E1D}" srcOrd="0" destOrd="0" presId="urn:microsoft.com/office/officeart/2016/7/layout/VerticalDownArrowProcess"/>
    <dgm:cxn modelId="{689A3078-DC3F-4CD8-97D5-F472F1EDCE73}" type="presOf" srcId="{60597A7C-28C3-436B-B620-0ACDDDFF6954}" destId="{7506FA3B-BC61-4959-B4C7-4C00614F8663}" srcOrd="0" destOrd="0" presId="urn:microsoft.com/office/officeart/2016/7/layout/VerticalDownArrowProcess"/>
    <dgm:cxn modelId="{C1DF6A7A-B3D8-4B78-9085-E7EB7FBB38FE}" srcId="{06066FD3-4DA8-4B14-945C-AD089A8B9226}" destId="{6425AFF8-EDD0-4904-AC7B-D766538624D2}" srcOrd="5" destOrd="0" parTransId="{EBDF698F-22BB-483F-81D9-4BE75973E01E}" sibTransId="{8B14F6FF-323A-43FA-BECD-06361AD0DE51}"/>
    <dgm:cxn modelId="{414AD391-3E25-40C7-B6DA-878BD0D7C840}" srcId="{06066FD3-4DA8-4B14-945C-AD089A8B9226}" destId="{B1A8C90A-6EEA-4A46-808D-881D36381C08}" srcOrd="0" destOrd="0" parTransId="{F4B493D1-60F3-4C73-939B-30157D3628D3}" sibTransId="{FFAFE3F5-2140-437D-B746-10ADA48EB656}"/>
    <dgm:cxn modelId="{F32CF492-1666-4F9C-812B-31DC15B9006D}" type="presOf" srcId="{A9D8C2EC-E506-41B4-91C6-649AEFAEAC9F}" destId="{B3082B9A-7837-49F7-951B-E43428F0842D}" srcOrd="0" destOrd="0" presId="urn:microsoft.com/office/officeart/2016/7/layout/VerticalDownArrowProcess"/>
    <dgm:cxn modelId="{A978939D-C88E-4054-8459-3043AF7FE78E}" srcId="{06066FD3-4DA8-4B14-945C-AD089A8B9226}" destId="{2CEF14CF-7D68-4B65-B3B0-2F1823E3AFE0}" srcOrd="4" destOrd="0" parTransId="{2775CBC6-EF6D-4209-88E0-76EB0B7C3893}" sibTransId="{04090FE4-3286-4D76-86BF-65560C97F360}"/>
    <dgm:cxn modelId="{034C209F-6E3B-49D8-ADB4-A40D3626D048}" srcId="{E00503B0-A560-419C-B596-1735AD4702FD}" destId="{C739BBBB-D0AA-488F-8C0B-72E0257A4A63}" srcOrd="0" destOrd="0" parTransId="{378FD70C-5782-45B6-9B7E-9C2D14F0418A}" sibTransId="{3F4FE60B-CFAC-466D-9F0B-0EE0FC140055}"/>
    <dgm:cxn modelId="{89BF36BC-1DE6-4827-ACDD-6AC2F65E7257}" srcId="{2CEF14CF-7D68-4B65-B3B0-2F1823E3AFE0}" destId="{EFD9F126-2064-4201-9D8A-10D11A8B1F5A}" srcOrd="0" destOrd="0" parTransId="{178A9B99-5269-4494-A166-6D57A61CBACE}" sibTransId="{F6515A22-33EE-442B-84D8-D3D65D0F237C}"/>
    <dgm:cxn modelId="{6EF900C6-F4B5-46D5-9803-7E188760ABB9}" type="presOf" srcId="{2CEF14CF-7D68-4B65-B3B0-2F1823E3AFE0}" destId="{371420BB-6CEA-49B8-924E-E87AF4819EFD}" srcOrd="1" destOrd="0" presId="urn:microsoft.com/office/officeart/2016/7/layout/VerticalDownArrowProcess"/>
    <dgm:cxn modelId="{5BB19AD3-4F74-44C0-B974-FB53396FBA81}" type="presOf" srcId="{6425AFF8-EDD0-4904-AC7B-D766538624D2}" destId="{A9D939C0-09B8-4E04-B5A8-C6E2D9F8C4EC}" srcOrd="0" destOrd="0" presId="urn:microsoft.com/office/officeart/2016/7/layout/VerticalDownArrowProcess"/>
    <dgm:cxn modelId="{D4C96DE6-E647-4E24-A64F-1AFCB010A53C}" srcId="{06066FD3-4DA8-4B14-945C-AD089A8B9226}" destId="{C8850330-2116-43BE-908F-7CC2CF8528F2}" srcOrd="2" destOrd="0" parTransId="{41C7FB80-54B6-42F4-A910-D7A337FF0FB8}" sibTransId="{26AEEC2B-5907-4CB2-931F-4E12AAE07E72}"/>
    <dgm:cxn modelId="{E2236EE9-EC68-4A6F-AEC9-B48442F3FD53}" type="presOf" srcId="{8D12D44C-7747-4B6C-B71B-7648B7C8C74E}" destId="{CC7F4AE1-3FB1-424E-AF5C-9931BB3A5289}" srcOrd="0" destOrd="0" presId="urn:microsoft.com/office/officeart/2016/7/layout/VerticalDownArrowProcess"/>
    <dgm:cxn modelId="{70C298F3-7891-4812-BC6A-7BC2E9085E62}" type="presOf" srcId="{0E2FB20C-C362-40C4-A2D7-86680414030D}" destId="{1670F7C4-9413-426F-AC8B-B360E3504789}" srcOrd="0" destOrd="0" presId="urn:microsoft.com/office/officeart/2016/7/layout/VerticalDownArrowProcess"/>
    <dgm:cxn modelId="{2031338D-1A2B-4A85-9444-E0AB4CC2D66C}" type="presParOf" srcId="{E4F97152-7A7C-4AE2-BABB-7AC2C5AE9808}" destId="{A5763236-DC77-4415-B2C0-A7634602E47F}" srcOrd="0" destOrd="0" presId="urn:microsoft.com/office/officeart/2016/7/layout/VerticalDownArrowProcess"/>
    <dgm:cxn modelId="{A72F8E09-1FDB-4F5C-BCFB-92EE2CC1FD61}" type="presParOf" srcId="{A5763236-DC77-4415-B2C0-A7634602E47F}" destId="{A9D939C0-09B8-4E04-B5A8-C6E2D9F8C4EC}" srcOrd="0" destOrd="0" presId="urn:microsoft.com/office/officeart/2016/7/layout/VerticalDownArrowProcess"/>
    <dgm:cxn modelId="{F3055AEA-ABBD-4AD7-88B9-6DA288171948}" type="presParOf" srcId="{A5763236-DC77-4415-B2C0-A7634602E47F}" destId="{B3082B9A-7837-49F7-951B-E43428F0842D}" srcOrd="1" destOrd="0" presId="urn:microsoft.com/office/officeart/2016/7/layout/VerticalDownArrowProcess"/>
    <dgm:cxn modelId="{73EB8F5B-F3FE-482A-8079-44F25C73BECA}" type="presParOf" srcId="{E4F97152-7A7C-4AE2-BABB-7AC2C5AE9808}" destId="{2013FAA1-D3C4-4DCE-8FA4-BBA55876AC8F}" srcOrd="1" destOrd="0" presId="urn:microsoft.com/office/officeart/2016/7/layout/VerticalDownArrowProcess"/>
    <dgm:cxn modelId="{7D371014-A95D-4957-BB17-F86FF966B3EB}" type="presParOf" srcId="{E4F97152-7A7C-4AE2-BABB-7AC2C5AE9808}" destId="{59A6D21B-6179-40B2-B2B2-02DAA65F670E}" srcOrd="2" destOrd="0" presId="urn:microsoft.com/office/officeart/2016/7/layout/VerticalDownArrowProcess"/>
    <dgm:cxn modelId="{57C043D0-2594-4178-A3B1-EC9BCDF81423}" type="presParOf" srcId="{59A6D21B-6179-40B2-B2B2-02DAA65F670E}" destId="{D2CF292D-558D-44A5-90CF-6B521FD6F587}" srcOrd="0" destOrd="0" presId="urn:microsoft.com/office/officeart/2016/7/layout/VerticalDownArrowProcess"/>
    <dgm:cxn modelId="{FE20C1C2-AE4A-491E-9EAE-EC4F4C94E255}" type="presParOf" srcId="{59A6D21B-6179-40B2-B2B2-02DAA65F670E}" destId="{371420BB-6CEA-49B8-924E-E87AF4819EFD}" srcOrd="1" destOrd="0" presId="urn:microsoft.com/office/officeart/2016/7/layout/VerticalDownArrowProcess"/>
    <dgm:cxn modelId="{20CC6FF3-F89D-4482-B950-C248A15BE231}" type="presParOf" srcId="{59A6D21B-6179-40B2-B2B2-02DAA65F670E}" destId="{ACFB69F8-B58F-4879-9D41-1A8B50ECB156}" srcOrd="2" destOrd="0" presId="urn:microsoft.com/office/officeart/2016/7/layout/VerticalDownArrowProcess"/>
    <dgm:cxn modelId="{A443E7D3-0B28-437B-A3DB-A75C7B01985D}" type="presParOf" srcId="{E4F97152-7A7C-4AE2-BABB-7AC2C5AE9808}" destId="{DDF82EFE-A645-4443-A570-3FEE99E57FEA}" srcOrd="3" destOrd="0" presId="urn:microsoft.com/office/officeart/2016/7/layout/VerticalDownArrowProcess"/>
    <dgm:cxn modelId="{C1B08205-7DB0-4F91-BBD1-09D5C7708A56}" type="presParOf" srcId="{E4F97152-7A7C-4AE2-BABB-7AC2C5AE9808}" destId="{66124B7E-0938-4FA6-A72D-181F93A60933}" srcOrd="4" destOrd="0" presId="urn:microsoft.com/office/officeart/2016/7/layout/VerticalDownArrowProcess"/>
    <dgm:cxn modelId="{E18B706D-9A93-4BDC-8CA5-F6E0F5F6D000}" type="presParOf" srcId="{66124B7E-0938-4FA6-A72D-181F93A60933}" destId="{7506FA3B-BC61-4959-B4C7-4C00614F8663}" srcOrd="0" destOrd="0" presId="urn:microsoft.com/office/officeart/2016/7/layout/VerticalDownArrowProcess"/>
    <dgm:cxn modelId="{A8FD53CB-F87B-4FF3-9AE9-A128C608D344}" type="presParOf" srcId="{66124B7E-0938-4FA6-A72D-181F93A60933}" destId="{28D849BE-68A3-4DD5-8E21-18AD553723B3}" srcOrd="1" destOrd="0" presId="urn:microsoft.com/office/officeart/2016/7/layout/VerticalDownArrowProcess"/>
    <dgm:cxn modelId="{CD1C4A0C-8AA6-4ABC-A4E4-A904DD2E1239}" type="presParOf" srcId="{66124B7E-0938-4FA6-A72D-181F93A60933}" destId="{CC7F4AE1-3FB1-424E-AF5C-9931BB3A5289}" srcOrd="2" destOrd="0" presId="urn:microsoft.com/office/officeart/2016/7/layout/VerticalDownArrowProcess"/>
    <dgm:cxn modelId="{A991897C-EB36-481E-9F91-D90C280E5574}" type="presParOf" srcId="{E4F97152-7A7C-4AE2-BABB-7AC2C5AE9808}" destId="{A51A3B8E-893C-44CC-8FE1-B0BE29383100}" srcOrd="5" destOrd="0" presId="urn:microsoft.com/office/officeart/2016/7/layout/VerticalDownArrowProcess"/>
    <dgm:cxn modelId="{0CD75570-7A07-4253-80DD-17305BFE6122}" type="presParOf" srcId="{E4F97152-7A7C-4AE2-BABB-7AC2C5AE9808}" destId="{D1253C0C-EB13-4225-B4CB-65567E2D44C6}" srcOrd="6" destOrd="0" presId="urn:microsoft.com/office/officeart/2016/7/layout/VerticalDownArrowProcess"/>
    <dgm:cxn modelId="{1D190174-45DA-454A-A1AF-EDB5F0DA973C}" type="presParOf" srcId="{D1253C0C-EB13-4225-B4CB-65567E2D44C6}" destId="{80E4916F-1EA2-405D-84C3-97D5031D7E1D}" srcOrd="0" destOrd="0" presId="urn:microsoft.com/office/officeart/2016/7/layout/VerticalDownArrowProcess"/>
    <dgm:cxn modelId="{CDB23B07-029D-4971-ACEB-7CE52790B1D9}" type="presParOf" srcId="{D1253C0C-EB13-4225-B4CB-65567E2D44C6}" destId="{166D050A-0835-4723-A103-160BBDEE338F}" srcOrd="1" destOrd="0" presId="urn:microsoft.com/office/officeart/2016/7/layout/VerticalDownArrowProcess"/>
    <dgm:cxn modelId="{DF8D4670-EA22-4ADB-BF3D-FA922668B919}" type="presParOf" srcId="{D1253C0C-EB13-4225-B4CB-65567E2D44C6}" destId="{1670F7C4-9413-426F-AC8B-B360E3504789}" srcOrd="2" destOrd="0" presId="urn:microsoft.com/office/officeart/2016/7/layout/VerticalDownArrowProcess"/>
    <dgm:cxn modelId="{144B4B37-776D-48B4-8F70-5BEA8C188551}" type="presParOf" srcId="{E4F97152-7A7C-4AE2-BABB-7AC2C5AE9808}" destId="{E56EB6CC-40B3-4FB2-A7E4-1B9430B00E39}" srcOrd="7" destOrd="0" presId="urn:microsoft.com/office/officeart/2016/7/layout/VerticalDownArrowProcess"/>
    <dgm:cxn modelId="{47ED7059-D676-40E9-8752-B4B0CB2C2083}" type="presParOf" srcId="{E4F97152-7A7C-4AE2-BABB-7AC2C5AE9808}" destId="{31909D95-E80A-4E8E-A8C0-127BD3B0E703}" srcOrd="8" destOrd="0" presId="urn:microsoft.com/office/officeart/2016/7/layout/VerticalDownArrowProcess"/>
    <dgm:cxn modelId="{FB667A23-F376-42DD-814A-6124ACA46971}" type="presParOf" srcId="{31909D95-E80A-4E8E-A8C0-127BD3B0E703}" destId="{2BFCA329-CE05-44CE-968C-BE225D2B9D2D}" srcOrd="0" destOrd="0" presId="urn:microsoft.com/office/officeart/2016/7/layout/VerticalDownArrowProcess"/>
    <dgm:cxn modelId="{48D7B227-527D-47F9-BDFA-460BAD7CBEC5}" type="presParOf" srcId="{31909D95-E80A-4E8E-A8C0-127BD3B0E703}" destId="{D4D452FE-9324-4EF7-B0B7-BBF4E9545EA4}" srcOrd="1" destOrd="0" presId="urn:microsoft.com/office/officeart/2016/7/layout/VerticalDownArrowProcess"/>
    <dgm:cxn modelId="{FB79A0D4-C023-4F88-A5BF-79BE505996E1}" type="presParOf" srcId="{31909D95-E80A-4E8E-A8C0-127BD3B0E703}" destId="{7D1052D7-08D5-45A4-BF65-5C305957D30F}" srcOrd="2" destOrd="0" presId="urn:microsoft.com/office/officeart/2016/7/layout/VerticalDownArrowProcess"/>
    <dgm:cxn modelId="{90051535-56BB-42D1-AA78-CDF5A6CB1BAB}" type="presParOf" srcId="{E4F97152-7A7C-4AE2-BABB-7AC2C5AE9808}" destId="{5A0A32FF-770E-4141-BCA2-E2E26AAEDEF5}" srcOrd="9" destOrd="0" presId="urn:microsoft.com/office/officeart/2016/7/layout/VerticalDownArrowProcess"/>
    <dgm:cxn modelId="{FA22E6A6-7A74-4CFE-B920-D653616AF861}" type="presParOf" srcId="{E4F97152-7A7C-4AE2-BABB-7AC2C5AE9808}" destId="{FB8CCB32-0A5A-452D-8B6E-C9D263784332}" srcOrd="10" destOrd="0" presId="urn:microsoft.com/office/officeart/2016/7/layout/VerticalDownArrowProcess"/>
    <dgm:cxn modelId="{1EFC54EE-56BB-475F-BADB-7BA7F7BB7602}" type="presParOf" srcId="{FB8CCB32-0A5A-452D-8B6E-C9D263784332}" destId="{64FA0C64-B486-4B29-A611-2D6C69E79D53}" srcOrd="0" destOrd="0" presId="urn:microsoft.com/office/officeart/2016/7/layout/VerticalDownArrowProcess"/>
    <dgm:cxn modelId="{C5D26B04-DB45-4CAB-91E3-1C94F32AA848}" type="presParOf" srcId="{FB8CCB32-0A5A-452D-8B6E-C9D263784332}" destId="{6D9CB416-F5B1-40E2-822F-D95D4319EF58}" srcOrd="1" destOrd="0" presId="urn:microsoft.com/office/officeart/2016/7/layout/VerticalDownArrowProcess"/>
    <dgm:cxn modelId="{624FFB4C-C1AC-41DA-9C3B-F57E33A84A7E}" type="presParOf" srcId="{FB8CCB32-0A5A-452D-8B6E-C9D263784332}" destId="{FA220EE0-DA00-4059-B9F5-396062A1C67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415C5-901F-4E8D-9050-9D390753A39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DDoS attack on a web Application hosted on a Virtual Machine </a:t>
          </a:r>
        </a:p>
      </dsp:txBody>
      <dsp:txXfrm>
        <a:off x="3080" y="1765067"/>
        <a:ext cx="2444055" cy="2053006"/>
      </dsp:txXfrm>
    </dsp:sp>
    <dsp:sp modelId="{22DED0EC-E7E4-4406-A247-ECBD4CE7E7EB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E6964296-9C6F-44B2-A123-ECAEA753BB31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DD5CD-7389-4AAF-AE14-153FBBCF970A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XSS attack on a web Application hosted on a Azure Web App (App Service)</a:t>
          </a:r>
        </a:p>
      </dsp:txBody>
      <dsp:txXfrm>
        <a:off x="2691541" y="1765067"/>
        <a:ext cx="2444055" cy="2053006"/>
      </dsp:txXfrm>
    </dsp:sp>
    <dsp:sp modelId="{152561EC-7C45-452C-BB1B-218AA6D9C8CB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406EC07-2844-4CFF-8246-CAA09056893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C50D9B-3832-42A2-880A-2009C079DFA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injection attack on a Web Application (Web App + SQL DB)</a:t>
          </a:r>
        </a:p>
      </dsp:txBody>
      <dsp:txXfrm>
        <a:off x="5380002" y="1765067"/>
        <a:ext cx="2444055" cy="2053006"/>
      </dsp:txXfrm>
    </dsp:sp>
    <dsp:sp modelId="{A5216E06-9CD9-40DE-B214-D8118334181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55161200-9142-4FBB-9AC4-94FF4ED6B5E2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0D635-53F8-4AB5-B440-33B1B04FC17E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Virus attack on a Virtual Machine</a:t>
          </a:r>
        </a:p>
      </dsp:txBody>
      <dsp:txXfrm>
        <a:off x="8068463" y="1765067"/>
        <a:ext cx="2444055" cy="2053006"/>
      </dsp:txXfrm>
    </dsp:sp>
    <dsp:sp modelId="{6ECBD4B1-FC1C-48CC-BCE3-992D1E21F71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6F62863C-B6EB-443F-B74D-BEF19204BCF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939C0-09B8-4E04-B5A8-C6E2D9F8C4EC}">
      <dsp:nvSpPr>
        <dsp:cNvPr id="0" name=""/>
        <dsp:cNvSpPr/>
      </dsp:nvSpPr>
      <dsp:spPr>
        <a:xfrm>
          <a:off x="0" y="3844668"/>
          <a:ext cx="2628900" cy="5046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5</a:t>
          </a:r>
        </a:p>
      </dsp:txBody>
      <dsp:txXfrm>
        <a:off x="0" y="3844668"/>
        <a:ext cx="2628900" cy="504610"/>
      </dsp:txXfrm>
    </dsp:sp>
    <dsp:sp modelId="{B3082B9A-7837-49F7-951B-E43428F0842D}">
      <dsp:nvSpPr>
        <dsp:cNvPr id="0" name=""/>
        <dsp:cNvSpPr/>
      </dsp:nvSpPr>
      <dsp:spPr>
        <a:xfrm>
          <a:off x="2628900" y="3844668"/>
          <a:ext cx="7886700" cy="5046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another attack. This time the attack should not have been successful</a:t>
          </a:r>
        </a:p>
      </dsp:txBody>
      <dsp:txXfrm>
        <a:off x="2628900" y="3844668"/>
        <a:ext cx="7886700" cy="504610"/>
      </dsp:txXfrm>
    </dsp:sp>
    <dsp:sp modelId="{371420BB-6CEA-49B8-924E-E87AF4819EFD}">
      <dsp:nvSpPr>
        <dsp:cNvPr id="0" name=""/>
        <dsp:cNvSpPr/>
      </dsp:nvSpPr>
      <dsp:spPr>
        <a:xfrm rot="10800000">
          <a:off x="0" y="3076146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4</a:t>
          </a:r>
        </a:p>
      </dsp:txBody>
      <dsp:txXfrm rot="-10800000">
        <a:off x="0" y="3076146"/>
        <a:ext cx="2628900" cy="504459"/>
      </dsp:txXfrm>
    </dsp:sp>
    <dsp:sp modelId="{ACFB69F8-B58F-4879-9D41-1A8B50ECB156}">
      <dsp:nvSpPr>
        <dsp:cNvPr id="0" name=""/>
        <dsp:cNvSpPr/>
      </dsp:nvSpPr>
      <dsp:spPr>
        <a:xfrm>
          <a:off x="2628900" y="3076146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Mitigate the specific attack, and if possible put in preventative measures</a:t>
          </a:r>
        </a:p>
      </dsp:txBody>
      <dsp:txXfrm>
        <a:off x="2628900" y="3076146"/>
        <a:ext cx="7886700" cy="504459"/>
      </dsp:txXfrm>
    </dsp:sp>
    <dsp:sp modelId="{28D849BE-68A3-4DD5-8E21-18AD553723B3}">
      <dsp:nvSpPr>
        <dsp:cNvPr id="0" name=""/>
        <dsp:cNvSpPr/>
      </dsp:nvSpPr>
      <dsp:spPr>
        <a:xfrm rot="10800000">
          <a:off x="0" y="2307624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3</a:t>
          </a:r>
        </a:p>
      </dsp:txBody>
      <dsp:txXfrm rot="-10800000">
        <a:off x="0" y="2307624"/>
        <a:ext cx="2628900" cy="504459"/>
      </dsp:txXfrm>
    </dsp:sp>
    <dsp:sp modelId="{CC7F4AE1-3FB1-424E-AF5C-9931BB3A5289}">
      <dsp:nvSpPr>
        <dsp:cNvPr id="0" name=""/>
        <dsp:cNvSpPr/>
      </dsp:nvSpPr>
      <dsp:spPr>
        <a:xfrm>
          <a:off x="2628900" y="2307624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Detect that an attack has happened</a:t>
          </a:r>
        </a:p>
      </dsp:txBody>
      <dsp:txXfrm>
        <a:off x="2628900" y="2307624"/>
        <a:ext cx="7886700" cy="504459"/>
      </dsp:txXfrm>
    </dsp:sp>
    <dsp:sp modelId="{166D050A-0835-4723-A103-160BBDEE338F}">
      <dsp:nvSpPr>
        <dsp:cNvPr id="0" name=""/>
        <dsp:cNvSpPr/>
      </dsp:nvSpPr>
      <dsp:spPr>
        <a:xfrm rot="10800000">
          <a:off x="0" y="1539102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2</a:t>
          </a:r>
        </a:p>
      </dsp:txBody>
      <dsp:txXfrm rot="-10800000">
        <a:off x="0" y="1539102"/>
        <a:ext cx="2628900" cy="504459"/>
      </dsp:txXfrm>
    </dsp:sp>
    <dsp:sp modelId="{1670F7C4-9413-426F-AC8B-B360E3504789}">
      <dsp:nvSpPr>
        <dsp:cNvPr id="0" name=""/>
        <dsp:cNvSpPr/>
      </dsp:nvSpPr>
      <dsp:spPr>
        <a:xfrm>
          <a:off x="2628900" y="1539102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 attack</a:t>
          </a:r>
        </a:p>
      </dsp:txBody>
      <dsp:txXfrm>
        <a:off x="2628900" y="1539102"/>
        <a:ext cx="7886700" cy="504459"/>
      </dsp:txXfrm>
    </dsp:sp>
    <dsp:sp modelId="{D4D452FE-9324-4EF7-B0B7-BBF4E9545EA4}">
      <dsp:nvSpPr>
        <dsp:cNvPr id="0" name=""/>
        <dsp:cNvSpPr/>
      </dsp:nvSpPr>
      <dsp:spPr>
        <a:xfrm rot="10800000">
          <a:off x="0" y="770580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1</a:t>
          </a:r>
        </a:p>
      </dsp:txBody>
      <dsp:txXfrm rot="-10800000">
        <a:off x="0" y="770580"/>
        <a:ext cx="2628900" cy="504459"/>
      </dsp:txXfrm>
    </dsp:sp>
    <dsp:sp modelId="{7D1052D7-08D5-45A4-BF65-5C305957D30F}">
      <dsp:nvSpPr>
        <dsp:cNvPr id="0" name=""/>
        <dsp:cNvSpPr/>
      </dsp:nvSpPr>
      <dsp:spPr>
        <a:xfrm>
          <a:off x="2628900" y="770580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 workload and components</a:t>
          </a:r>
        </a:p>
      </dsp:txBody>
      <dsp:txXfrm>
        <a:off x="2628900" y="770580"/>
        <a:ext cx="7886700" cy="504459"/>
      </dsp:txXfrm>
    </dsp:sp>
    <dsp:sp modelId="{6D9CB416-F5B1-40E2-822F-D95D4319EF58}">
      <dsp:nvSpPr>
        <dsp:cNvPr id="0" name=""/>
        <dsp:cNvSpPr/>
      </dsp:nvSpPr>
      <dsp:spPr>
        <a:xfrm rot="10800000">
          <a:off x="0" y="2058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0</a:t>
          </a:r>
        </a:p>
      </dsp:txBody>
      <dsp:txXfrm rot="-10800000">
        <a:off x="0" y="2058"/>
        <a:ext cx="2628900" cy="504459"/>
      </dsp:txXfrm>
    </dsp:sp>
    <dsp:sp modelId="{FA220EE0-DA00-4059-B9F5-396062A1C67F}">
      <dsp:nvSpPr>
        <dsp:cNvPr id="0" name=""/>
        <dsp:cNvSpPr/>
      </dsp:nvSpPr>
      <dsp:spPr>
        <a:xfrm>
          <a:off x="2628900" y="2058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day 0.</a:t>
          </a:r>
        </a:p>
      </dsp:txBody>
      <dsp:txXfrm>
        <a:off x="2628900" y="2058"/>
        <a:ext cx="7886700" cy="504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4" y="18256"/>
            <a:ext cx="11877965" cy="80378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DC4B5-3C26-4025-BC88-868AA906F6AD}"/>
              </a:ext>
            </a:extLst>
          </p:cNvPr>
          <p:cNvSpPr/>
          <p:nvPr userDrawn="1"/>
        </p:nvSpPr>
        <p:spPr>
          <a:xfrm>
            <a:off x="0" y="0"/>
            <a:ext cx="31403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1999" cy="803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8D3-C819-412A-870D-D0AAEB5CD01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BB849C8-1B25-450C-86EF-305C820E9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D5B108-37D4-4B67-833B-4D250D92A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Proof of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1865-11A0-425D-A4AD-2C625A2F0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Azure Security Scenarios</a:t>
            </a:r>
          </a:p>
        </p:txBody>
      </p:sp>
    </p:spTree>
    <p:extLst>
      <p:ext uri="{BB962C8B-B14F-4D97-AF65-F5344CB8AC3E}">
        <p14:creationId xmlns:p14="http://schemas.microsoft.com/office/powerpoint/2010/main" val="399415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9055" y="3779752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FBEDF6-E157-4768-8418-E954B497E822}"/>
              </a:ext>
            </a:extLst>
          </p:cNvPr>
          <p:cNvSpPr txBox="1"/>
          <p:nvPr/>
        </p:nvSpPr>
        <p:spPr>
          <a:xfrm>
            <a:off x="5941586" y="3106812"/>
            <a:ext cx="162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Disabled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486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14" y="5654128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833990" y="5237279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58" y="5432134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6087" y="381193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7753855" y="3135086"/>
            <a:ext cx="1666695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797352" y="2782569"/>
            <a:ext cx="160369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B9BF50-00D5-4D96-BF9D-90C5E67C35F2}"/>
              </a:ext>
            </a:extLst>
          </p:cNvPr>
          <p:cNvSpPr txBox="1"/>
          <p:nvPr/>
        </p:nvSpPr>
        <p:spPr>
          <a:xfrm>
            <a:off x="8142739" y="2374185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Recommendations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B8E47-639C-426A-B53C-4244D5763547}"/>
              </a:ext>
            </a:extLst>
          </p:cNvPr>
          <p:cNvSpPr txBox="1"/>
          <p:nvPr/>
        </p:nvSpPr>
        <p:spPr>
          <a:xfrm>
            <a:off x="8459923" y="3126811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Remediation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47" y="228713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649792" y="2554587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DF9E36-50D7-41E4-B9BF-3F6BAF492746}"/>
              </a:ext>
            </a:extLst>
          </p:cNvPr>
          <p:cNvSpPr/>
          <p:nvPr/>
        </p:nvSpPr>
        <p:spPr>
          <a:xfrm>
            <a:off x="8171590" y="3698430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 ON - SQL Database Threat Detection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E3537-EE5E-43DF-90A9-FDB8085BC8BD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BC1B0-144D-4C18-8062-DF64033D4117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963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1846" y="381141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6406A4-CF0E-44B5-AD80-3978648A67C4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31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XSS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xss</a:t>
            </a:r>
            <a:r>
              <a:rPr lang="en-IN" b="1" dirty="0"/>
              <a:t>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1711" y="3792881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1</a:t>
            </a:r>
          </a:p>
        </p:txBody>
      </p:sp>
    </p:spTree>
    <p:extLst>
      <p:ext uri="{BB962C8B-B14F-4D97-AF65-F5344CB8AC3E}">
        <p14:creationId xmlns:p14="http://schemas.microsoft.com/office/powerpoint/2010/main" val="236417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-xss-attack-web-app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31885" y="38230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XSS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Use case </a:t>
            </a:r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186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419100" y="2570951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1162050" y="3736512"/>
            <a:ext cx="4419600" cy="15211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A8FAF-934C-48C3-94B3-0742E3BB4953}"/>
              </a:ext>
            </a:extLst>
          </p:cNvPr>
          <p:cNvSpPr/>
          <p:nvPr/>
        </p:nvSpPr>
        <p:spPr>
          <a:xfrm>
            <a:off x="6234059" y="2550024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rmAutofit/>
          </a:bodyPr>
          <a:lstStyle/>
          <a:p>
            <a:r>
              <a:rPr lang="en-US" sz="3600" dirty="0"/>
              <a:t>DDoS Attack: On a Web Server hosted on a Virtual Machine </a:t>
            </a:r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85B89-1CA0-4174-B279-1F818E5AFEB0}"/>
              </a:ext>
            </a:extLst>
          </p:cNvPr>
          <p:cNvSpPr/>
          <p:nvPr/>
        </p:nvSpPr>
        <p:spPr>
          <a:xfrm>
            <a:off x="-392050" y="3454932"/>
            <a:ext cx="86820" cy="3476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03" y="3660396"/>
            <a:ext cx="528788" cy="528788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91204A8-AEB0-4DAA-855F-92882FD5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9" y="4175407"/>
            <a:ext cx="851288" cy="8512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01813-247A-44A4-999E-83BAF8B1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3" y="2008343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040024-A35D-477B-89D8-66C1B8539231}"/>
              </a:ext>
            </a:extLst>
          </p:cNvPr>
          <p:cNvSpPr/>
          <p:nvPr/>
        </p:nvSpPr>
        <p:spPr>
          <a:xfrm>
            <a:off x="6921687" y="3736512"/>
            <a:ext cx="4419600" cy="151182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22F11E-1090-4F39-BBC0-52988581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2" y="3686392"/>
            <a:ext cx="528788" cy="5287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57CA20-53A0-4228-BDBA-EE9DBC7A0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1" y="2604062"/>
            <a:ext cx="660259" cy="660259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</p:cNvCxnSpPr>
          <p:nvPr/>
        </p:nvCxnSpPr>
        <p:spPr>
          <a:xfrm flipV="1">
            <a:off x="3276237" y="5248511"/>
            <a:ext cx="1" cy="7659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337D3AA2-28F0-4A58-9C0C-C817AFC03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11" y="2618948"/>
            <a:ext cx="660259" cy="660259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F93EE49-32A4-4E73-8DDB-D6C64EBC445F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450554" y="1616376"/>
            <a:ext cx="17458" cy="99534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33136D-3B43-416A-8C96-335ABAFDB659}"/>
              </a:ext>
            </a:extLst>
          </p:cNvPr>
          <p:cNvCxnSpPr>
            <a:cxnSpLocks/>
            <a:stCxn id="1052" idx="0"/>
          </p:cNvCxnSpPr>
          <p:nvPr/>
        </p:nvCxnSpPr>
        <p:spPr>
          <a:xfrm flipH="1" flipV="1">
            <a:off x="9022370" y="5214723"/>
            <a:ext cx="11548" cy="7973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0A3B630-51C8-4B35-A7B3-B2095FC785FE}"/>
              </a:ext>
            </a:extLst>
          </p:cNvPr>
          <p:cNvSpPr txBox="1"/>
          <p:nvPr/>
        </p:nvSpPr>
        <p:spPr>
          <a:xfrm>
            <a:off x="8234995" y="1937341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DDoS Attack alert notification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1106177" y="5233525"/>
            <a:ext cx="25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Without DPS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B81A51-C5E8-4D6A-8D8F-1E0CFC2E4F76}"/>
              </a:ext>
            </a:extLst>
          </p:cNvPr>
          <p:cNvSpPr txBox="1"/>
          <p:nvPr/>
        </p:nvSpPr>
        <p:spPr>
          <a:xfrm>
            <a:off x="6869179" y="5221482"/>
            <a:ext cx="20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With DPS Standard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3" y="2042338"/>
            <a:ext cx="780290" cy="78029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7731B0A-4780-46A9-A31F-B9C283E2B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566" y="6012024"/>
            <a:ext cx="784704" cy="7366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301994" y="5672706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DDoS Attack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44280-243E-489A-8DF2-319DFF8A8CE2}"/>
              </a:ext>
            </a:extLst>
          </p:cNvPr>
          <p:cNvSpPr txBox="1"/>
          <p:nvPr/>
        </p:nvSpPr>
        <p:spPr>
          <a:xfrm>
            <a:off x="9115186" y="5668679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DDoS Attack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DA058-2DB3-4252-87DB-975CDE17F281}"/>
              </a:ext>
            </a:extLst>
          </p:cNvPr>
          <p:cNvSpPr txBox="1"/>
          <p:nvPr/>
        </p:nvSpPr>
        <p:spPr>
          <a:xfrm>
            <a:off x="6906268" y="3340279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</a:t>
            </a:r>
            <a:r>
              <a:rPr lang="en-IN" b="1" dirty="0" err="1"/>
              <a:t>ddos</a:t>
            </a:r>
            <a:r>
              <a:rPr lang="en-IN" b="1" dirty="0"/>
              <a:t>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5" y="2618948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1" y="2618948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1156979" y="3335996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</a:t>
            </a:r>
            <a:r>
              <a:rPr lang="en-IN" b="1" dirty="0" err="1"/>
              <a:t>ddos</a:t>
            </a:r>
            <a:r>
              <a:rPr lang="en-IN" b="1" dirty="0"/>
              <a:t>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DD8E3C9-8035-4C50-A700-1F03DB4C6B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16" y="625515"/>
            <a:ext cx="1175992" cy="990861"/>
          </a:xfrm>
          <a:prstGeom prst="rect">
            <a:avLst/>
          </a:prstGeom>
        </p:spPr>
      </p:pic>
      <p:pic>
        <p:nvPicPr>
          <p:cNvPr id="66" name="Picture 4" descr="Related image">
            <a:extLst>
              <a:ext uri="{FF2B5EF4-FFF2-40B4-BE49-F238E27FC236}">
                <a16:creationId xmlns:a16="http://schemas.microsoft.com/office/drawing/2014/main" id="{3C3AA10A-E028-4A43-9144-28202BC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87" y="5590814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BD5791C-F11B-44F4-A88B-DE14524EE9A2}"/>
              </a:ext>
            </a:extLst>
          </p:cNvPr>
          <p:cNvSpPr txBox="1"/>
          <p:nvPr/>
        </p:nvSpPr>
        <p:spPr>
          <a:xfrm>
            <a:off x="10056008" y="724043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Engineer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CA702-43BB-4B65-9BE8-AAE735DA50E2}"/>
              </a:ext>
            </a:extLst>
          </p:cNvPr>
          <p:cNvSpPr txBox="1"/>
          <p:nvPr/>
        </p:nvSpPr>
        <p:spPr>
          <a:xfrm>
            <a:off x="234615" y="864365"/>
            <a:ext cx="296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DPS: DDoS Protection Service  </a:t>
            </a:r>
          </a:p>
        </p:txBody>
      </p:sp>
      <p:sp>
        <p:nvSpPr>
          <p:cNvPr id="8" name="AutoShape 2" descr="Image result for alert mail symbol">
            <a:extLst>
              <a:ext uri="{FF2B5EF4-FFF2-40B4-BE49-F238E27FC236}">
                <a16:creationId xmlns:a16="http://schemas.microsoft.com/office/drawing/2014/main" id="{962EA5D0-6E70-4090-BC7F-860834D345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4" descr="Image result for alert mail symbol">
            <a:extLst>
              <a:ext uri="{FF2B5EF4-FFF2-40B4-BE49-F238E27FC236}">
                <a16:creationId xmlns:a16="http://schemas.microsoft.com/office/drawing/2014/main" id="{0007A9AE-5372-4875-818E-55E39BBE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198" y="1174557"/>
            <a:ext cx="423434" cy="4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4A51228-6D5C-4A21-A469-F077ACC1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34" y="4136768"/>
            <a:ext cx="851288" cy="851288"/>
          </a:xfrm>
          <a:prstGeom prst="rect">
            <a:avLst/>
          </a:prstGeom>
        </p:spPr>
      </p:pic>
      <p:pic>
        <p:nvPicPr>
          <p:cNvPr id="50" name="Picture 4" descr="Related image">
            <a:extLst>
              <a:ext uri="{FF2B5EF4-FFF2-40B4-BE49-F238E27FC236}">
                <a16:creationId xmlns:a16="http://schemas.microsoft.com/office/drawing/2014/main" id="{2489D288-3630-4B39-A2E6-9248F617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24" y="5590814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elated image">
            <a:extLst>
              <a:ext uri="{FF2B5EF4-FFF2-40B4-BE49-F238E27FC236}">
                <a16:creationId xmlns:a16="http://schemas.microsoft.com/office/drawing/2014/main" id="{E57CB596-9A3D-4AE8-AB07-4D35A223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17" y="6029425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red tick icon">
            <a:extLst>
              <a:ext uri="{FF2B5EF4-FFF2-40B4-BE49-F238E27FC236}">
                <a16:creationId xmlns:a16="http://schemas.microsoft.com/office/drawing/2014/main" id="{90D33FFF-9AAA-4E02-B044-7FFC7AB3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61" y="5807431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5" grpId="0" animBg="1"/>
      <p:bldP spid="61" grpId="0" animBg="1"/>
      <p:bldP spid="22" grpId="0" animBg="1"/>
      <p:bldP spid="1040" grpId="0"/>
      <p:bldP spid="1042" grpId="0"/>
      <p:bldP spid="55" grpId="0"/>
      <p:bldP spid="37" grpId="0"/>
      <p:bldP spid="78" grpId="0"/>
      <p:bldP spid="36" grpId="0" animBg="1"/>
      <p:bldP spid="56" grpId="0" animBg="1"/>
      <p:bldP spid="67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DF39-06BC-496C-99BE-1C86D4C5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2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427116"/>
              </p:ext>
            </p:extLst>
          </p:nvPr>
        </p:nvGraphicFramePr>
        <p:xfrm>
          <a:off x="773545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970F13-63C3-492B-8718-7655BF1C5165}"/>
              </a:ext>
            </a:extLst>
          </p:cNvPr>
          <p:cNvSpPr txBox="1"/>
          <p:nvPr/>
        </p:nvSpPr>
        <p:spPr>
          <a:xfrm>
            <a:off x="773545" y="1654502"/>
            <a:ext cx="10184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Showcase a combination of (attack + mitigation) on a specific Azure resource</a:t>
            </a:r>
          </a:p>
        </p:txBody>
      </p:sp>
    </p:spTree>
    <p:extLst>
      <p:ext uri="{BB962C8B-B14F-4D97-AF65-F5344CB8AC3E}">
        <p14:creationId xmlns:p14="http://schemas.microsoft.com/office/powerpoint/2010/main" val="339234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40C-AB68-424C-ACF3-938878E6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70036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687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93A-AB3D-4B06-87F6-E1A4340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DDoS Attack: On a Web Application hosted on a Virtual Machine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5B7B4-ECBC-47D9-A4B8-FB9A1767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836"/>
            <a:ext cx="12192000" cy="3694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Host the VM inside an Azure VNet with DDoS switch enabled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CAB4B-D62B-4E92-973A-64A42C18C068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04D177-58FE-46E2-A297-092C044EFE07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1A623-4AC6-4AA2-AD3C-1DC51B1D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EC2A63-5DD9-420E-80E9-4D843617A680}"/>
              </a:ext>
            </a:extLst>
          </p:cNvPr>
          <p:cNvSpPr/>
          <p:nvPr/>
        </p:nvSpPr>
        <p:spPr>
          <a:xfrm>
            <a:off x="33294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0BC6C-BFF1-4DBB-8754-2FF3C617E6CF}"/>
              </a:ext>
            </a:extLst>
          </p:cNvPr>
          <p:cNvSpPr/>
          <p:nvPr/>
        </p:nvSpPr>
        <p:spPr>
          <a:xfrm>
            <a:off x="332944" y="284228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A731F4-9E82-41E3-BDEA-3C6C67E25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981204"/>
            <a:ext cx="780290" cy="78029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E9FE5-1B0A-48D3-B977-801C965168FC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2519303" y="211896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8D317EA0-843A-4811-817D-CC5094B7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F43C4C-7159-41BB-B20A-AB9960149A29}"/>
              </a:ext>
            </a:extLst>
          </p:cNvPr>
          <p:cNvSpPr/>
          <p:nvPr/>
        </p:nvSpPr>
        <p:spPr>
          <a:xfrm>
            <a:off x="1056640" y="359664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30E6EA23-3B62-4BFA-B3CF-B0B76F4FB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9" y="3328391"/>
            <a:ext cx="597682" cy="5976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29369E-5475-4250-BC68-6E282BB33C3F}"/>
              </a:ext>
            </a:extLst>
          </p:cNvPr>
          <p:cNvSpPr txBox="1"/>
          <p:nvPr/>
        </p:nvSpPr>
        <p:spPr>
          <a:xfrm>
            <a:off x="939227" y="3773176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B655BB-4D44-424E-BF4C-ECD023690FE1}"/>
              </a:ext>
            </a:extLst>
          </p:cNvPr>
          <p:cNvSpPr/>
          <p:nvPr/>
        </p:nvSpPr>
        <p:spPr>
          <a:xfrm>
            <a:off x="6502494" y="211896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E3D016-A6C7-4AA7-84F1-72524590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80" y="1814893"/>
            <a:ext cx="608150" cy="6081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B635A77-409A-4236-9FC2-267918469EA1}"/>
              </a:ext>
            </a:extLst>
          </p:cNvPr>
          <p:cNvSpPr/>
          <p:nvPr/>
        </p:nvSpPr>
        <p:spPr>
          <a:xfrm>
            <a:off x="6595293" y="279123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3FC1B-3E4E-4871-92C9-F7B4E62803EF}"/>
              </a:ext>
            </a:extLst>
          </p:cNvPr>
          <p:cNvSpPr/>
          <p:nvPr/>
        </p:nvSpPr>
        <p:spPr>
          <a:xfrm>
            <a:off x="6595293" y="27849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35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4D5274D-3C1E-4E94-9C00-DD46313B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07" y="3923884"/>
            <a:ext cx="780290" cy="78029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696C99-6A96-441E-BE69-E57E74981B29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781652" y="206164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76D3C7F1-CDA5-497E-94A1-286393AE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64" y="138023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6D3E121-5C2D-481C-A1E6-574E0F7A18C1}"/>
              </a:ext>
            </a:extLst>
          </p:cNvPr>
          <p:cNvSpPr/>
          <p:nvPr/>
        </p:nvSpPr>
        <p:spPr>
          <a:xfrm>
            <a:off x="7318989" y="353932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9" name="Picture 38" descr="A close up of a sign&#10;&#10;Description generated with high confidence">
            <a:extLst>
              <a:ext uri="{FF2B5EF4-FFF2-40B4-BE49-F238E27FC236}">
                <a16:creationId xmlns:a16="http://schemas.microsoft.com/office/drawing/2014/main" id="{F43AE2C2-5414-497F-9B89-5CDDD3EF8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98" y="3271071"/>
            <a:ext cx="597682" cy="597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136AC0-94B7-43FB-B0B5-144DA351C528}"/>
              </a:ext>
            </a:extLst>
          </p:cNvPr>
          <p:cNvSpPr txBox="1"/>
          <p:nvPr/>
        </p:nvSpPr>
        <p:spPr>
          <a:xfrm>
            <a:off x="6989638" y="368853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VNet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DDoS enabled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0D58E5-F856-4179-8ACA-E517E154D2AF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62325-C44F-4008-8797-EFEF3D5837FC}"/>
              </a:ext>
            </a:extLst>
          </p:cNvPr>
          <p:cNvSpPr/>
          <p:nvPr/>
        </p:nvSpPr>
        <p:spPr>
          <a:xfrm>
            <a:off x="6509207" y="6106304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8680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414D790-2425-4825-9D02-3147D6441DDE}"/>
              </a:ext>
            </a:extLst>
          </p:cNvPr>
          <p:cNvSpPr/>
          <p:nvPr/>
        </p:nvSpPr>
        <p:spPr>
          <a:xfrm>
            <a:off x="6581072" y="4238694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D3632-8948-41E7-ACF3-1FAEF0F85112}"/>
              </a:ext>
            </a:extLst>
          </p:cNvPr>
          <p:cNvSpPr/>
          <p:nvPr/>
        </p:nvSpPr>
        <p:spPr>
          <a:xfrm>
            <a:off x="6581072" y="398186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B1B5E-5FA4-4770-BC0E-2A9C65AA8D06}"/>
              </a:ext>
            </a:extLst>
          </p:cNvPr>
          <p:cNvSpPr/>
          <p:nvPr/>
        </p:nvSpPr>
        <p:spPr>
          <a:xfrm>
            <a:off x="389165" y="435916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78B6F6-57FA-40C5-952E-8FB691DCCDB0}"/>
              </a:ext>
            </a:extLst>
          </p:cNvPr>
          <p:cNvSpPr/>
          <p:nvPr/>
        </p:nvSpPr>
        <p:spPr>
          <a:xfrm>
            <a:off x="398401" y="41115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FCDB7-2CE4-4E8B-A42B-40B782A2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9" y="35139"/>
            <a:ext cx="12128211" cy="960829"/>
          </a:xfrm>
        </p:spPr>
        <p:txBody>
          <a:bodyPr>
            <a:noAutofit/>
          </a:bodyPr>
          <a:lstStyle/>
          <a:p>
            <a:br>
              <a:rPr lang="en-US" sz="3400" dirty="0"/>
            </a:br>
            <a:r>
              <a:rPr lang="en-US" sz="3400" dirty="0"/>
              <a:t>XSS attack on a web App hosted on a Azure Web App (App Service)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Configure Application Gateway WAF to run in prevention mode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A78144-734B-4CEF-B8DF-43BA066CD575}"/>
              </a:ext>
            </a:extLst>
          </p:cNvPr>
          <p:cNvSpPr/>
          <p:nvPr/>
        </p:nvSpPr>
        <p:spPr>
          <a:xfrm>
            <a:off x="331032" y="274749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33103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251930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50" y="2445746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4663708" y="2707356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FD37EE-755C-45E8-9F42-9C19576C2994}"/>
              </a:ext>
            </a:extLst>
          </p:cNvPr>
          <p:cNvSpPr/>
          <p:nvPr/>
        </p:nvSpPr>
        <p:spPr>
          <a:xfrm>
            <a:off x="6457837" y="6137126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28" name="Picture 27" descr="A sign on a pole&#10;&#10;Description generated with very high confidence">
            <a:extLst>
              <a:ext uri="{FF2B5EF4-FFF2-40B4-BE49-F238E27FC236}">
                <a16:creationId xmlns:a16="http://schemas.microsoft.com/office/drawing/2014/main" id="{8344BAB8-B3F0-4558-BB62-52F6E45EB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032888"/>
            <a:ext cx="780290" cy="780290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6" y="4409295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3861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B774B9-0A9D-4A68-85FA-FE655DD7A0B1}"/>
              </a:ext>
            </a:extLst>
          </p:cNvPr>
          <p:cNvCxnSpPr>
            <a:cxnSpLocks/>
          </p:cNvCxnSpPr>
          <p:nvPr/>
        </p:nvCxnSpPr>
        <p:spPr>
          <a:xfrm>
            <a:off x="251930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667" y="4393471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897986" y="4778389"/>
            <a:ext cx="1577681" cy="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4792AF-EC10-4B2E-AA52-5DDA4F26FB14}"/>
              </a:ext>
            </a:extLst>
          </p:cNvPr>
          <p:cNvSpPr/>
          <p:nvPr/>
        </p:nvSpPr>
        <p:spPr>
          <a:xfrm>
            <a:off x="647350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4786544-96A3-42AB-B6D0-1AADF8A3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991" y="1872213"/>
            <a:ext cx="608150" cy="6081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F332F6C-8EF0-4693-9210-6A5480589310}"/>
              </a:ext>
            </a:extLst>
          </p:cNvPr>
          <p:cNvSpPr/>
          <p:nvPr/>
        </p:nvSpPr>
        <p:spPr>
          <a:xfrm>
            <a:off x="6581072" y="2728552"/>
            <a:ext cx="4943736" cy="1112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A114A0-C5E0-4F9F-B2DB-60088D2E67C0}"/>
              </a:ext>
            </a:extLst>
          </p:cNvPr>
          <p:cNvSpPr/>
          <p:nvPr/>
        </p:nvSpPr>
        <p:spPr>
          <a:xfrm>
            <a:off x="656439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6913A6-1B02-4605-8D5C-08478018651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875266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AAFC924B-A1E6-4C8C-934F-D85A999BB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7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2864ECA3-4268-4C4F-9E79-11B1D8017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56" y="2485567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D1E763C-9C33-4EF7-8874-AA3AD8E7CF84}"/>
              </a:ext>
            </a:extLst>
          </p:cNvPr>
          <p:cNvSpPr txBox="1"/>
          <p:nvPr/>
        </p:nvSpPr>
        <p:spPr>
          <a:xfrm>
            <a:off x="10769714" y="2747177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52" name="Picture 51" descr="A sign on a pole&#10;&#10;Description generated with very high confidence">
            <a:extLst>
              <a:ext uri="{FF2B5EF4-FFF2-40B4-BE49-F238E27FC236}">
                <a16:creationId xmlns:a16="http://schemas.microsoft.com/office/drawing/2014/main" id="{73BBFAE7-9DB8-483D-8F15-792519423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3032888"/>
            <a:ext cx="780290" cy="780290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12E5D9-FEA6-4687-880A-65B03C405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4335844"/>
            <a:ext cx="780290" cy="78029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AEAA738-3EF1-4384-B3AB-4F0AC084626B}"/>
              </a:ext>
            </a:extLst>
          </p:cNvPr>
          <p:cNvSpPr txBox="1"/>
          <p:nvPr/>
        </p:nvSpPr>
        <p:spPr>
          <a:xfrm>
            <a:off x="837197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56D0A6-10DA-4944-87CD-B21D4CE14FAD}"/>
              </a:ext>
            </a:extLst>
          </p:cNvPr>
          <p:cNvCxnSpPr>
            <a:cxnSpLocks/>
          </p:cNvCxnSpPr>
          <p:nvPr/>
        </p:nvCxnSpPr>
        <p:spPr>
          <a:xfrm>
            <a:off x="875266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23955BE-9CD6-47ED-87CB-CE3825970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9027" y="4346299"/>
            <a:ext cx="717545" cy="76983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074AD-05F3-4694-94FF-EF5F9EAAB2D5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9142808" y="4725989"/>
            <a:ext cx="1566219" cy="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DD2FC1-71D8-4F1A-9BA2-A257895D32D5}"/>
              </a:ext>
            </a:extLst>
          </p:cNvPr>
          <p:cNvSpPr txBox="1"/>
          <p:nvPr/>
        </p:nvSpPr>
        <p:spPr>
          <a:xfrm>
            <a:off x="6636852" y="31093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C0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06C25C-8393-4783-A371-383E4628820E}"/>
              </a:ext>
            </a:extLst>
          </p:cNvPr>
          <p:cNvSpPr txBox="1"/>
          <p:nvPr/>
        </p:nvSpPr>
        <p:spPr>
          <a:xfrm>
            <a:off x="462495" y="316103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2301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7" grpId="0" animBg="1"/>
      <p:bldP spid="44" grpId="0" animBg="1"/>
      <p:bldP spid="46" grpId="0" animBg="1"/>
      <p:bldP spid="47" grpId="0" animBg="1"/>
      <p:bldP spid="51" grpId="0"/>
      <p:bldP spid="55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D99C7B-CA58-4830-A2C3-BD9B5433C6B9}"/>
              </a:ext>
            </a:extLst>
          </p:cNvPr>
          <p:cNvSpPr/>
          <p:nvPr/>
        </p:nvSpPr>
        <p:spPr>
          <a:xfrm>
            <a:off x="445457" y="4073701"/>
            <a:ext cx="4960416" cy="1899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CA2C5D-5486-4F39-8932-3E2860B57960}"/>
              </a:ext>
            </a:extLst>
          </p:cNvPr>
          <p:cNvSpPr/>
          <p:nvPr/>
        </p:nvSpPr>
        <p:spPr>
          <a:xfrm>
            <a:off x="656630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 Turn ON - SQL Database Threat Detection &amp; Configure Firewall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432346" y="371057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 flipH="1">
            <a:off x="2556570" y="3476317"/>
            <a:ext cx="78511" cy="7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09" y="2172618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85" y="3943728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5046016" y="4212969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5" y="4196364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95113" y="4987118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156" y="4196364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946715" y="4581282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5E0CC367-47F4-4A4E-B68E-92F07CCFEDBA}"/>
              </a:ext>
            </a:extLst>
          </p:cNvPr>
          <p:cNvSpPr txBox="1">
            <a:spLocks/>
          </p:cNvSpPr>
          <p:nvPr/>
        </p:nvSpPr>
        <p:spPr>
          <a:xfrm>
            <a:off x="0" y="-5534"/>
            <a:ext cx="12192000" cy="840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132ACB-914E-4D91-BDB3-51ADB1DE0869}"/>
              </a:ext>
            </a:extLst>
          </p:cNvPr>
          <p:cNvSpPr/>
          <p:nvPr/>
        </p:nvSpPr>
        <p:spPr>
          <a:xfrm>
            <a:off x="6503748" y="2186752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91BB33-C50B-4B1F-91B1-EFD36047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34" y="1882677"/>
            <a:ext cx="608150" cy="60815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E5843CE-0CA3-4C1A-91D1-4A86DACEA426}"/>
              </a:ext>
            </a:extLst>
          </p:cNvPr>
          <p:cNvSpPr/>
          <p:nvPr/>
        </p:nvSpPr>
        <p:spPr>
          <a:xfrm>
            <a:off x="6594635" y="249189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77534B-D2C1-4373-AD32-897718EF0312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8782906" y="2129432"/>
            <a:ext cx="8674" cy="172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9A02152-2FC6-42EF-9088-419CB943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18" y="1448015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A close up of a sign&#10;&#10;Description generated with high confidence">
            <a:extLst>
              <a:ext uri="{FF2B5EF4-FFF2-40B4-BE49-F238E27FC236}">
                <a16:creationId xmlns:a16="http://schemas.microsoft.com/office/drawing/2014/main" id="{257D0FC3-090E-482C-BA83-FEBA193F6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739" y="2651712"/>
            <a:ext cx="407741" cy="4077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3574E7D-629B-4B06-BA4B-C0E84E357710}"/>
              </a:ext>
            </a:extLst>
          </p:cNvPr>
          <p:cNvSpPr txBox="1"/>
          <p:nvPr/>
        </p:nvSpPr>
        <p:spPr>
          <a:xfrm>
            <a:off x="10797897" y="2913322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C2A389-643A-4108-9085-18E33E6B1B7B}"/>
              </a:ext>
            </a:extLst>
          </p:cNvPr>
          <p:cNvSpPr/>
          <p:nvPr/>
        </p:nvSpPr>
        <p:spPr>
          <a:xfrm>
            <a:off x="6503747" y="6167958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69" name="Picture 68" descr="A close up of a logo&#10;&#10;Description generated with high confidence">
            <a:extLst>
              <a:ext uri="{FF2B5EF4-FFF2-40B4-BE49-F238E27FC236}">
                <a16:creationId xmlns:a16="http://schemas.microsoft.com/office/drawing/2014/main" id="{C58FD292-E1BE-427C-B2E2-E68F0BDDE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5" y="3851839"/>
            <a:ext cx="780290" cy="7802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FA5170A-F4A7-4A76-93D6-9EEC14896AFE}"/>
              </a:ext>
            </a:extLst>
          </p:cNvPr>
          <p:cNvSpPr txBox="1"/>
          <p:nvPr/>
        </p:nvSpPr>
        <p:spPr>
          <a:xfrm>
            <a:off x="8430123" y="46425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3C704FA-EC26-4891-B677-F3A022377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166" y="3851839"/>
            <a:ext cx="717545" cy="76983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C7A64E-F2AF-4DD4-BFD2-714BC998A2E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9181725" y="423675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0E511F-E465-46DD-8CF9-1A475036E35B}"/>
              </a:ext>
            </a:extLst>
          </p:cNvPr>
          <p:cNvSpPr/>
          <p:nvPr/>
        </p:nvSpPr>
        <p:spPr>
          <a:xfrm>
            <a:off x="9173051" y="3468969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Turn ON - SQL Database Threat Detection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171AA-7BD3-4EEC-A0FF-1351FD448A00}"/>
              </a:ext>
            </a:extLst>
          </p:cNvPr>
          <p:cNvSpPr/>
          <p:nvPr/>
        </p:nvSpPr>
        <p:spPr>
          <a:xfrm>
            <a:off x="9173051" y="3238671"/>
            <a:ext cx="231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Configure Server level Firewall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3BA32-E445-40A3-996C-29FF682B41CD}"/>
              </a:ext>
            </a:extLst>
          </p:cNvPr>
          <p:cNvSpPr/>
          <p:nvPr/>
        </p:nvSpPr>
        <p:spPr>
          <a:xfrm>
            <a:off x="446810" y="2410635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191FD5-1947-4697-AC33-E056AE08A71D}"/>
              </a:ext>
            </a:extLst>
          </p:cNvPr>
          <p:cNvSpPr/>
          <p:nvPr/>
        </p:nvSpPr>
        <p:spPr>
          <a:xfrm>
            <a:off x="446810" y="2144565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C98DC524-3530-42B0-82EF-9B1326085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8" y="2108885"/>
            <a:ext cx="407741" cy="4077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7D85E79-2905-4C3C-820E-EC08F19CEA89}"/>
              </a:ext>
            </a:extLst>
          </p:cNvPr>
          <p:cNvSpPr txBox="1"/>
          <p:nvPr/>
        </p:nvSpPr>
        <p:spPr>
          <a:xfrm>
            <a:off x="4779486" y="237049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38" name="Picture 37" descr="A sign on a pole&#10;&#10;Description generated with very high confidence">
            <a:extLst>
              <a:ext uri="{FF2B5EF4-FFF2-40B4-BE49-F238E27FC236}">
                <a16:creationId xmlns:a16="http://schemas.microsoft.com/office/drawing/2014/main" id="{0F86378C-2633-437F-A27E-523CBC6F1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36" y="2696027"/>
            <a:ext cx="780290" cy="7802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E0AE96-36EA-4DF8-9B80-6CE697709FCD}"/>
              </a:ext>
            </a:extLst>
          </p:cNvPr>
          <p:cNvSpPr txBox="1"/>
          <p:nvPr/>
        </p:nvSpPr>
        <p:spPr>
          <a:xfrm>
            <a:off x="578273" y="2824176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18396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1" grpId="0" animBg="1"/>
      <p:bldP spid="63" grpId="0" animBg="1"/>
      <p:bldP spid="67" grpId="0"/>
      <p:bldP spid="68" grpId="0" animBg="1"/>
      <p:bldP spid="70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2E5E-F76D-4C5D-AABE-4F03A47F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/>
              <a:t>Virus attack on a Virtual Machine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C91156-8DB3-4804-80C8-E3A70212A936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72A38-3D6D-4E52-91FD-83199BE02FB3}"/>
              </a:ext>
            </a:extLst>
          </p:cNvPr>
          <p:cNvSpPr/>
          <p:nvPr/>
        </p:nvSpPr>
        <p:spPr>
          <a:xfrm>
            <a:off x="6392089" y="6134505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FB3D1E5-0263-434E-8FEA-207AA152122D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Use the Antivirus console to Quarantine/disinfect files.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441A48-1B6E-4D05-87D7-E2AB4B58E5CF}"/>
              </a:ext>
            </a:extLst>
          </p:cNvPr>
          <p:cNvSpPr/>
          <p:nvPr/>
        </p:nvSpPr>
        <p:spPr>
          <a:xfrm>
            <a:off x="550487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15843A-940F-413B-BA87-7C7546B6F0C1}"/>
              </a:ext>
            </a:extLst>
          </p:cNvPr>
          <p:cNvSpPr/>
          <p:nvPr/>
        </p:nvSpPr>
        <p:spPr>
          <a:xfrm>
            <a:off x="368981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1A234E-A55A-4872-8BE8-D8919990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7" y="1829372"/>
            <a:ext cx="608150" cy="60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F786F-6896-44A3-8AAA-E3B919140F2A}"/>
              </a:ext>
            </a:extLst>
          </p:cNvPr>
          <p:cNvSpPr/>
          <p:nvPr/>
        </p:nvSpPr>
        <p:spPr>
          <a:xfrm>
            <a:off x="533817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BEF766-EBB4-4BA9-B56E-FF6C8D09F680}"/>
              </a:ext>
            </a:extLst>
          </p:cNvPr>
          <p:cNvCxnSpPr>
            <a:cxnSpLocks/>
          </p:cNvCxnSpPr>
          <p:nvPr/>
        </p:nvCxnSpPr>
        <p:spPr>
          <a:xfrm>
            <a:off x="3668639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BB30FB1D-2D1E-41EE-9E38-24D59BB9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51" y="1514992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A close up of a sign&#10;&#10;Description generated with high confidence">
            <a:extLst>
              <a:ext uri="{FF2B5EF4-FFF2-40B4-BE49-F238E27FC236}">
                <a16:creationId xmlns:a16="http://schemas.microsoft.com/office/drawing/2014/main" id="{7134437C-9067-43EC-B89F-BBE489A40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99" y="2531748"/>
            <a:ext cx="407741" cy="40774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B5DA94-205B-4C2F-9B6B-6425FDEB84C4}"/>
              </a:ext>
            </a:extLst>
          </p:cNvPr>
          <p:cNvSpPr txBox="1"/>
          <p:nvPr/>
        </p:nvSpPr>
        <p:spPr>
          <a:xfrm>
            <a:off x="4935205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6DCFC9-C9B8-4BEC-BBD6-2989753B8A03}"/>
              </a:ext>
            </a:extLst>
          </p:cNvPr>
          <p:cNvSpPr/>
          <p:nvPr/>
        </p:nvSpPr>
        <p:spPr>
          <a:xfrm>
            <a:off x="368980" y="6114653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650A403-E15E-44C0-AC1A-AEFE63BD7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18" y="3038166"/>
            <a:ext cx="1228725" cy="990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EA4919-EF8D-401F-B21E-08CE1DD83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390" y="3038166"/>
            <a:ext cx="1228725" cy="9906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2452902-D50F-4CB5-AAFE-BFAA2F70EFD9}"/>
              </a:ext>
            </a:extLst>
          </p:cNvPr>
          <p:cNvSpPr/>
          <p:nvPr/>
        </p:nvSpPr>
        <p:spPr>
          <a:xfrm>
            <a:off x="565182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D06078-1AF5-4B51-84F2-110831DDD622}"/>
              </a:ext>
            </a:extLst>
          </p:cNvPr>
          <p:cNvSpPr/>
          <p:nvPr/>
        </p:nvSpPr>
        <p:spPr>
          <a:xfrm>
            <a:off x="548512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08FE6D2-1687-4AC4-BAC8-798E57DF9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008" y="4881162"/>
            <a:ext cx="1228725" cy="990600"/>
          </a:xfrm>
          <a:prstGeom prst="rect">
            <a:avLst/>
          </a:prstGeom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6408F0FB-38DE-47D2-A6D2-00C7A9487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83" y="4268232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701CED-EE1A-4384-954F-CD972090133E}"/>
              </a:ext>
            </a:extLst>
          </p:cNvPr>
          <p:cNvSpPr txBox="1"/>
          <p:nvPr/>
        </p:nvSpPr>
        <p:spPr>
          <a:xfrm>
            <a:off x="4943589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1026" name="Picture 2" descr="http://www.pvhc.net/img59/khcktfhlidlaxipvpxhz.png">
            <a:extLst>
              <a:ext uri="{FF2B5EF4-FFF2-40B4-BE49-F238E27FC236}">
                <a16:creationId xmlns:a16="http://schemas.microsoft.com/office/drawing/2014/main" id="{5526FCB8-1CFF-44B9-A83E-F18A9E9F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0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7C9EC14-3E74-4B04-A6F0-6EA2DBAFF960}"/>
              </a:ext>
            </a:extLst>
          </p:cNvPr>
          <p:cNvSpPr/>
          <p:nvPr/>
        </p:nvSpPr>
        <p:spPr>
          <a:xfrm>
            <a:off x="6573594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9502BD-DE81-4CB0-B7C6-72C614804439}"/>
              </a:ext>
            </a:extLst>
          </p:cNvPr>
          <p:cNvSpPr/>
          <p:nvPr/>
        </p:nvSpPr>
        <p:spPr>
          <a:xfrm>
            <a:off x="6392088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64F4165-0360-4ED9-B5FB-8B604CA0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74" y="1829372"/>
            <a:ext cx="608150" cy="6081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6100F14-AF86-45BA-844D-5F90905BBCB7}"/>
              </a:ext>
            </a:extLst>
          </p:cNvPr>
          <p:cNvSpPr/>
          <p:nvPr/>
        </p:nvSpPr>
        <p:spPr>
          <a:xfrm>
            <a:off x="6556924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61567A-C65A-4277-9F75-4870655E135B}"/>
              </a:ext>
            </a:extLst>
          </p:cNvPr>
          <p:cNvCxnSpPr>
            <a:cxnSpLocks/>
          </p:cNvCxnSpPr>
          <p:nvPr/>
        </p:nvCxnSpPr>
        <p:spPr>
          <a:xfrm>
            <a:off x="9691746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902F3E74-9324-4319-AAC2-41040068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051" y="1481439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A close up of a sign&#10;&#10;Description generated with high confidence">
            <a:extLst>
              <a:ext uri="{FF2B5EF4-FFF2-40B4-BE49-F238E27FC236}">
                <a16:creationId xmlns:a16="http://schemas.microsoft.com/office/drawing/2014/main" id="{E093D8D1-37AF-448A-A9DF-755A5D76E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06" y="2531748"/>
            <a:ext cx="407741" cy="40774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E3F6039-CA32-4A4D-B3CD-431E43A15A50}"/>
              </a:ext>
            </a:extLst>
          </p:cNvPr>
          <p:cNvSpPr txBox="1"/>
          <p:nvPr/>
        </p:nvSpPr>
        <p:spPr>
          <a:xfrm>
            <a:off x="10958312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0F49F84-F658-4159-A61F-7A0380BFD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025" y="3038166"/>
            <a:ext cx="1228725" cy="9906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B719FBC-1DCA-43BB-82A9-916AECB33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497" y="3038166"/>
            <a:ext cx="1228725" cy="9906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9370274-10CF-49A9-9312-4AE0AC541255}"/>
              </a:ext>
            </a:extLst>
          </p:cNvPr>
          <p:cNvSpPr/>
          <p:nvPr/>
        </p:nvSpPr>
        <p:spPr>
          <a:xfrm>
            <a:off x="6588289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844F86-3692-48FD-9973-BAA053AA247A}"/>
              </a:ext>
            </a:extLst>
          </p:cNvPr>
          <p:cNvSpPr/>
          <p:nvPr/>
        </p:nvSpPr>
        <p:spPr>
          <a:xfrm>
            <a:off x="6571619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5C8AF24-75D7-41DE-952D-408010505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7523" y="4881162"/>
            <a:ext cx="1228725" cy="990600"/>
          </a:xfrm>
          <a:prstGeom prst="rect">
            <a:avLst/>
          </a:prstGeom>
        </p:spPr>
      </p:pic>
      <p:pic>
        <p:nvPicPr>
          <p:cNvPr id="65" name="Picture 64" descr="A close up of a sign&#10;&#10;Description generated with high confidence">
            <a:extLst>
              <a:ext uri="{FF2B5EF4-FFF2-40B4-BE49-F238E27FC236}">
                <a16:creationId xmlns:a16="http://schemas.microsoft.com/office/drawing/2014/main" id="{5BE17B17-B73A-42CF-A363-7ABA5D189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290" y="4268232"/>
            <a:ext cx="407741" cy="4077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99E4F8E-7E41-4282-9526-722759A83560}"/>
              </a:ext>
            </a:extLst>
          </p:cNvPr>
          <p:cNvSpPr txBox="1"/>
          <p:nvPr/>
        </p:nvSpPr>
        <p:spPr>
          <a:xfrm>
            <a:off x="10966696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7" name="Picture 2" descr="http://www.pvhc.net/img59/khcktfhlidlaxipvpxhz.png">
            <a:extLst>
              <a:ext uri="{FF2B5EF4-FFF2-40B4-BE49-F238E27FC236}">
                <a16:creationId xmlns:a16="http://schemas.microsoft.com/office/drawing/2014/main" id="{7FB00238-7BC5-4D41-9355-2F069AB2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25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5D9141-3E91-4EE1-9C6F-253F9BE9DAFF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V="1">
            <a:off x="9471886" y="4028766"/>
            <a:ext cx="210974" cy="8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6BA136-F071-4522-A119-F2BFD55D82C8}"/>
              </a:ext>
            </a:extLst>
          </p:cNvPr>
          <p:cNvSpPr txBox="1"/>
          <p:nvPr/>
        </p:nvSpPr>
        <p:spPr>
          <a:xfrm>
            <a:off x="9043383" y="4589418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quarantine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FE675-5FB9-4153-87BD-88EAC58287A6}"/>
              </a:ext>
            </a:extLst>
          </p:cNvPr>
          <p:cNvSpPr txBox="1"/>
          <p:nvPr/>
        </p:nvSpPr>
        <p:spPr>
          <a:xfrm>
            <a:off x="3331487" y="5015679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2F5B5-50A0-4CA5-8839-64F477B1FBC6}"/>
              </a:ext>
            </a:extLst>
          </p:cNvPr>
          <p:cNvSpPr txBox="1"/>
          <p:nvPr/>
        </p:nvSpPr>
        <p:spPr>
          <a:xfrm>
            <a:off x="9949316" y="5036715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</p:spTree>
    <p:extLst>
      <p:ext uri="{BB962C8B-B14F-4D97-AF65-F5344CB8AC3E}">
        <p14:creationId xmlns:p14="http://schemas.microsoft.com/office/powerpoint/2010/main" val="17799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2" grpId="0" animBg="1"/>
      <p:bldP spid="53" grpId="0" animBg="1"/>
      <p:bldP spid="55" grpId="0" animBg="1"/>
      <p:bldP spid="59" grpId="0"/>
      <p:bldP spid="62" grpId="0" animBg="1"/>
      <p:bldP spid="63" grpId="0" animBg="1"/>
      <p:bldP spid="66" grpId="0"/>
      <p:bldP spid="15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419100" y="2570951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1162050" y="3736512"/>
            <a:ext cx="4419600" cy="15211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A8FAF-934C-48C3-94B3-0742E3BB4953}"/>
              </a:ext>
            </a:extLst>
          </p:cNvPr>
          <p:cNvSpPr/>
          <p:nvPr/>
        </p:nvSpPr>
        <p:spPr>
          <a:xfrm>
            <a:off x="6234059" y="2550024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/>
          <a:lstStyle/>
          <a:p>
            <a:r>
              <a:rPr lang="en-IN" dirty="0"/>
              <a:t>Virus-Attack-On-Virtual-Machines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85B89-1CA0-4174-B279-1F818E5AFEB0}"/>
              </a:ext>
            </a:extLst>
          </p:cNvPr>
          <p:cNvSpPr/>
          <p:nvPr/>
        </p:nvSpPr>
        <p:spPr>
          <a:xfrm>
            <a:off x="-392050" y="3454932"/>
            <a:ext cx="86820" cy="3476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03" y="3660396"/>
            <a:ext cx="528788" cy="528788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91204A8-AEB0-4DAA-855F-92882FD5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77" y="4246405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01813-247A-44A4-999E-83BAF8B1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3" y="2008343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040024-A35D-477B-89D8-66C1B8539231}"/>
              </a:ext>
            </a:extLst>
          </p:cNvPr>
          <p:cNvSpPr/>
          <p:nvPr/>
        </p:nvSpPr>
        <p:spPr>
          <a:xfrm>
            <a:off x="6921687" y="3736512"/>
            <a:ext cx="4419600" cy="151182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22F11E-1090-4F39-BBC0-52988581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2" y="3686392"/>
            <a:ext cx="528788" cy="528788"/>
          </a:xfrm>
          <a:prstGeom prst="rect">
            <a:avLst/>
          </a:prstGeom>
        </p:spPr>
      </p:pic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E67E757-5B1F-48BC-B3D9-E7BB147A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01" y="4132502"/>
            <a:ext cx="980695" cy="898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57CA20-53A0-4228-BDBA-EE9DBC7A0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62" y="2646990"/>
            <a:ext cx="660259" cy="660259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stCxn id="1051" idx="0"/>
            <a:endCxn id="1037" idx="2"/>
          </p:cNvCxnSpPr>
          <p:nvPr/>
        </p:nvCxnSpPr>
        <p:spPr>
          <a:xfrm flipV="1">
            <a:off x="3276237" y="5248511"/>
            <a:ext cx="1" cy="7659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337D3AA2-28F0-4A58-9C0C-C817AFC03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98" y="2646990"/>
            <a:ext cx="660259" cy="660259"/>
          </a:xfrm>
          <a:prstGeom prst="rect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C81721D3-82FC-4519-B8C9-6B62DD564AC0}"/>
              </a:ext>
            </a:extLst>
          </p:cNvPr>
          <p:cNvCxnSpPr>
            <a:cxnSpLocks/>
          </p:cNvCxnSpPr>
          <p:nvPr/>
        </p:nvCxnSpPr>
        <p:spPr>
          <a:xfrm>
            <a:off x="9705417" y="1643277"/>
            <a:ext cx="1" cy="1003713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F93EE49-32A4-4E73-8DDB-D6C64EBC445F}"/>
              </a:ext>
            </a:extLst>
          </p:cNvPr>
          <p:cNvCxnSpPr>
            <a:cxnSpLocks/>
          </p:cNvCxnSpPr>
          <p:nvPr/>
        </p:nvCxnSpPr>
        <p:spPr>
          <a:xfrm flipH="1" flipV="1">
            <a:off x="9432048" y="1659166"/>
            <a:ext cx="2329" cy="9393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33136D-3B43-416A-8C96-335ABAFDB659}"/>
              </a:ext>
            </a:extLst>
          </p:cNvPr>
          <p:cNvCxnSpPr>
            <a:cxnSpLocks/>
            <a:stCxn id="1052" idx="0"/>
          </p:cNvCxnSpPr>
          <p:nvPr/>
        </p:nvCxnSpPr>
        <p:spPr>
          <a:xfrm flipH="1" flipV="1">
            <a:off x="9022370" y="5214723"/>
            <a:ext cx="11548" cy="7973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6EEB600-0DA3-4409-908E-AE231FA28EEA}"/>
              </a:ext>
            </a:extLst>
          </p:cNvPr>
          <p:cNvSpPr txBox="1"/>
          <p:nvPr/>
        </p:nvSpPr>
        <p:spPr>
          <a:xfrm>
            <a:off x="2354518" y="4986901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w/o Endpoint Protection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0A3B630-51C8-4B35-A7B3-B2095FC785FE}"/>
              </a:ext>
            </a:extLst>
          </p:cNvPr>
          <p:cNvSpPr txBox="1"/>
          <p:nvPr/>
        </p:nvSpPr>
        <p:spPr>
          <a:xfrm>
            <a:off x="8234995" y="1937341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Recommendations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1A003C55-6349-493D-8D4F-B35E93D7E8CE}"/>
              </a:ext>
            </a:extLst>
          </p:cNvPr>
          <p:cNvSpPr txBox="1"/>
          <p:nvPr/>
        </p:nvSpPr>
        <p:spPr>
          <a:xfrm>
            <a:off x="9770973" y="1937904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6"/>
                </a:solidFill>
              </a:rPr>
              <a:t>Apply Remediation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C046B3-12F2-4FEA-AC34-E9A29CBB42FB}"/>
              </a:ext>
            </a:extLst>
          </p:cNvPr>
          <p:cNvSpPr txBox="1"/>
          <p:nvPr/>
        </p:nvSpPr>
        <p:spPr>
          <a:xfrm>
            <a:off x="8126408" y="4953113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with Endpoint Protection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1106179" y="5233525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B81A51-C5E8-4D6A-8D8F-1E0CFC2E4F76}"/>
              </a:ext>
            </a:extLst>
          </p:cNvPr>
          <p:cNvSpPr txBox="1"/>
          <p:nvPr/>
        </p:nvSpPr>
        <p:spPr>
          <a:xfrm>
            <a:off x="6869180" y="5221482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3" y="2042338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84" y="6014439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7731B0A-4780-46A9-A31F-B9C283E2B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566" y="6012024"/>
            <a:ext cx="784704" cy="7366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301994" y="5672706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44280-243E-489A-8DF2-319DFF8A8CE2}"/>
              </a:ext>
            </a:extLst>
          </p:cNvPr>
          <p:cNvSpPr txBox="1"/>
          <p:nvPr/>
        </p:nvSpPr>
        <p:spPr>
          <a:xfrm>
            <a:off x="9115186" y="5668679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pic>
        <p:nvPicPr>
          <p:cNvPr id="45" name="Picture 14" descr="Image result for attack alert icon">
            <a:extLst>
              <a:ext uri="{FF2B5EF4-FFF2-40B4-BE49-F238E27FC236}">
                <a16:creationId xmlns:a16="http://schemas.microsoft.com/office/drawing/2014/main" id="{770DBA86-D0E1-46E0-B9C8-F75BA91C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0746" y="4360373"/>
            <a:ext cx="402531" cy="3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BADA058-2DB3-4252-87DB-975CDE17F281}"/>
              </a:ext>
            </a:extLst>
          </p:cNvPr>
          <p:cNvSpPr txBox="1"/>
          <p:nvPr/>
        </p:nvSpPr>
        <p:spPr>
          <a:xfrm>
            <a:off x="6906268" y="3340279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5" y="2618948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1" y="2618948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1156979" y="3335996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DD8E3C9-8035-4C50-A700-1F03DB4C6B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1" y="652416"/>
            <a:ext cx="1175992" cy="990861"/>
          </a:xfrm>
          <a:prstGeom prst="rect">
            <a:avLst/>
          </a:prstGeom>
        </p:spPr>
      </p:pic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20" y="569082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Related image">
            <a:extLst>
              <a:ext uri="{FF2B5EF4-FFF2-40B4-BE49-F238E27FC236}">
                <a16:creationId xmlns:a16="http://schemas.microsoft.com/office/drawing/2014/main" id="{3C3AA10A-E028-4A43-9144-28202BC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85" y="5579067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BD5791C-F11B-44F4-A88B-DE14524EE9A2}"/>
              </a:ext>
            </a:extLst>
          </p:cNvPr>
          <p:cNvSpPr txBox="1"/>
          <p:nvPr/>
        </p:nvSpPr>
        <p:spPr>
          <a:xfrm>
            <a:off x="10056008" y="724043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37203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5" grpId="0" animBg="1"/>
      <p:bldP spid="61" grpId="0" animBg="1"/>
      <p:bldP spid="22" grpId="0" animBg="1"/>
      <p:bldP spid="1037" grpId="0"/>
      <p:bldP spid="1040" grpId="0"/>
      <p:bldP spid="1041" grpId="0"/>
      <p:bldP spid="53" grpId="0"/>
      <p:bldP spid="1042" grpId="0"/>
      <p:bldP spid="55" grpId="0"/>
      <p:bldP spid="37" grpId="0"/>
      <p:bldP spid="78" grpId="0"/>
      <p:bldP spid="36" grpId="0" animBg="1"/>
      <p:bldP spid="56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D5D-44B1-40D8-AF4C-E4EADF9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>
            <a:normAutofit/>
          </a:bodyPr>
          <a:lstStyle/>
          <a:p>
            <a:r>
              <a:rPr lang="en-IN" dirty="0"/>
              <a:t>Azure Security Center Endpoint Supported Platforms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546BF2-330C-483D-9AF1-98A66816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41867"/>
              </p:ext>
            </p:extLst>
          </p:nvPr>
        </p:nvGraphicFramePr>
        <p:xfrm>
          <a:off x="0" y="858982"/>
          <a:ext cx="12192000" cy="5683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18022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15327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354902"/>
                    </a:ext>
                  </a:extLst>
                </a:gridCol>
              </a:tblGrid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Azure Security Center Endpoint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82221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2008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83780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2012 R2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77662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828623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16.04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operating systems for Endpoint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23367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14.04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2304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Red Hat Enterprise Linux 7.3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13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20245"/>
      </p:ext>
    </p:extLst>
  </p:cSld>
  <p:clrMapOvr>
    <a:masterClrMapping/>
  </p:clrMapOvr>
</p:sld>
</file>

<file path=ppt/theme/theme1.xml><?xml version="1.0" encoding="utf-8"?>
<a:theme xmlns:a="http://schemas.openxmlformats.org/drawingml/2006/main" name="NBME Identity Scenari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3ADDD7F57C84B8D529CA73E1B98CB" ma:contentTypeVersion="7" ma:contentTypeDescription="Create a new document." ma:contentTypeScope="" ma:versionID="9064f22c5fb9dbe79858a8cdf6e712ce">
  <xsd:schema xmlns:xsd="http://www.w3.org/2001/XMLSchema" xmlns:xs="http://www.w3.org/2001/XMLSchema" xmlns:p="http://schemas.microsoft.com/office/2006/metadata/properties" xmlns:ns2="0a1749d7-1680-4b4c-ac1a-b66627f7b711" xmlns:ns3="625b0429-57c0-41ed-b4b9-cb84fb06689a" targetNamespace="http://schemas.microsoft.com/office/2006/metadata/properties" ma:root="true" ma:fieldsID="cf1e750c1e05d2200690044012d38e6b" ns2:_="" ns3:_="">
    <xsd:import namespace="0a1749d7-1680-4b4c-ac1a-b66627f7b711"/>
    <xsd:import namespace="625b0429-57c0-41ed-b4b9-cb84fb0668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749d7-1680-4b4c-ac1a-b66627f7b7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b0429-57c0-41ed-b4b9-cb84fb066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F2B111-B156-46F7-9CCE-060B68D70E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C4359B-39BF-4631-A3A8-18D4D323FA7C}">
  <ds:schemaRefs>
    <ds:schemaRef ds:uri="http://purl.org/dc/elements/1.1/"/>
    <ds:schemaRef ds:uri="http://schemas.microsoft.com/office/2006/metadata/properties"/>
    <ds:schemaRef ds:uri="625b0429-57c0-41ed-b4b9-cb84fb06689a"/>
    <ds:schemaRef ds:uri="0a1749d7-1680-4b4c-ac1a-b66627f7b711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603885D-4C39-42A8-AC71-854EFA531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1749d7-1680-4b4c-ac1a-b66627f7b711"/>
    <ds:schemaRef ds:uri="625b0429-57c0-41ed-b4b9-cb84fb0668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03 - NBME Identity Scenarios</Template>
  <TotalTime>1794</TotalTime>
  <Words>624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NBME Identity Scenarios</vt:lpstr>
      <vt:lpstr>Proof of concepts</vt:lpstr>
      <vt:lpstr>agenda</vt:lpstr>
      <vt:lpstr>Steps</vt:lpstr>
      <vt:lpstr>DDoS Attack: On a Web Application hosted on a Virtual Machine </vt:lpstr>
      <vt:lpstr> XSS attack on a web App hosted on a Azure Web App (App Service) </vt:lpstr>
      <vt:lpstr>PowerPoint Presentation</vt:lpstr>
      <vt:lpstr>Virus attack on a Virtual Machine</vt:lpstr>
      <vt:lpstr>Virus-Attack-On-Virtual-Machines</vt:lpstr>
      <vt:lpstr>Azure Security Center Endpoint Supported Platforms</vt:lpstr>
      <vt:lpstr>SQL injection attack on a Web Application (Web App + SQL DB)</vt:lpstr>
      <vt:lpstr>SQL injection attack on a Web Application (Web App + SQL DB)</vt:lpstr>
      <vt:lpstr>SQL injection attack on a Web Application (Web App + SQL DB)</vt:lpstr>
      <vt:lpstr>XSS (Cross Site Scripting) attack on a Web Application</vt:lpstr>
      <vt:lpstr>XSS (Cross Site Scripting) attack on a Web Application</vt:lpstr>
      <vt:lpstr>DDoS Attack: On a Web Server hosted on a Virtual Machine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 Pandurangi</dc:creator>
  <cp:lastModifiedBy>Girish Jaju</cp:lastModifiedBy>
  <cp:revision>56</cp:revision>
  <dcterms:created xsi:type="dcterms:W3CDTF">2018-01-23T02:35:10Z</dcterms:created>
  <dcterms:modified xsi:type="dcterms:W3CDTF">2018-04-20T05:08:14Z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0x0101003D63ADDD7F57C84B8D529CA73E1B98CB</vt:lpwstr>
  </property>
</Properties>
</file>