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70" r:id="rId4"/>
    <p:sldId id="268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0" autoAdjust="0"/>
  </p:normalViewPr>
  <p:slideViewPr>
    <p:cSldViewPr snapToGrid="0">
      <p:cViewPr varScale="1">
        <p:scale>
          <a:sx n="86" d="100"/>
          <a:sy n="86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7FF29-CBAF-42C0-B238-B4D85828B7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66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4" y="18256"/>
            <a:ext cx="11877965" cy="803780"/>
          </a:xfrm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DC4B5-3C26-4025-BC88-868AA906F6AD}"/>
              </a:ext>
            </a:extLst>
          </p:cNvPr>
          <p:cNvSpPr/>
          <p:nvPr userDrawn="1"/>
        </p:nvSpPr>
        <p:spPr>
          <a:xfrm>
            <a:off x="0" y="0"/>
            <a:ext cx="314034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9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1999" cy="803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8D3-C819-412A-870D-D0AAEB5CD01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1025-547A-4E32-AB67-DDC75D8D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1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17" Type="http://schemas.openxmlformats.org/officeDocument/2006/relationships/image" Target="../media/image22.png"/><Relationship Id="rId2" Type="http://schemas.openxmlformats.org/officeDocument/2006/relationships/image" Target="../media/image12.emf"/><Relationship Id="rId16" Type="http://schemas.microsoft.com/office/2007/relationships/hdphoto" Target="../media/hdphoto4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19" Type="http://schemas.openxmlformats.org/officeDocument/2006/relationships/image" Target="../media/image10.emf"/><Relationship Id="rId4" Type="http://schemas.openxmlformats.org/officeDocument/2006/relationships/image" Target="../media/image6.emf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/app-service-mobile-how-to-configure-active-directory-authentication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rldefense.proofpoint.com/v2/url?u=https-3A__docs.microsoft.com_en-2Dus_azure_active-2Ddirectory_develop_active-2Ddirectory-2Dauthentication-2Dscenarios-23daemon-2Dor-2Dserver-2Dapplication-2Dto-2Dweb-2Dapi&amp;d=DwMFAg&amp;c=Sc1uBXQx8UHNGkEdB9Phpg&amp;r=DWfTsy-V0mg4i6IBbKm7Iw&amp;m=LItEeZuOoq_fSDML3R7jUIDPQdQ3oNZNcfSjzYahhzQ&amp;s=FkUQPnkbU_D10qckfAvuLeh4Teu2KK1b9iqaTph24mI&amp;e=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97819DA-1B0E-45BB-B917-8D416356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7242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012B13-84AC-429F-B427-D2F64B9B6B00}"/>
              </a:ext>
            </a:extLst>
          </p:cNvPr>
          <p:cNvSpPr/>
          <p:nvPr/>
        </p:nvSpPr>
        <p:spPr>
          <a:xfrm>
            <a:off x="4744720" y="981889"/>
            <a:ext cx="2772901" cy="2545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25" y="981889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8E252E1-BCD0-4111-98A9-3006B5E6E428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5893338" y="1521003"/>
            <a:ext cx="42641" cy="67261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59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102C-3C79-489D-ABF4-BAD1AB48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Identity Strategy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Azure Active Directory as your central Authentication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241A3EA3-9284-4C9E-A241-FC161AEC661F}"/>
              </a:ext>
            </a:extLst>
          </p:cNvPr>
          <p:cNvSpPr>
            <a:spLocks/>
          </p:cNvSpPr>
          <p:nvPr/>
        </p:nvSpPr>
        <p:spPr bwMode="auto">
          <a:xfrm>
            <a:off x="5031502" y="1886076"/>
            <a:ext cx="2173833" cy="1431587"/>
          </a:xfrm>
          <a:custGeom>
            <a:avLst/>
            <a:gdLst>
              <a:gd name="T0" fmla="*/ 1074 w 1181"/>
              <a:gd name="T1" fmla="*/ 729 h 777"/>
              <a:gd name="T2" fmla="*/ 1074 w 1181"/>
              <a:gd name="T3" fmla="*/ 729 h 777"/>
              <a:gd name="T4" fmla="*/ 1074 w 1181"/>
              <a:gd name="T5" fmla="*/ 729 h 777"/>
              <a:gd name="T6" fmla="*/ 952 w 1181"/>
              <a:gd name="T7" fmla="*/ 777 h 777"/>
              <a:gd name="T8" fmla="*/ 924 w 1181"/>
              <a:gd name="T9" fmla="*/ 777 h 777"/>
              <a:gd name="T10" fmla="*/ 898 w 1181"/>
              <a:gd name="T11" fmla="*/ 777 h 777"/>
              <a:gd name="T12" fmla="*/ 366 w 1181"/>
              <a:gd name="T13" fmla="*/ 777 h 777"/>
              <a:gd name="T14" fmla="*/ 356 w 1181"/>
              <a:gd name="T15" fmla="*/ 777 h 777"/>
              <a:gd name="T16" fmla="*/ 342 w 1181"/>
              <a:gd name="T17" fmla="*/ 777 h 777"/>
              <a:gd name="T18" fmla="*/ 304 w 1181"/>
              <a:gd name="T19" fmla="*/ 777 h 777"/>
              <a:gd name="T20" fmla="*/ 219 w 1181"/>
              <a:gd name="T21" fmla="*/ 777 h 777"/>
              <a:gd name="T22" fmla="*/ 0 w 1181"/>
              <a:gd name="T23" fmla="*/ 558 h 777"/>
              <a:gd name="T24" fmla="*/ 190 w 1181"/>
              <a:gd name="T25" fmla="*/ 340 h 777"/>
              <a:gd name="T26" fmla="*/ 190 w 1181"/>
              <a:gd name="T27" fmla="*/ 326 h 777"/>
              <a:gd name="T28" fmla="*/ 376 w 1181"/>
              <a:gd name="T29" fmla="*/ 31 h 777"/>
              <a:gd name="T30" fmla="*/ 377 w 1181"/>
              <a:gd name="T31" fmla="*/ 31 h 777"/>
              <a:gd name="T32" fmla="*/ 514 w 1181"/>
              <a:gd name="T33" fmla="*/ 0 h 777"/>
              <a:gd name="T34" fmla="*/ 785 w 1181"/>
              <a:gd name="T35" fmla="*/ 145 h 777"/>
              <a:gd name="T36" fmla="*/ 875 w 1181"/>
              <a:gd name="T37" fmla="*/ 123 h 777"/>
              <a:gd name="T38" fmla="*/ 979 w 1181"/>
              <a:gd name="T39" fmla="*/ 154 h 777"/>
              <a:gd name="T40" fmla="*/ 1063 w 1181"/>
              <a:gd name="T41" fmla="*/ 306 h 777"/>
              <a:gd name="T42" fmla="*/ 1181 w 1181"/>
              <a:gd name="T43" fmla="*/ 522 h 777"/>
              <a:gd name="T44" fmla="*/ 1074 w 1181"/>
              <a:gd name="T45" fmla="*/ 729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81" h="777">
                <a:moveTo>
                  <a:pt x="1074" y="729"/>
                </a:moveTo>
                <a:cubicBezTo>
                  <a:pt x="1074" y="729"/>
                  <a:pt x="1074" y="729"/>
                  <a:pt x="1074" y="729"/>
                </a:cubicBezTo>
                <a:cubicBezTo>
                  <a:pt x="1074" y="729"/>
                  <a:pt x="1074" y="729"/>
                  <a:pt x="1074" y="729"/>
                </a:cubicBezTo>
                <a:cubicBezTo>
                  <a:pt x="1038" y="753"/>
                  <a:pt x="998" y="772"/>
                  <a:pt x="952" y="777"/>
                </a:cubicBezTo>
                <a:cubicBezTo>
                  <a:pt x="943" y="777"/>
                  <a:pt x="933" y="777"/>
                  <a:pt x="924" y="777"/>
                </a:cubicBezTo>
                <a:cubicBezTo>
                  <a:pt x="915" y="777"/>
                  <a:pt x="907" y="777"/>
                  <a:pt x="898" y="777"/>
                </a:cubicBezTo>
                <a:cubicBezTo>
                  <a:pt x="779" y="777"/>
                  <a:pt x="499" y="777"/>
                  <a:pt x="366" y="777"/>
                </a:cubicBezTo>
                <a:cubicBezTo>
                  <a:pt x="363" y="777"/>
                  <a:pt x="359" y="777"/>
                  <a:pt x="356" y="777"/>
                </a:cubicBezTo>
                <a:cubicBezTo>
                  <a:pt x="342" y="777"/>
                  <a:pt x="342" y="777"/>
                  <a:pt x="342" y="777"/>
                </a:cubicBezTo>
                <a:cubicBezTo>
                  <a:pt x="337" y="777"/>
                  <a:pt x="316" y="777"/>
                  <a:pt x="304" y="777"/>
                </a:cubicBezTo>
                <a:cubicBezTo>
                  <a:pt x="219" y="777"/>
                  <a:pt x="219" y="777"/>
                  <a:pt x="219" y="777"/>
                </a:cubicBezTo>
                <a:cubicBezTo>
                  <a:pt x="97" y="774"/>
                  <a:pt x="0" y="677"/>
                  <a:pt x="0" y="558"/>
                </a:cubicBezTo>
                <a:cubicBezTo>
                  <a:pt x="0" y="447"/>
                  <a:pt x="83" y="356"/>
                  <a:pt x="190" y="340"/>
                </a:cubicBezTo>
                <a:cubicBezTo>
                  <a:pt x="190" y="337"/>
                  <a:pt x="190" y="330"/>
                  <a:pt x="190" y="326"/>
                </a:cubicBezTo>
                <a:cubicBezTo>
                  <a:pt x="190" y="195"/>
                  <a:pt x="266" y="83"/>
                  <a:pt x="376" y="31"/>
                </a:cubicBezTo>
                <a:cubicBezTo>
                  <a:pt x="376" y="31"/>
                  <a:pt x="376" y="31"/>
                  <a:pt x="377" y="31"/>
                </a:cubicBezTo>
                <a:cubicBezTo>
                  <a:pt x="420" y="12"/>
                  <a:pt x="464" y="0"/>
                  <a:pt x="514" y="0"/>
                </a:cubicBezTo>
                <a:cubicBezTo>
                  <a:pt x="628" y="0"/>
                  <a:pt x="727" y="59"/>
                  <a:pt x="785" y="145"/>
                </a:cubicBezTo>
                <a:cubicBezTo>
                  <a:pt x="811" y="132"/>
                  <a:pt x="842" y="123"/>
                  <a:pt x="875" y="123"/>
                </a:cubicBezTo>
                <a:cubicBezTo>
                  <a:pt x="913" y="123"/>
                  <a:pt x="949" y="135"/>
                  <a:pt x="979" y="154"/>
                </a:cubicBezTo>
                <a:cubicBezTo>
                  <a:pt x="1029" y="187"/>
                  <a:pt x="1062" y="242"/>
                  <a:pt x="1063" y="306"/>
                </a:cubicBezTo>
                <a:cubicBezTo>
                  <a:pt x="1133" y="353"/>
                  <a:pt x="1181" y="434"/>
                  <a:pt x="1181" y="522"/>
                </a:cubicBezTo>
                <a:cubicBezTo>
                  <a:pt x="1181" y="608"/>
                  <a:pt x="1139" y="683"/>
                  <a:pt x="1074" y="729"/>
                </a:cubicBezTo>
                <a:close/>
              </a:path>
            </a:pathLst>
          </a:custGeom>
          <a:solidFill>
            <a:srgbClr val="2BAEE4"/>
          </a:solidFill>
          <a:ln w="120650" cap="flat">
            <a:solidFill>
              <a:srgbClr val="002060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8DAAC-2F25-4E34-8204-1E60A41CA0E7}"/>
              </a:ext>
            </a:extLst>
          </p:cNvPr>
          <p:cNvGrpSpPr/>
          <p:nvPr/>
        </p:nvGrpSpPr>
        <p:grpSpPr>
          <a:xfrm>
            <a:off x="1805901" y="1003215"/>
            <a:ext cx="1506352" cy="1016065"/>
            <a:chOff x="11898418" y="3969159"/>
            <a:chExt cx="1819275" cy="1227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CEF6CD-5DC1-460B-B0D2-7251B349E41E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A975F707-436E-425B-B64D-61933AABA8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1" name="AutoShape 3">
                  <a:extLst>
                    <a:ext uri="{FF2B5EF4-FFF2-40B4-BE49-F238E27FC236}">
                      <a16:creationId xmlns:a16="http://schemas.microsoft.com/office/drawing/2014/main" id="{60844CB3-BF49-422F-9127-BB1DB014C9C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6688F039-BCAE-4F97-AED1-D7E3148B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86C872-42F2-4EA2-A5F0-5EF5EA56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4451" y="2555396"/>
                <a:ext cx="1187450" cy="1076325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08D374-E873-4362-8D73-DA3BBB693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E61B8D-E3DB-43E1-93F5-C45CD3BBA50C}"/>
                </a:ext>
              </a:extLst>
            </p:cNvPr>
            <p:cNvSpPr txBox="1"/>
            <p:nvPr/>
          </p:nvSpPr>
          <p:spPr>
            <a:xfrm>
              <a:off x="11951073" y="4820771"/>
              <a:ext cx="1380873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Customers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24EBE-1402-439B-B4BF-56CBBE3E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72248" y="4063823"/>
              <a:ext cx="682105" cy="6821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80721-CED7-4B4A-91AD-6038BE974C0E}"/>
              </a:ext>
            </a:extLst>
          </p:cNvPr>
          <p:cNvGrpSpPr/>
          <p:nvPr/>
        </p:nvGrpSpPr>
        <p:grpSpPr>
          <a:xfrm>
            <a:off x="-335540" y="4144053"/>
            <a:ext cx="1417913" cy="1297362"/>
            <a:chOff x="2501656" y="3425981"/>
            <a:chExt cx="1199283" cy="1097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A0B7B-C3DE-40CD-80E2-2D0A66BFC89E}"/>
                </a:ext>
              </a:extLst>
            </p:cNvPr>
            <p:cNvGrpSpPr/>
            <p:nvPr/>
          </p:nvGrpSpPr>
          <p:grpSpPr>
            <a:xfrm>
              <a:off x="2501656" y="3425981"/>
              <a:ext cx="1098104" cy="1097328"/>
              <a:chOff x="13721177" y="6333144"/>
              <a:chExt cx="776180" cy="77563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B5403ECC-7306-4E81-9509-5334E422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0370" y="6651788"/>
                <a:ext cx="456987" cy="456989"/>
              </a:xfrm>
              <a:prstGeom prst="ellipse">
                <a:avLst/>
              </a:prstGeom>
              <a:solidFill>
                <a:srgbClr val="FFB900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870EC89C-047B-43C0-9194-0F59307DA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9586" y="678825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AB7B321-9D60-4FAA-9105-EE930CD2A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1177" y="6333144"/>
                <a:ext cx="122392" cy="208682"/>
              </a:xfrm>
              <a:custGeom>
                <a:avLst/>
                <a:gdLst>
                  <a:gd name="T0" fmla="*/ 232 w 232"/>
                  <a:gd name="T1" fmla="*/ 132 h 395"/>
                  <a:gd name="T2" fmla="*/ 230 w 232"/>
                  <a:gd name="T3" fmla="*/ 395 h 395"/>
                  <a:gd name="T4" fmla="*/ 0 w 232"/>
                  <a:gd name="T5" fmla="*/ 262 h 395"/>
                  <a:gd name="T6" fmla="*/ 2 w 232"/>
                  <a:gd name="T7" fmla="*/ 0 h 395"/>
                  <a:gd name="T8" fmla="*/ 232 w 232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95">
                    <a:moveTo>
                      <a:pt x="232" y="132"/>
                    </a:moveTo>
                    <a:lnTo>
                      <a:pt x="230" y="395"/>
                    </a:lnTo>
                    <a:lnTo>
                      <a:pt x="0" y="262"/>
                    </a:lnTo>
                    <a:lnTo>
                      <a:pt x="2" y="0"/>
                    </a:lnTo>
                    <a:lnTo>
                      <a:pt x="232" y="13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5A2160A7-E99B-4C94-8FB2-F625F0D22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979" y="6788254"/>
                <a:ext cx="121511" cy="208682"/>
              </a:xfrm>
              <a:custGeom>
                <a:avLst/>
                <a:gdLst>
                  <a:gd name="T0" fmla="*/ 0 w 230"/>
                  <a:gd name="T1" fmla="*/ 132 h 395"/>
                  <a:gd name="T2" fmla="*/ 0 w 230"/>
                  <a:gd name="T3" fmla="*/ 395 h 395"/>
                  <a:gd name="T4" fmla="*/ 230 w 230"/>
                  <a:gd name="T5" fmla="*/ 262 h 395"/>
                  <a:gd name="T6" fmla="*/ 230 w 230"/>
                  <a:gd name="T7" fmla="*/ 0 h 395"/>
                  <a:gd name="T8" fmla="*/ 0 w 230"/>
                  <a:gd name="T9" fmla="*/ 132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95">
                    <a:moveTo>
                      <a:pt x="0" y="132"/>
                    </a:moveTo>
                    <a:lnTo>
                      <a:pt x="0" y="395"/>
                    </a:lnTo>
                    <a:lnTo>
                      <a:pt x="230" y="262"/>
                    </a:lnTo>
                    <a:lnTo>
                      <a:pt x="230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6C5F064-0720-41BB-9BCB-7A7D9D520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0465" y="6718695"/>
                <a:ext cx="243022" cy="140002"/>
              </a:xfrm>
              <a:custGeom>
                <a:avLst/>
                <a:gdLst>
                  <a:gd name="T0" fmla="*/ 230 w 460"/>
                  <a:gd name="T1" fmla="*/ 265 h 265"/>
                  <a:gd name="T2" fmla="*/ 0 w 460"/>
                  <a:gd name="T3" fmla="*/ 130 h 265"/>
                  <a:gd name="T4" fmla="*/ 228 w 460"/>
                  <a:gd name="T5" fmla="*/ 0 h 265"/>
                  <a:gd name="T6" fmla="*/ 460 w 460"/>
                  <a:gd name="T7" fmla="*/ 130 h 265"/>
                  <a:gd name="T8" fmla="*/ 230 w 460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0" h="265">
                    <a:moveTo>
                      <a:pt x="230" y="265"/>
                    </a:moveTo>
                    <a:lnTo>
                      <a:pt x="0" y="130"/>
                    </a:lnTo>
                    <a:lnTo>
                      <a:pt x="228" y="0"/>
                    </a:lnTo>
                    <a:lnTo>
                      <a:pt x="460" y="130"/>
                    </a:lnTo>
                    <a:lnTo>
                      <a:pt x="230" y="265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FF2DE6-06C7-479F-B304-E101062D08EA}"/>
                </a:ext>
              </a:extLst>
            </p:cNvPr>
            <p:cNvGrpSpPr/>
            <p:nvPr/>
          </p:nvGrpSpPr>
          <p:grpSpPr>
            <a:xfrm>
              <a:off x="2933524" y="3467810"/>
              <a:ext cx="511794" cy="510807"/>
              <a:chOff x="13445955" y="6796212"/>
              <a:chExt cx="456988" cy="456109"/>
            </a:xfrm>
          </p:grpSpPr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1E19FE25-7BC9-46D5-9F96-235D0D5C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5955" y="6796212"/>
                <a:ext cx="456988" cy="456109"/>
              </a:xfrm>
              <a:prstGeom prst="ellipse">
                <a:avLst/>
              </a:prstGeom>
              <a:solidFill>
                <a:srgbClr val="00B294">
                  <a:alpha val="85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C751D793-85F8-40D5-A01D-2460FAE0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3952" y="6963973"/>
                <a:ext cx="123272" cy="206923"/>
              </a:xfrm>
              <a:custGeom>
                <a:avLst/>
                <a:gdLst>
                  <a:gd name="T0" fmla="*/ 163 w 163"/>
                  <a:gd name="T1" fmla="*/ 90 h 275"/>
                  <a:gd name="T2" fmla="*/ 161 w 163"/>
                  <a:gd name="T3" fmla="*/ 275 h 275"/>
                  <a:gd name="T4" fmla="*/ 0 w 163"/>
                  <a:gd name="T5" fmla="*/ 183 h 275"/>
                  <a:gd name="T6" fmla="*/ 0 w 163"/>
                  <a:gd name="T7" fmla="*/ 0 h 275"/>
                  <a:gd name="T8" fmla="*/ 163 w 163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75">
                    <a:moveTo>
                      <a:pt x="163" y="90"/>
                    </a:moveTo>
                    <a:lnTo>
                      <a:pt x="161" y="275"/>
                    </a:lnTo>
                    <a:lnTo>
                      <a:pt x="0" y="183"/>
                    </a:lnTo>
                    <a:lnTo>
                      <a:pt x="0" y="0"/>
                    </a:lnTo>
                    <a:lnTo>
                      <a:pt x="163" y="90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9BF6631E-B5DB-4CD3-AE9D-92EBB81CA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342" y="6945399"/>
                <a:ext cx="121511" cy="206921"/>
              </a:xfrm>
              <a:custGeom>
                <a:avLst/>
                <a:gdLst>
                  <a:gd name="T0" fmla="*/ 2 w 161"/>
                  <a:gd name="T1" fmla="*/ 90 h 275"/>
                  <a:gd name="T2" fmla="*/ 0 w 161"/>
                  <a:gd name="T3" fmla="*/ 275 h 275"/>
                  <a:gd name="T4" fmla="*/ 161 w 161"/>
                  <a:gd name="T5" fmla="*/ 183 h 275"/>
                  <a:gd name="T6" fmla="*/ 161 w 161"/>
                  <a:gd name="T7" fmla="*/ 0 h 275"/>
                  <a:gd name="T8" fmla="*/ 2 w 161"/>
                  <a:gd name="T9" fmla="*/ 9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75">
                    <a:moveTo>
                      <a:pt x="2" y="90"/>
                    </a:moveTo>
                    <a:lnTo>
                      <a:pt x="0" y="275"/>
                    </a:lnTo>
                    <a:lnTo>
                      <a:pt x="161" y="183"/>
                    </a:lnTo>
                    <a:lnTo>
                      <a:pt x="161" y="0"/>
                    </a:lnTo>
                    <a:lnTo>
                      <a:pt x="2" y="90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BE071A4-70DB-4ADF-8BFA-8C1389BB7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4680" y="6875836"/>
                <a:ext cx="243903" cy="139121"/>
              </a:xfrm>
              <a:custGeom>
                <a:avLst/>
                <a:gdLst>
                  <a:gd name="T0" fmla="*/ 163 w 322"/>
                  <a:gd name="T1" fmla="*/ 185 h 185"/>
                  <a:gd name="T2" fmla="*/ 0 w 322"/>
                  <a:gd name="T3" fmla="*/ 90 h 185"/>
                  <a:gd name="T4" fmla="*/ 161 w 322"/>
                  <a:gd name="T5" fmla="*/ 0 h 185"/>
                  <a:gd name="T6" fmla="*/ 322 w 322"/>
                  <a:gd name="T7" fmla="*/ 90 h 185"/>
                  <a:gd name="T8" fmla="*/ 163 w 322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85">
                    <a:moveTo>
                      <a:pt x="163" y="185"/>
                    </a:moveTo>
                    <a:lnTo>
                      <a:pt x="0" y="90"/>
                    </a:lnTo>
                    <a:lnTo>
                      <a:pt x="161" y="0"/>
                    </a:lnTo>
                    <a:lnTo>
                      <a:pt x="322" y="90"/>
                    </a:lnTo>
                    <a:lnTo>
                      <a:pt x="163" y="185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C454021-1059-438B-93F9-26983626C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4795" y="3695801"/>
              <a:ext cx="396144" cy="396143"/>
              <a:chOff x="7857929" y="4717012"/>
              <a:chExt cx="1304516" cy="1314073"/>
            </a:xfrm>
          </p:grpSpPr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8021A0DB-F332-4174-A4E6-15F7DEF5F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929" y="4717012"/>
                <a:ext cx="1304516" cy="1314073"/>
              </a:xfrm>
              <a:prstGeom prst="ellipse">
                <a:avLst/>
              </a:prstGeom>
              <a:solidFill>
                <a:srgbClr val="5364B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16B947B-C603-421D-8A27-E09CA576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648" y="5104697"/>
                <a:ext cx="350056" cy="598689"/>
              </a:xfrm>
              <a:custGeom>
                <a:avLst/>
                <a:gdLst>
                  <a:gd name="T0" fmla="*/ 304 w 304"/>
                  <a:gd name="T1" fmla="*/ 173 h 521"/>
                  <a:gd name="T2" fmla="*/ 304 w 304"/>
                  <a:gd name="T3" fmla="*/ 521 h 521"/>
                  <a:gd name="T4" fmla="*/ 0 w 304"/>
                  <a:gd name="T5" fmla="*/ 346 h 521"/>
                  <a:gd name="T6" fmla="*/ 0 w 304"/>
                  <a:gd name="T7" fmla="*/ 0 h 521"/>
                  <a:gd name="T8" fmla="*/ 304 w 304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521">
                    <a:moveTo>
                      <a:pt x="304" y="173"/>
                    </a:moveTo>
                    <a:lnTo>
                      <a:pt x="304" y="521"/>
                    </a:lnTo>
                    <a:lnTo>
                      <a:pt x="0" y="346"/>
                    </a:lnTo>
                    <a:lnTo>
                      <a:pt x="0" y="0"/>
                    </a:lnTo>
                    <a:lnTo>
                      <a:pt x="304" y="173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D64EF9-1637-4A36-84AC-78F8806E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704" y="5104697"/>
                <a:ext cx="347536" cy="598689"/>
              </a:xfrm>
              <a:custGeom>
                <a:avLst/>
                <a:gdLst>
                  <a:gd name="T0" fmla="*/ 0 w 303"/>
                  <a:gd name="T1" fmla="*/ 173 h 521"/>
                  <a:gd name="T2" fmla="*/ 0 w 303"/>
                  <a:gd name="T3" fmla="*/ 521 h 521"/>
                  <a:gd name="T4" fmla="*/ 303 w 303"/>
                  <a:gd name="T5" fmla="*/ 346 h 521"/>
                  <a:gd name="T6" fmla="*/ 303 w 303"/>
                  <a:gd name="T7" fmla="*/ 0 h 521"/>
                  <a:gd name="T8" fmla="*/ 0 w 303"/>
                  <a:gd name="T9" fmla="*/ 17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21">
                    <a:moveTo>
                      <a:pt x="0" y="173"/>
                    </a:moveTo>
                    <a:lnTo>
                      <a:pt x="0" y="521"/>
                    </a:lnTo>
                    <a:lnTo>
                      <a:pt x="303" y="346"/>
                    </a:lnTo>
                    <a:lnTo>
                      <a:pt x="303" y="0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3A7339E7-C7C2-4FE5-A779-96801A2BD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450" y="4800955"/>
                <a:ext cx="697589" cy="398284"/>
              </a:xfrm>
              <a:custGeom>
                <a:avLst/>
                <a:gdLst>
                  <a:gd name="T0" fmla="*/ 304 w 607"/>
                  <a:gd name="T1" fmla="*/ 348 h 348"/>
                  <a:gd name="T2" fmla="*/ 0 w 607"/>
                  <a:gd name="T3" fmla="*/ 171 h 348"/>
                  <a:gd name="T4" fmla="*/ 304 w 607"/>
                  <a:gd name="T5" fmla="*/ 0 h 348"/>
                  <a:gd name="T6" fmla="*/ 607 w 607"/>
                  <a:gd name="T7" fmla="*/ 171 h 348"/>
                  <a:gd name="T8" fmla="*/ 304 w 607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7" h="348">
                    <a:moveTo>
                      <a:pt x="304" y="348"/>
                    </a:moveTo>
                    <a:lnTo>
                      <a:pt x="0" y="171"/>
                    </a:lnTo>
                    <a:lnTo>
                      <a:pt x="304" y="0"/>
                    </a:lnTo>
                    <a:lnTo>
                      <a:pt x="607" y="171"/>
                    </a:lnTo>
                    <a:lnTo>
                      <a:pt x="304" y="34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39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DF390-4F33-48DE-A2F7-FF0B9F436B73}"/>
              </a:ext>
            </a:extLst>
          </p:cNvPr>
          <p:cNvGrpSpPr/>
          <p:nvPr/>
        </p:nvGrpSpPr>
        <p:grpSpPr>
          <a:xfrm>
            <a:off x="335001" y="4254272"/>
            <a:ext cx="1668174" cy="2656817"/>
            <a:chOff x="1341864" y="4194317"/>
            <a:chExt cx="1701865" cy="27104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0D28FD2-4CD1-48AB-8F26-ABAAF1A431B7}"/>
                </a:ext>
              </a:extLst>
            </p:cNvPr>
            <p:cNvGrpSpPr/>
            <p:nvPr/>
          </p:nvGrpSpPr>
          <p:grpSpPr>
            <a:xfrm>
              <a:off x="1638076" y="4194317"/>
              <a:ext cx="1286469" cy="1827789"/>
              <a:chOff x="4410437" y="5171160"/>
              <a:chExt cx="871461" cy="1238332"/>
            </a:xfrm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7F233BDE-49E1-4281-B751-AD0229E3E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2457" y="5171160"/>
                <a:ext cx="26858" cy="68574"/>
              </a:xfrm>
              <a:custGeom>
                <a:avLst/>
                <a:gdLst>
                  <a:gd name="T0" fmla="*/ 20 w 20"/>
                  <a:gd name="T1" fmla="*/ 0 h 51"/>
                  <a:gd name="T2" fmla="*/ 0 w 20"/>
                  <a:gd name="T3" fmla="*/ 51 h 51"/>
                  <a:gd name="T4" fmla="*/ 0 w 20"/>
                  <a:gd name="T5" fmla="*/ 51 h 51"/>
                  <a:gd name="T6" fmla="*/ 1 w 20"/>
                  <a:gd name="T7" fmla="*/ 46 h 51"/>
                  <a:gd name="T8" fmla="*/ 2 w 20"/>
                  <a:gd name="T9" fmla="*/ 43 h 51"/>
                  <a:gd name="T10" fmla="*/ 4 w 20"/>
                  <a:gd name="T11" fmla="*/ 36 h 51"/>
                  <a:gd name="T12" fmla="*/ 4 w 20"/>
                  <a:gd name="T13" fmla="*/ 34 h 51"/>
                  <a:gd name="T14" fmla="*/ 7 w 20"/>
                  <a:gd name="T15" fmla="*/ 27 h 51"/>
                  <a:gd name="T16" fmla="*/ 7 w 20"/>
                  <a:gd name="T17" fmla="*/ 25 h 51"/>
                  <a:gd name="T18" fmla="*/ 11 w 20"/>
                  <a:gd name="T19" fmla="*/ 18 h 51"/>
                  <a:gd name="T20" fmla="*/ 11 w 20"/>
                  <a:gd name="T21" fmla="*/ 17 h 51"/>
                  <a:gd name="T22" fmla="*/ 15 w 20"/>
                  <a:gd name="T23" fmla="*/ 8 h 51"/>
                  <a:gd name="T24" fmla="*/ 15 w 20"/>
                  <a:gd name="T25" fmla="*/ 8 h 51"/>
                  <a:gd name="T26" fmla="*/ 20 w 20"/>
                  <a:gd name="T27" fmla="*/ 0 h 51"/>
                  <a:gd name="T28" fmla="*/ 20 w 20"/>
                  <a:gd name="T29" fmla="*/ 0 h 51"/>
                  <a:gd name="T30" fmla="*/ 20 w 20"/>
                  <a:gd name="T31" fmla="*/ 0 h 51"/>
                  <a:gd name="T32" fmla="*/ 20 w 20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51">
                    <a:moveTo>
                      <a:pt x="20" y="0"/>
                    </a:moveTo>
                    <a:cubicBezTo>
                      <a:pt x="10" y="16"/>
                      <a:pt x="4" y="3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1" y="48"/>
                      <a:pt x="1" y="46"/>
                    </a:cubicBezTo>
                    <a:cubicBezTo>
                      <a:pt x="2" y="45"/>
                      <a:pt x="2" y="44"/>
                      <a:pt x="2" y="43"/>
                    </a:cubicBezTo>
                    <a:cubicBezTo>
                      <a:pt x="3" y="41"/>
                      <a:pt x="3" y="39"/>
                      <a:pt x="4" y="36"/>
                    </a:cubicBezTo>
                    <a:cubicBezTo>
                      <a:pt x="4" y="36"/>
                      <a:pt x="4" y="35"/>
                      <a:pt x="4" y="34"/>
                    </a:cubicBezTo>
                    <a:cubicBezTo>
                      <a:pt x="5" y="32"/>
                      <a:pt x="6" y="29"/>
                      <a:pt x="7" y="27"/>
                    </a:cubicBezTo>
                    <a:cubicBezTo>
                      <a:pt x="7" y="26"/>
                      <a:pt x="7" y="26"/>
                      <a:pt x="7" y="25"/>
                    </a:cubicBezTo>
                    <a:cubicBezTo>
                      <a:pt x="8" y="23"/>
                      <a:pt x="9" y="20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5"/>
                      <a:pt x="18" y="3"/>
                      <a:pt x="20" y="0"/>
                    </a:cubicBezTo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7F8FA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F63B9F93-A0ED-4D92-B97B-E1124EF19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7CA39F16-3E19-4FFA-B09D-42008D2E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78" y="5239734"/>
                <a:ext cx="540020" cy="1169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" name="Rectangle 16">
                <a:extLst>
                  <a:ext uri="{FF2B5EF4-FFF2-40B4-BE49-F238E27FC236}">
                    <a16:creationId xmlns:a16="http://schemas.microsoft.com/office/drawing/2014/main" id="{2DFB862E-64B6-4304-BDCA-D6B3823E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47BC045-5DC5-4AAA-86F5-18AAED0D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C91919DB-8A09-47E3-BA7B-E92050564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136C4A1F-A4C7-4BE6-8136-69CA30CF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3D0D424-B1F6-4654-8BAA-83B71DC4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1B6770E-B684-49FF-A707-E5200799C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434302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8DF2030F-37AF-4409-8352-52AD39B1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C37A8577-B6E4-42FC-B9FF-B2F66A79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434302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6CC6E350-4EF6-4A74-AE06-A730E8312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433455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D3816C4B-DDB4-40E1-A133-3B4DBE1C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554031"/>
                <a:ext cx="434302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009FE370-1B20-4E0A-9457-28B32F6F9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87481149-7D9C-42C2-A368-9C84F8E9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434302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81DFF96C-A54B-49B6-9092-12794FFC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312880"/>
                <a:ext cx="434302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896BF3C-BFEB-445B-B9D2-5B5DD5DD0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00498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169C5F1-DEF9-4A01-9B0E-94255A66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78" y="5675750"/>
                <a:ext cx="296583" cy="733742"/>
              </a:xfrm>
              <a:custGeom>
                <a:avLst/>
                <a:gdLst>
                  <a:gd name="T0" fmla="*/ 519 w 519"/>
                  <a:gd name="T1" fmla="*/ 0 h 1284"/>
                  <a:gd name="T2" fmla="*/ 0 w 519"/>
                  <a:gd name="T3" fmla="*/ 0 h 1284"/>
                  <a:gd name="T4" fmla="*/ 0 w 519"/>
                  <a:gd name="T5" fmla="*/ 1284 h 1284"/>
                  <a:gd name="T6" fmla="*/ 519 w 519"/>
                  <a:gd name="T7" fmla="*/ 1284 h 1284"/>
                  <a:gd name="T8" fmla="*/ 519 w 519"/>
                  <a:gd name="T9" fmla="*/ 969 h 1284"/>
                  <a:gd name="T10" fmla="*/ 95 w 519"/>
                  <a:gd name="T11" fmla="*/ 969 h 1284"/>
                  <a:gd name="T12" fmla="*/ 95 w 519"/>
                  <a:gd name="T13" fmla="*/ 845 h 1284"/>
                  <a:gd name="T14" fmla="*/ 519 w 519"/>
                  <a:gd name="T15" fmla="*/ 845 h 1284"/>
                  <a:gd name="T16" fmla="*/ 519 w 519"/>
                  <a:gd name="T17" fmla="*/ 758 h 1284"/>
                  <a:gd name="T18" fmla="*/ 95 w 519"/>
                  <a:gd name="T19" fmla="*/ 758 h 1284"/>
                  <a:gd name="T20" fmla="*/ 95 w 519"/>
                  <a:gd name="T21" fmla="*/ 635 h 1284"/>
                  <a:gd name="T22" fmla="*/ 519 w 519"/>
                  <a:gd name="T23" fmla="*/ 635 h 1284"/>
                  <a:gd name="T24" fmla="*/ 519 w 519"/>
                  <a:gd name="T25" fmla="*/ 545 h 1284"/>
                  <a:gd name="T26" fmla="*/ 95 w 519"/>
                  <a:gd name="T27" fmla="*/ 545 h 1284"/>
                  <a:gd name="T28" fmla="*/ 95 w 519"/>
                  <a:gd name="T29" fmla="*/ 424 h 1284"/>
                  <a:gd name="T30" fmla="*/ 519 w 519"/>
                  <a:gd name="T31" fmla="*/ 424 h 1284"/>
                  <a:gd name="T32" fmla="*/ 519 w 519"/>
                  <a:gd name="T33" fmla="*/ 334 h 1284"/>
                  <a:gd name="T34" fmla="*/ 95 w 519"/>
                  <a:gd name="T35" fmla="*/ 334 h 1284"/>
                  <a:gd name="T36" fmla="*/ 95 w 519"/>
                  <a:gd name="T37" fmla="*/ 211 h 1284"/>
                  <a:gd name="T38" fmla="*/ 519 w 519"/>
                  <a:gd name="T39" fmla="*/ 211 h 1284"/>
                  <a:gd name="T40" fmla="*/ 519 w 519"/>
                  <a:gd name="T41" fmla="*/ 121 h 1284"/>
                  <a:gd name="T42" fmla="*/ 95 w 519"/>
                  <a:gd name="T43" fmla="*/ 121 h 1284"/>
                  <a:gd name="T44" fmla="*/ 95 w 519"/>
                  <a:gd name="T45" fmla="*/ 0 h 1284"/>
                  <a:gd name="T46" fmla="*/ 519 w 519"/>
                  <a:gd name="T47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9" h="1284">
                    <a:moveTo>
                      <a:pt x="519" y="0"/>
                    </a:moveTo>
                    <a:lnTo>
                      <a:pt x="0" y="0"/>
                    </a:lnTo>
                    <a:lnTo>
                      <a:pt x="0" y="1284"/>
                    </a:lnTo>
                    <a:lnTo>
                      <a:pt x="519" y="1284"/>
                    </a:lnTo>
                    <a:lnTo>
                      <a:pt x="519" y="969"/>
                    </a:lnTo>
                    <a:lnTo>
                      <a:pt x="95" y="969"/>
                    </a:lnTo>
                    <a:lnTo>
                      <a:pt x="95" y="845"/>
                    </a:lnTo>
                    <a:lnTo>
                      <a:pt x="519" y="845"/>
                    </a:lnTo>
                    <a:lnTo>
                      <a:pt x="519" y="758"/>
                    </a:lnTo>
                    <a:lnTo>
                      <a:pt x="95" y="758"/>
                    </a:lnTo>
                    <a:lnTo>
                      <a:pt x="95" y="635"/>
                    </a:lnTo>
                    <a:lnTo>
                      <a:pt x="519" y="635"/>
                    </a:lnTo>
                    <a:lnTo>
                      <a:pt x="519" y="545"/>
                    </a:lnTo>
                    <a:lnTo>
                      <a:pt x="95" y="545"/>
                    </a:lnTo>
                    <a:lnTo>
                      <a:pt x="95" y="424"/>
                    </a:lnTo>
                    <a:lnTo>
                      <a:pt x="519" y="424"/>
                    </a:lnTo>
                    <a:lnTo>
                      <a:pt x="519" y="334"/>
                    </a:lnTo>
                    <a:lnTo>
                      <a:pt x="95" y="334"/>
                    </a:lnTo>
                    <a:lnTo>
                      <a:pt x="95" y="211"/>
                    </a:lnTo>
                    <a:lnTo>
                      <a:pt x="519" y="211"/>
                    </a:lnTo>
                    <a:lnTo>
                      <a:pt x="519" y="121"/>
                    </a:lnTo>
                    <a:lnTo>
                      <a:pt x="95" y="121"/>
                    </a:lnTo>
                    <a:lnTo>
                      <a:pt x="95" y="0"/>
                    </a:lnTo>
                    <a:lnTo>
                      <a:pt x="5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2" name="Rectangle 31">
                <a:extLst>
                  <a:ext uri="{FF2B5EF4-FFF2-40B4-BE49-F238E27FC236}">
                    <a16:creationId xmlns:a16="http://schemas.microsoft.com/office/drawing/2014/main" id="{A0C08782-ECC8-4B3B-A2DB-CF693EBE2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45798A90-0456-4E33-A53B-E02104309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796326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014ACC5-B5B8-4E31-A80F-CB3E0B0A1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CFEBD6-2DD3-4C2C-B513-7DC820E07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918045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Rectangle 35">
                <a:extLst>
                  <a:ext uri="{FF2B5EF4-FFF2-40B4-BE49-F238E27FC236}">
                    <a16:creationId xmlns:a16="http://schemas.microsoft.com/office/drawing/2014/main" id="{8C723817-DCB6-4B37-9D7A-DDB89C2A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AB4D0A49-868F-40E4-AE67-1AAF0AC0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038621"/>
                <a:ext cx="242295" cy="70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Rectangle 37">
                <a:extLst>
                  <a:ext uri="{FF2B5EF4-FFF2-40B4-BE49-F238E27FC236}">
                    <a16:creationId xmlns:a16="http://schemas.microsoft.com/office/drawing/2014/main" id="{2BD0BF10-94DB-455A-9153-2BE1F6C5B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Rectangle 38">
                <a:extLst>
                  <a:ext uri="{FF2B5EF4-FFF2-40B4-BE49-F238E27FC236}">
                    <a16:creationId xmlns:a16="http://schemas.microsoft.com/office/drawing/2014/main" id="{71F02A70-AEF7-413E-8C91-733AF5F6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6158625"/>
                <a:ext cx="242295" cy="70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FA24A49E-A27B-4053-8880-9A1866E0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2C4C09C1-49E3-415C-93AC-F99A67236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166" y="5675750"/>
                <a:ext cx="242295" cy="69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B692A515-A65A-48F7-8DD8-E79EE27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437" y="5735181"/>
                <a:ext cx="540020" cy="674311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106BF303-72C4-4F42-9EE5-91BEA4A63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020" y="6272344"/>
                <a:ext cx="70289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Rectangle 43">
                <a:extLst>
                  <a:ext uri="{FF2B5EF4-FFF2-40B4-BE49-F238E27FC236}">
                    <a16:creationId xmlns:a16="http://schemas.microsoft.com/office/drawing/2014/main" id="{E03A05BC-AC5D-4192-870A-0784FD1E7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444" y="6272344"/>
                <a:ext cx="68574" cy="13714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" name="Rectangle 44">
                <a:extLst>
                  <a:ext uri="{FF2B5EF4-FFF2-40B4-BE49-F238E27FC236}">
                    <a16:creationId xmlns:a16="http://schemas.microsoft.com/office/drawing/2014/main" id="{64FE5D3F-9839-4D89-8120-A91764E66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796326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Rectangle 45">
                <a:extLst>
                  <a:ext uri="{FF2B5EF4-FFF2-40B4-BE49-F238E27FC236}">
                    <a16:creationId xmlns:a16="http://schemas.microsoft.com/office/drawing/2014/main" id="{729A9099-7047-4845-9428-D001FC64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5918045"/>
                <a:ext cx="434873" cy="69146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" name="Rectangle 46">
                <a:extLst>
                  <a:ext uri="{FF2B5EF4-FFF2-40B4-BE49-F238E27FC236}">
                    <a16:creationId xmlns:a16="http://schemas.microsoft.com/office/drawing/2014/main" id="{DA9E0D6B-33DE-40D2-8A68-A9485859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038621"/>
                <a:ext cx="434873" cy="70289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" name="Rectangle 47">
                <a:extLst>
                  <a:ext uri="{FF2B5EF4-FFF2-40B4-BE49-F238E27FC236}">
                    <a16:creationId xmlns:a16="http://schemas.microsoft.com/office/drawing/2014/main" id="{85B7833B-9AB9-49DC-A4A8-5E8EAEE1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153" y="6158625"/>
                <a:ext cx="434873" cy="7086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BA1808-A5F3-4113-AA95-49C1AFB06786}"/>
                </a:ext>
              </a:extLst>
            </p:cNvPr>
            <p:cNvSpPr/>
            <p:nvPr/>
          </p:nvSpPr>
          <p:spPr bwMode="auto">
            <a:xfrm>
              <a:off x="1341864" y="5915020"/>
              <a:ext cx="1701865" cy="989773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79225" tIns="179225" rIns="0" bIns="45704"/>
            <a:lstStyle/>
            <a:p>
              <a:pPr marL="0" marR="0" lvl="0" indent="0" algn="ctr" defTabSz="9136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On-premises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A3D69-04D2-4036-BB5E-CF84D0C2963E}"/>
              </a:ext>
            </a:extLst>
          </p:cNvPr>
          <p:cNvGrpSpPr/>
          <p:nvPr/>
        </p:nvGrpSpPr>
        <p:grpSpPr>
          <a:xfrm>
            <a:off x="1620590" y="5300729"/>
            <a:ext cx="641782" cy="390033"/>
            <a:chOff x="2447642" y="3590745"/>
            <a:chExt cx="654744" cy="3979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414882-3C6E-4C43-8E1F-0E167B787C62}"/>
                </a:ext>
              </a:extLst>
            </p:cNvPr>
            <p:cNvGrpSpPr/>
            <p:nvPr/>
          </p:nvGrpSpPr>
          <p:grpSpPr>
            <a:xfrm>
              <a:off x="2447642" y="3631953"/>
              <a:ext cx="652223" cy="356702"/>
              <a:chOff x="2395846" y="2369283"/>
              <a:chExt cx="652223" cy="35670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A747656-CD6E-4EA8-8C51-5DC816E2481F}"/>
                  </a:ext>
                </a:extLst>
              </p:cNvPr>
              <p:cNvSpPr/>
              <p:nvPr/>
            </p:nvSpPr>
            <p:spPr bwMode="auto">
              <a:xfrm>
                <a:off x="2395846" y="2369283"/>
                <a:ext cx="652223" cy="356702"/>
              </a:xfrm>
              <a:prstGeom prst="rect">
                <a:avLst/>
              </a:prstGeom>
              <a:solidFill>
                <a:srgbClr val="EFEFEF">
                  <a:lumMod val="9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0" tIns="45706" rIns="0" bIns="45706" anchor="ctr"/>
              <a:lstStyle/>
              <a:p>
                <a:pPr marL="0" marR="0" lvl="0" indent="0" algn="ctr" defTabSz="91375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icon GEARS">
                <a:extLst>
                  <a:ext uri="{FF2B5EF4-FFF2-40B4-BE49-F238E27FC236}">
                    <a16:creationId xmlns:a16="http://schemas.microsoft.com/office/drawing/2014/main" id="{3B1D0094-082C-407E-BB9C-BC3AE9CBB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1868" y="2396641"/>
                <a:ext cx="367927" cy="307186"/>
              </a:xfrm>
              <a:custGeom>
                <a:avLst/>
                <a:gdLst>
                  <a:gd name="T0" fmla="*/ 2147483647 w 315"/>
                  <a:gd name="T1" fmla="*/ 2147483647 h 262"/>
                  <a:gd name="T2" fmla="*/ 2147483647 w 315"/>
                  <a:gd name="T3" fmla="*/ 2147483647 h 262"/>
                  <a:gd name="T4" fmla="*/ 2147483647 w 315"/>
                  <a:gd name="T5" fmla="*/ 2147483647 h 262"/>
                  <a:gd name="T6" fmla="*/ 2147483647 w 315"/>
                  <a:gd name="T7" fmla="*/ 2147483647 h 262"/>
                  <a:gd name="T8" fmla="*/ 2147483647 w 315"/>
                  <a:gd name="T9" fmla="*/ 2147483647 h 262"/>
                  <a:gd name="T10" fmla="*/ 2147483647 w 315"/>
                  <a:gd name="T11" fmla="*/ 2147483647 h 262"/>
                  <a:gd name="T12" fmla="*/ 2147483647 w 315"/>
                  <a:gd name="T13" fmla="*/ 2147483647 h 262"/>
                  <a:gd name="T14" fmla="*/ 2147483647 w 315"/>
                  <a:gd name="T15" fmla="*/ 2147483647 h 262"/>
                  <a:gd name="T16" fmla="*/ 2147483647 w 315"/>
                  <a:gd name="T17" fmla="*/ 2147483647 h 262"/>
                  <a:gd name="T18" fmla="*/ 2147483647 w 315"/>
                  <a:gd name="T19" fmla="*/ 2147483647 h 262"/>
                  <a:gd name="T20" fmla="*/ 2147483647 w 315"/>
                  <a:gd name="T21" fmla="*/ 2147483647 h 262"/>
                  <a:gd name="T22" fmla="*/ 2147483647 w 315"/>
                  <a:gd name="T23" fmla="*/ 2147483647 h 262"/>
                  <a:gd name="T24" fmla="*/ 2147483647 w 315"/>
                  <a:gd name="T25" fmla="*/ 2147483647 h 262"/>
                  <a:gd name="T26" fmla="*/ 2147483647 w 315"/>
                  <a:gd name="T27" fmla="*/ 2147483647 h 262"/>
                  <a:gd name="T28" fmla="*/ 2147483647 w 315"/>
                  <a:gd name="T29" fmla="*/ 2147483647 h 262"/>
                  <a:gd name="T30" fmla="*/ 2147483647 w 315"/>
                  <a:gd name="T31" fmla="*/ 2147483647 h 262"/>
                  <a:gd name="T32" fmla="*/ 2147483647 w 315"/>
                  <a:gd name="T33" fmla="*/ 2147483647 h 262"/>
                  <a:gd name="T34" fmla="*/ 2147483647 w 315"/>
                  <a:gd name="T35" fmla="*/ 2147483647 h 262"/>
                  <a:gd name="T36" fmla="*/ 2147483647 w 315"/>
                  <a:gd name="T37" fmla="*/ 2147483647 h 262"/>
                  <a:gd name="T38" fmla="*/ 2147483647 w 315"/>
                  <a:gd name="T39" fmla="*/ 2147483647 h 262"/>
                  <a:gd name="T40" fmla="*/ 2147483647 w 315"/>
                  <a:gd name="T41" fmla="*/ 2147483647 h 262"/>
                  <a:gd name="T42" fmla="*/ 2147483647 w 315"/>
                  <a:gd name="T43" fmla="*/ 2147483647 h 262"/>
                  <a:gd name="T44" fmla="*/ 2147483647 w 315"/>
                  <a:gd name="T45" fmla="*/ 2147483647 h 262"/>
                  <a:gd name="T46" fmla="*/ 2147483647 w 315"/>
                  <a:gd name="T47" fmla="*/ 2147483647 h 262"/>
                  <a:gd name="T48" fmla="*/ 2147483647 w 315"/>
                  <a:gd name="T49" fmla="*/ 2147483647 h 262"/>
                  <a:gd name="T50" fmla="*/ 2147483647 w 315"/>
                  <a:gd name="T51" fmla="*/ 2147483647 h 262"/>
                  <a:gd name="T52" fmla="*/ 2147483647 w 315"/>
                  <a:gd name="T53" fmla="*/ 2147483647 h 262"/>
                  <a:gd name="T54" fmla="*/ 2147483647 w 315"/>
                  <a:gd name="T55" fmla="*/ 2147483647 h 262"/>
                  <a:gd name="T56" fmla="*/ 2147483647 w 315"/>
                  <a:gd name="T57" fmla="*/ 2147483647 h 262"/>
                  <a:gd name="T58" fmla="*/ 2147483647 w 315"/>
                  <a:gd name="T59" fmla="*/ 2147483647 h 262"/>
                  <a:gd name="T60" fmla="*/ 2147483647 w 315"/>
                  <a:gd name="T61" fmla="*/ 2147483647 h 262"/>
                  <a:gd name="T62" fmla="*/ 2147483647 w 315"/>
                  <a:gd name="T63" fmla="*/ 2147483647 h 262"/>
                  <a:gd name="T64" fmla="*/ 2147483647 w 315"/>
                  <a:gd name="T65" fmla="*/ 2147483647 h 262"/>
                  <a:gd name="T66" fmla="*/ 2147483647 w 315"/>
                  <a:gd name="T67" fmla="*/ 2147483647 h 262"/>
                  <a:gd name="T68" fmla="*/ 2147483647 w 315"/>
                  <a:gd name="T69" fmla="*/ 2147483647 h 262"/>
                  <a:gd name="T70" fmla="*/ 2147483647 w 315"/>
                  <a:gd name="T71" fmla="*/ 2147483647 h 262"/>
                  <a:gd name="T72" fmla="*/ 2147483647 w 315"/>
                  <a:gd name="T73" fmla="*/ 2147483647 h 262"/>
                  <a:gd name="T74" fmla="*/ 2147483647 w 315"/>
                  <a:gd name="T75" fmla="*/ 2147483647 h 262"/>
                  <a:gd name="T76" fmla="*/ 2147483647 w 315"/>
                  <a:gd name="T77" fmla="*/ 2147483647 h 262"/>
                  <a:gd name="T78" fmla="*/ 2147483647 w 315"/>
                  <a:gd name="T79" fmla="*/ 2147483647 h 262"/>
                  <a:gd name="T80" fmla="*/ 2147483647 w 315"/>
                  <a:gd name="T81" fmla="*/ 2147483647 h 262"/>
                  <a:gd name="T82" fmla="*/ 2147483647 w 315"/>
                  <a:gd name="T83" fmla="*/ 2147483647 h 262"/>
                  <a:gd name="T84" fmla="*/ 2147483647 w 315"/>
                  <a:gd name="T85" fmla="*/ 2147483647 h 262"/>
                  <a:gd name="T86" fmla="*/ 2147483647 w 315"/>
                  <a:gd name="T87" fmla="*/ 2147483647 h 262"/>
                  <a:gd name="T88" fmla="*/ 2147483647 w 315"/>
                  <a:gd name="T89" fmla="*/ 2147483647 h 262"/>
                  <a:gd name="T90" fmla="*/ 2147483647 w 315"/>
                  <a:gd name="T91" fmla="*/ 2147483647 h 262"/>
                  <a:gd name="T92" fmla="*/ 2147483647 w 315"/>
                  <a:gd name="T93" fmla="*/ 2147483647 h 262"/>
                  <a:gd name="T94" fmla="*/ 2147483647 w 315"/>
                  <a:gd name="T95" fmla="*/ 0 h 262"/>
                  <a:gd name="T96" fmla="*/ 2147483647 w 315"/>
                  <a:gd name="T97" fmla="*/ 2147483647 h 262"/>
                  <a:gd name="T98" fmla="*/ 2147483647 w 315"/>
                  <a:gd name="T99" fmla="*/ 2147483647 h 262"/>
                  <a:gd name="T100" fmla="*/ 2147483647 w 315"/>
                  <a:gd name="T101" fmla="*/ 2147483647 h 262"/>
                  <a:gd name="T102" fmla="*/ 2147483647 w 315"/>
                  <a:gd name="T103" fmla="*/ 2147483647 h 262"/>
                  <a:gd name="T104" fmla="*/ 2147483647 w 315"/>
                  <a:gd name="T105" fmla="*/ 2147483647 h 262"/>
                  <a:gd name="T106" fmla="*/ 2147483647 w 315"/>
                  <a:gd name="T107" fmla="*/ 2147483647 h 262"/>
                  <a:gd name="T108" fmla="*/ 2147483647 w 315"/>
                  <a:gd name="T109" fmla="*/ 2147483647 h 262"/>
                  <a:gd name="T110" fmla="*/ 2147483647 w 315"/>
                  <a:gd name="T111" fmla="*/ 2147483647 h 2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15" h="262">
                    <a:moveTo>
                      <a:pt x="132" y="150"/>
                    </a:moveTo>
                    <a:cubicBezTo>
                      <a:pt x="132" y="160"/>
                      <a:pt x="124" y="169"/>
                      <a:pt x="114" y="169"/>
                    </a:cubicBezTo>
                    <a:cubicBezTo>
                      <a:pt x="103" y="169"/>
                      <a:pt x="95" y="160"/>
                      <a:pt x="95" y="150"/>
                    </a:cubicBezTo>
                    <a:cubicBezTo>
                      <a:pt x="95" y="140"/>
                      <a:pt x="103" y="132"/>
                      <a:pt x="114" y="132"/>
                    </a:cubicBezTo>
                    <a:cubicBezTo>
                      <a:pt x="124" y="132"/>
                      <a:pt x="132" y="140"/>
                      <a:pt x="132" y="150"/>
                    </a:cubicBezTo>
                    <a:close/>
                    <a:moveTo>
                      <a:pt x="227" y="139"/>
                    </a:moveTo>
                    <a:cubicBezTo>
                      <a:pt x="227" y="143"/>
                      <a:pt x="225" y="147"/>
                      <a:pt x="222" y="14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62"/>
                      <a:pt x="194" y="165"/>
                      <a:pt x="193" y="168"/>
                    </a:cubicBezTo>
                    <a:cubicBezTo>
                      <a:pt x="216" y="187"/>
                      <a:pt x="216" y="187"/>
                      <a:pt x="216" y="187"/>
                    </a:cubicBezTo>
                    <a:cubicBezTo>
                      <a:pt x="218" y="189"/>
                      <a:pt x="219" y="193"/>
                      <a:pt x="217" y="196"/>
                    </a:cubicBez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6" y="217"/>
                      <a:pt x="202" y="219"/>
                      <a:pt x="198" y="218"/>
                    </a:cubicBezTo>
                    <a:cubicBezTo>
                      <a:pt x="170" y="209"/>
                      <a:pt x="170" y="209"/>
                      <a:pt x="170" y="209"/>
                    </a:cubicBezTo>
                    <a:cubicBezTo>
                      <a:pt x="169" y="210"/>
                      <a:pt x="168" y="211"/>
                      <a:pt x="166" y="213"/>
                    </a:cubicBezTo>
                    <a:cubicBezTo>
                      <a:pt x="172" y="242"/>
                      <a:pt x="172" y="242"/>
                      <a:pt x="172" y="242"/>
                    </a:cubicBezTo>
                    <a:cubicBezTo>
                      <a:pt x="173" y="245"/>
                      <a:pt x="171" y="249"/>
                      <a:pt x="168" y="250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46" y="260"/>
                      <a:pt x="142" y="258"/>
                      <a:pt x="140" y="256"/>
                    </a:cubicBezTo>
                    <a:cubicBezTo>
                      <a:pt x="123" y="231"/>
                      <a:pt x="123" y="231"/>
                      <a:pt x="123" y="231"/>
                    </a:cubicBezTo>
                    <a:cubicBezTo>
                      <a:pt x="120" y="232"/>
                      <a:pt x="117" y="232"/>
                      <a:pt x="114" y="232"/>
                    </a:cubicBezTo>
                    <a:cubicBezTo>
                      <a:pt x="113" y="232"/>
                      <a:pt x="113" y="232"/>
                      <a:pt x="113" y="232"/>
                    </a:cubicBezTo>
                    <a:cubicBezTo>
                      <a:pt x="99" y="258"/>
                      <a:pt x="99" y="258"/>
                      <a:pt x="99" y="258"/>
                    </a:cubicBezTo>
                    <a:cubicBezTo>
                      <a:pt x="97" y="261"/>
                      <a:pt x="93" y="262"/>
                      <a:pt x="90" y="261"/>
                    </a:cubicBezTo>
                    <a:cubicBezTo>
                      <a:pt x="70" y="255"/>
                      <a:pt x="70" y="255"/>
                      <a:pt x="70" y="255"/>
                    </a:cubicBezTo>
                    <a:cubicBezTo>
                      <a:pt x="67" y="254"/>
                      <a:pt x="65" y="251"/>
                      <a:pt x="65" y="247"/>
                    </a:cubicBezTo>
                    <a:cubicBezTo>
                      <a:pt x="68" y="218"/>
                      <a:pt x="68" y="218"/>
                      <a:pt x="68" y="218"/>
                    </a:cubicBezTo>
                    <a:cubicBezTo>
                      <a:pt x="65" y="216"/>
                      <a:pt x="63" y="214"/>
                      <a:pt x="60" y="21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29" y="223"/>
                      <a:pt x="25" y="222"/>
                      <a:pt x="23" y="219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1" y="199"/>
                      <a:pt x="11" y="195"/>
                      <a:pt x="14" y="192"/>
                    </a:cubicBezTo>
                    <a:cubicBezTo>
                      <a:pt x="35" y="172"/>
                      <a:pt x="35" y="172"/>
                      <a:pt x="35" y="172"/>
                    </a:cubicBezTo>
                    <a:cubicBezTo>
                      <a:pt x="34" y="168"/>
                      <a:pt x="33" y="163"/>
                      <a:pt x="33" y="159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2" y="147"/>
                      <a:pt x="0" y="143"/>
                      <a:pt x="1" y="14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5" y="116"/>
                      <a:pt x="8" y="113"/>
                      <a:pt x="12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2" y="110"/>
                      <a:pt x="44" y="108"/>
                      <a:pt x="45" y="106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9" y="77"/>
                      <a:pt x="30" y="73"/>
                      <a:pt x="33" y="70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1" y="55"/>
                      <a:pt x="55" y="55"/>
                      <a:pt x="58" y="57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4" y="74"/>
                      <a:pt x="87" y="73"/>
                      <a:pt x="90" y="72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0"/>
                      <a:pt x="100" y="37"/>
                      <a:pt x="103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7" y="37"/>
                      <a:pt x="131" y="40"/>
                      <a:pt x="131" y="43"/>
                    </a:cubicBezTo>
                    <a:cubicBezTo>
                      <a:pt x="137" y="72"/>
                      <a:pt x="137" y="72"/>
                      <a:pt x="137" y="72"/>
                    </a:cubicBezTo>
                    <a:cubicBezTo>
                      <a:pt x="140" y="73"/>
                      <a:pt x="143" y="74"/>
                      <a:pt x="146" y="75"/>
                    </a:cubicBezTo>
                    <a:cubicBezTo>
                      <a:pt x="169" y="57"/>
                      <a:pt x="169" y="57"/>
                      <a:pt x="169" y="57"/>
                    </a:cubicBezTo>
                    <a:cubicBezTo>
                      <a:pt x="171" y="55"/>
                      <a:pt x="176" y="55"/>
                      <a:pt x="179" y="57"/>
                    </a:cubicBezTo>
                    <a:cubicBezTo>
                      <a:pt x="194" y="70"/>
                      <a:pt x="194" y="70"/>
                      <a:pt x="194" y="70"/>
                    </a:cubicBezTo>
                    <a:cubicBezTo>
                      <a:pt x="197" y="72"/>
                      <a:pt x="198" y="77"/>
                      <a:pt x="196" y="80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183" y="108"/>
                      <a:pt x="185" y="110"/>
                      <a:pt x="186" y="113"/>
                    </a:cubicBezTo>
                    <a:cubicBezTo>
                      <a:pt x="216" y="113"/>
                      <a:pt x="216" y="113"/>
                      <a:pt x="216" y="113"/>
                    </a:cubicBezTo>
                    <a:cubicBezTo>
                      <a:pt x="219" y="113"/>
                      <a:pt x="222" y="116"/>
                      <a:pt x="223" y="120"/>
                    </a:cubicBezTo>
                    <a:lnTo>
                      <a:pt x="227" y="139"/>
                    </a:lnTo>
                    <a:close/>
                    <a:moveTo>
                      <a:pt x="157" y="150"/>
                    </a:moveTo>
                    <a:cubicBezTo>
                      <a:pt x="157" y="126"/>
                      <a:pt x="137" y="107"/>
                      <a:pt x="114" y="107"/>
                    </a:cubicBezTo>
                    <a:cubicBezTo>
                      <a:pt x="90" y="107"/>
                      <a:pt x="70" y="126"/>
                      <a:pt x="70" y="150"/>
                    </a:cubicBezTo>
                    <a:cubicBezTo>
                      <a:pt x="70" y="174"/>
                      <a:pt x="90" y="193"/>
                      <a:pt x="114" y="193"/>
                    </a:cubicBezTo>
                    <a:cubicBezTo>
                      <a:pt x="137" y="193"/>
                      <a:pt x="157" y="174"/>
                      <a:pt x="157" y="150"/>
                    </a:cubicBezTo>
                    <a:close/>
                    <a:moveTo>
                      <a:pt x="311" y="83"/>
                    </a:moveTo>
                    <a:cubicBezTo>
                      <a:pt x="313" y="85"/>
                      <a:pt x="314" y="90"/>
                      <a:pt x="312" y="93"/>
                    </a:cubicBezTo>
                    <a:cubicBezTo>
                      <a:pt x="310" y="96"/>
                      <a:pt x="310" y="96"/>
                      <a:pt x="310" y="96"/>
                    </a:cubicBezTo>
                    <a:cubicBezTo>
                      <a:pt x="308" y="99"/>
                      <a:pt x="304" y="100"/>
                      <a:pt x="300" y="98"/>
                    </a:cubicBezTo>
                    <a:cubicBezTo>
                      <a:pt x="289" y="93"/>
                      <a:pt x="289" y="93"/>
                      <a:pt x="289" y="93"/>
                    </a:cubicBezTo>
                    <a:cubicBezTo>
                      <a:pt x="285" y="97"/>
                      <a:pt x="279" y="100"/>
                      <a:pt x="273" y="102"/>
                    </a:cubicBezTo>
                    <a:cubicBezTo>
                      <a:pt x="271" y="114"/>
                      <a:pt x="271" y="114"/>
                      <a:pt x="271" y="114"/>
                    </a:cubicBezTo>
                    <a:cubicBezTo>
                      <a:pt x="270" y="118"/>
                      <a:pt x="267" y="120"/>
                      <a:pt x="263" y="120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56" y="120"/>
                      <a:pt x="253" y="118"/>
                      <a:pt x="252" y="114"/>
                    </a:cubicBezTo>
                    <a:cubicBezTo>
                      <a:pt x="250" y="102"/>
                      <a:pt x="250" y="102"/>
                      <a:pt x="250" y="102"/>
                    </a:cubicBezTo>
                    <a:cubicBezTo>
                      <a:pt x="244" y="100"/>
                      <a:pt x="238" y="97"/>
                      <a:pt x="233" y="93"/>
                    </a:cubicBezTo>
                    <a:cubicBezTo>
                      <a:pt x="222" y="98"/>
                      <a:pt x="222" y="98"/>
                      <a:pt x="222" y="98"/>
                    </a:cubicBezTo>
                    <a:cubicBezTo>
                      <a:pt x="219" y="100"/>
                      <a:pt x="215" y="99"/>
                      <a:pt x="213" y="96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08" y="90"/>
                      <a:pt x="209" y="85"/>
                      <a:pt x="211" y="83"/>
                    </a:cubicBezTo>
                    <a:cubicBezTo>
                      <a:pt x="220" y="74"/>
                      <a:pt x="220" y="74"/>
                      <a:pt x="220" y="74"/>
                    </a:cubicBezTo>
                    <a:cubicBezTo>
                      <a:pt x="219" y="70"/>
                      <a:pt x="218" y="65"/>
                      <a:pt x="218" y="61"/>
                    </a:cubicBezTo>
                    <a:cubicBezTo>
                      <a:pt x="218" y="56"/>
                      <a:pt x="219" y="52"/>
                      <a:pt x="220" y="48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11" y="39"/>
                      <a:pt x="211" y="39"/>
                      <a:pt x="211" y="39"/>
                    </a:cubicBezTo>
                    <a:cubicBezTo>
                      <a:pt x="208" y="37"/>
                      <a:pt x="208" y="32"/>
                      <a:pt x="210" y="29"/>
                    </a:cubicBezTo>
                    <a:cubicBezTo>
                      <a:pt x="212" y="26"/>
                      <a:pt x="212" y="26"/>
                      <a:pt x="212" y="26"/>
                    </a:cubicBezTo>
                    <a:cubicBezTo>
                      <a:pt x="214" y="23"/>
                      <a:pt x="218" y="22"/>
                      <a:pt x="221" y="23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8" y="24"/>
                      <a:pt x="243" y="21"/>
                      <a:pt x="249" y="19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3" y="3"/>
                      <a:pt x="256" y="0"/>
                      <a:pt x="259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7" y="0"/>
                      <a:pt x="270" y="3"/>
                      <a:pt x="271" y="7"/>
                    </a:cubicBezTo>
                    <a:cubicBezTo>
                      <a:pt x="273" y="19"/>
                      <a:pt x="273" y="19"/>
                      <a:pt x="273" y="19"/>
                    </a:cubicBezTo>
                    <a:cubicBezTo>
                      <a:pt x="279" y="21"/>
                      <a:pt x="285" y="24"/>
                      <a:pt x="290" y="28"/>
                    </a:cubicBezTo>
                    <a:cubicBezTo>
                      <a:pt x="301" y="23"/>
                      <a:pt x="301" y="23"/>
                      <a:pt x="301" y="23"/>
                    </a:cubicBezTo>
                    <a:cubicBezTo>
                      <a:pt x="305" y="22"/>
                      <a:pt x="309" y="23"/>
                      <a:pt x="311" y="26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5" y="32"/>
                      <a:pt x="314" y="37"/>
                      <a:pt x="312" y="39"/>
                    </a:cubicBezTo>
                    <a:cubicBezTo>
                      <a:pt x="303" y="48"/>
                      <a:pt x="303" y="48"/>
                      <a:pt x="303" y="48"/>
                    </a:cubicBezTo>
                    <a:cubicBezTo>
                      <a:pt x="304" y="52"/>
                      <a:pt x="304" y="56"/>
                      <a:pt x="304" y="61"/>
                    </a:cubicBezTo>
                    <a:cubicBezTo>
                      <a:pt x="304" y="65"/>
                      <a:pt x="304" y="70"/>
                      <a:pt x="302" y="74"/>
                    </a:cubicBezTo>
                    <a:lnTo>
                      <a:pt x="311" y="83"/>
                    </a:lnTo>
                    <a:close/>
                    <a:moveTo>
                      <a:pt x="276" y="61"/>
                    </a:moveTo>
                    <a:cubicBezTo>
                      <a:pt x="276" y="52"/>
                      <a:pt x="269" y="46"/>
                      <a:pt x="261" y="46"/>
                    </a:cubicBezTo>
                    <a:cubicBezTo>
                      <a:pt x="253" y="46"/>
                      <a:pt x="246" y="52"/>
                      <a:pt x="246" y="61"/>
                    </a:cubicBezTo>
                    <a:cubicBezTo>
                      <a:pt x="246" y="69"/>
                      <a:pt x="253" y="75"/>
                      <a:pt x="261" y="75"/>
                    </a:cubicBezTo>
                    <a:cubicBezTo>
                      <a:pt x="269" y="75"/>
                      <a:pt x="276" y="69"/>
                      <a:pt x="276" y="61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913069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AB8E27-619B-4A9A-87C3-FDF65DC29D3C}"/>
                </a:ext>
              </a:extLst>
            </p:cNvPr>
            <p:cNvSpPr/>
            <p:nvPr/>
          </p:nvSpPr>
          <p:spPr bwMode="auto">
            <a:xfrm>
              <a:off x="2450163" y="3590745"/>
              <a:ext cx="652223" cy="49772"/>
            </a:xfrm>
            <a:prstGeom prst="rect">
              <a:avLst/>
            </a:prstGeom>
            <a:solidFill>
              <a:srgbClr val="EFEFEF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5706" rIns="0" bIns="45706" anchor="ctr"/>
            <a:lstStyle/>
            <a:p>
              <a:pPr marL="0" marR="0" lvl="0" indent="0" algn="ctr" defTabSz="9137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F5B15D-08E3-4E6F-B5C4-7D2120450E9E}"/>
              </a:ext>
            </a:extLst>
          </p:cNvPr>
          <p:cNvGrpSpPr>
            <a:grpSpLocks noChangeAspect="1"/>
          </p:cNvGrpSpPr>
          <p:nvPr/>
        </p:nvGrpSpPr>
        <p:grpSpPr>
          <a:xfrm>
            <a:off x="2273530" y="4736904"/>
            <a:ext cx="1025006" cy="986799"/>
            <a:chOff x="2529709" y="3137759"/>
            <a:chExt cx="1948813" cy="18761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7C7D01D-97B9-49E6-9121-F7C7AB5AE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59E8E9D-1942-491C-9DF1-BC8FB55B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451FBCDD-E92B-42C9-8DB7-1DF1D24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4" y="4187834"/>
              <a:ext cx="1167286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60A5B77-0E2F-4869-A579-340B3EDF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252F5BF-AAEC-4BAD-BA0F-3CD20230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ACFA5-B233-4D93-8578-6B2390DD09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B9A4A28B-4FAD-4C87-A7FD-7AF07686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505050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FABB8D49-C027-423E-8B1C-25624DD5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072C6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Rectangle 12">
                <a:extLst>
                  <a:ext uri="{FF2B5EF4-FFF2-40B4-BE49-F238E27FC236}">
                    <a16:creationId xmlns:a16="http://schemas.microsoft.com/office/drawing/2014/main" id="{4B232BD1-90D8-452A-89CC-568B87029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B9F3AC8E-3188-4DF3-9BE9-6FFF7DD65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005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" name="Rectangle 14">
                <a:extLst>
                  <a:ext uri="{FF2B5EF4-FFF2-40B4-BE49-F238E27FC236}">
                    <a16:creationId xmlns:a16="http://schemas.microsoft.com/office/drawing/2014/main" id="{089547C6-F291-4EAB-879D-E8B8453FA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7A5C7ABD-DE16-43F6-949B-BB61967C8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44FE0132-1E70-46F7-86E8-6D7D55F2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34425B46-3E68-4966-8DE9-9519024E9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3F51EB8-96D1-40C1-990F-E3FAC9B3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41181B-9B6E-4FC9-A32C-FD1A8BDD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rgbClr val="0072C6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DE72658-391E-4301-B1BD-099195CD9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BB0D6A1-00E9-4831-8073-2531C41FC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28D601-AE87-424A-88B4-FF346D0D04E0}"/>
              </a:ext>
            </a:extLst>
          </p:cNvPr>
          <p:cNvCxnSpPr/>
          <p:nvPr/>
        </p:nvCxnSpPr>
        <p:spPr>
          <a:xfrm flipH="1" flipV="1">
            <a:off x="7440448" y="2727979"/>
            <a:ext cx="1271709" cy="236549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3BFFC9-DA91-4447-8DDA-59A13162956A}"/>
              </a:ext>
            </a:extLst>
          </p:cNvPr>
          <p:cNvCxnSpPr/>
          <p:nvPr/>
        </p:nvCxnSpPr>
        <p:spPr>
          <a:xfrm flipV="1">
            <a:off x="7440448" y="2553441"/>
            <a:ext cx="1271709" cy="33635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87FF52-A434-4D03-9435-E8F64BE90DCD}"/>
              </a:ext>
            </a:extLst>
          </p:cNvPr>
          <p:cNvCxnSpPr/>
          <p:nvPr/>
        </p:nvCxnSpPr>
        <p:spPr>
          <a:xfrm>
            <a:off x="7410478" y="3090771"/>
            <a:ext cx="1455680" cy="1137400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99D6FB-0BE4-4F2B-BD2E-DF48F6CA2FD7}"/>
              </a:ext>
            </a:extLst>
          </p:cNvPr>
          <p:cNvGrpSpPr/>
          <p:nvPr/>
        </p:nvGrpSpPr>
        <p:grpSpPr>
          <a:xfrm>
            <a:off x="2835557" y="1222291"/>
            <a:ext cx="1506354" cy="1016065"/>
            <a:chOff x="11898418" y="3969159"/>
            <a:chExt cx="1819275" cy="12271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C5992FC-4D05-4B67-B7AB-5BB6C59B8D13}"/>
                </a:ext>
              </a:extLst>
            </p:cNvPr>
            <p:cNvGrpSpPr/>
            <p:nvPr/>
          </p:nvGrpSpPr>
          <p:grpSpPr>
            <a:xfrm>
              <a:off x="11898418" y="3969159"/>
              <a:ext cx="1819275" cy="1227138"/>
              <a:chOff x="13422313" y="2505075"/>
              <a:chExt cx="1819275" cy="1227138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id="{12C805FE-00D1-4326-9529-073BDA16B3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422313" y="2505075"/>
                <a:ext cx="1819275" cy="1227138"/>
                <a:chOff x="8455" y="1578"/>
                <a:chExt cx="1146" cy="773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AF9DC66-08C6-432C-9BA1-3F625D68BB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55" y="1578"/>
                  <a:ext cx="1146" cy="7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765A683E-A9A8-4E6C-9035-14D3E444A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8" y="1603"/>
                  <a:ext cx="1098" cy="723"/>
                </a:xfrm>
                <a:custGeom>
                  <a:avLst/>
                  <a:gdLst>
                    <a:gd name="T0" fmla="*/ 1074 w 1181"/>
                    <a:gd name="T1" fmla="*/ 729 h 777"/>
                    <a:gd name="T2" fmla="*/ 1074 w 1181"/>
                    <a:gd name="T3" fmla="*/ 729 h 777"/>
                    <a:gd name="T4" fmla="*/ 1074 w 1181"/>
                    <a:gd name="T5" fmla="*/ 729 h 777"/>
                    <a:gd name="T6" fmla="*/ 952 w 1181"/>
                    <a:gd name="T7" fmla="*/ 777 h 777"/>
                    <a:gd name="T8" fmla="*/ 924 w 1181"/>
                    <a:gd name="T9" fmla="*/ 777 h 777"/>
                    <a:gd name="T10" fmla="*/ 898 w 1181"/>
                    <a:gd name="T11" fmla="*/ 777 h 777"/>
                    <a:gd name="T12" fmla="*/ 366 w 1181"/>
                    <a:gd name="T13" fmla="*/ 777 h 777"/>
                    <a:gd name="T14" fmla="*/ 356 w 1181"/>
                    <a:gd name="T15" fmla="*/ 777 h 777"/>
                    <a:gd name="T16" fmla="*/ 342 w 1181"/>
                    <a:gd name="T17" fmla="*/ 777 h 777"/>
                    <a:gd name="T18" fmla="*/ 304 w 1181"/>
                    <a:gd name="T19" fmla="*/ 777 h 777"/>
                    <a:gd name="T20" fmla="*/ 219 w 1181"/>
                    <a:gd name="T21" fmla="*/ 777 h 777"/>
                    <a:gd name="T22" fmla="*/ 0 w 1181"/>
                    <a:gd name="T23" fmla="*/ 558 h 777"/>
                    <a:gd name="T24" fmla="*/ 190 w 1181"/>
                    <a:gd name="T25" fmla="*/ 340 h 777"/>
                    <a:gd name="T26" fmla="*/ 190 w 1181"/>
                    <a:gd name="T27" fmla="*/ 326 h 777"/>
                    <a:gd name="T28" fmla="*/ 377 w 1181"/>
                    <a:gd name="T29" fmla="*/ 31 h 777"/>
                    <a:gd name="T30" fmla="*/ 377 w 1181"/>
                    <a:gd name="T31" fmla="*/ 31 h 777"/>
                    <a:gd name="T32" fmla="*/ 514 w 1181"/>
                    <a:gd name="T33" fmla="*/ 0 h 777"/>
                    <a:gd name="T34" fmla="*/ 785 w 1181"/>
                    <a:gd name="T35" fmla="*/ 145 h 777"/>
                    <a:gd name="T36" fmla="*/ 875 w 1181"/>
                    <a:gd name="T37" fmla="*/ 123 h 777"/>
                    <a:gd name="T38" fmla="*/ 979 w 1181"/>
                    <a:gd name="T39" fmla="*/ 154 h 777"/>
                    <a:gd name="T40" fmla="*/ 1064 w 1181"/>
                    <a:gd name="T41" fmla="*/ 306 h 777"/>
                    <a:gd name="T42" fmla="*/ 1181 w 1181"/>
                    <a:gd name="T43" fmla="*/ 522 h 777"/>
                    <a:gd name="T44" fmla="*/ 1074 w 1181"/>
                    <a:gd name="T45" fmla="*/ 729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1" h="777">
                      <a:moveTo>
                        <a:pt x="1074" y="729"/>
                      </a:move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74" y="729"/>
                        <a:pt x="1074" y="729"/>
                        <a:pt x="1074" y="729"/>
                      </a:cubicBezTo>
                      <a:cubicBezTo>
                        <a:pt x="1038" y="753"/>
                        <a:pt x="998" y="772"/>
                        <a:pt x="952" y="777"/>
                      </a:cubicBezTo>
                      <a:cubicBezTo>
                        <a:pt x="943" y="777"/>
                        <a:pt x="933" y="777"/>
                        <a:pt x="924" y="777"/>
                      </a:cubicBezTo>
                      <a:cubicBezTo>
                        <a:pt x="916" y="777"/>
                        <a:pt x="907" y="777"/>
                        <a:pt x="898" y="777"/>
                      </a:cubicBezTo>
                      <a:cubicBezTo>
                        <a:pt x="779" y="777"/>
                        <a:pt x="499" y="777"/>
                        <a:pt x="366" y="777"/>
                      </a:cubicBezTo>
                      <a:cubicBezTo>
                        <a:pt x="363" y="777"/>
                        <a:pt x="359" y="777"/>
                        <a:pt x="356" y="777"/>
                      </a:cubicBezTo>
                      <a:cubicBezTo>
                        <a:pt x="342" y="777"/>
                        <a:pt x="342" y="777"/>
                        <a:pt x="342" y="777"/>
                      </a:cubicBezTo>
                      <a:cubicBezTo>
                        <a:pt x="337" y="777"/>
                        <a:pt x="316" y="777"/>
                        <a:pt x="304" y="777"/>
                      </a:cubicBezTo>
                      <a:cubicBezTo>
                        <a:pt x="219" y="777"/>
                        <a:pt x="219" y="777"/>
                        <a:pt x="219" y="777"/>
                      </a:cubicBezTo>
                      <a:cubicBezTo>
                        <a:pt x="97" y="774"/>
                        <a:pt x="0" y="677"/>
                        <a:pt x="0" y="558"/>
                      </a:cubicBezTo>
                      <a:cubicBezTo>
                        <a:pt x="0" y="447"/>
                        <a:pt x="83" y="356"/>
                        <a:pt x="190" y="340"/>
                      </a:cubicBezTo>
                      <a:cubicBezTo>
                        <a:pt x="190" y="337"/>
                        <a:pt x="190" y="330"/>
                        <a:pt x="190" y="326"/>
                      </a:cubicBezTo>
                      <a:cubicBezTo>
                        <a:pt x="190" y="195"/>
                        <a:pt x="266" y="83"/>
                        <a:pt x="377" y="31"/>
                      </a:cubicBezTo>
                      <a:cubicBezTo>
                        <a:pt x="377" y="31"/>
                        <a:pt x="377" y="31"/>
                        <a:pt x="377" y="31"/>
                      </a:cubicBezTo>
                      <a:cubicBezTo>
                        <a:pt x="420" y="12"/>
                        <a:pt x="464" y="0"/>
                        <a:pt x="514" y="0"/>
                      </a:cubicBezTo>
                      <a:cubicBezTo>
                        <a:pt x="628" y="0"/>
                        <a:pt x="727" y="59"/>
                        <a:pt x="785" y="145"/>
                      </a:cubicBezTo>
                      <a:cubicBezTo>
                        <a:pt x="811" y="132"/>
                        <a:pt x="842" y="123"/>
                        <a:pt x="875" y="123"/>
                      </a:cubicBezTo>
                      <a:cubicBezTo>
                        <a:pt x="913" y="123"/>
                        <a:pt x="950" y="135"/>
                        <a:pt x="979" y="154"/>
                      </a:cubicBezTo>
                      <a:cubicBezTo>
                        <a:pt x="1029" y="187"/>
                        <a:pt x="1062" y="242"/>
                        <a:pt x="1064" y="306"/>
                      </a:cubicBezTo>
                      <a:cubicBezTo>
                        <a:pt x="1133" y="353"/>
                        <a:pt x="1181" y="434"/>
                        <a:pt x="1181" y="522"/>
                      </a:cubicBezTo>
                      <a:cubicBezTo>
                        <a:pt x="1181" y="608"/>
                        <a:pt x="1140" y="683"/>
                        <a:pt x="1074" y="729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 w="762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7353901-EEF6-4AC8-8F06-0FBE0318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0436" y="2555396"/>
                <a:ext cx="1187451" cy="1076324"/>
              </a:xfrm>
              <a:custGeom>
                <a:avLst/>
                <a:gdLst>
                  <a:gd name="T0" fmla="*/ 805 w 805"/>
                  <a:gd name="T1" fmla="*/ 522 h 729"/>
                  <a:gd name="T2" fmla="*/ 688 w 805"/>
                  <a:gd name="T3" fmla="*/ 306 h 729"/>
                  <a:gd name="T4" fmla="*/ 603 w 805"/>
                  <a:gd name="T5" fmla="*/ 154 h 729"/>
                  <a:gd name="T6" fmla="*/ 499 w 805"/>
                  <a:gd name="T7" fmla="*/ 123 h 729"/>
                  <a:gd name="T8" fmla="*/ 409 w 805"/>
                  <a:gd name="T9" fmla="*/ 145 h 729"/>
                  <a:gd name="T10" fmla="*/ 138 w 805"/>
                  <a:gd name="T11" fmla="*/ 0 h 729"/>
                  <a:gd name="T12" fmla="*/ 0 w 805"/>
                  <a:gd name="T13" fmla="*/ 31 h 729"/>
                  <a:gd name="T14" fmla="*/ 698 w 805"/>
                  <a:gd name="T15" fmla="*/ 729 h 729"/>
                  <a:gd name="T16" fmla="*/ 805 w 805"/>
                  <a:gd name="T17" fmla="*/ 52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5" h="729">
                    <a:moveTo>
                      <a:pt x="805" y="522"/>
                    </a:moveTo>
                    <a:cubicBezTo>
                      <a:pt x="805" y="434"/>
                      <a:pt x="757" y="353"/>
                      <a:pt x="688" y="306"/>
                    </a:cubicBezTo>
                    <a:cubicBezTo>
                      <a:pt x="686" y="242"/>
                      <a:pt x="653" y="187"/>
                      <a:pt x="603" y="154"/>
                    </a:cubicBezTo>
                    <a:cubicBezTo>
                      <a:pt x="574" y="135"/>
                      <a:pt x="537" y="123"/>
                      <a:pt x="499" y="123"/>
                    </a:cubicBezTo>
                    <a:cubicBezTo>
                      <a:pt x="466" y="123"/>
                      <a:pt x="435" y="132"/>
                      <a:pt x="409" y="145"/>
                    </a:cubicBezTo>
                    <a:cubicBezTo>
                      <a:pt x="351" y="59"/>
                      <a:pt x="252" y="0"/>
                      <a:pt x="138" y="0"/>
                    </a:cubicBezTo>
                    <a:cubicBezTo>
                      <a:pt x="88" y="0"/>
                      <a:pt x="43" y="12"/>
                      <a:pt x="0" y="31"/>
                    </a:cubicBezTo>
                    <a:cubicBezTo>
                      <a:pt x="698" y="729"/>
                      <a:pt x="698" y="729"/>
                      <a:pt x="698" y="729"/>
                    </a:cubicBezTo>
                    <a:cubicBezTo>
                      <a:pt x="764" y="683"/>
                      <a:pt x="805" y="608"/>
                      <a:pt x="805" y="52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4E04CACB-9078-48C0-9F74-D930F493F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8826" y="2601433"/>
                <a:ext cx="1585913" cy="1101725"/>
              </a:xfrm>
              <a:custGeom>
                <a:avLst/>
                <a:gdLst>
                  <a:gd name="T0" fmla="*/ 377 w 1074"/>
                  <a:gd name="T1" fmla="*/ 0 h 746"/>
                  <a:gd name="T2" fmla="*/ 190 w 1074"/>
                  <a:gd name="T3" fmla="*/ 295 h 746"/>
                  <a:gd name="T4" fmla="*/ 190 w 1074"/>
                  <a:gd name="T5" fmla="*/ 309 h 746"/>
                  <a:gd name="T6" fmla="*/ 0 w 1074"/>
                  <a:gd name="T7" fmla="*/ 527 h 746"/>
                  <a:gd name="T8" fmla="*/ 219 w 1074"/>
                  <a:gd name="T9" fmla="*/ 746 h 746"/>
                  <a:gd name="T10" fmla="*/ 304 w 1074"/>
                  <a:gd name="T11" fmla="*/ 746 h 746"/>
                  <a:gd name="T12" fmla="*/ 342 w 1074"/>
                  <a:gd name="T13" fmla="*/ 746 h 746"/>
                  <a:gd name="T14" fmla="*/ 356 w 1074"/>
                  <a:gd name="T15" fmla="*/ 746 h 746"/>
                  <a:gd name="T16" fmla="*/ 366 w 1074"/>
                  <a:gd name="T17" fmla="*/ 746 h 746"/>
                  <a:gd name="T18" fmla="*/ 898 w 1074"/>
                  <a:gd name="T19" fmla="*/ 746 h 746"/>
                  <a:gd name="T20" fmla="*/ 924 w 1074"/>
                  <a:gd name="T21" fmla="*/ 746 h 746"/>
                  <a:gd name="T22" fmla="*/ 952 w 1074"/>
                  <a:gd name="T23" fmla="*/ 746 h 746"/>
                  <a:gd name="T24" fmla="*/ 1074 w 1074"/>
                  <a:gd name="T25" fmla="*/ 698 h 746"/>
                  <a:gd name="T26" fmla="*/ 377 w 1074"/>
                  <a:gd name="T27" fmla="*/ 0 h 746"/>
                  <a:gd name="T28" fmla="*/ 377 w 1074"/>
                  <a:gd name="T2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4" h="746">
                    <a:moveTo>
                      <a:pt x="377" y="0"/>
                    </a:moveTo>
                    <a:cubicBezTo>
                      <a:pt x="266" y="52"/>
                      <a:pt x="190" y="164"/>
                      <a:pt x="190" y="295"/>
                    </a:cubicBezTo>
                    <a:cubicBezTo>
                      <a:pt x="190" y="299"/>
                      <a:pt x="190" y="306"/>
                      <a:pt x="190" y="309"/>
                    </a:cubicBezTo>
                    <a:cubicBezTo>
                      <a:pt x="83" y="325"/>
                      <a:pt x="0" y="416"/>
                      <a:pt x="0" y="527"/>
                    </a:cubicBezTo>
                    <a:cubicBezTo>
                      <a:pt x="0" y="646"/>
                      <a:pt x="97" y="743"/>
                      <a:pt x="219" y="746"/>
                    </a:cubicBezTo>
                    <a:cubicBezTo>
                      <a:pt x="219" y="746"/>
                      <a:pt x="219" y="746"/>
                      <a:pt x="304" y="746"/>
                    </a:cubicBezTo>
                    <a:cubicBezTo>
                      <a:pt x="316" y="746"/>
                      <a:pt x="337" y="746"/>
                      <a:pt x="342" y="746"/>
                    </a:cubicBezTo>
                    <a:cubicBezTo>
                      <a:pt x="342" y="746"/>
                      <a:pt x="342" y="746"/>
                      <a:pt x="356" y="746"/>
                    </a:cubicBezTo>
                    <a:cubicBezTo>
                      <a:pt x="359" y="746"/>
                      <a:pt x="363" y="746"/>
                      <a:pt x="366" y="746"/>
                    </a:cubicBezTo>
                    <a:cubicBezTo>
                      <a:pt x="499" y="746"/>
                      <a:pt x="779" y="746"/>
                      <a:pt x="898" y="746"/>
                    </a:cubicBezTo>
                    <a:cubicBezTo>
                      <a:pt x="907" y="746"/>
                      <a:pt x="916" y="746"/>
                      <a:pt x="924" y="746"/>
                    </a:cubicBezTo>
                    <a:cubicBezTo>
                      <a:pt x="933" y="746"/>
                      <a:pt x="943" y="746"/>
                      <a:pt x="952" y="746"/>
                    </a:cubicBezTo>
                    <a:cubicBezTo>
                      <a:pt x="998" y="741"/>
                      <a:pt x="1038" y="722"/>
                      <a:pt x="1074" y="698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195BA0-95D0-444D-8C85-C370FB2F08BB}"/>
                </a:ext>
              </a:extLst>
            </p:cNvPr>
            <p:cNvSpPr txBox="1"/>
            <p:nvPr/>
          </p:nvSpPr>
          <p:spPr>
            <a:xfrm>
              <a:off x="12003516" y="4826229"/>
              <a:ext cx="1638082" cy="22930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9574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-69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ＭＳ Ｐゴシック" charset="0"/>
                  <a:cs typeface="Segoe UI Light"/>
                </a:rPr>
                <a:t>Partners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D1C96CF3-A042-4560-9681-78033549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64754" y="4092490"/>
              <a:ext cx="682105" cy="682105"/>
            </a:xfrm>
            <a:prstGeom prst="rect">
              <a:avLst/>
            </a:prstGeom>
          </p:spPr>
        </p:pic>
      </p:grpSp>
      <p:sp>
        <p:nvSpPr>
          <p:cNvPr id="105" name="Freeform 6">
            <a:extLst>
              <a:ext uri="{FF2B5EF4-FFF2-40B4-BE49-F238E27FC236}">
                <a16:creationId xmlns:a16="http://schemas.microsoft.com/office/drawing/2014/main" id="{AB894933-51DF-4EF0-BD4D-E17ECE3B0DB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FEA73F97-9BF9-4F4F-B9F6-9A97AEBBE4FF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Freeform 8">
            <a:extLst>
              <a:ext uri="{FF2B5EF4-FFF2-40B4-BE49-F238E27FC236}">
                <a16:creationId xmlns:a16="http://schemas.microsoft.com/office/drawing/2014/main" id="{F6D9D4A6-0363-4DF7-A972-DCAEC4032E2C}"/>
              </a:ext>
            </a:extLst>
          </p:cNvPr>
          <p:cNvSpPr>
            <a:spLocks/>
          </p:cNvSpPr>
          <p:nvPr/>
        </p:nvSpPr>
        <p:spPr bwMode="auto">
          <a:xfrm>
            <a:off x="5730325" y="1885377"/>
            <a:ext cx="1481381" cy="1342889"/>
          </a:xfrm>
          <a:custGeom>
            <a:avLst/>
            <a:gdLst>
              <a:gd name="T0" fmla="*/ 805 w 805"/>
              <a:gd name="T1" fmla="*/ 522 h 729"/>
              <a:gd name="T2" fmla="*/ 687 w 805"/>
              <a:gd name="T3" fmla="*/ 306 h 729"/>
              <a:gd name="T4" fmla="*/ 603 w 805"/>
              <a:gd name="T5" fmla="*/ 154 h 729"/>
              <a:gd name="T6" fmla="*/ 499 w 805"/>
              <a:gd name="T7" fmla="*/ 123 h 729"/>
              <a:gd name="T8" fmla="*/ 409 w 805"/>
              <a:gd name="T9" fmla="*/ 145 h 729"/>
              <a:gd name="T10" fmla="*/ 138 w 805"/>
              <a:gd name="T11" fmla="*/ 0 h 729"/>
              <a:gd name="T12" fmla="*/ 0 w 805"/>
              <a:gd name="T13" fmla="*/ 31 h 729"/>
              <a:gd name="T14" fmla="*/ 698 w 805"/>
              <a:gd name="T15" fmla="*/ 729 h 729"/>
              <a:gd name="T16" fmla="*/ 805 w 805"/>
              <a:gd name="T17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729">
                <a:moveTo>
                  <a:pt x="805" y="522"/>
                </a:moveTo>
                <a:cubicBezTo>
                  <a:pt x="805" y="434"/>
                  <a:pt x="757" y="353"/>
                  <a:pt x="687" y="306"/>
                </a:cubicBezTo>
                <a:cubicBezTo>
                  <a:pt x="686" y="242"/>
                  <a:pt x="653" y="187"/>
                  <a:pt x="603" y="154"/>
                </a:cubicBezTo>
                <a:cubicBezTo>
                  <a:pt x="573" y="135"/>
                  <a:pt x="537" y="123"/>
                  <a:pt x="499" y="123"/>
                </a:cubicBezTo>
                <a:cubicBezTo>
                  <a:pt x="466" y="123"/>
                  <a:pt x="435" y="132"/>
                  <a:pt x="409" y="145"/>
                </a:cubicBezTo>
                <a:cubicBezTo>
                  <a:pt x="351" y="59"/>
                  <a:pt x="252" y="0"/>
                  <a:pt x="138" y="0"/>
                </a:cubicBezTo>
                <a:cubicBezTo>
                  <a:pt x="88" y="0"/>
                  <a:pt x="43" y="12"/>
                  <a:pt x="0" y="31"/>
                </a:cubicBezTo>
                <a:cubicBezTo>
                  <a:pt x="698" y="729"/>
                  <a:pt x="698" y="729"/>
                  <a:pt x="698" y="729"/>
                </a:cubicBezTo>
                <a:cubicBezTo>
                  <a:pt x="763" y="683"/>
                  <a:pt x="805" y="608"/>
                  <a:pt x="805" y="522"/>
                </a:cubicBezTo>
                <a:close/>
              </a:path>
            </a:pathLst>
          </a:custGeom>
          <a:solidFill>
            <a:srgbClr val="3FB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Freeform 9">
            <a:extLst>
              <a:ext uri="{FF2B5EF4-FFF2-40B4-BE49-F238E27FC236}">
                <a16:creationId xmlns:a16="http://schemas.microsoft.com/office/drawing/2014/main" id="{02129B9B-D36C-48C7-BF44-623EAE1B8AA9}"/>
              </a:ext>
            </a:extLst>
          </p:cNvPr>
          <p:cNvSpPr>
            <a:spLocks/>
          </p:cNvSpPr>
          <p:nvPr/>
        </p:nvSpPr>
        <p:spPr bwMode="auto">
          <a:xfrm>
            <a:off x="5037871" y="1942952"/>
            <a:ext cx="1977768" cy="1374011"/>
          </a:xfrm>
          <a:custGeom>
            <a:avLst/>
            <a:gdLst>
              <a:gd name="T0" fmla="*/ 376 w 1074"/>
              <a:gd name="T1" fmla="*/ 0 h 746"/>
              <a:gd name="T2" fmla="*/ 190 w 1074"/>
              <a:gd name="T3" fmla="*/ 295 h 746"/>
              <a:gd name="T4" fmla="*/ 190 w 1074"/>
              <a:gd name="T5" fmla="*/ 309 h 746"/>
              <a:gd name="T6" fmla="*/ 0 w 1074"/>
              <a:gd name="T7" fmla="*/ 527 h 746"/>
              <a:gd name="T8" fmla="*/ 219 w 1074"/>
              <a:gd name="T9" fmla="*/ 746 h 746"/>
              <a:gd name="T10" fmla="*/ 304 w 1074"/>
              <a:gd name="T11" fmla="*/ 746 h 746"/>
              <a:gd name="T12" fmla="*/ 342 w 1074"/>
              <a:gd name="T13" fmla="*/ 746 h 746"/>
              <a:gd name="T14" fmla="*/ 356 w 1074"/>
              <a:gd name="T15" fmla="*/ 746 h 746"/>
              <a:gd name="T16" fmla="*/ 366 w 1074"/>
              <a:gd name="T17" fmla="*/ 746 h 746"/>
              <a:gd name="T18" fmla="*/ 898 w 1074"/>
              <a:gd name="T19" fmla="*/ 746 h 746"/>
              <a:gd name="T20" fmla="*/ 924 w 1074"/>
              <a:gd name="T21" fmla="*/ 746 h 746"/>
              <a:gd name="T22" fmla="*/ 952 w 1074"/>
              <a:gd name="T23" fmla="*/ 746 h 746"/>
              <a:gd name="T24" fmla="*/ 1074 w 1074"/>
              <a:gd name="T25" fmla="*/ 698 h 746"/>
              <a:gd name="T26" fmla="*/ 376 w 1074"/>
              <a:gd name="T27" fmla="*/ 0 h 746"/>
              <a:gd name="T28" fmla="*/ 376 w 1074"/>
              <a:gd name="T29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4" h="746">
                <a:moveTo>
                  <a:pt x="376" y="0"/>
                </a:moveTo>
                <a:cubicBezTo>
                  <a:pt x="266" y="52"/>
                  <a:pt x="190" y="164"/>
                  <a:pt x="190" y="295"/>
                </a:cubicBezTo>
                <a:cubicBezTo>
                  <a:pt x="190" y="299"/>
                  <a:pt x="190" y="306"/>
                  <a:pt x="190" y="309"/>
                </a:cubicBezTo>
                <a:cubicBezTo>
                  <a:pt x="83" y="325"/>
                  <a:pt x="0" y="416"/>
                  <a:pt x="0" y="527"/>
                </a:cubicBezTo>
                <a:cubicBezTo>
                  <a:pt x="0" y="646"/>
                  <a:pt x="97" y="743"/>
                  <a:pt x="219" y="746"/>
                </a:cubicBezTo>
                <a:cubicBezTo>
                  <a:pt x="219" y="746"/>
                  <a:pt x="219" y="746"/>
                  <a:pt x="304" y="746"/>
                </a:cubicBezTo>
                <a:cubicBezTo>
                  <a:pt x="316" y="746"/>
                  <a:pt x="337" y="746"/>
                  <a:pt x="342" y="746"/>
                </a:cubicBezTo>
                <a:cubicBezTo>
                  <a:pt x="342" y="746"/>
                  <a:pt x="342" y="746"/>
                  <a:pt x="356" y="746"/>
                </a:cubicBezTo>
                <a:cubicBezTo>
                  <a:pt x="359" y="746"/>
                  <a:pt x="363" y="746"/>
                  <a:pt x="366" y="746"/>
                </a:cubicBezTo>
                <a:cubicBezTo>
                  <a:pt x="499" y="746"/>
                  <a:pt x="779" y="746"/>
                  <a:pt x="898" y="746"/>
                </a:cubicBezTo>
                <a:cubicBezTo>
                  <a:pt x="907" y="746"/>
                  <a:pt x="915" y="746"/>
                  <a:pt x="924" y="746"/>
                </a:cubicBezTo>
                <a:cubicBezTo>
                  <a:pt x="933" y="746"/>
                  <a:pt x="943" y="746"/>
                  <a:pt x="952" y="746"/>
                </a:cubicBezTo>
                <a:cubicBezTo>
                  <a:pt x="998" y="741"/>
                  <a:pt x="1038" y="722"/>
                  <a:pt x="1074" y="698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lose/>
              </a:path>
            </a:pathLst>
          </a:custGeom>
          <a:solidFill>
            <a:srgbClr val="2BAE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B85E1A-C66C-4019-8A20-FB48BF39CDE6}"/>
              </a:ext>
            </a:extLst>
          </p:cNvPr>
          <p:cNvSpPr/>
          <p:nvPr/>
        </p:nvSpPr>
        <p:spPr bwMode="auto">
          <a:xfrm>
            <a:off x="6506053" y="1736152"/>
            <a:ext cx="719848" cy="719846"/>
          </a:xfrm>
          <a:prstGeom prst="ellips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txBody>
          <a:bodyPr lIns="0" tIns="45706" rIns="0" bIns="45706" anchor="ctr"/>
          <a:lstStyle/>
          <a:p>
            <a:pPr marL="0" marR="0" lvl="0" indent="0" algn="ctr" defTabSz="913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Freeform 243">
            <a:extLst>
              <a:ext uri="{FF2B5EF4-FFF2-40B4-BE49-F238E27FC236}">
                <a16:creationId xmlns:a16="http://schemas.microsoft.com/office/drawing/2014/main" id="{336F35BB-B1A0-4206-8154-1596AFB0F9CD}"/>
              </a:ext>
            </a:extLst>
          </p:cNvPr>
          <p:cNvSpPr>
            <a:spLocks noEditPoints="1"/>
          </p:cNvSpPr>
          <p:nvPr/>
        </p:nvSpPr>
        <p:spPr bwMode="black">
          <a:xfrm>
            <a:off x="6722564" y="1897147"/>
            <a:ext cx="286828" cy="397859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3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ＭＳ Ｐゴシック" charset="0"/>
              <a:cs typeface="+mn-cs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03A533E-79BB-4C3B-A818-8611B042BE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6807" y="2244941"/>
            <a:ext cx="851938" cy="851938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D4CDDB-104D-4DE3-86D8-F03B7E5431A8}"/>
              </a:ext>
            </a:extLst>
          </p:cNvPr>
          <p:cNvGrpSpPr/>
          <p:nvPr/>
        </p:nvGrpSpPr>
        <p:grpSpPr>
          <a:xfrm>
            <a:off x="8478324" y="117636"/>
            <a:ext cx="3843263" cy="3900875"/>
            <a:chOff x="8648677" y="119017"/>
            <a:chExt cx="3920884" cy="39796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86C5DC1-8EAF-45C1-8554-3244796DCAEF}"/>
                </a:ext>
              </a:extLst>
            </p:cNvPr>
            <p:cNvGrpSpPr/>
            <p:nvPr/>
          </p:nvGrpSpPr>
          <p:grpSpPr>
            <a:xfrm>
              <a:off x="9161419" y="119017"/>
              <a:ext cx="1711205" cy="1154244"/>
              <a:chOff x="8465174" y="3429100"/>
              <a:chExt cx="2006332" cy="1353312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E3AE4E2-8941-4F7C-A75E-63B549472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65174" y="3429100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58" name="Group 4">
                  <a:extLst>
                    <a:ext uri="{FF2B5EF4-FFF2-40B4-BE49-F238E27FC236}">
                      <a16:creationId xmlns:a16="http://schemas.microsoft.com/office/drawing/2014/main" id="{5AF9F953-57D4-4FB7-A73A-48897A39FF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61" name="AutoShape 3">
                    <a:extLst>
                      <a:ext uri="{FF2B5EF4-FFF2-40B4-BE49-F238E27FC236}">
                        <a16:creationId xmlns:a16="http://schemas.microsoft.com/office/drawing/2014/main" id="{5C63D153-C945-4D68-A9EF-F8DE4CD94375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5">
                    <a:extLst>
                      <a:ext uri="{FF2B5EF4-FFF2-40B4-BE49-F238E27FC236}">
                        <a16:creationId xmlns:a16="http://schemas.microsoft.com/office/drawing/2014/main" id="{818E9672-B59D-48FB-9D97-0D59BE839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9" name="Freeform 8">
                  <a:extLst>
                    <a:ext uri="{FF2B5EF4-FFF2-40B4-BE49-F238E27FC236}">
                      <a16:creationId xmlns:a16="http://schemas.microsoft.com/office/drawing/2014/main" id="{A14057E0-7AF9-4486-9560-33D824994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13011" y="2558275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9">
                  <a:extLst>
                    <a:ext uri="{FF2B5EF4-FFF2-40B4-BE49-F238E27FC236}">
                      <a16:creationId xmlns:a16="http://schemas.microsoft.com/office/drawing/2014/main" id="{39910986-C981-4359-8931-A4C6538A1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1456477-0E89-4EEA-83EC-53FA6FAFE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5" y="3735026"/>
                <a:ext cx="822960" cy="221863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1D73BD-6734-4303-A42F-7F3959AF77F1}"/>
                </a:ext>
              </a:extLst>
            </p:cNvPr>
            <p:cNvGrpSpPr/>
            <p:nvPr/>
          </p:nvGrpSpPr>
          <p:grpSpPr>
            <a:xfrm>
              <a:off x="10088148" y="295748"/>
              <a:ext cx="1716780" cy="1154244"/>
              <a:chOff x="9551733" y="3636311"/>
              <a:chExt cx="2012868" cy="135331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64EDD5EE-CE12-4841-9D6E-EDFC054C8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1733" y="3636311"/>
                <a:ext cx="2012868" cy="1353312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9B6245F-3B59-47F0-8D22-99AD3B9F1A74}"/>
                  </a:ext>
                </a:extLst>
              </p:cNvPr>
              <p:cNvGrpSpPr/>
              <p:nvPr/>
            </p:nvGrpSpPr>
            <p:grpSpPr>
              <a:xfrm>
                <a:off x="10138323" y="3989721"/>
                <a:ext cx="808010" cy="407154"/>
                <a:chOff x="10788478" y="2276711"/>
                <a:chExt cx="452150" cy="227837"/>
              </a:xfrm>
            </p:grpSpPr>
            <p:sp>
              <p:nvSpPr>
                <p:cNvPr id="154" name="Freeform 299">
                  <a:extLst>
                    <a:ext uri="{FF2B5EF4-FFF2-40B4-BE49-F238E27FC236}">
                      <a16:creationId xmlns:a16="http://schemas.microsoft.com/office/drawing/2014/main" id="{65135313-DD20-4E99-9EBB-A93EB1A876DC}"/>
                    </a:ext>
                  </a:extLst>
                </p:cNvPr>
                <p:cNvSpPr/>
                <p:nvPr/>
              </p:nvSpPr>
              <p:spPr bwMode="auto">
                <a:xfrm>
                  <a:off x="10788478" y="2289155"/>
                  <a:ext cx="374248" cy="197582"/>
                </a:xfrm>
                <a:custGeom>
                  <a:avLst/>
                  <a:gdLst>
                    <a:gd name="connsiteX0" fmla="*/ 0 w 374248"/>
                    <a:gd name="connsiteY0" fmla="*/ 0 h 197582"/>
                    <a:gd name="connsiteX1" fmla="*/ 374248 w 374248"/>
                    <a:gd name="connsiteY1" fmla="*/ 0 h 197582"/>
                    <a:gd name="connsiteX2" fmla="*/ 374248 w 374248"/>
                    <a:gd name="connsiteY2" fmla="*/ 56976 h 197582"/>
                    <a:gd name="connsiteX3" fmla="*/ 233820 w 374248"/>
                    <a:gd name="connsiteY3" fmla="*/ 197582 h 197582"/>
                    <a:gd name="connsiteX4" fmla="*/ 0 w 374248"/>
                    <a:gd name="connsiteY4" fmla="*/ 197582 h 19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4248" h="197582">
                      <a:moveTo>
                        <a:pt x="0" y="0"/>
                      </a:moveTo>
                      <a:lnTo>
                        <a:pt x="374248" y="0"/>
                      </a:lnTo>
                      <a:lnTo>
                        <a:pt x="374248" y="56976"/>
                      </a:lnTo>
                      <a:lnTo>
                        <a:pt x="233820" y="197582"/>
                      </a:lnTo>
                      <a:lnTo>
                        <a:pt x="0" y="1975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92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EA42662-3F6C-4CF8-8BED-2E7D66D77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8739" y="2276711"/>
                  <a:ext cx="451889" cy="22783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0582157-882F-49D8-9147-418F8C6EFE60}"/>
                </a:ext>
              </a:extLst>
            </p:cNvPr>
            <p:cNvGrpSpPr/>
            <p:nvPr/>
          </p:nvGrpSpPr>
          <p:grpSpPr>
            <a:xfrm>
              <a:off x="8648677" y="525828"/>
              <a:ext cx="1711205" cy="1154244"/>
              <a:chOff x="7864001" y="3906072"/>
              <a:chExt cx="2006332" cy="135331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72516D1-9049-4D36-B6ED-3096362776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64001" y="3906072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7" name="Group 4">
                  <a:extLst>
                    <a:ext uri="{FF2B5EF4-FFF2-40B4-BE49-F238E27FC236}">
                      <a16:creationId xmlns:a16="http://schemas.microsoft.com/office/drawing/2014/main" id="{12A41D3F-78CA-41CA-8221-12F1A1B28A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50" name="AutoShape 3">
                    <a:extLst>
                      <a:ext uri="{FF2B5EF4-FFF2-40B4-BE49-F238E27FC236}">
                        <a16:creationId xmlns:a16="http://schemas.microsoft.com/office/drawing/2014/main" id="{037DB98D-4A84-41AC-BCA0-46DFCA98B5D9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5">
                    <a:extLst>
                      <a:ext uri="{FF2B5EF4-FFF2-40B4-BE49-F238E27FC236}">
                        <a16:creationId xmlns:a16="http://schemas.microsoft.com/office/drawing/2014/main" id="{88D32508-92B9-49B5-8939-8F7C574C6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8">
                  <a:extLst>
                    <a:ext uri="{FF2B5EF4-FFF2-40B4-BE49-F238E27FC236}">
                      <a16:creationId xmlns:a16="http://schemas.microsoft.com/office/drawing/2014/main" id="{B2D6304D-71B4-4DF3-A47F-40F7C7530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6828" y="2566643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9">
                  <a:extLst>
                    <a:ext uri="{FF2B5EF4-FFF2-40B4-BE49-F238E27FC236}">
                      <a16:creationId xmlns:a16="http://schemas.microsoft.com/office/drawing/2014/main" id="{38DE5805-6765-4AB4-8600-27381668E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70342" y="2601433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851A02F8-2669-4133-8A41-A0B565ED9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62" y="4066660"/>
                <a:ext cx="596531" cy="596531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9992A8-E14E-486E-AB69-32970CA6C968}"/>
                </a:ext>
              </a:extLst>
            </p:cNvPr>
            <p:cNvGrpSpPr/>
            <p:nvPr/>
          </p:nvGrpSpPr>
          <p:grpSpPr>
            <a:xfrm>
              <a:off x="10858356" y="780225"/>
              <a:ext cx="1711205" cy="1154244"/>
              <a:chOff x="10439319" y="4070843"/>
              <a:chExt cx="2006332" cy="13533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79B998-0354-41D0-9898-A239C805F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9319" y="4070843"/>
                <a:ext cx="2006332" cy="1353312"/>
                <a:chOff x="13422313" y="2505075"/>
                <a:chExt cx="1819275" cy="1227138"/>
              </a:xfrm>
            </p:grpSpPr>
            <p:grpSp>
              <p:nvGrpSpPr>
                <p:cNvPr id="140" name="Group 4">
                  <a:extLst>
                    <a:ext uri="{FF2B5EF4-FFF2-40B4-BE49-F238E27FC236}">
                      <a16:creationId xmlns:a16="http://schemas.microsoft.com/office/drawing/2014/main" id="{DEDF4B10-13F5-45FA-B3F3-DE05DEB296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422313" y="2505075"/>
                  <a:ext cx="1819275" cy="1227138"/>
                  <a:chOff x="8455" y="1578"/>
                  <a:chExt cx="1146" cy="773"/>
                </a:xfrm>
              </p:grpSpPr>
              <p:sp>
                <p:nvSpPr>
                  <p:cNvPr id="143" name="AutoShape 3">
                    <a:extLst>
                      <a:ext uri="{FF2B5EF4-FFF2-40B4-BE49-F238E27FC236}">
                        <a16:creationId xmlns:a16="http://schemas.microsoft.com/office/drawing/2014/main" id="{9B7B2021-3ABB-4D2F-AA92-EAEC996F7A4B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8455" y="1578"/>
                    <a:ext cx="1146" cy="7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5">
                    <a:extLst>
                      <a:ext uri="{FF2B5EF4-FFF2-40B4-BE49-F238E27FC236}">
                        <a16:creationId xmlns:a16="http://schemas.microsoft.com/office/drawing/2014/main" id="{E18BA7F7-5A4B-4782-A0A4-DB8F422F1C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8" y="1603"/>
                    <a:ext cx="1098" cy="723"/>
                  </a:xfrm>
                  <a:custGeom>
                    <a:avLst/>
                    <a:gdLst>
                      <a:gd name="T0" fmla="*/ 1074 w 1181"/>
                      <a:gd name="T1" fmla="*/ 729 h 777"/>
                      <a:gd name="T2" fmla="*/ 1074 w 1181"/>
                      <a:gd name="T3" fmla="*/ 729 h 777"/>
                      <a:gd name="T4" fmla="*/ 1074 w 1181"/>
                      <a:gd name="T5" fmla="*/ 729 h 777"/>
                      <a:gd name="T6" fmla="*/ 952 w 1181"/>
                      <a:gd name="T7" fmla="*/ 777 h 777"/>
                      <a:gd name="T8" fmla="*/ 924 w 1181"/>
                      <a:gd name="T9" fmla="*/ 777 h 777"/>
                      <a:gd name="T10" fmla="*/ 898 w 1181"/>
                      <a:gd name="T11" fmla="*/ 777 h 777"/>
                      <a:gd name="T12" fmla="*/ 366 w 1181"/>
                      <a:gd name="T13" fmla="*/ 777 h 777"/>
                      <a:gd name="T14" fmla="*/ 356 w 1181"/>
                      <a:gd name="T15" fmla="*/ 777 h 777"/>
                      <a:gd name="T16" fmla="*/ 342 w 1181"/>
                      <a:gd name="T17" fmla="*/ 777 h 777"/>
                      <a:gd name="T18" fmla="*/ 304 w 1181"/>
                      <a:gd name="T19" fmla="*/ 777 h 777"/>
                      <a:gd name="T20" fmla="*/ 219 w 1181"/>
                      <a:gd name="T21" fmla="*/ 777 h 777"/>
                      <a:gd name="T22" fmla="*/ 0 w 1181"/>
                      <a:gd name="T23" fmla="*/ 558 h 777"/>
                      <a:gd name="T24" fmla="*/ 190 w 1181"/>
                      <a:gd name="T25" fmla="*/ 340 h 777"/>
                      <a:gd name="T26" fmla="*/ 190 w 1181"/>
                      <a:gd name="T27" fmla="*/ 326 h 777"/>
                      <a:gd name="T28" fmla="*/ 377 w 1181"/>
                      <a:gd name="T29" fmla="*/ 31 h 777"/>
                      <a:gd name="T30" fmla="*/ 377 w 1181"/>
                      <a:gd name="T31" fmla="*/ 31 h 777"/>
                      <a:gd name="T32" fmla="*/ 514 w 1181"/>
                      <a:gd name="T33" fmla="*/ 0 h 777"/>
                      <a:gd name="T34" fmla="*/ 785 w 1181"/>
                      <a:gd name="T35" fmla="*/ 145 h 777"/>
                      <a:gd name="T36" fmla="*/ 875 w 1181"/>
                      <a:gd name="T37" fmla="*/ 123 h 777"/>
                      <a:gd name="T38" fmla="*/ 979 w 1181"/>
                      <a:gd name="T39" fmla="*/ 154 h 777"/>
                      <a:gd name="T40" fmla="*/ 1064 w 1181"/>
                      <a:gd name="T41" fmla="*/ 306 h 777"/>
                      <a:gd name="T42" fmla="*/ 1181 w 1181"/>
                      <a:gd name="T43" fmla="*/ 522 h 777"/>
                      <a:gd name="T44" fmla="*/ 1074 w 1181"/>
                      <a:gd name="T45" fmla="*/ 729 h 7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181" h="777">
                        <a:moveTo>
                          <a:pt x="1074" y="729"/>
                        </a:move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74" y="729"/>
                          <a:pt x="1074" y="729"/>
                          <a:pt x="1074" y="729"/>
                        </a:cubicBezTo>
                        <a:cubicBezTo>
                          <a:pt x="1038" y="753"/>
                          <a:pt x="998" y="772"/>
                          <a:pt x="952" y="777"/>
                        </a:cubicBezTo>
                        <a:cubicBezTo>
                          <a:pt x="943" y="777"/>
                          <a:pt x="933" y="777"/>
                          <a:pt x="924" y="777"/>
                        </a:cubicBezTo>
                        <a:cubicBezTo>
                          <a:pt x="916" y="777"/>
                          <a:pt x="907" y="777"/>
                          <a:pt x="898" y="777"/>
                        </a:cubicBezTo>
                        <a:cubicBezTo>
                          <a:pt x="779" y="777"/>
                          <a:pt x="499" y="777"/>
                          <a:pt x="366" y="777"/>
                        </a:cubicBezTo>
                        <a:cubicBezTo>
                          <a:pt x="363" y="777"/>
                          <a:pt x="359" y="777"/>
                          <a:pt x="356" y="777"/>
                        </a:cubicBezTo>
                        <a:cubicBezTo>
                          <a:pt x="342" y="777"/>
                          <a:pt x="342" y="777"/>
                          <a:pt x="342" y="777"/>
                        </a:cubicBezTo>
                        <a:cubicBezTo>
                          <a:pt x="337" y="777"/>
                          <a:pt x="316" y="777"/>
                          <a:pt x="304" y="777"/>
                        </a:cubicBezTo>
                        <a:cubicBezTo>
                          <a:pt x="219" y="777"/>
                          <a:pt x="219" y="777"/>
                          <a:pt x="219" y="777"/>
                        </a:cubicBezTo>
                        <a:cubicBezTo>
                          <a:pt x="97" y="774"/>
                          <a:pt x="0" y="677"/>
                          <a:pt x="0" y="558"/>
                        </a:cubicBezTo>
                        <a:cubicBezTo>
                          <a:pt x="0" y="447"/>
                          <a:pt x="83" y="356"/>
                          <a:pt x="190" y="340"/>
                        </a:cubicBezTo>
                        <a:cubicBezTo>
                          <a:pt x="190" y="337"/>
                          <a:pt x="190" y="330"/>
                          <a:pt x="190" y="326"/>
                        </a:cubicBezTo>
                        <a:cubicBezTo>
                          <a:pt x="190" y="195"/>
                          <a:pt x="266" y="83"/>
                          <a:pt x="377" y="31"/>
                        </a:cubicBezTo>
                        <a:cubicBezTo>
                          <a:pt x="377" y="31"/>
                          <a:pt x="377" y="31"/>
                          <a:pt x="377" y="31"/>
                        </a:cubicBezTo>
                        <a:cubicBezTo>
                          <a:pt x="420" y="12"/>
                          <a:pt x="464" y="0"/>
                          <a:pt x="514" y="0"/>
                        </a:cubicBezTo>
                        <a:cubicBezTo>
                          <a:pt x="628" y="0"/>
                          <a:pt x="727" y="59"/>
                          <a:pt x="785" y="145"/>
                        </a:cubicBezTo>
                        <a:cubicBezTo>
                          <a:pt x="811" y="132"/>
                          <a:pt x="842" y="123"/>
                          <a:pt x="875" y="123"/>
                        </a:cubicBezTo>
                        <a:cubicBezTo>
                          <a:pt x="913" y="123"/>
                          <a:pt x="950" y="135"/>
                          <a:pt x="979" y="154"/>
                        </a:cubicBezTo>
                        <a:cubicBezTo>
                          <a:pt x="1029" y="187"/>
                          <a:pt x="1062" y="242"/>
                          <a:pt x="1064" y="306"/>
                        </a:cubicBezTo>
                        <a:cubicBezTo>
                          <a:pt x="1133" y="353"/>
                          <a:pt x="1181" y="434"/>
                          <a:pt x="1181" y="522"/>
                        </a:cubicBezTo>
                        <a:cubicBezTo>
                          <a:pt x="1181" y="608"/>
                          <a:pt x="1140" y="683"/>
                          <a:pt x="1074" y="729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762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56ED0E54-C2C5-4661-A819-B0E8B753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935" y="2561154"/>
                  <a:ext cx="1187450" cy="1076325"/>
                </a:xfrm>
                <a:custGeom>
                  <a:avLst/>
                  <a:gdLst>
                    <a:gd name="T0" fmla="*/ 805 w 805"/>
                    <a:gd name="T1" fmla="*/ 522 h 729"/>
                    <a:gd name="T2" fmla="*/ 688 w 805"/>
                    <a:gd name="T3" fmla="*/ 306 h 729"/>
                    <a:gd name="T4" fmla="*/ 603 w 805"/>
                    <a:gd name="T5" fmla="*/ 154 h 729"/>
                    <a:gd name="T6" fmla="*/ 499 w 805"/>
                    <a:gd name="T7" fmla="*/ 123 h 729"/>
                    <a:gd name="T8" fmla="*/ 409 w 805"/>
                    <a:gd name="T9" fmla="*/ 145 h 729"/>
                    <a:gd name="T10" fmla="*/ 138 w 805"/>
                    <a:gd name="T11" fmla="*/ 0 h 729"/>
                    <a:gd name="T12" fmla="*/ 0 w 805"/>
                    <a:gd name="T13" fmla="*/ 31 h 729"/>
                    <a:gd name="T14" fmla="*/ 698 w 805"/>
                    <a:gd name="T15" fmla="*/ 729 h 729"/>
                    <a:gd name="T16" fmla="*/ 805 w 805"/>
                    <a:gd name="T17" fmla="*/ 522 h 7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5" h="729">
                      <a:moveTo>
                        <a:pt x="805" y="522"/>
                      </a:moveTo>
                      <a:cubicBezTo>
                        <a:pt x="805" y="434"/>
                        <a:pt x="757" y="353"/>
                        <a:pt x="688" y="306"/>
                      </a:cubicBezTo>
                      <a:cubicBezTo>
                        <a:pt x="686" y="242"/>
                        <a:pt x="653" y="187"/>
                        <a:pt x="603" y="154"/>
                      </a:cubicBezTo>
                      <a:cubicBezTo>
                        <a:pt x="574" y="135"/>
                        <a:pt x="537" y="123"/>
                        <a:pt x="499" y="123"/>
                      </a:cubicBezTo>
                      <a:cubicBezTo>
                        <a:pt x="466" y="123"/>
                        <a:pt x="435" y="132"/>
                        <a:pt x="409" y="145"/>
                      </a:cubicBezTo>
                      <a:cubicBezTo>
                        <a:pt x="351" y="59"/>
                        <a:pt x="252" y="0"/>
                        <a:pt x="138" y="0"/>
                      </a:cubicBezTo>
                      <a:cubicBezTo>
                        <a:pt x="88" y="0"/>
                        <a:pt x="43" y="12"/>
                        <a:pt x="0" y="31"/>
                      </a:cubicBezTo>
                      <a:cubicBezTo>
                        <a:pt x="698" y="729"/>
                        <a:pt x="698" y="729"/>
                        <a:pt x="698" y="729"/>
                      </a:cubicBezTo>
                      <a:cubicBezTo>
                        <a:pt x="764" y="683"/>
                        <a:pt x="805" y="608"/>
                        <a:pt x="805" y="52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9">
                  <a:extLst>
                    <a:ext uri="{FF2B5EF4-FFF2-40B4-BE49-F238E27FC236}">
                      <a16:creationId xmlns:a16="http://schemas.microsoft.com/office/drawing/2014/main" id="{780D9C0A-63B0-485C-811A-1E933161A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8826" y="2601434"/>
                  <a:ext cx="1585913" cy="1101725"/>
                </a:xfrm>
                <a:custGeom>
                  <a:avLst/>
                  <a:gdLst>
                    <a:gd name="T0" fmla="*/ 377 w 1074"/>
                    <a:gd name="T1" fmla="*/ 0 h 746"/>
                    <a:gd name="T2" fmla="*/ 190 w 1074"/>
                    <a:gd name="T3" fmla="*/ 295 h 746"/>
                    <a:gd name="T4" fmla="*/ 190 w 1074"/>
                    <a:gd name="T5" fmla="*/ 309 h 746"/>
                    <a:gd name="T6" fmla="*/ 0 w 1074"/>
                    <a:gd name="T7" fmla="*/ 527 h 746"/>
                    <a:gd name="T8" fmla="*/ 219 w 1074"/>
                    <a:gd name="T9" fmla="*/ 746 h 746"/>
                    <a:gd name="T10" fmla="*/ 304 w 1074"/>
                    <a:gd name="T11" fmla="*/ 746 h 746"/>
                    <a:gd name="T12" fmla="*/ 342 w 1074"/>
                    <a:gd name="T13" fmla="*/ 746 h 746"/>
                    <a:gd name="T14" fmla="*/ 356 w 1074"/>
                    <a:gd name="T15" fmla="*/ 746 h 746"/>
                    <a:gd name="T16" fmla="*/ 366 w 1074"/>
                    <a:gd name="T17" fmla="*/ 746 h 746"/>
                    <a:gd name="T18" fmla="*/ 898 w 1074"/>
                    <a:gd name="T19" fmla="*/ 746 h 746"/>
                    <a:gd name="T20" fmla="*/ 924 w 1074"/>
                    <a:gd name="T21" fmla="*/ 746 h 746"/>
                    <a:gd name="T22" fmla="*/ 952 w 1074"/>
                    <a:gd name="T23" fmla="*/ 746 h 746"/>
                    <a:gd name="T24" fmla="*/ 1074 w 1074"/>
                    <a:gd name="T25" fmla="*/ 698 h 746"/>
                    <a:gd name="T26" fmla="*/ 377 w 1074"/>
                    <a:gd name="T27" fmla="*/ 0 h 746"/>
                    <a:gd name="T28" fmla="*/ 377 w 1074"/>
                    <a:gd name="T2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4" h="746">
                      <a:moveTo>
                        <a:pt x="377" y="0"/>
                      </a:moveTo>
                      <a:cubicBezTo>
                        <a:pt x="266" y="52"/>
                        <a:pt x="190" y="164"/>
                        <a:pt x="190" y="295"/>
                      </a:cubicBezTo>
                      <a:cubicBezTo>
                        <a:pt x="190" y="299"/>
                        <a:pt x="190" y="306"/>
                        <a:pt x="190" y="309"/>
                      </a:cubicBezTo>
                      <a:cubicBezTo>
                        <a:pt x="83" y="325"/>
                        <a:pt x="0" y="416"/>
                        <a:pt x="0" y="527"/>
                      </a:cubicBezTo>
                      <a:cubicBezTo>
                        <a:pt x="0" y="646"/>
                        <a:pt x="97" y="743"/>
                        <a:pt x="219" y="746"/>
                      </a:cubicBezTo>
                      <a:cubicBezTo>
                        <a:pt x="219" y="746"/>
                        <a:pt x="219" y="746"/>
                        <a:pt x="304" y="746"/>
                      </a:cubicBezTo>
                      <a:cubicBezTo>
                        <a:pt x="316" y="746"/>
                        <a:pt x="337" y="746"/>
                        <a:pt x="342" y="746"/>
                      </a:cubicBezTo>
                      <a:cubicBezTo>
                        <a:pt x="342" y="746"/>
                        <a:pt x="342" y="746"/>
                        <a:pt x="356" y="746"/>
                      </a:cubicBezTo>
                      <a:cubicBezTo>
                        <a:pt x="359" y="746"/>
                        <a:pt x="363" y="746"/>
                        <a:pt x="366" y="746"/>
                      </a:cubicBezTo>
                      <a:cubicBezTo>
                        <a:pt x="499" y="746"/>
                        <a:pt x="779" y="746"/>
                        <a:pt x="898" y="746"/>
                      </a:cubicBezTo>
                      <a:cubicBezTo>
                        <a:pt x="907" y="746"/>
                        <a:pt x="916" y="746"/>
                        <a:pt x="924" y="746"/>
                      </a:cubicBezTo>
                      <a:cubicBezTo>
                        <a:pt x="933" y="746"/>
                        <a:pt x="943" y="746"/>
                        <a:pt x="952" y="746"/>
                      </a:cubicBezTo>
                      <a:cubicBezTo>
                        <a:pt x="998" y="741"/>
                        <a:pt x="1038" y="722"/>
                        <a:pt x="1074" y="698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ubicBezTo>
                        <a:pt x="377" y="0"/>
                        <a:pt x="377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7EA03967-C3B0-421E-93DB-29224C83E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44" y="4558900"/>
                <a:ext cx="1342482" cy="359487"/>
              </a:xfrm>
              <a:prstGeom prst="rect">
                <a:avLst/>
              </a:prstGeom>
            </p:spPr>
          </p:pic>
        </p:grp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1D04F065-D9AF-444B-A1C7-D49CDF2EE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0063" y="948009"/>
              <a:ext cx="2174348" cy="1461880"/>
            </a:xfrm>
            <a:prstGeom prst="rect">
              <a:avLst/>
            </a:prstGeom>
          </p:spPr>
        </p:pic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9E9C502-EB86-41D0-A3FE-6CEE9AA2E976}"/>
                </a:ext>
              </a:extLst>
            </p:cNvPr>
            <p:cNvGrpSpPr/>
            <p:nvPr/>
          </p:nvGrpSpPr>
          <p:grpSpPr>
            <a:xfrm>
              <a:off x="10287156" y="1550097"/>
              <a:ext cx="1716780" cy="1154244"/>
              <a:chOff x="10062669" y="4905494"/>
              <a:chExt cx="2012868" cy="1353312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159470A-F02A-4169-BCDB-73F8A7F3E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62669" y="4905494"/>
                <a:ext cx="2012868" cy="1353312"/>
              </a:xfrm>
              <a:prstGeom prst="rect">
                <a:avLst/>
              </a:prstGeom>
            </p:spPr>
          </p:pic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B9C6129C-AA81-434F-83BC-DE528B70E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4367" y="5481695"/>
                <a:ext cx="1335804" cy="308814"/>
              </a:xfrm>
              <a:prstGeom prst="rect">
                <a:avLst/>
              </a:prstGeom>
              <a:noFill/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86D01C-DB95-4C42-9563-457DA42A1BDC}"/>
                </a:ext>
              </a:extLst>
            </p:cNvPr>
            <p:cNvGrpSpPr/>
            <p:nvPr/>
          </p:nvGrpSpPr>
          <p:grpSpPr>
            <a:xfrm>
              <a:off x="8822415" y="1796145"/>
              <a:ext cx="3026267" cy="2302533"/>
              <a:chOff x="8822415" y="1796145"/>
              <a:chExt cx="3026267" cy="230253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E507D95-123F-4A6F-97BB-0DA82A0309B6}"/>
                  </a:ext>
                </a:extLst>
              </p:cNvPr>
              <p:cNvGrpSpPr/>
              <p:nvPr/>
            </p:nvGrpSpPr>
            <p:grpSpPr>
              <a:xfrm>
                <a:off x="8944777" y="1796145"/>
                <a:ext cx="1715755" cy="1163084"/>
                <a:chOff x="9408112" y="3317093"/>
                <a:chExt cx="1292341" cy="876058"/>
              </a:xfrm>
            </p:grpSpPr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B0E4178A-6307-4B98-8E11-B77258E98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8112" y="3317093"/>
                  <a:ext cx="1292341" cy="876058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FE2D270-BE0F-4467-B6AF-223C6A83B41F}"/>
                    </a:ext>
                  </a:extLst>
                </p:cNvPr>
                <p:cNvSpPr txBox="1"/>
                <p:nvPr/>
              </p:nvSpPr>
              <p:spPr>
                <a:xfrm>
                  <a:off x="9442526" y="3700547"/>
                  <a:ext cx="1185112" cy="187825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Azure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58264E3-4AB1-4D4D-AB3E-5DDF7327CA89}"/>
                  </a:ext>
                </a:extLst>
              </p:cNvPr>
              <p:cNvGrpSpPr/>
              <p:nvPr/>
            </p:nvGrpSpPr>
            <p:grpSpPr>
              <a:xfrm>
                <a:off x="10010389" y="2334566"/>
                <a:ext cx="1819275" cy="1227138"/>
                <a:chOff x="10010389" y="2334566"/>
                <a:chExt cx="1819275" cy="122713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0C31EDEC-3318-4E48-A5AE-EE57468A701D}"/>
                    </a:ext>
                  </a:extLst>
                </p:cNvPr>
                <p:cNvGrpSpPr/>
                <p:nvPr/>
              </p:nvGrpSpPr>
              <p:grpSpPr>
                <a:xfrm>
                  <a:off x="10010389" y="2334566"/>
                  <a:ext cx="1819275" cy="1227138"/>
                  <a:chOff x="13422313" y="2505075"/>
                  <a:chExt cx="1819275" cy="1227138"/>
                </a:xfrm>
              </p:grpSpPr>
              <p:grpSp>
                <p:nvGrpSpPr>
                  <p:cNvPr id="129" name="Group 4">
                    <a:extLst>
                      <a:ext uri="{FF2B5EF4-FFF2-40B4-BE49-F238E27FC236}">
                        <a16:creationId xmlns:a16="http://schemas.microsoft.com/office/drawing/2014/main" id="{AABA3818-79D7-40D9-9B0D-8EF92B7533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422313" y="2505075"/>
                    <a:ext cx="1819275" cy="1227138"/>
                    <a:chOff x="8455" y="1578"/>
                    <a:chExt cx="1146" cy="773"/>
                  </a:xfrm>
                </p:grpSpPr>
                <p:sp>
                  <p:nvSpPr>
                    <p:cNvPr id="132" name="AutoShape 3">
                      <a:extLst>
                        <a:ext uri="{FF2B5EF4-FFF2-40B4-BE49-F238E27FC236}">
                          <a16:creationId xmlns:a16="http://schemas.microsoft.com/office/drawing/2014/main" id="{BA1E0DDF-BABD-42B6-B582-662F845E6FF9}"/>
                        </a:ext>
                      </a:extLst>
                    </p:cNvPr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8455" y="1578"/>
                      <a:ext cx="1146" cy="7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 5">
                      <a:extLst>
                        <a:ext uri="{FF2B5EF4-FFF2-40B4-BE49-F238E27FC236}">
                          <a16:creationId xmlns:a16="http://schemas.microsoft.com/office/drawing/2014/main" id="{CB796331-6666-42A4-BADB-8B5A070E3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478" y="1603"/>
                      <a:ext cx="1098" cy="723"/>
                    </a:xfrm>
                    <a:custGeom>
                      <a:avLst/>
                      <a:gdLst>
                        <a:gd name="T0" fmla="*/ 1074 w 1181"/>
                        <a:gd name="T1" fmla="*/ 729 h 777"/>
                        <a:gd name="T2" fmla="*/ 1074 w 1181"/>
                        <a:gd name="T3" fmla="*/ 729 h 777"/>
                        <a:gd name="T4" fmla="*/ 1074 w 1181"/>
                        <a:gd name="T5" fmla="*/ 729 h 777"/>
                        <a:gd name="T6" fmla="*/ 952 w 1181"/>
                        <a:gd name="T7" fmla="*/ 777 h 777"/>
                        <a:gd name="T8" fmla="*/ 924 w 1181"/>
                        <a:gd name="T9" fmla="*/ 777 h 777"/>
                        <a:gd name="T10" fmla="*/ 898 w 1181"/>
                        <a:gd name="T11" fmla="*/ 777 h 777"/>
                        <a:gd name="T12" fmla="*/ 366 w 1181"/>
                        <a:gd name="T13" fmla="*/ 777 h 777"/>
                        <a:gd name="T14" fmla="*/ 356 w 1181"/>
                        <a:gd name="T15" fmla="*/ 777 h 777"/>
                        <a:gd name="T16" fmla="*/ 342 w 1181"/>
                        <a:gd name="T17" fmla="*/ 777 h 777"/>
                        <a:gd name="T18" fmla="*/ 304 w 1181"/>
                        <a:gd name="T19" fmla="*/ 777 h 777"/>
                        <a:gd name="T20" fmla="*/ 219 w 1181"/>
                        <a:gd name="T21" fmla="*/ 777 h 777"/>
                        <a:gd name="T22" fmla="*/ 0 w 1181"/>
                        <a:gd name="T23" fmla="*/ 558 h 777"/>
                        <a:gd name="T24" fmla="*/ 190 w 1181"/>
                        <a:gd name="T25" fmla="*/ 340 h 777"/>
                        <a:gd name="T26" fmla="*/ 190 w 1181"/>
                        <a:gd name="T27" fmla="*/ 326 h 777"/>
                        <a:gd name="T28" fmla="*/ 377 w 1181"/>
                        <a:gd name="T29" fmla="*/ 31 h 777"/>
                        <a:gd name="T30" fmla="*/ 377 w 1181"/>
                        <a:gd name="T31" fmla="*/ 31 h 777"/>
                        <a:gd name="T32" fmla="*/ 514 w 1181"/>
                        <a:gd name="T33" fmla="*/ 0 h 777"/>
                        <a:gd name="T34" fmla="*/ 785 w 1181"/>
                        <a:gd name="T35" fmla="*/ 145 h 777"/>
                        <a:gd name="T36" fmla="*/ 875 w 1181"/>
                        <a:gd name="T37" fmla="*/ 123 h 777"/>
                        <a:gd name="T38" fmla="*/ 979 w 1181"/>
                        <a:gd name="T39" fmla="*/ 154 h 777"/>
                        <a:gd name="T40" fmla="*/ 1064 w 1181"/>
                        <a:gd name="T41" fmla="*/ 306 h 777"/>
                        <a:gd name="T42" fmla="*/ 1181 w 1181"/>
                        <a:gd name="T43" fmla="*/ 522 h 777"/>
                        <a:gd name="T44" fmla="*/ 1074 w 1181"/>
                        <a:gd name="T45" fmla="*/ 729 h 7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1181" h="777">
                          <a:moveTo>
                            <a:pt x="1074" y="729"/>
                          </a:move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74" y="729"/>
                            <a:pt x="1074" y="729"/>
                            <a:pt x="1074" y="729"/>
                          </a:cubicBezTo>
                          <a:cubicBezTo>
                            <a:pt x="1038" y="753"/>
                            <a:pt x="998" y="772"/>
                            <a:pt x="952" y="777"/>
                          </a:cubicBezTo>
                          <a:cubicBezTo>
                            <a:pt x="943" y="777"/>
                            <a:pt x="933" y="777"/>
                            <a:pt x="924" y="777"/>
                          </a:cubicBezTo>
                          <a:cubicBezTo>
                            <a:pt x="916" y="777"/>
                            <a:pt x="907" y="777"/>
                            <a:pt x="898" y="777"/>
                          </a:cubicBezTo>
                          <a:cubicBezTo>
                            <a:pt x="779" y="777"/>
                            <a:pt x="499" y="777"/>
                            <a:pt x="366" y="777"/>
                          </a:cubicBezTo>
                          <a:cubicBezTo>
                            <a:pt x="363" y="777"/>
                            <a:pt x="359" y="777"/>
                            <a:pt x="356" y="777"/>
                          </a:cubicBezTo>
                          <a:cubicBezTo>
                            <a:pt x="342" y="777"/>
                            <a:pt x="342" y="777"/>
                            <a:pt x="342" y="777"/>
                          </a:cubicBezTo>
                          <a:cubicBezTo>
                            <a:pt x="337" y="777"/>
                            <a:pt x="316" y="777"/>
                            <a:pt x="304" y="777"/>
                          </a:cubicBezTo>
                          <a:cubicBezTo>
                            <a:pt x="219" y="777"/>
                            <a:pt x="219" y="777"/>
                            <a:pt x="219" y="777"/>
                          </a:cubicBezTo>
                          <a:cubicBezTo>
                            <a:pt x="97" y="774"/>
                            <a:pt x="0" y="677"/>
                            <a:pt x="0" y="558"/>
                          </a:cubicBezTo>
                          <a:cubicBezTo>
                            <a:pt x="0" y="447"/>
                            <a:pt x="83" y="356"/>
                            <a:pt x="190" y="340"/>
                          </a:cubicBezTo>
                          <a:cubicBezTo>
                            <a:pt x="190" y="337"/>
                            <a:pt x="190" y="330"/>
                            <a:pt x="190" y="326"/>
                          </a:cubicBezTo>
                          <a:cubicBezTo>
                            <a:pt x="190" y="195"/>
                            <a:pt x="266" y="83"/>
                            <a:pt x="377" y="31"/>
                          </a:cubicBezTo>
                          <a:cubicBezTo>
                            <a:pt x="377" y="31"/>
                            <a:pt x="377" y="31"/>
                            <a:pt x="377" y="31"/>
                          </a:cubicBezTo>
                          <a:cubicBezTo>
                            <a:pt x="420" y="12"/>
                            <a:pt x="464" y="0"/>
                            <a:pt x="514" y="0"/>
                          </a:cubicBezTo>
                          <a:cubicBezTo>
                            <a:pt x="628" y="0"/>
                            <a:pt x="727" y="59"/>
                            <a:pt x="785" y="145"/>
                          </a:cubicBezTo>
                          <a:cubicBezTo>
                            <a:pt x="811" y="132"/>
                            <a:pt x="842" y="123"/>
                            <a:pt x="875" y="123"/>
                          </a:cubicBezTo>
                          <a:cubicBezTo>
                            <a:pt x="913" y="123"/>
                            <a:pt x="950" y="135"/>
                            <a:pt x="979" y="154"/>
                          </a:cubicBezTo>
                          <a:cubicBezTo>
                            <a:pt x="1029" y="187"/>
                            <a:pt x="1062" y="242"/>
                            <a:pt x="1064" y="306"/>
                          </a:cubicBezTo>
                          <a:cubicBezTo>
                            <a:pt x="1133" y="353"/>
                            <a:pt x="1181" y="434"/>
                            <a:pt x="1181" y="522"/>
                          </a:cubicBezTo>
                          <a:cubicBezTo>
                            <a:pt x="1181" y="608"/>
                            <a:pt x="1140" y="683"/>
                            <a:pt x="1074" y="72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76200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89630" tIns="44814" rIns="89630" bIns="4481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1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0" name="Freeform 8">
                    <a:extLst>
                      <a:ext uri="{FF2B5EF4-FFF2-40B4-BE49-F238E27FC236}">
                        <a16:creationId xmlns:a16="http://schemas.microsoft.com/office/drawing/2014/main" id="{D0465C65-C991-4B33-939F-6B2DDAFB9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14451" y="2555396"/>
                    <a:ext cx="1187450" cy="1076325"/>
                  </a:xfrm>
                  <a:custGeom>
                    <a:avLst/>
                    <a:gdLst>
                      <a:gd name="T0" fmla="*/ 805 w 805"/>
                      <a:gd name="T1" fmla="*/ 522 h 729"/>
                      <a:gd name="T2" fmla="*/ 688 w 805"/>
                      <a:gd name="T3" fmla="*/ 306 h 729"/>
                      <a:gd name="T4" fmla="*/ 603 w 805"/>
                      <a:gd name="T5" fmla="*/ 154 h 729"/>
                      <a:gd name="T6" fmla="*/ 499 w 805"/>
                      <a:gd name="T7" fmla="*/ 123 h 729"/>
                      <a:gd name="T8" fmla="*/ 409 w 805"/>
                      <a:gd name="T9" fmla="*/ 145 h 729"/>
                      <a:gd name="T10" fmla="*/ 138 w 805"/>
                      <a:gd name="T11" fmla="*/ 0 h 729"/>
                      <a:gd name="T12" fmla="*/ 0 w 805"/>
                      <a:gd name="T13" fmla="*/ 31 h 729"/>
                      <a:gd name="T14" fmla="*/ 698 w 805"/>
                      <a:gd name="T15" fmla="*/ 729 h 729"/>
                      <a:gd name="T16" fmla="*/ 805 w 805"/>
                      <a:gd name="T17" fmla="*/ 522 h 7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5" h="729">
                        <a:moveTo>
                          <a:pt x="805" y="522"/>
                        </a:moveTo>
                        <a:cubicBezTo>
                          <a:pt x="805" y="434"/>
                          <a:pt x="757" y="353"/>
                          <a:pt x="688" y="306"/>
                        </a:cubicBezTo>
                        <a:cubicBezTo>
                          <a:pt x="686" y="242"/>
                          <a:pt x="653" y="187"/>
                          <a:pt x="603" y="154"/>
                        </a:cubicBezTo>
                        <a:cubicBezTo>
                          <a:pt x="574" y="135"/>
                          <a:pt x="537" y="123"/>
                          <a:pt x="499" y="123"/>
                        </a:cubicBezTo>
                        <a:cubicBezTo>
                          <a:pt x="466" y="123"/>
                          <a:pt x="435" y="132"/>
                          <a:pt x="409" y="145"/>
                        </a:cubicBezTo>
                        <a:cubicBezTo>
                          <a:pt x="351" y="59"/>
                          <a:pt x="252" y="0"/>
                          <a:pt x="138" y="0"/>
                        </a:cubicBezTo>
                        <a:cubicBezTo>
                          <a:pt x="88" y="0"/>
                          <a:pt x="43" y="12"/>
                          <a:pt x="0" y="31"/>
                        </a:cubicBezTo>
                        <a:cubicBezTo>
                          <a:pt x="698" y="729"/>
                          <a:pt x="698" y="729"/>
                          <a:pt x="698" y="729"/>
                        </a:cubicBezTo>
                        <a:cubicBezTo>
                          <a:pt x="764" y="683"/>
                          <a:pt x="805" y="608"/>
                          <a:pt x="805" y="522"/>
                        </a:cubicBezTo>
                        <a:close/>
                      </a:path>
                    </a:pathLst>
                  </a:custGeom>
                  <a:solidFill>
                    <a:srgbClr val="FE663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9">
                    <a:extLst>
                      <a:ext uri="{FF2B5EF4-FFF2-40B4-BE49-F238E27FC236}">
                        <a16:creationId xmlns:a16="http://schemas.microsoft.com/office/drawing/2014/main" id="{600EF022-0908-417A-A7AF-F01EC762B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58826" y="2601433"/>
                    <a:ext cx="1585913" cy="1101725"/>
                  </a:xfrm>
                  <a:custGeom>
                    <a:avLst/>
                    <a:gdLst>
                      <a:gd name="T0" fmla="*/ 377 w 1074"/>
                      <a:gd name="T1" fmla="*/ 0 h 746"/>
                      <a:gd name="T2" fmla="*/ 190 w 1074"/>
                      <a:gd name="T3" fmla="*/ 295 h 746"/>
                      <a:gd name="T4" fmla="*/ 190 w 1074"/>
                      <a:gd name="T5" fmla="*/ 309 h 746"/>
                      <a:gd name="T6" fmla="*/ 0 w 1074"/>
                      <a:gd name="T7" fmla="*/ 527 h 746"/>
                      <a:gd name="T8" fmla="*/ 219 w 1074"/>
                      <a:gd name="T9" fmla="*/ 746 h 746"/>
                      <a:gd name="T10" fmla="*/ 304 w 1074"/>
                      <a:gd name="T11" fmla="*/ 746 h 746"/>
                      <a:gd name="T12" fmla="*/ 342 w 1074"/>
                      <a:gd name="T13" fmla="*/ 746 h 746"/>
                      <a:gd name="T14" fmla="*/ 356 w 1074"/>
                      <a:gd name="T15" fmla="*/ 746 h 746"/>
                      <a:gd name="T16" fmla="*/ 366 w 1074"/>
                      <a:gd name="T17" fmla="*/ 746 h 746"/>
                      <a:gd name="T18" fmla="*/ 898 w 1074"/>
                      <a:gd name="T19" fmla="*/ 746 h 746"/>
                      <a:gd name="T20" fmla="*/ 924 w 1074"/>
                      <a:gd name="T21" fmla="*/ 746 h 746"/>
                      <a:gd name="T22" fmla="*/ 952 w 1074"/>
                      <a:gd name="T23" fmla="*/ 746 h 746"/>
                      <a:gd name="T24" fmla="*/ 1074 w 1074"/>
                      <a:gd name="T25" fmla="*/ 698 h 746"/>
                      <a:gd name="T26" fmla="*/ 377 w 1074"/>
                      <a:gd name="T27" fmla="*/ 0 h 746"/>
                      <a:gd name="T28" fmla="*/ 377 w 1074"/>
                      <a:gd name="T29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74" h="746">
                        <a:moveTo>
                          <a:pt x="377" y="0"/>
                        </a:moveTo>
                        <a:cubicBezTo>
                          <a:pt x="266" y="52"/>
                          <a:pt x="190" y="164"/>
                          <a:pt x="190" y="295"/>
                        </a:cubicBezTo>
                        <a:cubicBezTo>
                          <a:pt x="190" y="299"/>
                          <a:pt x="190" y="306"/>
                          <a:pt x="190" y="309"/>
                        </a:cubicBezTo>
                        <a:cubicBezTo>
                          <a:pt x="83" y="325"/>
                          <a:pt x="0" y="416"/>
                          <a:pt x="0" y="527"/>
                        </a:cubicBezTo>
                        <a:cubicBezTo>
                          <a:pt x="0" y="646"/>
                          <a:pt x="97" y="743"/>
                          <a:pt x="219" y="746"/>
                        </a:cubicBezTo>
                        <a:cubicBezTo>
                          <a:pt x="219" y="746"/>
                          <a:pt x="219" y="746"/>
                          <a:pt x="304" y="746"/>
                        </a:cubicBezTo>
                        <a:cubicBezTo>
                          <a:pt x="316" y="746"/>
                          <a:pt x="337" y="746"/>
                          <a:pt x="342" y="746"/>
                        </a:cubicBezTo>
                        <a:cubicBezTo>
                          <a:pt x="342" y="746"/>
                          <a:pt x="342" y="746"/>
                          <a:pt x="356" y="746"/>
                        </a:cubicBezTo>
                        <a:cubicBezTo>
                          <a:pt x="359" y="746"/>
                          <a:pt x="363" y="746"/>
                          <a:pt x="366" y="746"/>
                        </a:cubicBezTo>
                        <a:cubicBezTo>
                          <a:pt x="499" y="746"/>
                          <a:pt x="779" y="746"/>
                          <a:pt x="898" y="746"/>
                        </a:cubicBezTo>
                        <a:cubicBezTo>
                          <a:pt x="907" y="746"/>
                          <a:pt x="916" y="746"/>
                          <a:pt x="924" y="746"/>
                        </a:cubicBezTo>
                        <a:cubicBezTo>
                          <a:pt x="933" y="746"/>
                          <a:pt x="943" y="746"/>
                          <a:pt x="952" y="746"/>
                        </a:cubicBezTo>
                        <a:cubicBezTo>
                          <a:pt x="998" y="741"/>
                          <a:pt x="1038" y="722"/>
                          <a:pt x="1074" y="698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ubicBezTo>
                          <a:pt x="377" y="0"/>
                          <a:pt x="377" y="0"/>
                          <a:pt x="377" y="0"/>
                        </a:cubicBezTo>
                        <a:close/>
                      </a:path>
                    </a:pathLst>
                  </a:custGeom>
                  <a:solidFill>
                    <a:srgbClr val="DA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9630" tIns="44814" rIns="89630" bIns="448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19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FAAF1012-5CBC-4531-B0DF-52C9F97747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0480536" y="2900120"/>
                  <a:ext cx="1005840" cy="222408"/>
                </a:xfrm>
                <a:custGeom>
                  <a:avLst/>
                  <a:gdLst>
                    <a:gd name="T0" fmla="*/ 477 w 1529"/>
                    <a:gd name="T1" fmla="*/ 273 h 336"/>
                    <a:gd name="T2" fmla="*/ 394 w 1529"/>
                    <a:gd name="T3" fmla="*/ 115 h 336"/>
                    <a:gd name="T4" fmla="*/ 561 w 1529"/>
                    <a:gd name="T5" fmla="*/ 113 h 336"/>
                    <a:gd name="T6" fmla="*/ 479 w 1529"/>
                    <a:gd name="T7" fmla="*/ 85 h 336"/>
                    <a:gd name="T8" fmla="*/ 416 w 1529"/>
                    <a:gd name="T9" fmla="*/ 212 h 336"/>
                    <a:gd name="T10" fmla="*/ 548 w 1529"/>
                    <a:gd name="T11" fmla="*/ 169 h 336"/>
                    <a:gd name="T12" fmla="*/ 635 w 1529"/>
                    <a:gd name="T13" fmla="*/ 125 h 336"/>
                    <a:gd name="T14" fmla="*/ 635 w 1529"/>
                    <a:gd name="T15" fmla="*/ 269 h 336"/>
                    <a:gd name="T16" fmla="*/ 587 w 1529"/>
                    <a:gd name="T17" fmla="*/ 125 h 336"/>
                    <a:gd name="T18" fmla="*/ 658 w 1529"/>
                    <a:gd name="T19" fmla="*/ 53 h 336"/>
                    <a:gd name="T20" fmla="*/ 739 w 1529"/>
                    <a:gd name="T21" fmla="*/ 73 h 336"/>
                    <a:gd name="T22" fmla="*/ 748 w 1529"/>
                    <a:gd name="T23" fmla="*/ 145 h 336"/>
                    <a:gd name="T24" fmla="*/ 691 w 1529"/>
                    <a:gd name="T25" fmla="*/ 145 h 336"/>
                    <a:gd name="T26" fmla="*/ 691 w 1529"/>
                    <a:gd name="T27" fmla="*/ 102 h 336"/>
                    <a:gd name="T28" fmla="*/ 754 w 1529"/>
                    <a:gd name="T29" fmla="*/ 76 h 336"/>
                    <a:gd name="T30" fmla="*/ 771 w 1529"/>
                    <a:gd name="T31" fmla="*/ 85 h 336"/>
                    <a:gd name="T32" fmla="*/ 792 w 1529"/>
                    <a:gd name="T33" fmla="*/ 63 h 336"/>
                    <a:gd name="T34" fmla="*/ 769 w 1529"/>
                    <a:gd name="T35" fmla="*/ 125 h 336"/>
                    <a:gd name="T36" fmla="*/ 885 w 1529"/>
                    <a:gd name="T37" fmla="*/ 273 h 336"/>
                    <a:gd name="T38" fmla="*/ 837 w 1529"/>
                    <a:gd name="T39" fmla="*/ 143 h 336"/>
                    <a:gd name="T40" fmla="*/ 890 w 1529"/>
                    <a:gd name="T41" fmla="*/ 141 h 336"/>
                    <a:gd name="T42" fmla="*/ 889 w 1529"/>
                    <a:gd name="T43" fmla="*/ 253 h 336"/>
                    <a:gd name="T44" fmla="*/ 964 w 1529"/>
                    <a:gd name="T45" fmla="*/ 203 h 336"/>
                    <a:gd name="T46" fmla="*/ 1056 w 1529"/>
                    <a:gd name="T47" fmla="*/ 259 h 336"/>
                    <a:gd name="T48" fmla="*/ 949 w 1529"/>
                    <a:gd name="T49" fmla="*/ 159 h 336"/>
                    <a:gd name="T50" fmla="*/ 1066 w 1529"/>
                    <a:gd name="T51" fmla="*/ 191 h 336"/>
                    <a:gd name="T52" fmla="*/ 1006 w 1529"/>
                    <a:gd name="T53" fmla="*/ 141 h 336"/>
                    <a:gd name="T54" fmla="*/ 1241 w 1529"/>
                    <a:gd name="T55" fmla="*/ 212 h 336"/>
                    <a:gd name="T56" fmla="*/ 1125 w 1529"/>
                    <a:gd name="T57" fmla="*/ 237 h 336"/>
                    <a:gd name="T58" fmla="*/ 1161 w 1529"/>
                    <a:gd name="T59" fmla="*/ 175 h 336"/>
                    <a:gd name="T60" fmla="*/ 1210 w 1529"/>
                    <a:gd name="T61" fmla="*/ 118 h 336"/>
                    <a:gd name="T62" fmla="*/ 1178 w 1529"/>
                    <a:gd name="T63" fmla="*/ 64 h 336"/>
                    <a:gd name="T64" fmla="*/ 1194 w 1529"/>
                    <a:gd name="T65" fmla="*/ 164 h 336"/>
                    <a:gd name="T66" fmla="*/ 1385 w 1529"/>
                    <a:gd name="T67" fmla="*/ 240 h 336"/>
                    <a:gd name="T68" fmla="*/ 1265 w 1529"/>
                    <a:gd name="T69" fmla="*/ 181 h 336"/>
                    <a:gd name="T70" fmla="*/ 1381 w 1529"/>
                    <a:gd name="T71" fmla="*/ 70 h 336"/>
                    <a:gd name="T72" fmla="*/ 1289 w 1529"/>
                    <a:gd name="T73" fmla="*/ 172 h 336"/>
                    <a:gd name="T74" fmla="*/ 1393 w 1529"/>
                    <a:gd name="T75" fmla="*/ 205 h 336"/>
                    <a:gd name="T76" fmla="*/ 1302 w 1529"/>
                    <a:gd name="T77" fmla="*/ 175 h 336"/>
                    <a:gd name="T78" fmla="*/ 1359 w 1529"/>
                    <a:gd name="T79" fmla="*/ 241 h 336"/>
                    <a:gd name="T80" fmla="*/ 1457 w 1529"/>
                    <a:gd name="T81" fmla="*/ 273 h 336"/>
                    <a:gd name="T82" fmla="*/ 1492 w 1529"/>
                    <a:gd name="T83" fmla="*/ 241 h 336"/>
                    <a:gd name="T84" fmla="*/ 1419 w 1529"/>
                    <a:gd name="T85" fmla="*/ 169 h 336"/>
                    <a:gd name="T86" fmla="*/ 1446 w 1529"/>
                    <a:gd name="T87" fmla="*/ 88 h 336"/>
                    <a:gd name="T88" fmla="*/ 1529 w 1529"/>
                    <a:gd name="T89" fmla="*/ 208 h 336"/>
                    <a:gd name="T90" fmla="*/ 180 w 1529"/>
                    <a:gd name="T91" fmla="*/ 0 h 336"/>
                    <a:gd name="T92" fmla="*/ 61 w 1529"/>
                    <a:gd name="T93" fmla="*/ 246 h 336"/>
                    <a:gd name="T94" fmla="*/ 0 w 1529"/>
                    <a:gd name="T95" fmla="*/ 270 h 336"/>
                    <a:gd name="T96" fmla="*/ 281 w 1529"/>
                    <a:gd name="T97" fmla="*/ 308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9" h="336">
                      <a:moveTo>
                        <a:pt x="573" y="166"/>
                      </a:moveTo>
                      <a:cubicBezTo>
                        <a:pt x="573" y="187"/>
                        <a:pt x="569" y="206"/>
                        <a:pt x="561" y="222"/>
                      </a:cubicBezTo>
                      <a:cubicBezTo>
                        <a:pt x="553" y="239"/>
                        <a:pt x="542" y="251"/>
                        <a:pt x="528" y="260"/>
                      </a:cubicBezTo>
                      <a:cubicBezTo>
                        <a:pt x="513" y="268"/>
                        <a:pt x="496" y="273"/>
                        <a:pt x="477" y="273"/>
                      </a:cubicBezTo>
                      <a:cubicBezTo>
                        <a:pt x="458" y="273"/>
                        <a:pt x="442" y="269"/>
                        <a:pt x="428" y="260"/>
                      </a:cubicBezTo>
                      <a:cubicBezTo>
                        <a:pt x="413" y="252"/>
                        <a:pt x="402" y="240"/>
                        <a:pt x="394" y="224"/>
                      </a:cubicBezTo>
                      <a:cubicBezTo>
                        <a:pt x="386" y="208"/>
                        <a:pt x="382" y="191"/>
                        <a:pt x="382" y="171"/>
                      </a:cubicBezTo>
                      <a:cubicBezTo>
                        <a:pt x="382" y="150"/>
                        <a:pt x="386" y="131"/>
                        <a:pt x="394" y="115"/>
                      </a:cubicBezTo>
                      <a:cubicBezTo>
                        <a:pt x="402" y="98"/>
                        <a:pt x="414" y="86"/>
                        <a:pt x="429" y="77"/>
                      </a:cubicBezTo>
                      <a:cubicBezTo>
                        <a:pt x="444" y="69"/>
                        <a:pt x="461" y="64"/>
                        <a:pt x="480" y="64"/>
                      </a:cubicBezTo>
                      <a:cubicBezTo>
                        <a:pt x="498" y="64"/>
                        <a:pt x="514" y="68"/>
                        <a:pt x="529" y="77"/>
                      </a:cubicBezTo>
                      <a:cubicBezTo>
                        <a:pt x="543" y="86"/>
                        <a:pt x="554" y="98"/>
                        <a:pt x="561" y="113"/>
                      </a:cubicBezTo>
                      <a:cubicBezTo>
                        <a:pt x="569" y="128"/>
                        <a:pt x="573" y="146"/>
                        <a:pt x="573" y="166"/>
                      </a:cubicBezTo>
                      <a:close/>
                      <a:moveTo>
                        <a:pt x="548" y="169"/>
                      </a:moveTo>
                      <a:cubicBezTo>
                        <a:pt x="548" y="143"/>
                        <a:pt x="542" y="122"/>
                        <a:pt x="530" y="108"/>
                      </a:cubicBezTo>
                      <a:cubicBezTo>
                        <a:pt x="518" y="93"/>
                        <a:pt x="500" y="85"/>
                        <a:pt x="479" y="85"/>
                      </a:cubicBezTo>
                      <a:cubicBezTo>
                        <a:pt x="465" y="85"/>
                        <a:pt x="452" y="89"/>
                        <a:pt x="441" y="96"/>
                      </a:cubicBezTo>
                      <a:cubicBezTo>
                        <a:pt x="431" y="103"/>
                        <a:pt x="422" y="113"/>
                        <a:pt x="416" y="126"/>
                      </a:cubicBezTo>
                      <a:cubicBezTo>
                        <a:pt x="410" y="139"/>
                        <a:pt x="407" y="153"/>
                        <a:pt x="407" y="169"/>
                      </a:cubicBezTo>
                      <a:cubicBezTo>
                        <a:pt x="407" y="185"/>
                        <a:pt x="410" y="199"/>
                        <a:pt x="416" y="212"/>
                      </a:cubicBezTo>
                      <a:cubicBezTo>
                        <a:pt x="422" y="224"/>
                        <a:pt x="430" y="234"/>
                        <a:pt x="440" y="241"/>
                      </a:cubicBezTo>
                      <a:cubicBezTo>
                        <a:pt x="451" y="248"/>
                        <a:pt x="463" y="251"/>
                        <a:pt x="477" y="251"/>
                      </a:cubicBezTo>
                      <a:cubicBezTo>
                        <a:pt x="499" y="251"/>
                        <a:pt x="517" y="244"/>
                        <a:pt x="529" y="229"/>
                      </a:cubicBezTo>
                      <a:cubicBezTo>
                        <a:pt x="542" y="215"/>
                        <a:pt x="548" y="195"/>
                        <a:pt x="548" y="169"/>
                      </a:cubicBezTo>
                      <a:close/>
                      <a:moveTo>
                        <a:pt x="674" y="76"/>
                      </a:moveTo>
                      <a:cubicBezTo>
                        <a:pt x="670" y="74"/>
                        <a:pt x="665" y="73"/>
                        <a:pt x="659" y="73"/>
                      </a:cubicBezTo>
                      <a:cubicBezTo>
                        <a:pt x="643" y="73"/>
                        <a:pt x="635" y="83"/>
                        <a:pt x="635" y="103"/>
                      </a:cubicBezTo>
                      <a:cubicBezTo>
                        <a:pt x="635" y="125"/>
                        <a:pt x="635" y="125"/>
                        <a:pt x="635" y="125"/>
                      </a:cubicBezTo>
                      <a:cubicBezTo>
                        <a:pt x="669" y="125"/>
                        <a:pt x="669" y="125"/>
                        <a:pt x="669" y="125"/>
                      </a:cubicBezTo>
                      <a:cubicBezTo>
                        <a:pt x="669" y="145"/>
                        <a:pt x="669" y="145"/>
                        <a:pt x="669" y="145"/>
                      </a:cubicBezTo>
                      <a:cubicBezTo>
                        <a:pt x="635" y="145"/>
                        <a:pt x="635" y="145"/>
                        <a:pt x="635" y="145"/>
                      </a:cubicBezTo>
                      <a:cubicBezTo>
                        <a:pt x="635" y="269"/>
                        <a:pt x="635" y="269"/>
                        <a:pt x="635" y="269"/>
                      </a:cubicBezTo>
                      <a:cubicBezTo>
                        <a:pt x="612" y="269"/>
                        <a:pt x="612" y="269"/>
                        <a:pt x="612" y="269"/>
                      </a:cubicBezTo>
                      <a:cubicBezTo>
                        <a:pt x="612" y="145"/>
                        <a:pt x="612" y="145"/>
                        <a:pt x="612" y="145"/>
                      </a:cubicBezTo>
                      <a:cubicBezTo>
                        <a:pt x="587" y="145"/>
                        <a:pt x="587" y="145"/>
                        <a:pt x="587" y="145"/>
                      </a:cubicBezTo>
                      <a:cubicBezTo>
                        <a:pt x="587" y="125"/>
                        <a:pt x="587" y="125"/>
                        <a:pt x="587" y="125"/>
                      </a:cubicBezTo>
                      <a:cubicBezTo>
                        <a:pt x="612" y="125"/>
                        <a:pt x="612" y="125"/>
                        <a:pt x="612" y="125"/>
                      </a:cubicBezTo>
                      <a:cubicBezTo>
                        <a:pt x="612" y="102"/>
                        <a:pt x="612" y="102"/>
                        <a:pt x="612" y="102"/>
                      </a:cubicBezTo>
                      <a:cubicBezTo>
                        <a:pt x="612" y="87"/>
                        <a:pt x="616" y="75"/>
                        <a:pt x="625" y="66"/>
                      </a:cubicBezTo>
                      <a:cubicBezTo>
                        <a:pt x="633" y="57"/>
                        <a:pt x="644" y="53"/>
                        <a:pt x="658" y="53"/>
                      </a:cubicBezTo>
                      <a:cubicBezTo>
                        <a:pt x="665" y="53"/>
                        <a:pt x="670" y="54"/>
                        <a:pt x="674" y="55"/>
                      </a:cubicBezTo>
                      <a:lnTo>
                        <a:pt x="674" y="76"/>
                      </a:lnTo>
                      <a:close/>
                      <a:moveTo>
                        <a:pt x="754" y="76"/>
                      </a:moveTo>
                      <a:cubicBezTo>
                        <a:pt x="749" y="74"/>
                        <a:pt x="744" y="73"/>
                        <a:pt x="739" y="73"/>
                      </a:cubicBezTo>
                      <a:cubicBezTo>
                        <a:pt x="722" y="73"/>
                        <a:pt x="714" y="83"/>
                        <a:pt x="714" y="103"/>
                      </a:cubicBezTo>
                      <a:cubicBezTo>
                        <a:pt x="714" y="125"/>
                        <a:pt x="714" y="125"/>
                        <a:pt x="714" y="125"/>
                      </a:cubicBezTo>
                      <a:cubicBezTo>
                        <a:pt x="748" y="125"/>
                        <a:pt x="748" y="125"/>
                        <a:pt x="748" y="125"/>
                      </a:cubicBezTo>
                      <a:cubicBezTo>
                        <a:pt x="748" y="145"/>
                        <a:pt x="748" y="145"/>
                        <a:pt x="748" y="145"/>
                      </a:cubicBezTo>
                      <a:cubicBezTo>
                        <a:pt x="714" y="145"/>
                        <a:pt x="714" y="145"/>
                        <a:pt x="714" y="145"/>
                      </a:cubicBezTo>
                      <a:cubicBezTo>
                        <a:pt x="714" y="269"/>
                        <a:pt x="714" y="269"/>
                        <a:pt x="714" y="269"/>
                      </a:cubicBezTo>
                      <a:cubicBezTo>
                        <a:pt x="691" y="269"/>
                        <a:pt x="691" y="269"/>
                        <a:pt x="691" y="269"/>
                      </a:cubicBezTo>
                      <a:cubicBezTo>
                        <a:pt x="691" y="145"/>
                        <a:pt x="691" y="145"/>
                        <a:pt x="691" y="145"/>
                      </a:cubicBezTo>
                      <a:cubicBezTo>
                        <a:pt x="667" y="145"/>
                        <a:pt x="667" y="145"/>
                        <a:pt x="667" y="145"/>
                      </a:cubicBezTo>
                      <a:cubicBezTo>
                        <a:pt x="667" y="125"/>
                        <a:pt x="667" y="125"/>
                        <a:pt x="667" y="125"/>
                      </a:cubicBezTo>
                      <a:cubicBezTo>
                        <a:pt x="691" y="125"/>
                        <a:pt x="691" y="125"/>
                        <a:pt x="691" y="125"/>
                      </a:cubicBezTo>
                      <a:cubicBezTo>
                        <a:pt x="691" y="102"/>
                        <a:pt x="691" y="102"/>
                        <a:pt x="691" y="102"/>
                      </a:cubicBezTo>
                      <a:cubicBezTo>
                        <a:pt x="691" y="87"/>
                        <a:pt x="696" y="75"/>
                        <a:pt x="704" y="66"/>
                      </a:cubicBezTo>
                      <a:cubicBezTo>
                        <a:pt x="713" y="57"/>
                        <a:pt x="724" y="53"/>
                        <a:pt x="737" y="53"/>
                      </a:cubicBezTo>
                      <a:cubicBezTo>
                        <a:pt x="744" y="53"/>
                        <a:pt x="750" y="54"/>
                        <a:pt x="754" y="55"/>
                      </a:cubicBezTo>
                      <a:lnTo>
                        <a:pt x="754" y="76"/>
                      </a:lnTo>
                      <a:close/>
                      <a:moveTo>
                        <a:pt x="796" y="74"/>
                      </a:moveTo>
                      <a:cubicBezTo>
                        <a:pt x="796" y="78"/>
                        <a:pt x="795" y="82"/>
                        <a:pt x="792" y="84"/>
                      </a:cubicBezTo>
                      <a:cubicBezTo>
                        <a:pt x="789" y="87"/>
                        <a:pt x="785" y="89"/>
                        <a:pt x="781" y="89"/>
                      </a:cubicBezTo>
                      <a:cubicBezTo>
                        <a:pt x="777" y="89"/>
                        <a:pt x="773" y="87"/>
                        <a:pt x="771" y="85"/>
                      </a:cubicBezTo>
                      <a:cubicBezTo>
                        <a:pt x="768" y="82"/>
                        <a:pt x="766" y="78"/>
                        <a:pt x="766" y="74"/>
                      </a:cubicBezTo>
                      <a:cubicBezTo>
                        <a:pt x="766" y="70"/>
                        <a:pt x="768" y="66"/>
                        <a:pt x="770" y="63"/>
                      </a:cubicBezTo>
                      <a:cubicBezTo>
                        <a:pt x="773" y="60"/>
                        <a:pt x="777" y="59"/>
                        <a:pt x="781" y="59"/>
                      </a:cubicBezTo>
                      <a:cubicBezTo>
                        <a:pt x="786" y="59"/>
                        <a:pt x="789" y="60"/>
                        <a:pt x="792" y="63"/>
                      </a:cubicBezTo>
                      <a:cubicBezTo>
                        <a:pt x="795" y="66"/>
                        <a:pt x="796" y="70"/>
                        <a:pt x="796" y="74"/>
                      </a:cubicBezTo>
                      <a:close/>
                      <a:moveTo>
                        <a:pt x="792" y="269"/>
                      </a:moveTo>
                      <a:cubicBezTo>
                        <a:pt x="769" y="269"/>
                        <a:pt x="769" y="269"/>
                        <a:pt x="769" y="269"/>
                      </a:cubicBezTo>
                      <a:cubicBezTo>
                        <a:pt x="769" y="125"/>
                        <a:pt x="769" y="125"/>
                        <a:pt x="769" y="125"/>
                      </a:cubicBezTo>
                      <a:cubicBezTo>
                        <a:pt x="792" y="125"/>
                        <a:pt x="792" y="125"/>
                        <a:pt x="792" y="125"/>
                      </a:cubicBezTo>
                      <a:lnTo>
                        <a:pt x="792" y="269"/>
                      </a:lnTo>
                      <a:close/>
                      <a:moveTo>
                        <a:pt x="924" y="263"/>
                      </a:moveTo>
                      <a:cubicBezTo>
                        <a:pt x="913" y="269"/>
                        <a:pt x="900" y="273"/>
                        <a:pt x="885" y="273"/>
                      </a:cubicBezTo>
                      <a:cubicBezTo>
                        <a:pt x="871" y="273"/>
                        <a:pt x="860" y="270"/>
                        <a:pt x="849" y="264"/>
                      </a:cubicBezTo>
                      <a:cubicBezTo>
                        <a:pt x="839" y="258"/>
                        <a:pt x="831" y="249"/>
                        <a:pt x="825" y="238"/>
                      </a:cubicBezTo>
                      <a:cubicBezTo>
                        <a:pt x="819" y="227"/>
                        <a:pt x="816" y="215"/>
                        <a:pt x="816" y="201"/>
                      </a:cubicBezTo>
                      <a:cubicBezTo>
                        <a:pt x="816" y="177"/>
                        <a:pt x="823" y="158"/>
                        <a:pt x="837" y="143"/>
                      </a:cubicBezTo>
                      <a:cubicBezTo>
                        <a:pt x="850" y="129"/>
                        <a:pt x="868" y="122"/>
                        <a:pt x="891" y="122"/>
                      </a:cubicBezTo>
                      <a:cubicBezTo>
                        <a:pt x="904" y="122"/>
                        <a:pt x="915" y="124"/>
                        <a:pt x="924" y="129"/>
                      </a:cubicBezTo>
                      <a:cubicBezTo>
                        <a:pt x="924" y="153"/>
                        <a:pt x="924" y="153"/>
                        <a:pt x="924" y="153"/>
                      </a:cubicBezTo>
                      <a:cubicBezTo>
                        <a:pt x="914" y="145"/>
                        <a:pt x="902" y="141"/>
                        <a:pt x="890" y="141"/>
                      </a:cubicBezTo>
                      <a:cubicBezTo>
                        <a:pt x="875" y="141"/>
                        <a:pt x="863" y="147"/>
                        <a:pt x="854" y="157"/>
                      </a:cubicBezTo>
                      <a:cubicBezTo>
                        <a:pt x="844" y="168"/>
                        <a:pt x="840" y="182"/>
                        <a:pt x="840" y="199"/>
                      </a:cubicBezTo>
                      <a:cubicBezTo>
                        <a:pt x="840" y="215"/>
                        <a:pt x="844" y="229"/>
                        <a:pt x="853" y="238"/>
                      </a:cubicBezTo>
                      <a:cubicBezTo>
                        <a:pt x="862" y="248"/>
                        <a:pt x="874" y="253"/>
                        <a:pt x="889" y="253"/>
                      </a:cubicBezTo>
                      <a:cubicBezTo>
                        <a:pt x="901" y="253"/>
                        <a:pt x="913" y="249"/>
                        <a:pt x="924" y="241"/>
                      </a:cubicBezTo>
                      <a:lnTo>
                        <a:pt x="924" y="263"/>
                      </a:lnTo>
                      <a:close/>
                      <a:moveTo>
                        <a:pt x="1066" y="203"/>
                      </a:moveTo>
                      <a:cubicBezTo>
                        <a:pt x="964" y="203"/>
                        <a:pt x="964" y="203"/>
                        <a:pt x="964" y="203"/>
                      </a:cubicBezTo>
                      <a:cubicBezTo>
                        <a:pt x="965" y="219"/>
                        <a:pt x="969" y="232"/>
                        <a:pt x="977" y="240"/>
                      </a:cubicBezTo>
                      <a:cubicBezTo>
                        <a:pt x="985" y="249"/>
                        <a:pt x="997" y="253"/>
                        <a:pt x="1011" y="253"/>
                      </a:cubicBezTo>
                      <a:cubicBezTo>
                        <a:pt x="1027" y="253"/>
                        <a:pt x="1042" y="248"/>
                        <a:pt x="1056" y="237"/>
                      </a:cubicBezTo>
                      <a:cubicBezTo>
                        <a:pt x="1056" y="259"/>
                        <a:pt x="1056" y="259"/>
                        <a:pt x="1056" y="259"/>
                      </a:cubicBezTo>
                      <a:cubicBezTo>
                        <a:pt x="1043" y="268"/>
                        <a:pt x="1026" y="273"/>
                        <a:pt x="1006" y="273"/>
                      </a:cubicBezTo>
                      <a:cubicBezTo>
                        <a:pt x="985" y="273"/>
                        <a:pt x="969" y="266"/>
                        <a:pt x="958" y="253"/>
                      </a:cubicBezTo>
                      <a:cubicBezTo>
                        <a:pt x="946" y="240"/>
                        <a:pt x="940" y="221"/>
                        <a:pt x="940" y="198"/>
                      </a:cubicBezTo>
                      <a:cubicBezTo>
                        <a:pt x="940" y="184"/>
                        <a:pt x="943" y="171"/>
                        <a:pt x="949" y="159"/>
                      </a:cubicBezTo>
                      <a:cubicBezTo>
                        <a:pt x="955" y="147"/>
                        <a:pt x="963" y="138"/>
                        <a:pt x="973" y="131"/>
                      </a:cubicBezTo>
                      <a:cubicBezTo>
                        <a:pt x="983" y="125"/>
                        <a:pt x="994" y="122"/>
                        <a:pt x="1006" y="122"/>
                      </a:cubicBezTo>
                      <a:cubicBezTo>
                        <a:pt x="1025" y="122"/>
                        <a:pt x="1040" y="128"/>
                        <a:pt x="1050" y="140"/>
                      </a:cubicBezTo>
                      <a:cubicBezTo>
                        <a:pt x="1061" y="152"/>
                        <a:pt x="1066" y="169"/>
                        <a:pt x="1066" y="191"/>
                      </a:cubicBezTo>
                      <a:lnTo>
                        <a:pt x="1066" y="203"/>
                      </a:lnTo>
                      <a:close/>
                      <a:moveTo>
                        <a:pt x="1042" y="183"/>
                      </a:moveTo>
                      <a:cubicBezTo>
                        <a:pt x="1042" y="170"/>
                        <a:pt x="1039" y="160"/>
                        <a:pt x="1033" y="152"/>
                      </a:cubicBezTo>
                      <a:cubicBezTo>
                        <a:pt x="1026" y="145"/>
                        <a:pt x="1018" y="141"/>
                        <a:pt x="1006" y="141"/>
                      </a:cubicBezTo>
                      <a:cubicBezTo>
                        <a:pt x="996" y="141"/>
                        <a:pt x="986" y="145"/>
                        <a:pt x="979" y="153"/>
                      </a:cubicBezTo>
                      <a:cubicBezTo>
                        <a:pt x="971" y="161"/>
                        <a:pt x="966" y="171"/>
                        <a:pt x="964" y="183"/>
                      </a:cubicBezTo>
                      <a:lnTo>
                        <a:pt x="1042" y="183"/>
                      </a:lnTo>
                      <a:close/>
                      <a:moveTo>
                        <a:pt x="1241" y="212"/>
                      </a:moveTo>
                      <a:cubicBezTo>
                        <a:pt x="1241" y="230"/>
                        <a:pt x="1235" y="245"/>
                        <a:pt x="1222" y="256"/>
                      </a:cubicBezTo>
                      <a:cubicBezTo>
                        <a:pt x="1209" y="267"/>
                        <a:pt x="1192" y="273"/>
                        <a:pt x="1170" y="273"/>
                      </a:cubicBezTo>
                      <a:cubicBezTo>
                        <a:pt x="1151" y="273"/>
                        <a:pt x="1136" y="269"/>
                        <a:pt x="1125" y="262"/>
                      </a:cubicBezTo>
                      <a:cubicBezTo>
                        <a:pt x="1125" y="237"/>
                        <a:pt x="1125" y="237"/>
                        <a:pt x="1125" y="237"/>
                      </a:cubicBezTo>
                      <a:cubicBezTo>
                        <a:pt x="1138" y="248"/>
                        <a:pt x="1154" y="253"/>
                        <a:pt x="1171" y="253"/>
                      </a:cubicBezTo>
                      <a:cubicBezTo>
                        <a:pt x="1185" y="253"/>
                        <a:pt x="1197" y="250"/>
                        <a:pt x="1205" y="243"/>
                      </a:cubicBezTo>
                      <a:cubicBezTo>
                        <a:pt x="1213" y="236"/>
                        <a:pt x="1218" y="226"/>
                        <a:pt x="1218" y="214"/>
                      </a:cubicBezTo>
                      <a:cubicBezTo>
                        <a:pt x="1218" y="188"/>
                        <a:pt x="1199" y="175"/>
                        <a:pt x="1161" y="175"/>
                      </a:cubicBezTo>
                      <a:cubicBezTo>
                        <a:pt x="1145" y="175"/>
                        <a:pt x="1145" y="175"/>
                        <a:pt x="1145" y="175"/>
                      </a:cubicBezTo>
                      <a:cubicBezTo>
                        <a:pt x="1145" y="155"/>
                        <a:pt x="1145" y="155"/>
                        <a:pt x="1145" y="155"/>
                      </a:cubicBezTo>
                      <a:cubicBezTo>
                        <a:pt x="1161" y="155"/>
                        <a:pt x="1161" y="155"/>
                        <a:pt x="1161" y="155"/>
                      </a:cubicBezTo>
                      <a:cubicBezTo>
                        <a:pt x="1194" y="155"/>
                        <a:pt x="1210" y="143"/>
                        <a:pt x="1210" y="118"/>
                      </a:cubicBezTo>
                      <a:cubicBezTo>
                        <a:pt x="1210" y="95"/>
                        <a:pt x="1198" y="84"/>
                        <a:pt x="1172" y="84"/>
                      </a:cubicBezTo>
                      <a:cubicBezTo>
                        <a:pt x="1158" y="84"/>
                        <a:pt x="1145" y="89"/>
                        <a:pt x="1132" y="98"/>
                      </a:cubicBezTo>
                      <a:cubicBezTo>
                        <a:pt x="1132" y="76"/>
                        <a:pt x="1132" y="76"/>
                        <a:pt x="1132" y="76"/>
                      </a:cubicBezTo>
                      <a:cubicBezTo>
                        <a:pt x="1145" y="68"/>
                        <a:pt x="1160" y="64"/>
                        <a:pt x="1178" y="64"/>
                      </a:cubicBezTo>
                      <a:cubicBezTo>
                        <a:pt x="1195" y="64"/>
                        <a:pt x="1208" y="69"/>
                        <a:pt x="1219" y="78"/>
                      </a:cubicBezTo>
                      <a:cubicBezTo>
                        <a:pt x="1229" y="86"/>
                        <a:pt x="1234" y="98"/>
                        <a:pt x="1234" y="112"/>
                      </a:cubicBezTo>
                      <a:cubicBezTo>
                        <a:pt x="1234" y="139"/>
                        <a:pt x="1221" y="156"/>
                        <a:pt x="1194" y="163"/>
                      </a:cubicBezTo>
                      <a:cubicBezTo>
                        <a:pt x="1194" y="164"/>
                        <a:pt x="1194" y="164"/>
                        <a:pt x="1194" y="164"/>
                      </a:cubicBezTo>
                      <a:cubicBezTo>
                        <a:pt x="1208" y="166"/>
                        <a:pt x="1219" y="171"/>
                        <a:pt x="1228" y="180"/>
                      </a:cubicBezTo>
                      <a:cubicBezTo>
                        <a:pt x="1237" y="188"/>
                        <a:pt x="1241" y="199"/>
                        <a:pt x="1241" y="212"/>
                      </a:cubicBezTo>
                      <a:close/>
                      <a:moveTo>
                        <a:pt x="1393" y="205"/>
                      </a:moveTo>
                      <a:cubicBezTo>
                        <a:pt x="1393" y="218"/>
                        <a:pt x="1390" y="230"/>
                        <a:pt x="1385" y="240"/>
                      </a:cubicBezTo>
                      <a:cubicBezTo>
                        <a:pt x="1379" y="250"/>
                        <a:pt x="1372" y="258"/>
                        <a:pt x="1362" y="264"/>
                      </a:cubicBezTo>
                      <a:cubicBezTo>
                        <a:pt x="1352" y="270"/>
                        <a:pt x="1342" y="273"/>
                        <a:pt x="1330" y="273"/>
                      </a:cubicBezTo>
                      <a:cubicBezTo>
                        <a:pt x="1309" y="273"/>
                        <a:pt x="1294" y="265"/>
                        <a:pt x="1282" y="248"/>
                      </a:cubicBezTo>
                      <a:cubicBezTo>
                        <a:pt x="1271" y="232"/>
                        <a:pt x="1265" y="210"/>
                        <a:pt x="1265" y="181"/>
                      </a:cubicBezTo>
                      <a:cubicBezTo>
                        <a:pt x="1265" y="157"/>
                        <a:pt x="1268" y="137"/>
                        <a:pt x="1275" y="119"/>
                      </a:cubicBezTo>
                      <a:cubicBezTo>
                        <a:pt x="1282" y="102"/>
                        <a:pt x="1292" y="88"/>
                        <a:pt x="1304" y="79"/>
                      </a:cubicBezTo>
                      <a:cubicBezTo>
                        <a:pt x="1316" y="69"/>
                        <a:pt x="1331" y="64"/>
                        <a:pt x="1347" y="64"/>
                      </a:cubicBezTo>
                      <a:cubicBezTo>
                        <a:pt x="1361" y="64"/>
                        <a:pt x="1372" y="66"/>
                        <a:pt x="1381" y="70"/>
                      </a:cubicBezTo>
                      <a:cubicBezTo>
                        <a:pt x="1381" y="92"/>
                        <a:pt x="1381" y="92"/>
                        <a:pt x="1381" y="92"/>
                      </a:cubicBezTo>
                      <a:cubicBezTo>
                        <a:pt x="1370" y="86"/>
                        <a:pt x="1359" y="84"/>
                        <a:pt x="1348" y="84"/>
                      </a:cubicBezTo>
                      <a:cubicBezTo>
                        <a:pt x="1330" y="84"/>
                        <a:pt x="1316" y="92"/>
                        <a:pt x="1305" y="108"/>
                      </a:cubicBezTo>
                      <a:cubicBezTo>
                        <a:pt x="1294" y="124"/>
                        <a:pt x="1289" y="145"/>
                        <a:pt x="1289" y="172"/>
                      </a:cubicBezTo>
                      <a:cubicBezTo>
                        <a:pt x="1289" y="172"/>
                        <a:pt x="1289" y="172"/>
                        <a:pt x="1289" y="172"/>
                      </a:cubicBezTo>
                      <a:cubicBezTo>
                        <a:pt x="1299" y="153"/>
                        <a:pt x="1314" y="143"/>
                        <a:pt x="1335" y="143"/>
                      </a:cubicBezTo>
                      <a:cubicBezTo>
                        <a:pt x="1353" y="143"/>
                        <a:pt x="1367" y="149"/>
                        <a:pt x="1377" y="160"/>
                      </a:cubicBezTo>
                      <a:cubicBezTo>
                        <a:pt x="1388" y="172"/>
                        <a:pt x="1393" y="187"/>
                        <a:pt x="1393" y="205"/>
                      </a:cubicBezTo>
                      <a:close/>
                      <a:moveTo>
                        <a:pt x="1369" y="208"/>
                      </a:moveTo>
                      <a:cubicBezTo>
                        <a:pt x="1369" y="194"/>
                        <a:pt x="1366" y="183"/>
                        <a:pt x="1359" y="175"/>
                      </a:cubicBezTo>
                      <a:cubicBezTo>
                        <a:pt x="1352" y="167"/>
                        <a:pt x="1343" y="163"/>
                        <a:pt x="1330" y="163"/>
                      </a:cubicBezTo>
                      <a:cubicBezTo>
                        <a:pt x="1319" y="163"/>
                        <a:pt x="1309" y="167"/>
                        <a:pt x="1302" y="175"/>
                      </a:cubicBezTo>
                      <a:cubicBezTo>
                        <a:pt x="1294" y="182"/>
                        <a:pt x="1290" y="192"/>
                        <a:pt x="1290" y="203"/>
                      </a:cubicBezTo>
                      <a:cubicBezTo>
                        <a:pt x="1290" y="217"/>
                        <a:pt x="1294" y="229"/>
                        <a:pt x="1302" y="239"/>
                      </a:cubicBezTo>
                      <a:cubicBezTo>
                        <a:pt x="1309" y="248"/>
                        <a:pt x="1319" y="253"/>
                        <a:pt x="1331" y="253"/>
                      </a:cubicBezTo>
                      <a:cubicBezTo>
                        <a:pt x="1342" y="253"/>
                        <a:pt x="1351" y="249"/>
                        <a:pt x="1359" y="241"/>
                      </a:cubicBezTo>
                      <a:cubicBezTo>
                        <a:pt x="1366" y="232"/>
                        <a:pt x="1369" y="222"/>
                        <a:pt x="1369" y="208"/>
                      </a:cubicBezTo>
                      <a:close/>
                      <a:moveTo>
                        <a:pt x="1529" y="208"/>
                      </a:moveTo>
                      <a:cubicBezTo>
                        <a:pt x="1529" y="227"/>
                        <a:pt x="1522" y="243"/>
                        <a:pt x="1509" y="255"/>
                      </a:cubicBezTo>
                      <a:cubicBezTo>
                        <a:pt x="1496" y="267"/>
                        <a:pt x="1479" y="273"/>
                        <a:pt x="1457" y="273"/>
                      </a:cubicBezTo>
                      <a:cubicBezTo>
                        <a:pt x="1439" y="273"/>
                        <a:pt x="1425" y="270"/>
                        <a:pt x="1416" y="264"/>
                      </a:cubicBezTo>
                      <a:cubicBezTo>
                        <a:pt x="1416" y="240"/>
                        <a:pt x="1416" y="240"/>
                        <a:pt x="1416" y="240"/>
                      </a:cubicBezTo>
                      <a:cubicBezTo>
                        <a:pt x="1429" y="249"/>
                        <a:pt x="1443" y="253"/>
                        <a:pt x="1458" y="253"/>
                      </a:cubicBezTo>
                      <a:cubicBezTo>
                        <a:pt x="1472" y="253"/>
                        <a:pt x="1483" y="249"/>
                        <a:pt x="1492" y="241"/>
                      </a:cubicBezTo>
                      <a:cubicBezTo>
                        <a:pt x="1501" y="233"/>
                        <a:pt x="1505" y="222"/>
                        <a:pt x="1505" y="209"/>
                      </a:cubicBezTo>
                      <a:cubicBezTo>
                        <a:pt x="1505" y="196"/>
                        <a:pt x="1501" y="186"/>
                        <a:pt x="1492" y="178"/>
                      </a:cubicBezTo>
                      <a:cubicBezTo>
                        <a:pt x="1483" y="171"/>
                        <a:pt x="1470" y="167"/>
                        <a:pt x="1453" y="167"/>
                      </a:cubicBezTo>
                      <a:cubicBezTo>
                        <a:pt x="1440" y="167"/>
                        <a:pt x="1429" y="168"/>
                        <a:pt x="1419" y="169"/>
                      </a:cubicBezTo>
                      <a:cubicBezTo>
                        <a:pt x="1426" y="68"/>
                        <a:pt x="1426" y="68"/>
                        <a:pt x="1426" y="68"/>
                      </a:cubicBezTo>
                      <a:cubicBezTo>
                        <a:pt x="1519" y="68"/>
                        <a:pt x="1519" y="68"/>
                        <a:pt x="1519" y="68"/>
                      </a:cubicBezTo>
                      <a:cubicBezTo>
                        <a:pt x="1519" y="88"/>
                        <a:pt x="1519" y="88"/>
                        <a:pt x="1519" y="88"/>
                      </a:cubicBezTo>
                      <a:cubicBezTo>
                        <a:pt x="1446" y="88"/>
                        <a:pt x="1446" y="88"/>
                        <a:pt x="1446" y="88"/>
                      </a:cubicBezTo>
                      <a:cubicBezTo>
                        <a:pt x="1442" y="148"/>
                        <a:pt x="1442" y="148"/>
                        <a:pt x="1442" y="148"/>
                      </a:cubicBezTo>
                      <a:cubicBezTo>
                        <a:pt x="1461" y="147"/>
                        <a:pt x="1461" y="147"/>
                        <a:pt x="1461" y="147"/>
                      </a:cubicBezTo>
                      <a:cubicBezTo>
                        <a:pt x="1482" y="147"/>
                        <a:pt x="1498" y="152"/>
                        <a:pt x="1510" y="163"/>
                      </a:cubicBezTo>
                      <a:cubicBezTo>
                        <a:pt x="1523" y="173"/>
                        <a:pt x="1529" y="188"/>
                        <a:pt x="1529" y="208"/>
                      </a:cubicBezTo>
                      <a:close/>
                      <a:moveTo>
                        <a:pt x="281" y="308"/>
                      </a:moveTo>
                      <a:cubicBezTo>
                        <a:pt x="281" y="308"/>
                        <a:pt x="281" y="308"/>
                        <a:pt x="281" y="308"/>
                      </a:cubicBezTo>
                      <a:cubicBezTo>
                        <a:pt x="281" y="29"/>
                        <a:pt x="281" y="29"/>
                        <a:pt x="281" y="29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61" y="246"/>
                        <a:pt x="61" y="246"/>
                        <a:pt x="61" y="246"/>
                      </a:cubicBezTo>
                      <a:cubicBezTo>
                        <a:pt x="61" y="81"/>
                        <a:pt x="61" y="81"/>
                        <a:pt x="61" y="81"/>
                      </a:cubicBezTo>
                      <a:cubicBezTo>
                        <a:pt x="180" y="53"/>
                        <a:pt x="180" y="53"/>
                        <a:pt x="180" y="53"/>
                      </a:cubicBezTo>
                      <a:cubicBezTo>
                        <a:pt x="180" y="295"/>
                        <a:pt x="180" y="295"/>
                        <a:pt x="180" y="295"/>
                      </a:cubicBezTo>
                      <a:cubicBezTo>
                        <a:pt x="0" y="270"/>
                        <a:pt x="0" y="270"/>
                        <a:pt x="0" y="270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180" y="336"/>
                        <a:pt x="180" y="336"/>
                        <a:pt x="180" y="336"/>
                      </a:cubicBezTo>
                      <a:cubicBezTo>
                        <a:pt x="281" y="309"/>
                        <a:pt x="281" y="309"/>
                        <a:pt x="281" y="309"/>
                      </a:cubicBezTo>
                      <a:cubicBezTo>
                        <a:pt x="281" y="308"/>
                        <a:pt x="281" y="308"/>
                        <a:pt x="281" y="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89630" tIns="44814" rIns="89630" bIns="44814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19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62AAB8C-9587-4147-BE84-13A8E4AA6F61}"/>
                  </a:ext>
                </a:extLst>
              </p:cNvPr>
              <p:cNvSpPr/>
              <p:nvPr/>
            </p:nvSpPr>
            <p:spPr bwMode="auto">
              <a:xfrm>
                <a:off x="8822416" y="3515856"/>
                <a:ext cx="3026266" cy="582822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79225" tIns="179225" rIns="0" bIns="45704"/>
              <a:lstStyle/>
              <a:p>
                <a:pPr marL="0" marR="0" lvl="0" indent="0" algn="ctr" defTabSz="913665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6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Cloud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9216C21-DF7A-421F-AFCC-57ED9D262B67}"/>
                  </a:ext>
                </a:extLst>
              </p:cNvPr>
              <p:cNvGrpSpPr/>
              <p:nvPr/>
            </p:nvGrpSpPr>
            <p:grpSpPr>
              <a:xfrm>
                <a:off x="8822415" y="2604018"/>
                <a:ext cx="1518282" cy="1020786"/>
                <a:chOff x="9301960" y="4339948"/>
                <a:chExt cx="1452632" cy="97664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5EC82AD9-4845-4615-B832-6091E1457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1960" y="4339948"/>
                  <a:ext cx="1452632" cy="976648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67630-1859-4D2C-AE7C-1B42452A9EAA}"/>
                    </a:ext>
                  </a:extLst>
                </p:cNvPr>
                <p:cNvSpPr txBox="1"/>
                <p:nvPr/>
              </p:nvSpPr>
              <p:spPr>
                <a:xfrm>
                  <a:off x="9637156" y="4658664"/>
                  <a:ext cx="836500" cy="47716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Public</a:t>
                  </a:r>
                </a:p>
                <a:p>
                  <a:pPr marL="0" marR="0" lvl="0" indent="0" algn="ctr" defTabSz="895747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Pct val="80000"/>
                    <a:buFontTx/>
                    <a:buNone/>
                    <a:tabLst/>
                    <a:defRPr/>
                  </a:pPr>
                  <a:r>
                    <a:rPr kumimoji="0" lang="en-US" sz="1765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Light"/>
                      <a:ea typeface="ＭＳ Ｐゴシック" charset="0"/>
                      <a:cs typeface="Segoe UI Light"/>
                    </a:rPr>
                    <a:t>cloud</a:t>
                  </a:r>
                </a:p>
              </p:txBody>
            </p:sp>
          </p:grp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A1006C-3C25-432E-BD2D-5E8ACD534042}"/>
              </a:ext>
            </a:extLst>
          </p:cNvPr>
          <p:cNvCxnSpPr/>
          <p:nvPr/>
        </p:nvCxnSpPr>
        <p:spPr>
          <a:xfrm flipV="1">
            <a:off x="7440448" y="2128482"/>
            <a:ext cx="1506318" cy="32751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7FCDF9-8E9B-4169-A77A-0CAF841A5DA9}"/>
              </a:ext>
            </a:extLst>
          </p:cNvPr>
          <p:cNvCxnSpPr/>
          <p:nvPr/>
        </p:nvCxnSpPr>
        <p:spPr>
          <a:xfrm flipV="1">
            <a:off x="7440448" y="1611195"/>
            <a:ext cx="1037877" cy="6031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F5078D-E8CC-4BFE-9708-8FF95D4054CE}"/>
              </a:ext>
            </a:extLst>
          </p:cNvPr>
          <p:cNvCxnSpPr/>
          <p:nvPr/>
        </p:nvCxnSpPr>
        <p:spPr>
          <a:xfrm flipV="1">
            <a:off x="7440447" y="1768709"/>
            <a:ext cx="1450086" cy="573968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832908C-BF9E-4D90-B1BF-7881B6C41B88}"/>
              </a:ext>
            </a:extLst>
          </p:cNvPr>
          <p:cNvCxnSpPr/>
          <p:nvPr/>
        </p:nvCxnSpPr>
        <p:spPr>
          <a:xfrm>
            <a:off x="4289854" y="2163952"/>
            <a:ext cx="646394" cy="275636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9EC10D-E7B0-441E-A937-C47F3EB0CEEB}"/>
              </a:ext>
            </a:extLst>
          </p:cNvPr>
          <p:cNvCxnSpPr/>
          <p:nvPr/>
        </p:nvCxnSpPr>
        <p:spPr>
          <a:xfrm>
            <a:off x="2518775" y="2132573"/>
            <a:ext cx="2373408" cy="519204"/>
          </a:xfrm>
          <a:prstGeom prst="straightConnector1">
            <a:avLst/>
          </a:prstGeom>
          <a:noFill/>
          <a:ln w="3175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D1485C-512F-4611-808F-1FE0C5463FF2}"/>
              </a:ext>
            </a:extLst>
          </p:cNvPr>
          <p:cNvCxnSpPr/>
          <p:nvPr/>
        </p:nvCxnSpPr>
        <p:spPr>
          <a:xfrm flipV="1">
            <a:off x="2326523" y="3029350"/>
            <a:ext cx="2499833" cy="1164157"/>
          </a:xfrm>
          <a:prstGeom prst="straightConnector1">
            <a:avLst/>
          </a:prstGeom>
          <a:noFill/>
          <a:ln w="76200" cap="rnd" cmpd="sng" algn="ctr">
            <a:solidFill>
              <a:srgbClr val="505050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8316035-886A-477D-AB88-E34CB99E2C81}"/>
              </a:ext>
            </a:extLst>
          </p:cNvPr>
          <p:cNvCxnSpPr/>
          <p:nvPr/>
        </p:nvCxnSpPr>
        <p:spPr>
          <a:xfrm>
            <a:off x="7360592" y="3228269"/>
            <a:ext cx="2248172" cy="226453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6CF8BBE-69DC-415E-AE32-197B6E6054C7}"/>
              </a:ext>
            </a:extLst>
          </p:cNvPr>
          <p:cNvCxnSpPr/>
          <p:nvPr/>
        </p:nvCxnSpPr>
        <p:spPr>
          <a:xfrm>
            <a:off x="7296528" y="3316964"/>
            <a:ext cx="1472036" cy="214565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01F2026-308E-4E03-BDF8-FE3A6918F78D}"/>
              </a:ext>
            </a:extLst>
          </p:cNvPr>
          <p:cNvSpPr txBox="1"/>
          <p:nvPr/>
        </p:nvSpPr>
        <p:spPr>
          <a:xfrm>
            <a:off x="4452789" y="3563472"/>
            <a:ext cx="3379972" cy="271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8957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 Semibold" panose="020B0702040204020203" pitchFamily="34" charset="0"/>
              </a:rPr>
              <a:t>Microsoft Azure Active Directory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07DB9D-6A6F-43C7-8980-1FD97EB0BBF8}"/>
              </a:ext>
            </a:extLst>
          </p:cNvPr>
          <p:cNvCxnSpPr/>
          <p:nvPr/>
        </p:nvCxnSpPr>
        <p:spPr>
          <a:xfrm>
            <a:off x="7461535" y="2911000"/>
            <a:ext cx="3103824" cy="1593382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366DD0-AE9D-4900-B2A5-E8189462E47D}"/>
              </a:ext>
            </a:extLst>
          </p:cNvPr>
          <p:cNvCxnSpPr/>
          <p:nvPr/>
        </p:nvCxnSpPr>
        <p:spPr>
          <a:xfrm>
            <a:off x="7391838" y="3187813"/>
            <a:ext cx="3097886" cy="2713947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C5A505-AFB7-41D1-9308-823903A5A885}"/>
              </a:ext>
            </a:extLst>
          </p:cNvPr>
          <p:cNvCxnSpPr/>
          <p:nvPr/>
        </p:nvCxnSpPr>
        <p:spPr>
          <a:xfrm>
            <a:off x="7440448" y="3008778"/>
            <a:ext cx="3869976" cy="2316346"/>
          </a:xfrm>
          <a:prstGeom prst="line">
            <a:avLst/>
          </a:prstGeom>
          <a:noFill/>
          <a:ln w="31750" cap="rnd" cmpd="sng" algn="ctr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  <a:effectLst/>
        </p:spPr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BF6D24-F49A-4560-8729-93D9984EC07F}"/>
              </a:ext>
            </a:extLst>
          </p:cNvPr>
          <p:cNvGrpSpPr>
            <a:grpSpLocks noChangeAspect="1"/>
          </p:cNvGrpSpPr>
          <p:nvPr/>
        </p:nvGrpSpPr>
        <p:grpSpPr>
          <a:xfrm>
            <a:off x="8910051" y="4072073"/>
            <a:ext cx="1025006" cy="986799"/>
            <a:chOff x="2529709" y="3137759"/>
            <a:chExt cx="1948813" cy="18761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7E3415DE-5AFC-43BE-9ACD-CB9A6FDC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5C23F2A4-48A5-487C-8022-3BF4A08A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D50003AF-5403-43B2-9C87-861B2203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E9912FEC-32ED-4878-B8E8-6F2E3701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EF2ADC78-886E-4D78-A6D0-8AF25CD7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9471520-4AE1-4CEA-8972-83479BE50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186" name="Freeform 10">
                <a:extLst>
                  <a:ext uri="{FF2B5EF4-FFF2-40B4-BE49-F238E27FC236}">
                    <a16:creationId xmlns:a16="http://schemas.microsoft.com/office/drawing/2014/main" id="{4B15E690-0552-4B65-BE9C-E98DA297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4D7A8CED-5249-4847-990A-A648FE60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B9DB50A-BA2B-4B4C-ABED-EB9BA135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9" name="Freeform 13">
                <a:extLst>
                  <a:ext uri="{FF2B5EF4-FFF2-40B4-BE49-F238E27FC236}">
                    <a16:creationId xmlns:a16="http://schemas.microsoft.com/office/drawing/2014/main" id="{995EC1DF-21E7-43C9-8D3F-382254CAC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9E6D90DE-8CBC-40BA-A64C-ABEB619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1" name="Freeform 15">
                <a:extLst>
                  <a:ext uri="{FF2B5EF4-FFF2-40B4-BE49-F238E27FC236}">
                    <a16:creationId xmlns:a16="http://schemas.microsoft.com/office/drawing/2014/main" id="{F0F20ED2-EBE3-448A-A2A6-A22B178FE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Freeform 16">
                <a:extLst>
                  <a:ext uri="{FF2B5EF4-FFF2-40B4-BE49-F238E27FC236}">
                    <a16:creationId xmlns:a16="http://schemas.microsoft.com/office/drawing/2014/main" id="{8C3C789F-8204-4D0E-B0E3-2B3C49FC1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Freeform 17">
                <a:extLst>
                  <a:ext uri="{FF2B5EF4-FFF2-40B4-BE49-F238E27FC236}">
                    <a16:creationId xmlns:a16="http://schemas.microsoft.com/office/drawing/2014/main" id="{FD307A12-7F2D-4590-B149-EEC81C11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2" name="Freeform 18">
              <a:extLst>
                <a:ext uri="{FF2B5EF4-FFF2-40B4-BE49-F238E27FC236}">
                  <a16:creationId xmlns:a16="http://schemas.microsoft.com/office/drawing/2014/main" id="{9DDA1430-3CE5-4968-A649-612C027E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3" name="Freeform 19">
              <a:extLst>
                <a:ext uri="{FF2B5EF4-FFF2-40B4-BE49-F238E27FC236}">
                  <a16:creationId xmlns:a16="http://schemas.microsoft.com/office/drawing/2014/main" id="{5AD943DA-E157-4573-A7E5-AD8AAFD2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20">
              <a:extLst>
                <a:ext uri="{FF2B5EF4-FFF2-40B4-BE49-F238E27FC236}">
                  <a16:creationId xmlns:a16="http://schemas.microsoft.com/office/drawing/2014/main" id="{ABCA87EE-EAD5-4E77-803D-F133EA215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85" name="Freeform 21">
              <a:extLst>
                <a:ext uri="{FF2B5EF4-FFF2-40B4-BE49-F238E27FC236}">
                  <a16:creationId xmlns:a16="http://schemas.microsoft.com/office/drawing/2014/main" id="{43870137-1D14-4E54-AE70-A51DD4F1F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9BB681C-12C1-43AD-975A-060EB8DB5DF1}"/>
              </a:ext>
            </a:extLst>
          </p:cNvPr>
          <p:cNvGrpSpPr/>
          <p:nvPr/>
        </p:nvGrpSpPr>
        <p:grpSpPr>
          <a:xfrm>
            <a:off x="10208542" y="5068315"/>
            <a:ext cx="984127" cy="502855"/>
            <a:chOff x="9056289" y="5368072"/>
            <a:chExt cx="917394" cy="468756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ABA6FCBA-66D0-4C48-9998-52864791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89" y="5799944"/>
              <a:ext cx="917394" cy="36884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8DC68CDF-1AE4-4C49-9942-60F3B08F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304" y="5368072"/>
              <a:ext cx="685363" cy="444614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090328F5-C54A-473E-BC36-FD190A35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626350" cy="390295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AD3BC57B-674F-4551-B596-D421DE5C5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AC99A5A-4D69-433B-BC1F-799225C6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482" y="5393555"/>
              <a:ext cx="372859" cy="390295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86DB767-BF59-4C94-A66F-B37D0049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723" y="5471022"/>
              <a:ext cx="182880" cy="225552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9AEEF6C-23FA-4C09-B714-B1AE5BB786AA}"/>
              </a:ext>
            </a:extLst>
          </p:cNvPr>
          <p:cNvGrpSpPr/>
          <p:nvPr/>
        </p:nvGrpSpPr>
        <p:grpSpPr>
          <a:xfrm>
            <a:off x="10647864" y="4285029"/>
            <a:ext cx="338592" cy="603640"/>
            <a:chOff x="9756164" y="5515355"/>
            <a:chExt cx="315632" cy="56270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09555B0-993E-4F59-91AE-5E8875ADB7AE}"/>
                </a:ext>
              </a:extLst>
            </p:cNvPr>
            <p:cNvGrpSpPr/>
            <p:nvPr/>
          </p:nvGrpSpPr>
          <p:grpSpPr>
            <a:xfrm>
              <a:off x="9775734" y="5561863"/>
              <a:ext cx="276493" cy="449812"/>
              <a:chOff x="8817145" y="5862985"/>
              <a:chExt cx="200848" cy="344482"/>
            </a:xfrm>
          </p:grpSpPr>
          <p:sp>
            <p:nvSpPr>
              <p:cNvPr id="205" name="Rectangle 11">
                <a:extLst>
                  <a:ext uri="{FF2B5EF4-FFF2-40B4-BE49-F238E27FC236}">
                    <a16:creationId xmlns:a16="http://schemas.microsoft.com/office/drawing/2014/main" id="{B4A4230D-1477-4C0E-991F-18613E426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9469"/>
                <a:ext cx="200848" cy="3379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2">
                <a:extLst>
                  <a:ext uri="{FF2B5EF4-FFF2-40B4-BE49-F238E27FC236}">
                    <a16:creationId xmlns:a16="http://schemas.microsoft.com/office/drawing/2014/main" id="{868FFFB8-7723-49F5-A583-21D96CC6E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7145" y="5862985"/>
                <a:ext cx="200848" cy="337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Freeform 16">
                <a:extLst>
                  <a:ext uri="{FF2B5EF4-FFF2-40B4-BE49-F238E27FC236}">
                    <a16:creationId xmlns:a16="http://schemas.microsoft.com/office/drawing/2014/main" id="{2F37C5C6-B409-4F40-8A7B-4AE1D73D7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8" name="Freeform 17">
                <a:extLst>
                  <a:ext uri="{FF2B5EF4-FFF2-40B4-BE49-F238E27FC236}">
                    <a16:creationId xmlns:a16="http://schemas.microsoft.com/office/drawing/2014/main" id="{DFD38790-492E-4632-A2F1-CB8F14855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7145" y="5862985"/>
                <a:ext cx="118213" cy="33799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Freeform 376">
              <a:extLst>
                <a:ext uri="{FF2B5EF4-FFF2-40B4-BE49-F238E27FC236}">
                  <a16:creationId xmlns:a16="http://schemas.microsoft.com/office/drawing/2014/main" id="{2D0535FE-B5AB-4C10-8575-A0F27FA9C96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56164" y="5515355"/>
              <a:ext cx="315632" cy="562707"/>
            </a:xfrm>
            <a:custGeom>
              <a:avLst/>
              <a:gdLst>
                <a:gd name="connsiteX0" fmla="*/ 434533 w 869066"/>
                <a:gd name="connsiteY0" fmla="*/ 1384058 h 1549372"/>
                <a:gd name="connsiteX1" fmla="*/ 370525 w 869066"/>
                <a:gd name="connsiteY1" fmla="*/ 1448066 h 1549372"/>
                <a:gd name="connsiteX2" fmla="*/ 434533 w 869066"/>
                <a:gd name="connsiteY2" fmla="*/ 1512074 h 1549372"/>
                <a:gd name="connsiteX3" fmla="*/ 498541 w 869066"/>
                <a:gd name="connsiteY3" fmla="*/ 1448066 h 1549372"/>
                <a:gd name="connsiteX4" fmla="*/ 434533 w 869066"/>
                <a:gd name="connsiteY4" fmla="*/ 1384058 h 1549372"/>
                <a:gd name="connsiteX5" fmla="*/ 81603 w 869066"/>
                <a:gd name="connsiteY5" fmla="*/ 251558 h 1549372"/>
                <a:gd name="connsiteX6" fmla="*/ 81603 w 869066"/>
                <a:gd name="connsiteY6" fmla="*/ 1343379 h 1549372"/>
                <a:gd name="connsiteX7" fmla="*/ 787464 w 869066"/>
                <a:gd name="connsiteY7" fmla="*/ 1343379 h 1549372"/>
                <a:gd name="connsiteX8" fmla="*/ 787464 w 869066"/>
                <a:gd name="connsiteY8" fmla="*/ 251558 h 1549372"/>
                <a:gd name="connsiteX9" fmla="*/ 144847 w 869066"/>
                <a:gd name="connsiteY9" fmla="*/ 0 h 1549372"/>
                <a:gd name="connsiteX10" fmla="*/ 724219 w 869066"/>
                <a:gd name="connsiteY10" fmla="*/ 0 h 1549372"/>
                <a:gd name="connsiteX11" fmla="*/ 869066 w 869066"/>
                <a:gd name="connsiteY11" fmla="*/ 144847 h 1549372"/>
                <a:gd name="connsiteX12" fmla="*/ 869066 w 869066"/>
                <a:gd name="connsiteY12" fmla="*/ 1404525 h 1549372"/>
                <a:gd name="connsiteX13" fmla="*/ 724219 w 869066"/>
                <a:gd name="connsiteY13" fmla="*/ 1549372 h 1549372"/>
                <a:gd name="connsiteX14" fmla="*/ 144847 w 869066"/>
                <a:gd name="connsiteY14" fmla="*/ 1549372 h 1549372"/>
                <a:gd name="connsiteX15" fmla="*/ 0 w 869066"/>
                <a:gd name="connsiteY15" fmla="*/ 1404525 h 1549372"/>
                <a:gd name="connsiteX16" fmla="*/ 0 w 869066"/>
                <a:gd name="connsiteY16" fmla="*/ 144847 h 1549372"/>
                <a:gd name="connsiteX17" fmla="*/ 144847 w 869066"/>
                <a:gd name="connsiteY17" fmla="*/ 0 h 15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9066" h="1549372">
                  <a:moveTo>
                    <a:pt x="434533" y="1384058"/>
                  </a:moveTo>
                  <a:cubicBezTo>
                    <a:pt x="399182" y="1384058"/>
                    <a:pt x="370525" y="1412715"/>
                    <a:pt x="370525" y="1448066"/>
                  </a:cubicBezTo>
                  <a:cubicBezTo>
                    <a:pt x="370525" y="1483417"/>
                    <a:pt x="399182" y="1512074"/>
                    <a:pt x="434533" y="1512074"/>
                  </a:cubicBezTo>
                  <a:cubicBezTo>
                    <a:pt x="469884" y="1512074"/>
                    <a:pt x="498541" y="1483417"/>
                    <a:pt x="498541" y="1448066"/>
                  </a:cubicBezTo>
                  <a:cubicBezTo>
                    <a:pt x="498541" y="1412715"/>
                    <a:pt x="469884" y="1384058"/>
                    <a:pt x="434533" y="1384058"/>
                  </a:cubicBezTo>
                  <a:close/>
                  <a:moveTo>
                    <a:pt x="81603" y="251558"/>
                  </a:moveTo>
                  <a:lnTo>
                    <a:pt x="81603" y="1343379"/>
                  </a:lnTo>
                  <a:lnTo>
                    <a:pt x="787464" y="1343379"/>
                  </a:lnTo>
                  <a:lnTo>
                    <a:pt x="787464" y="251558"/>
                  </a:lnTo>
                  <a:close/>
                  <a:moveTo>
                    <a:pt x="144847" y="0"/>
                  </a:moveTo>
                  <a:lnTo>
                    <a:pt x="724219" y="0"/>
                  </a:lnTo>
                  <a:cubicBezTo>
                    <a:pt x="804216" y="0"/>
                    <a:pt x="869066" y="64850"/>
                    <a:pt x="869066" y="144847"/>
                  </a:cubicBezTo>
                  <a:lnTo>
                    <a:pt x="869066" y="1404525"/>
                  </a:lnTo>
                  <a:cubicBezTo>
                    <a:pt x="869066" y="1484522"/>
                    <a:pt x="804216" y="1549372"/>
                    <a:pt x="724219" y="1549372"/>
                  </a:cubicBezTo>
                  <a:lnTo>
                    <a:pt x="144847" y="1549372"/>
                  </a:lnTo>
                  <a:cubicBezTo>
                    <a:pt x="64850" y="1549372"/>
                    <a:pt x="0" y="1484522"/>
                    <a:pt x="0" y="1404525"/>
                  </a:cubicBezTo>
                  <a:lnTo>
                    <a:pt x="0" y="144847"/>
                  </a:lnTo>
                  <a:cubicBezTo>
                    <a:pt x="0" y="64850"/>
                    <a:pt x="64850" y="0"/>
                    <a:pt x="14484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E94A37BA-71EA-4D7E-843A-87440AA3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74" y="5669346"/>
              <a:ext cx="182012" cy="224480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280B36F-4F97-4CB4-BD04-D6E861528E4A}"/>
              </a:ext>
            </a:extLst>
          </p:cNvPr>
          <p:cNvGrpSpPr/>
          <p:nvPr/>
        </p:nvGrpSpPr>
        <p:grpSpPr>
          <a:xfrm>
            <a:off x="11373347" y="5073565"/>
            <a:ext cx="268399" cy="461079"/>
            <a:chOff x="9002225" y="4856834"/>
            <a:chExt cx="250199" cy="42981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743E9DF-F774-473E-8D58-E60E4E2693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02225" y="4856834"/>
              <a:ext cx="250199" cy="429814"/>
              <a:chOff x="7170738" y="7689850"/>
              <a:chExt cx="692150" cy="1189038"/>
            </a:xfrm>
          </p:grpSpPr>
          <p:sp>
            <p:nvSpPr>
              <p:cNvPr id="212" name="Freeform 10">
                <a:extLst>
                  <a:ext uri="{FF2B5EF4-FFF2-40B4-BE49-F238E27FC236}">
                    <a16:creationId xmlns:a16="http://schemas.microsoft.com/office/drawing/2014/main" id="{A0AFEA7F-73B2-427F-97D0-DF657AA34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F5BCD246-96B1-4F9C-ABB9-18F9CBAC5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0C5D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4" name="Rectangle 12">
                <a:extLst>
                  <a:ext uri="{FF2B5EF4-FFF2-40B4-BE49-F238E27FC236}">
                    <a16:creationId xmlns:a16="http://schemas.microsoft.com/office/drawing/2014/main" id="{89DE02F3-4270-40FA-A9E7-84BD39D17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8F1C9014-B69B-4D31-A4DA-BBA3633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14">
                <a:extLst>
                  <a:ext uri="{FF2B5EF4-FFF2-40B4-BE49-F238E27FC236}">
                    <a16:creationId xmlns:a16="http://schemas.microsoft.com/office/drawing/2014/main" id="{EF8E678C-29DD-4E97-BA73-06B7C41F6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15">
                <a:extLst>
                  <a:ext uri="{FF2B5EF4-FFF2-40B4-BE49-F238E27FC236}">
                    <a16:creationId xmlns:a16="http://schemas.microsoft.com/office/drawing/2014/main" id="{A44DC35B-4976-4F93-8019-89BBEA63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Freeform 16">
                <a:extLst>
                  <a:ext uri="{FF2B5EF4-FFF2-40B4-BE49-F238E27FC236}">
                    <a16:creationId xmlns:a16="http://schemas.microsoft.com/office/drawing/2014/main" id="{1B870D3D-61A9-4DB5-8ECF-F952B9892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107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17">
                <a:extLst>
                  <a:ext uri="{FF2B5EF4-FFF2-40B4-BE49-F238E27FC236}">
                    <a16:creationId xmlns:a16="http://schemas.microsoft.com/office/drawing/2014/main" id="{C646DE1C-D114-4A8D-9B12-2B62C4B2F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F1DF90B-974B-45A6-83AF-C0891F8E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8983" y="4962932"/>
              <a:ext cx="182880" cy="182880"/>
            </a:xfrm>
            <a:prstGeom prst="rect">
              <a:avLst/>
            </a:prstGeom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8620723-238F-49AA-B227-88ED4E6408FA}"/>
              </a:ext>
            </a:extLst>
          </p:cNvPr>
          <p:cNvGrpSpPr/>
          <p:nvPr/>
        </p:nvGrpSpPr>
        <p:grpSpPr>
          <a:xfrm>
            <a:off x="9661045" y="5979916"/>
            <a:ext cx="752568" cy="488949"/>
            <a:chOff x="9395668" y="5738190"/>
            <a:chExt cx="701537" cy="455793"/>
          </a:xfrm>
        </p:grpSpPr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4021323C-0756-435F-9836-6AA022C9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668" y="5738190"/>
              <a:ext cx="701537" cy="455793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DA6CE79A-E365-406E-98AF-3FB8BC1B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5607" y="5776973"/>
              <a:ext cx="381658" cy="378226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9EF4744-4185-4A06-9FD0-60F557E95442}"/>
                </a:ext>
              </a:extLst>
            </p:cNvPr>
            <p:cNvGrpSpPr/>
            <p:nvPr/>
          </p:nvGrpSpPr>
          <p:grpSpPr>
            <a:xfrm>
              <a:off x="9426557" y="5757067"/>
              <a:ext cx="639758" cy="398133"/>
              <a:chOff x="9377285" y="4828383"/>
              <a:chExt cx="639758" cy="398133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9AFE3BF6-372A-4DB4-B753-F3CCDA581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285" y="4828383"/>
                <a:ext cx="639758" cy="398132"/>
              </a:xfrm>
              <a:custGeom>
                <a:avLst/>
                <a:gdLst>
                  <a:gd name="T0" fmla="*/ 0 w 394"/>
                  <a:gd name="T1" fmla="*/ 12 h 243"/>
                  <a:gd name="T2" fmla="*/ 394 w 394"/>
                  <a:gd name="T3" fmla="*/ 12 h 243"/>
                  <a:gd name="T4" fmla="*/ 394 w 394"/>
                  <a:gd name="T5" fmla="*/ 243 h 243"/>
                  <a:gd name="T6" fmla="*/ 0 w 394"/>
                  <a:gd name="T7" fmla="*/ 243 h 243"/>
                  <a:gd name="T8" fmla="*/ 0 w 394"/>
                  <a:gd name="T9" fmla="*/ 1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243">
                    <a:moveTo>
                      <a:pt x="0" y="12"/>
                    </a:moveTo>
                    <a:cubicBezTo>
                      <a:pt x="394" y="12"/>
                      <a:pt x="394" y="12"/>
                      <a:pt x="394" y="12"/>
                    </a:cubicBezTo>
                    <a:cubicBezTo>
                      <a:pt x="394" y="173"/>
                      <a:pt x="394" y="243"/>
                      <a:pt x="394" y="243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0"/>
                      <a:pt x="0" y="12"/>
                      <a:pt x="0" y="12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Freeform 21">
                <a:extLst>
                  <a:ext uri="{FF2B5EF4-FFF2-40B4-BE49-F238E27FC236}">
                    <a16:creationId xmlns:a16="http://schemas.microsoft.com/office/drawing/2014/main" id="{CEAB4F10-B255-41D5-A25B-E4F75624B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7285" y="4848290"/>
                <a:ext cx="381658" cy="378226"/>
              </a:xfrm>
              <a:custGeom>
                <a:avLst/>
                <a:gdLst>
                  <a:gd name="T0" fmla="*/ 235 w 235"/>
                  <a:gd name="T1" fmla="*/ 0 h 231"/>
                  <a:gd name="T2" fmla="*/ 0 w 235"/>
                  <a:gd name="T3" fmla="*/ 0 h 231"/>
                  <a:gd name="T4" fmla="*/ 0 w 235"/>
                  <a:gd name="T5" fmla="*/ 231 h 231"/>
                  <a:gd name="T6" fmla="*/ 205 w 235"/>
                  <a:gd name="T7" fmla="*/ 231 h 231"/>
                  <a:gd name="T8" fmla="*/ 235 w 235"/>
                  <a:gd name="T9" fmla="*/ 0 h 231"/>
                  <a:gd name="T10" fmla="*/ 0 w 235"/>
                  <a:gd name="T11" fmla="*/ 0 h 231"/>
                  <a:gd name="T12" fmla="*/ 0 w 235"/>
                  <a:gd name="T13" fmla="*/ 0 h 231"/>
                  <a:gd name="T14" fmla="*/ 0 w 235"/>
                  <a:gd name="T15" fmla="*/ 0 h 231"/>
                  <a:gd name="T16" fmla="*/ 0 w 235"/>
                  <a:gd name="T17" fmla="*/ 0 h 231"/>
                  <a:gd name="T18" fmla="*/ 0 w 235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231">
                    <a:moveTo>
                      <a:pt x="235" y="0"/>
                    </a:moveTo>
                    <a:cubicBezTo>
                      <a:pt x="179" y="0"/>
                      <a:pt x="102" y="0"/>
                      <a:pt x="0" y="0"/>
                    </a:cubicBezTo>
                    <a:cubicBezTo>
                      <a:pt x="0" y="1"/>
                      <a:pt x="0" y="20"/>
                      <a:pt x="0" y="231"/>
                    </a:cubicBezTo>
                    <a:cubicBezTo>
                      <a:pt x="205" y="231"/>
                      <a:pt x="205" y="231"/>
                      <a:pt x="205" y="231"/>
                    </a:cubicBezTo>
                    <a:cubicBezTo>
                      <a:pt x="235" y="0"/>
                      <a:pt x="235" y="0"/>
                      <a:pt x="23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4B741B2-8E41-412C-8A82-1A1FCF64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625" y="5840275"/>
              <a:ext cx="251622" cy="251622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847C9E-4034-4A0F-AD89-D601784328BA}"/>
              </a:ext>
            </a:extLst>
          </p:cNvPr>
          <p:cNvGrpSpPr/>
          <p:nvPr/>
        </p:nvGrpSpPr>
        <p:grpSpPr>
          <a:xfrm>
            <a:off x="8420691" y="5558363"/>
            <a:ext cx="1144504" cy="900723"/>
            <a:chOff x="8034234" y="5491859"/>
            <a:chExt cx="946094" cy="744573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6DCD7B9-08F9-4A86-BBEF-FF4D9F6E1F79}"/>
                </a:ext>
              </a:extLst>
            </p:cNvPr>
            <p:cNvGrpSpPr/>
            <p:nvPr/>
          </p:nvGrpSpPr>
          <p:grpSpPr>
            <a:xfrm>
              <a:off x="8063062" y="5528181"/>
              <a:ext cx="888439" cy="524688"/>
              <a:chOff x="8072998" y="5528181"/>
              <a:chExt cx="888439" cy="524688"/>
            </a:xfrm>
          </p:grpSpPr>
          <p:sp>
            <p:nvSpPr>
              <p:cNvPr id="231" name="Freeform 7">
                <a:extLst>
                  <a:ext uri="{FF2B5EF4-FFF2-40B4-BE49-F238E27FC236}">
                    <a16:creationId xmlns:a16="http://schemas.microsoft.com/office/drawing/2014/main" id="{81741AC6-89E5-4EAA-82AF-90232E48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8" y="5528181"/>
                <a:ext cx="888439" cy="524688"/>
              </a:xfrm>
              <a:custGeom>
                <a:avLst/>
                <a:gdLst>
                  <a:gd name="T0" fmla="*/ 0 w 395"/>
                  <a:gd name="T1" fmla="*/ 0 h 244"/>
                  <a:gd name="T2" fmla="*/ 395 w 395"/>
                  <a:gd name="T3" fmla="*/ 0 h 244"/>
                  <a:gd name="T4" fmla="*/ 395 w 395"/>
                  <a:gd name="T5" fmla="*/ 244 h 244"/>
                  <a:gd name="T6" fmla="*/ 0 w 395"/>
                  <a:gd name="T7" fmla="*/ 244 h 244"/>
                  <a:gd name="T8" fmla="*/ 0 w 39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244">
                    <a:moveTo>
                      <a:pt x="0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244"/>
                      <a:pt x="395" y="244"/>
                      <a:pt x="395" y="244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Freeform 9">
                <a:extLst>
                  <a:ext uri="{FF2B5EF4-FFF2-40B4-BE49-F238E27FC236}">
                    <a16:creationId xmlns:a16="http://schemas.microsoft.com/office/drawing/2014/main" id="{DDC482F4-70CA-4EB4-A43F-10DD1E8C7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2999" y="5528181"/>
                <a:ext cx="528878" cy="524688"/>
              </a:xfrm>
              <a:custGeom>
                <a:avLst/>
                <a:gdLst>
                  <a:gd name="T0" fmla="*/ 235 w 235"/>
                  <a:gd name="T1" fmla="*/ 0 h 244"/>
                  <a:gd name="T2" fmla="*/ 0 w 235"/>
                  <a:gd name="T3" fmla="*/ 0 h 244"/>
                  <a:gd name="T4" fmla="*/ 0 w 235"/>
                  <a:gd name="T5" fmla="*/ 244 h 244"/>
                  <a:gd name="T6" fmla="*/ 205 w 235"/>
                  <a:gd name="T7" fmla="*/ 244 h 244"/>
                  <a:gd name="T8" fmla="*/ 235 w 235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44">
                    <a:moveTo>
                      <a:pt x="235" y="0"/>
                    </a:moveTo>
                    <a:cubicBezTo>
                      <a:pt x="179" y="0"/>
                      <a:pt x="103" y="0"/>
                      <a:pt x="0" y="0"/>
                    </a:cubicBezTo>
                    <a:cubicBezTo>
                      <a:pt x="0" y="0"/>
                      <a:pt x="0" y="0"/>
                      <a:pt x="0" y="244"/>
                    </a:cubicBezTo>
                    <a:cubicBezTo>
                      <a:pt x="205" y="244"/>
                      <a:pt x="205" y="244"/>
                      <a:pt x="205" y="244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Freeform 355">
              <a:extLst>
                <a:ext uri="{FF2B5EF4-FFF2-40B4-BE49-F238E27FC236}">
                  <a16:creationId xmlns:a16="http://schemas.microsoft.com/office/drawing/2014/main" id="{0BE21C11-AEAD-4E25-A92E-354196F048EB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034234" y="5491859"/>
              <a:ext cx="946094" cy="744573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98398EB7-124D-4685-BEA0-9BB46810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5308" y="5616609"/>
              <a:ext cx="240253" cy="296312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392C02-F4E5-4C30-98CD-5ED0BEB6EE00}"/>
              </a:ext>
            </a:extLst>
          </p:cNvPr>
          <p:cNvGrpSpPr/>
          <p:nvPr/>
        </p:nvGrpSpPr>
        <p:grpSpPr>
          <a:xfrm>
            <a:off x="11605747" y="5647018"/>
            <a:ext cx="438570" cy="595689"/>
            <a:chOff x="9131179" y="5456566"/>
            <a:chExt cx="408830" cy="555296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57FCA2D-8AF5-44DB-94C1-F78799F1FDB7}"/>
                </a:ext>
              </a:extLst>
            </p:cNvPr>
            <p:cNvGrpSpPr/>
            <p:nvPr/>
          </p:nvGrpSpPr>
          <p:grpSpPr>
            <a:xfrm>
              <a:off x="9131179" y="5456566"/>
              <a:ext cx="408830" cy="555296"/>
              <a:chOff x="9131179" y="5456566"/>
              <a:chExt cx="408830" cy="55529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6A4F8CF-0AE6-4ED9-940E-679EB8CA967F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38" name="Rectangle 11">
                  <a:extLst>
                    <a:ext uri="{FF2B5EF4-FFF2-40B4-BE49-F238E27FC236}">
                      <a16:creationId xmlns:a16="http://schemas.microsoft.com/office/drawing/2014/main" id="{9B9F9879-6049-4CA3-B129-6025354E7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39" name="Rectangle 12">
                  <a:extLst>
                    <a:ext uri="{FF2B5EF4-FFF2-40B4-BE49-F238E27FC236}">
                      <a16:creationId xmlns:a16="http://schemas.microsoft.com/office/drawing/2014/main" id="{2CDAE6DD-EB97-4E0D-95A5-462183758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0" name="Freeform 16">
                  <a:extLst>
                    <a:ext uri="{FF2B5EF4-FFF2-40B4-BE49-F238E27FC236}">
                      <a16:creationId xmlns:a16="http://schemas.microsoft.com/office/drawing/2014/main" id="{310EB840-DBAD-4EE5-9DB0-94D728ACD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1" name="Freeform 17">
                  <a:extLst>
                    <a:ext uri="{FF2B5EF4-FFF2-40B4-BE49-F238E27FC236}">
                      <a16:creationId xmlns:a16="http://schemas.microsoft.com/office/drawing/2014/main" id="{AC4B7883-4EA9-46E8-9189-72C08CB1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7" name="Freeform 9">
                <a:extLst>
                  <a:ext uri="{FF2B5EF4-FFF2-40B4-BE49-F238E27FC236}">
                    <a16:creationId xmlns:a16="http://schemas.microsoft.com/office/drawing/2014/main" id="{4A41136E-AECB-40BD-8328-5E60C1BD62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03D245E-6D0B-43CA-BC72-2508FFC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589" y="5581794"/>
              <a:ext cx="182011" cy="224480"/>
            </a:xfrm>
            <a:prstGeom prst="rect">
              <a:avLst/>
            </a:prstGeom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1F1BF25-C887-4466-8BB2-E95498290A1E}"/>
              </a:ext>
            </a:extLst>
          </p:cNvPr>
          <p:cNvGrpSpPr/>
          <p:nvPr/>
        </p:nvGrpSpPr>
        <p:grpSpPr>
          <a:xfrm>
            <a:off x="10509466" y="5690391"/>
            <a:ext cx="1000433" cy="967369"/>
            <a:chOff x="10293941" y="5452723"/>
            <a:chExt cx="932594" cy="901772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722EC79-7C45-4AFC-9AD6-F96B3794055F}"/>
                </a:ext>
              </a:extLst>
            </p:cNvPr>
            <p:cNvGrpSpPr/>
            <p:nvPr/>
          </p:nvGrpSpPr>
          <p:grpSpPr>
            <a:xfrm>
              <a:off x="10293941" y="5452723"/>
              <a:ext cx="932594" cy="901772"/>
              <a:chOff x="10292121" y="5350277"/>
              <a:chExt cx="932594" cy="90177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C8D8260E-CD84-496C-8115-227AA94974D2}"/>
                  </a:ext>
                </a:extLst>
              </p:cNvPr>
              <p:cNvGrpSpPr/>
              <p:nvPr/>
            </p:nvGrpSpPr>
            <p:grpSpPr>
              <a:xfrm>
                <a:off x="10350834" y="5395036"/>
                <a:ext cx="815169" cy="481417"/>
                <a:chOff x="10315845" y="5386339"/>
                <a:chExt cx="888439" cy="524688"/>
              </a:xfrm>
            </p:grpSpPr>
            <p:sp>
              <p:nvSpPr>
                <p:cNvPr id="247" name="Freeform 7">
                  <a:extLst>
                    <a:ext uri="{FF2B5EF4-FFF2-40B4-BE49-F238E27FC236}">
                      <a16:creationId xmlns:a16="http://schemas.microsoft.com/office/drawing/2014/main" id="{01F5909F-BD3E-447C-92A0-B7FF8DCB3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888439" cy="524688"/>
                </a:xfrm>
                <a:custGeom>
                  <a:avLst/>
                  <a:gdLst>
                    <a:gd name="T0" fmla="*/ 0 w 395"/>
                    <a:gd name="T1" fmla="*/ 0 h 244"/>
                    <a:gd name="T2" fmla="*/ 395 w 395"/>
                    <a:gd name="T3" fmla="*/ 0 h 244"/>
                    <a:gd name="T4" fmla="*/ 395 w 395"/>
                    <a:gd name="T5" fmla="*/ 244 h 244"/>
                    <a:gd name="T6" fmla="*/ 0 w 395"/>
                    <a:gd name="T7" fmla="*/ 244 h 244"/>
                    <a:gd name="T8" fmla="*/ 0 w 39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244">
                      <a:moveTo>
                        <a:pt x="0" y="0"/>
                      </a:move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395" y="244"/>
                        <a:pt x="395" y="244"/>
                        <a:pt x="395" y="244"/>
                      </a:cubicBezTo>
                      <a:cubicBezTo>
                        <a:pt x="0" y="244"/>
                        <a:pt x="0" y="244"/>
                        <a:pt x="0" y="24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Freeform 9">
                  <a:extLst>
                    <a:ext uri="{FF2B5EF4-FFF2-40B4-BE49-F238E27FC236}">
                      <a16:creationId xmlns:a16="http://schemas.microsoft.com/office/drawing/2014/main" id="{75EC1829-F68E-46B8-9EAA-5FDE755ED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5845" y="5386339"/>
                  <a:ext cx="528878" cy="524688"/>
                </a:xfrm>
                <a:custGeom>
                  <a:avLst/>
                  <a:gdLst>
                    <a:gd name="T0" fmla="*/ 235 w 235"/>
                    <a:gd name="T1" fmla="*/ 0 h 244"/>
                    <a:gd name="T2" fmla="*/ 0 w 235"/>
                    <a:gd name="T3" fmla="*/ 0 h 244"/>
                    <a:gd name="T4" fmla="*/ 0 w 235"/>
                    <a:gd name="T5" fmla="*/ 244 h 244"/>
                    <a:gd name="T6" fmla="*/ 205 w 235"/>
                    <a:gd name="T7" fmla="*/ 244 h 244"/>
                    <a:gd name="T8" fmla="*/ 235 w 235"/>
                    <a:gd name="T9" fmla="*/ 0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44">
                      <a:moveTo>
                        <a:pt x="235" y="0"/>
                      </a:moveTo>
                      <a:cubicBezTo>
                        <a:pt x="179" y="0"/>
                        <a:pt x="103" y="0"/>
                        <a:pt x="0" y="0"/>
                      </a:cubicBezTo>
                      <a:cubicBezTo>
                        <a:pt x="0" y="0"/>
                        <a:pt x="0" y="0"/>
                        <a:pt x="0" y="244"/>
                      </a:cubicBezTo>
                      <a:cubicBezTo>
                        <a:pt x="205" y="244"/>
                        <a:pt x="205" y="244"/>
                        <a:pt x="205" y="244"/>
                      </a:cubicBezTo>
                      <a:cubicBezTo>
                        <a:pt x="235" y="0"/>
                        <a:pt x="235" y="0"/>
                        <a:pt x="235" y="0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46" name="Freeform 343">
                <a:extLst>
                  <a:ext uri="{FF2B5EF4-FFF2-40B4-BE49-F238E27FC236}">
                    <a16:creationId xmlns:a16="http://schemas.microsoft.com/office/drawing/2014/main" id="{2D8E355B-800C-41B8-9406-D63697EC931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0292121" y="5350277"/>
                <a:ext cx="932594" cy="901772"/>
              </a:xfrm>
              <a:custGeom>
                <a:avLst/>
                <a:gdLst>
                  <a:gd name="connsiteX0" fmla="*/ 472753 w 3511879"/>
                  <a:gd name="connsiteY0" fmla="*/ 2812993 h 3395812"/>
                  <a:gd name="connsiteX1" fmla="*/ 2982396 w 3511879"/>
                  <a:gd name="connsiteY1" fmla="*/ 2812993 h 3395812"/>
                  <a:gd name="connsiteX2" fmla="*/ 3511879 w 3511879"/>
                  <a:gd name="connsiteY2" fmla="*/ 3395812 h 3395812"/>
                  <a:gd name="connsiteX3" fmla="*/ 0 w 3511879"/>
                  <a:gd name="connsiteY3" fmla="*/ 3395812 h 3395812"/>
                  <a:gd name="connsiteX4" fmla="*/ 805029 w 3511879"/>
                  <a:gd name="connsiteY4" fmla="*/ 2575107 h 3395812"/>
                  <a:gd name="connsiteX5" fmla="*/ 2706847 w 3511879"/>
                  <a:gd name="connsiteY5" fmla="*/ 2575107 h 3395812"/>
                  <a:gd name="connsiteX6" fmla="*/ 2706847 w 3511879"/>
                  <a:gd name="connsiteY6" fmla="*/ 2640526 h 3395812"/>
                  <a:gd name="connsiteX7" fmla="*/ 805029 w 3511879"/>
                  <a:gd name="connsiteY7" fmla="*/ 2640526 h 3395812"/>
                  <a:gd name="connsiteX8" fmla="*/ 256639 w 3511879"/>
                  <a:gd name="connsiteY8" fmla="*/ 196255 h 3395812"/>
                  <a:gd name="connsiteX9" fmla="*/ 256639 w 3511879"/>
                  <a:gd name="connsiteY9" fmla="*/ 1926870 h 3395812"/>
                  <a:gd name="connsiteX10" fmla="*/ 1375035 w 3511879"/>
                  <a:gd name="connsiteY10" fmla="*/ 1926870 h 3395812"/>
                  <a:gd name="connsiteX11" fmla="*/ 2117934 w 3511879"/>
                  <a:gd name="connsiteY11" fmla="*/ 1926870 h 3395812"/>
                  <a:gd name="connsiteX12" fmla="*/ 3276854 w 3511879"/>
                  <a:gd name="connsiteY12" fmla="*/ 1926870 h 3395812"/>
                  <a:gd name="connsiteX13" fmla="*/ 3276854 w 3511879"/>
                  <a:gd name="connsiteY13" fmla="*/ 196255 h 3395812"/>
                  <a:gd name="connsiteX14" fmla="*/ 1755940 w 3511879"/>
                  <a:gd name="connsiteY14" fmla="*/ 44602 h 3395812"/>
                  <a:gd name="connsiteX15" fmla="*/ 1707314 w 3511879"/>
                  <a:gd name="connsiteY15" fmla="*/ 87720 h 3395812"/>
                  <a:gd name="connsiteX16" fmla="*/ 1755940 w 3511879"/>
                  <a:gd name="connsiteY16" fmla="*/ 130837 h 3395812"/>
                  <a:gd name="connsiteX17" fmla="*/ 1804566 w 3511879"/>
                  <a:gd name="connsiteY17" fmla="*/ 87720 h 3395812"/>
                  <a:gd name="connsiteX18" fmla="*/ 1755940 w 3511879"/>
                  <a:gd name="connsiteY18" fmla="*/ 44602 h 3395812"/>
                  <a:gd name="connsiteX19" fmla="*/ 254932 w 3511879"/>
                  <a:gd name="connsiteY19" fmla="*/ 0 h 3395812"/>
                  <a:gd name="connsiteX20" fmla="*/ 3237327 w 3511879"/>
                  <a:gd name="connsiteY20" fmla="*/ 0 h 3395812"/>
                  <a:gd name="connsiteX21" fmla="*/ 3433538 w 3511879"/>
                  <a:gd name="connsiteY21" fmla="*/ 194633 h 3395812"/>
                  <a:gd name="connsiteX22" fmla="*/ 3433538 w 3511879"/>
                  <a:gd name="connsiteY22" fmla="*/ 1924709 h 3395812"/>
                  <a:gd name="connsiteX23" fmla="*/ 3237327 w 3511879"/>
                  <a:gd name="connsiteY23" fmla="*/ 2140967 h 3395812"/>
                  <a:gd name="connsiteX24" fmla="*/ 2252904 w 3511879"/>
                  <a:gd name="connsiteY24" fmla="*/ 2140967 h 3395812"/>
                  <a:gd name="connsiteX25" fmla="*/ 2117934 w 3511879"/>
                  <a:gd name="connsiteY25" fmla="*/ 2140967 h 3395812"/>
                  <a:gd name="connsiteX26" fmla="*/ 2117934 w 3511879"/>
                  <a:gd name="connsiteY26" fmla="*/ 2271804 h 3395812"/>
                  <a:gd name="connsiteX27" fmla="*/ 2117934 w 3511879"/>
                  <a:gd name="connsiteY27" fmla="*/ 2358036 h 3395812"/>
                  <a:gd name="connsiteX28" fmla="*/ 2550163 w 3511879"/>
                  <a:gd name="connsiteY28" fmla="*/ 2358036 h 3395812"/>
                  <a:gd name="connsiteX29" fmla="*/ 2706847 w 3511879"/>
                  <a:gd name="connsiteY29" fmla="*/ 2575106 h 3395812"/>
                  <a:gd name="connsiteX30" fmla="*/ 805029 w 3511879"/>
                  <a:gd name="connsiteY30" fmla="*/ 2575106 h 3395812"/>
                  <a:gd name="connsiteX31" fmla="*/ 961713 w 3511879"/>
                  <a:gd name="connsiteY31" fmla="*/ 2358036 h 3395812"/>
                  <a:gd name="connsiteX32" fmla="*/ 1375035 w 3511879"/>
                  <a:gd name="connsiteY32" fmla="*/ 2358036 h 3395812"/>
                  <a:gd name="connsiteX33" fmla="*/ 1375035 w 3511879"/>
                  <a:gd name="connsiteY33" fmla="*/ 2271804 h 3395812"/>
                  <a:gd name="connsiteX34" fmla="*/ 1375035 w 3511879"/>
                  <a:gd name="connsiteY34" fmla="*/ 2140967 h 3395812"/>
                  <a:gd name="connsiteX35" fmla="*/ 1224064 w 3511879"/>
                  <a:gd name="connsiteY35" fmla="*/ 2140967 h 3395812"/>
                  <a:gd name="connsiteX36" fmla="*/ 254932 w 3511879"/>
                  <a:gd name="connsiteY36" fmla="*/ 2140967 h 3395812"/>
                  <a:gd name="connsiteX37" fmla="*/ 78343 w 3511879"/>
                  <a:gd name="connsiteY37" fmla="*/ 1924709 h 3395812"/>
                  <a:gd name="connsiteX38" fmla="*/ 78343 w 3511879"/>
                  <a:gd name="connsiteY38" fmla="*/ 194633 h 3395812"/>
                  <a:gd name="connsiteX39" fmla="*/ 254932 w 3511879"/>
                  <a:gd name="connsiteY39" fmla="*/ 0 h 339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11879" h="3395812">
                    <a:moveTo>
                      <a:pt x="472753" y="2812993"/>
                    </a:moveTo>
                    <a:lnTo>
                      <a:pt x="2982396" y="2812993"/>
                    </a:lnTo>
                    <a:lnTo>
                      <a:pt x="3511879" y="3395812"/>
                    </a:lnTo>
                    <a:lnTo>
                      <a:pt x="0" y="3395812"/>
                    </a:lnTo>
                    <a:close/>
                    <a:moveTo>
                      <a:pt x="805029" y="2575107"/>
                    </a:moveTo>
                    <a:lnTo>
                      <a:pt x="2706847" y="2575107"/>
                    </a:lnTo>
                    <a:lnTo>
                      <a:pt x="2706847" y="2640526"/>
                    </a:lnTo>
                    <a:lnTo>
                      <a:pt x="805029" y="2640526"/>
                    </a:lnTo>
                    <a:close/>
                    <a:moveTo>
                      <a:pt x="256639" y="196255"/>
                    </a:moveTo>
                    <a:lnTo>
                      <a:pt x="256639" y="1926870"/>
                    </a:lnTo>
                    <a:lnTo>
                      <a:pt x="1375035" y="1926870"/>
                    </a:lnTo>
                    <a:lnTo>
                      <a:pt x="2117934" y="1926870"/>
                    </a:lnTo>
                    <a:lnTo>
                      <a:pt x="3276854" y="1926870"/>
                    </a:lnTo>
                    <a:lnTo>
                      <a:pt x="3276854" y="196255"/>
                    </a:lnTo>
                    <a:close/>
                    <a:moveTo>
                      <a:pt x="1755940" y="44602"/>
                    </a:moveTo>
                    <a:cubicBezTo>
                      <a:pt x="1729084" y="44602"/>
                      <a:pt x="1707314" y="63907"/>
                      <a:pt x="1707314" y="87720"/>
                    </a:cubicBezTo>
                    <a:cubicBezTo>
                      <a:pt x="1707314" y="111532"/>
                      <a:pt x="1729084" y="130837"/>
                      <a:pt x="1755940" y="130837"/>
                    </a:cubicBezTo>
                    <a:cubicBezTo>
                      <a:pt x="1782796" y="130837"/>
                      <a:pt x="1804566" y="111532"/>
                      <a:pt x="1804566" y="87720"/>
                    </a:cubicBezTo>
                    <a:cubicBezTo>
                      <a:pt x="1804566" y="63907"/>
                      <a:pt x="1782796" y="44602"/>
                      <a:pt x="1755940" y="44602"/>
                    </a:cubicBezTo>
                    <a:close/>
                    <a:moveTo>
                      <a:pt x="254932" y="0"/>
                    </a:moveTo>
                    <a:cubicBezTo>
                      <a:pt x="3237327" y="0"/>
                      <a:pt x="3237327" y="0"/>
                      <a:pt x="3237327" y="0"/>
                    </a:cubicBezTo>
                    <a:cubicBezTo>
                      <a:pt x="3355054" y="0"/>
                      <a:pt x="3433538" y="86504"/>
                      <a:pt x="3433538" y="194633"/>
                    </a:cubicBezTo>
                    <a:lnTo>
                      <a:pt x="3433538" y="1924709"/>
                    </a:lnTo>
                    <a:cubicBezTo>
                      <a:pt x="3433538" y="2032838"/>
                      <a:pt x="3355054" y="2140967"/>
                      <a:pt x="3237327" y="2140967"/>
                    </a:cubicBezTo>
                    <a:cubicBezTo>
                      <a:pt x="2864528" y="2140967"/>
                      <a:pt x="2538328" y="2140967"/>
                      <a:pt x="2252904" y="2140967"/>
                    </a:cubicBezTo>
                    <a:lnTo>
                      <a:pt x="2117934" y="2140967"/>
                    </a:lnTo>
                    <a:lnTo>
                      <a:pt x="2117934" y="2271804"/>
                    </a:lnTo>
                    <a:lnTo>
                      <a:pt x="2117934" y="2358036"/>
                    </a:lnTo>
                    <a:lnTo>
                      <a:pt x="2550163" y="2358036"/>
                    </a:lnTo>
                    <a:lnTo>
                      <a:pt x="2706847" y="2575106"/>
                    </a:lnTo>
                    <a:lnTo>
                      <a:pt x="805029" y="2575106"/>
                    </a:lnTo>
                    <a:lnTo>
                      <a:pt x="961713" y="2358036"/>
                    </a:lnTo>
                    <a:lnTo>
                      <a:pt x="1375035" y="2358036"/>
                    </a:lnTo>
                    <a:lnTo>
                      <a:pt x="1375035" y="2271804"/>
                    </a:lnTo>
                    <a:lnTo>
                      <a:pt x="1375035" y="2140967"/>
                    </a:lnTo>
                    <a:lnTo>
                      <a:pt x="1224064" y="2140967"/>
                    </a:lnTo>
                    <a:cubicBezTo>
                      <a:pt x="254932" y="2140967"/>
                      <a:pt x="254932" y="2140967"/>
                      <a:pt x="254932" y="2140967"/>
                    </a:cubicBezTo>
                    <a:cubicBezTo>
                      <a:pt x="156827" y="2140967"/>
                      <a:pt x="78343" y="2032838"/>
                      <a:pt x="78343" y="1924709"/>
                    </a:cubicBezTo>
                    <a:cubicBezTo>
                      <a:pt x="78343" y="194633"/>
                      <a:pt x="78343" y="194633"/>
                      <a:pt x="78343" y="194633"/>
                    </a:cubicBezTo>
                    <a:cubicBezTo>
                      <a:pt x="78343" y="86504"/>
                      <a:pt x="156827" y="0"/>
                      <a:pt x="25493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44" name="Freeform 341">
              <a:extLst>
                <a:ext uri="{FF2B5EF4-FFF2-40B4-BE49-F238E27FC236}">
                  <a16:creationId xmlns:a16="http://schemas.microsoft.com/office/drawing/2014/main" id="{08825C25-DB28-40B0-AD17-023B62464663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580771" y="5550321"/>
              <a:ext cx="358934" cy="357476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3BEEE-4A07-4ADF-BF1B-0C9B4CAB392A}"/>
              </a:ext>
            </a:extLst>
          </p:cNvPr>
          <p:cNvGrpSpPr/>
          <p:nvPr/>
        </p:nvGrpSpPr>
        <p:grpSpPr>
          <a:xfrm>
            <a:off x="9707744" y="5232433"/>
            <a:ext cx="438570" cy="595689"/>
            <a:chOff x="9759618" y="5536519"/>
            <a:chExt cx="408830" cy="5552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BB53CE1-3050-4364-87AA-C07887EEBD75}"/>
                </a:ext>
              </a:extLst>
            </p:cNvPr>
            <p:cNvGrpSpPr/>
            <p:nvPr/>
          </p:nvGrpSpPr>
          <p:grpSpPr>
            <a:xfrm>
              <a:off x="9759618" y="5536519"/>
              <a:ext cx="408830" cy="555296"/>
              <a:chOff x="9131179" y="5456566"/>
              <a:chExt cx="408830" cy="555296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1DE5373-4167-442D-8909-C4F8B4C2DCD8}"/>
                  </a:ext>
                </a:extLst>
              </p:cNvPr>
              <p:cNvGrpSpPr/>
              <p:nvPr/>
            </p:nvGrpSpPr>
            <p:grpSpPr>
              <a:xfrm>
                <a:off x="9152000" y="5480050"/>
                <a:ext cx="366650" cy="484301"/>
                <a:chOff x="8817145" y="5862985"/>
                <a:chExt cx="200848" cy="337998"/>
              </a:xfrm>
            </p:grpSpPr>
            <p:sp>
              <p:nvSpPr>
                <p:cNvPr id="254" name="Rectangle 11">
                  <a:extLst>
                    <a:ext uri="{FF2B5EF4-FFF2-40B4-BE49-F238E27FC236}">
                      <a16:creationId xmlns:a16="http://schemas.microsoft.com/office/drawing/2014/main" id="{E7914CAF-DE75-4647-B0F4-7C31094B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5" name="Rectangle 12">
                  <a:extLst>
                    <a:ext uri="{FF2B5EF4-FFF2-40B4-BE49-F238E27FC236}">
                      <a16:creationId xmlns:a16="http://schemas.microsoft.com/office/drawing/2014/main" id="{4CA867D8-22D6-425C-B248-71EE080F9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17145" y="5862985"/>
                  <a:ext cx="200848" cy="337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6" name="Freeform 16">
                  <a:extLst>
                    <a:ext uri="{FF2B5EF4-FFF2-40B4-BE49-F238E27FC236}">
                      <a16:creationId xmlns:a16="http://schemas.microsoft.com/office/drawing/2014/main" id="{BD8061DE-EDC5-4E1E-94AC-C3C1C3B9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7" name="Freeform 17">
                  <a:extLst>
                    <a:ext uri="{FF2B5EF4-FFF2-40B4-BE49-F238E27FC236}">
                      <a16:creationId xmlns:a16="http://schemas.microsoft.com/office/drawing/2014/main" id="{EB2ABB71-F8D4-41B0-94BD-F4E099CE2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7145" y="5862985"/>
                  <a:ext cx="118213" cy="337998"/>
                </a:xfrm>
                <a:custGeom>
                  <a:avLst/>
                  <a:gdLst>
                    <a:gd name="T0" fmla="*/ 206 w 206"/>
                    <a:gd name="T1" fmla="*/ 0 h 589"/>
                    <a:gd name="T2" fmla="*/ 0 w 206"/>
                    <a:gd name="T3" fmla="*/ 0 h 589"/>
                    <a:gd name="T4" fmla="*/ 0 w 206"/>
                    <a:gd name="T5" fmla="*/ 589 h 589"/>
                    <a:gd name="T6" fmla="*/ 116 w 206"/>
                    <a:gd name="T7" fmla="*/ 589 h 589"/>
                    <a:gd name="T8" fmla="*/ 206 w 206"/>
                    <a:gd name="T9" fmla="*/ 0 h 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6" h="589">
                      <a:moveTo>
                        <a:pt x="206" y="0"/>
                      </a:moveTo>
                      <a:lnTo>
                        <a:pt x="0" y="0"/>
                      </a:lnTo>
                      <a:lnTo>
                        <a:pt x="0" y="589"/>
                      </a:lnTo>
                      <a:lnTo>
                        <a:pt x="116" y="589"/>
                      </a:lnTo>
                      <a:lnTo>
                        <a:pt x="2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3154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53" name="Freeform 9">
                <a:extLst>
                  <a:ext uri="{FF2B5EF4-FFF2-40B4-BE49-F238E27FC236}">
                    <a16:creationId xmlns:a16="http://schemas.microsoft.com/office/drawing/2014/main" id="{748C0529-2B3F-45F1-962D-C9251F0559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 flipH="1">
                <a:off x="9131179" y="5456566"/>
                <a:ext cx="408830" cy="555296"/>
              </a:xfrm>
              <a:custGeom>
                <a:avLst/>
                <a:gdLst>
                  <a:gd name="T0" fmla="*/ 124 w 133"/>
                  <a:gd name="T1" fmla="*/ 0 h 182"/>
                  <a:gd name="T2" fmla="*/ 8 w 133"/>
                  <a:gd name="T3" fmla="*/ 0 h 182"/>
                  <a:gd name="T4" fmla="*/ 0 w 133"/>
                  <a:gd name="T5" fmla="*/ 8 h 182"/>
                  <a:gd name="T6" fmla="*/ 0 w 133"/>
                  <a:gd name="T7" fmla="*/ 173 h 182"/>
                  <a:gd name="T8" fmla="*/ 8 w 133"/>
                  <a:gd name="T9" fmla="*/ 182 h 182"/>
                  <a:gd name="T10" fmla="*/ 124 w 133"/>
                  <a:gd name="T11" fmla="*/ 182 h 182"/>
                  <a:gd name="T12" fmla="*/ 133 w 133"/>
                  <a:gd name="T13" fmla="*/ 173 h 182"/>
                  <a:gd name="T14" fmla="*/ 133 w 133"/>
                  <a:gd name="T15" fmla="*/ 8 h 182"/>
                  <a:gd name="T16" fmla="*/ 124 w 133"/>
                  <a:gd name="T17" fmla="*/ 0 h 182"/>
                  <a:gd name="T18" fmla="*/ 123 w 133"/>
                  <a:gd name="T19" fmla="*/ 160 h 182"/>
                  <a:gd name="T20" fmla="*/ 10 w 133"/>
                  <a:gd name="T21" fmla="*/ 160 h 182"/>
                  <a:gd name="T22" fmla="*/ 10 w 133"/>
                  <a:gd name="T23" fmla="*/ 10 h 182"/>
                  <a:gd name="T24" fmla="*/ 123 w 133"/>
                  <a:gd name="T25" fmla="*/ 10 h 182"/>
                  <a:gd name="T26" fmla="*/ 123 w 133"/>
                  <a:gd name="T27" fmla="*/ 16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82">
                    <a:moveTo>
                      <a:pt x="12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8"/>
                      <a:pt x="3" y="182"/>
                      <a:pt x="8" y="182"/>
                    </a:cubicBezTo>
                    <a:cubicBezTo>
                      <a:pt x="124" y="182"/>
                      <a:pt x="124" y="182"/>
                      <a:pt x="124" y="182"/>
                    </a:cubicBezTo>
                    <a:cubicBezTo>
                      <a:pt x="129" y="182"/>
                      <a:pt x="133" y="178"/>
                      <a:pt x="133" y="173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123" y="160"/>
                    </a:move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160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1" name="Freeform 333">
              <a:extLst>
                <a:ext uri="{FF2B5EF4-FFF2-40B4-BE49-F238E27FC236}">
                  <a16:creationId xmlns:a16="http://schemas.microsoft.com/office/drawing/2014/main" id="{70D0A7FD-630D-4D3F-82E6-33155B60B92F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9850447" y="5684929"/>
              <a:ext cx="227172" cy="226249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31630B1-ADF5-4DB1-92E6-27C721288FAD}"/>
              </a:ext>
            </a:extLst>
          </p:cNvPr>
          <p:cNvGrpSpPr>
            <a:grpSpLocks noChangeAspect="1"/>
          </p:cNvGrpSpPr>
          <p:nvPr/>
        </p:nvGrpSpPr>
        <p:grpSpPr>
          <a:xfrm>
            <a:off x="5504731" y="4627626"/>
            <a:ext cx="1025006" cy="986799"/>
            <a:chOff x="2529709" y="3137759"/>
            <a:chExt cx="1948813" cy="1876173"/>
          </a:xfrm>
        </p:grpSpPr>
        <p:sp>
          <p:nvSpPr>
            <p:cNvPr id="259" name="Freeform 5">
              <a:extLst>
                <a:ext uri="{FF2B5EF4-FFF2-40B4-BE49-F238E27FC236}">
                  <a16:creationId xmlns:a16="http://schemas.microsoft.com/office/drawing/2014/main" id="{239C2AD6-39B6-40B0-B2E3-F902087E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64" y="4945193"/>
              <a:ext cx="1709685" cy="68739"/>
            </a:xfrm>
            <a:custGeom>
              <a:avLst/>
              <a:gdLst>
                <a:gd name="T0" fmla="*/ 0 w 578"/>
                <a:gd name="T1" fmla="*/ 6 h 23"/>
                <a:gd name="T2" fmla="*/ 0 w 578"/>
                <a:gd name="T3" fmla="*/ 11 h 23"/>
                <a:gd name="T4" fmla="*/ 0 w 578"/>
                <a:gd name="T5" fmla="*/ 12 h 23"/>
                <a:gd name="T6" fmla="*/ 0 w 578"/>
                <a:gd name="T7" fmla="*/ 12 h 23"/>
                <a:gd name="T8" fmla="*/ 0 w 578"/>
                <a:gd name="T9" fmla="*/ 13 h 23"/>
                <a:gd name="T10" fmla="*/ 0 w 578"/>
                <a:gd name="T11" fmla="*/ 14 h 23"/>
                <a:gd name="T12" fmla="*/ 11 w 578"/>
                <a:gd name="T13" fmla="*/ 23 h 23"/>
                <a:gd name="T14" fmla="*/ 566 w 578"/>
                <a:gd name="T15" fmla="*/ 23 h 23"/>
                <a:gd name="T16" fmla="*/ 578 w 578"/>
                <a:gd name="T17" fmla="*/ 15 h 23"/>
                <a:gd name="T18" fmla="*/ 578 w 578"/>
                <a:gd name="T19" fmla="*/ 14 h 23"/>
                <a:gd name="T20" fmla="*/ 578 w 578"/>
                <a:gd name="T21" fmla="*/ 6 h 23"/>
                <a:gd name="T22" fmla="*/ 0 w 578"/>
                <a:gd name="T2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23">
                  <a:moveTo>
                    <a:pt x="0" y="6"/>
                  </a:moveTo>
                  <a:cubicBezTo>
                    <a:pt x="0" y="18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6" y="23"/>
                    <a:pt x="11" y="23"/>
                  </a:cubicBezTo>
                  <a:cubicBezTo>
                    <a:pt x="566" y="23"/>
                    <a:pt x="566" y="23"/>
                    <a:pt x="566" y="23"/>
                  </a:cubicBezTo>
                  <a:cubicBezTo>
                    <a:pt x="572" y="23"/>
                    <a:pt x="576" y="20"/>
                    <a:pt x="578" y="15"/>
                  </a:cubicBezTo>
                  <a:cubicBezTo>
                    <a:pt x="578" y="14"/>
                    <a:pt x="578" y="14"/>
                    <a:pt x="578" y="14"/>
                  </a:cubicBezTo>
                  <a:cubicBezTo>
                    <a:pt x="578" y="0"/>
                    <a:pt x="578" y="6"/>
                    <a:pt x="578" y="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1D53D841-9636-4ABB-A63F-6738E708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674" y="4140343"/>
              <a:ext cx="1277265" cy="828598"/>
            </a:xfrm>
            <a:custGeom>
              <a:avLst/>
              <a:gdLst>
                <a:gd name="T0" fmla="*/ 15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5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5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5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8" y="278"/>
                    <a:pt x="15" y="278"/>
                  </a:cubicBezTo>
                </a:path>
              </a:pathLst>
            </a:custGeom>
            <a:solidFill>
              <a:srgbClr val="505050">
                <a:lumMod val="50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FA76E9C3-648D-49BA-9FFF-4691DF19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1167285" cy="727366"/>
            </a:xfrm>
            <a:custGeom>
              <a:avLst/>
              <a:gdLst>
                <a:gd name="T0" fmla="*/ 0 w 395"/>
                <a:gd name="T1" fmla="*/ 0 h 244"/>
                <a:gd name="T2" fmla="*/ 395 w 395"/>
                <a:gd name="T3" fmla="*/ 0 h 244"/>
                <a:gd name="T4" fmla="*/ 395 w 395"/>
                <a:gd name="T5" fmla="*/ 244 h 244"/>
                <a:gd name="T6" fmla="*/ 0 w 395"/>
                <a:gd name="T7" fmla="*/ 244 h 244"/>
                <a:gd name="T8" fmla="*/ 0 w 39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44">
                  <a:moveTo>
                    <a:pt x="0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395" y="244"/>
                    <a:pt x="395" y="244"/>
                    <a:pt x="395" y="24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3C00">
                <a:lumMod val="75000"/>
              </a:srgb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2" name="Freeform 8">
              <a:extLst>
                <a:ext uri="{FF2B5EF4-FFF2-40B4-BE49-F238E27FC236}">
                  <a16:creationId xmlns:a16="http://schemas.microsoft.com/office/drawing/2014/main" id="{E3B85937-D972-4535-8CF3-53DA6C0A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205 w 235"/>
                <a:gd name="T3" fmla="*/ 0 h 244"/>
                <a:gd name="T4" fmla="*/ 0 w 235"/>
                <a:gd name="T5" fmla="*/ 0 h 244"/>
                <a:gd name="T6" fmla="*/ 0 w 235"/>
                <a:gd name="T7" fmla="*/ 244 h 244"/>
                <a:gd name="T8" fmla="*/ 0 w 235"/>
                <a:gd name="T9" fmla="*/ 0 h 244"/>
                <a:gd name="T10" fmla="*/ 235 w 235"/>
                <a:gd name="T11" fmla="*/ 0 h 244"/>
                <a:gd name="T12" fmla="*/ 235 w 235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3" name="Freeform 9">
              <a:extLst>
                <a:ext uri="{FF2B5EF4-FFF2-40B4-BE49-F238E27FC236}">
                  <a16:creationId xmlns:a16="http://schemas.microsoft.com/office/drawing/2014/main" id="{2C93B1C3-F368-4B0A-ACE0-92234973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915" y="4187834"/>
              <a:ext cx="694872" cy="727366"/>
            </a:xfrm>
            <a:custGeom>
              <a:avLst/>
              <a:gdLst>
                <a:gd name="T0" fmla="*/ 235 w 235"/>
                <a:gd name="T1" fmla="*/ 0 h 244"/>
                <a:gd name="T2" fmla="*/ 0 w 235"/>
                <a:gd name="T3" fmla="*/ 0 h 244"/>
                <a:gd name="T4" fmla="*/ 0 w 235"/>
                <a:gd name="T5" fmla="*/ 244 h 244"/>
                <a:gd name="T6" fmla="*/ 205 w 235"/>
                <a:gd name="T7" fmla="*/ 244 h 244"/>
                <a:gd name="T8" fmla="*/ 235 w 23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35" y="0"/>
                  </a:moveTo>
                  <a:cubicBezTo>
                    <a:pt x="179" y="0"/>
                    <a:pt x="103" y="0"/>
                    <a:pt x="0" y="0"/>
                  </a:cubicBezTo>
                  <a:cubicBezTo>
                    <a:pt x="0" y="0"/>
                    <a:pt x="0" y="0"/>
                    <a:pt x="0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DC3C00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60BA38A-22F4-419A-B385-2DC56E1C7F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9709" y="3187583"/>
              <a:ext cx="466278" cy="801015"/>
              <a:chOff x="7170738" y="7689850"/>
              <a:chExt cx="692150" cy="1189038"/>
            </a:xfrm>
          </p:grpSpPr>
          <p:sp>
            <p:nvSpPr>
              <p:cNvPr id="269" name="Freeform 10">
                <a:extLst>
                  <a:ext uri="{FF2B5EF4-FFF2-40B4-BE49-F238E27FC236}">
                    <a16:creationId xmlns:a16="http://schemas.microsoft.com/office/drawing/2014/main" id="{B290235B-2E02-412D-90F1-923B0659F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7689850"/>
                <a:ext cx="692150" cy="1189038"/>
              </a:xfrm>
              <a:custGeom>
                <a:avLst/>
                <a:gdLst>
                  <a:gd name="T0" fmla="*/ 172 w 184"/>
                  <a:gd name="T1" fmla="*/ 0 h 314"/>
                  <a:gd name="T2" fmla="*/ 12 w 184"/>
                  <a:gd name="T3" fmla="*/ 0 h 314"/>
                  <a:gd name="T4" fmla="*/ 0 w 184"/>
                  <a:gd name="T5" fmla="*/ 12 h 314"/>
                  <a:gd name="T6" fmla="*/ 0 w 184"/>
                  <a:gd name="T7" fmla="*/ 302 h 314"/>
                  <a:gd name="T8" fmla="*/ 12 w 184"/>
                  <a:gd name="T9" fmla="*/ 314 h 314"/>
                  <a:gd name="T10" fmla="*/ 172 w 184"/>
                  <a:gd name="T11" fmla="*/ 314 h 314"/>
                  <a:gd name="T12" fmla="*/ 184 w 184"/>
                  <a:gd name="T13" fmla="*/ 302 h 314"/>
                  <a:gd name="T14" fmla="*/ 184 w 184"/>
                  <a:gd name="T15" fmla="*/ 12 h 314"/>
                  <a:gd name="T16" fmla="*/ 172 w 184"/>
                  <a:gd name="T1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314">
                    <a:moveTo>
                      <a:pt x="17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6" y="314"/>
                      <a:pt x="12" y="314"/>
                    </a:cubicBezTo>
                    <a:cubicBezTo>
                      <a:pt x="172" y="314"/>
                      <a:pt x="172" y="314"/>
                      <a:pt x="172" y="314"/>
                    </a:cubicBezTo>
                    <a:cubicBezTo>
                      <a:pt x="178" y="314"/>
                      <a:pt x="184" y="308"/>
                      <a:pt x="184" y="302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5"/>
                      <a:pt x="178" y="0"/>
                      <a:pt x="172" y="0"/>
                    </a:cubicBezTo>
                  </a:path>
                </a:pathLst>
              </a:custGeom>
              <a:solidFill>
                <a:srgbClr val="331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0" name="Rectangle 11">
                <a:extLst>
                  <a:ext uri="{FF2B5EF4-FFF2-40B4-BE49-F238E27FC236}">
                    <a16:creationId xmlns:a16="http://schemas.microsoft.com/office/drawing/2014/main" id="{E44C36D0-7B01-457B-812F-58D4E5DCD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1" name="Rectangle 12">
                <a:extLst>
                  <a:ext uri="{FF2B5EF4-FFF2-40B4-BE49-F238E27FC236}">
                    <a16:creationId xmlns:a16="http://schemas.microsoft.com/office/drawing/2014/main" id="{61CC3B1E-D0AB-4D9D-94C7-E4CF7A4CB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7758113"/>
                <a:ext cx="555625" cy="93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2" name="Freeform 13">
                <a:extLst>
                  <a:ext uri="{FF2B5EF4-FFF2-40B4-BE49-F238E27FC236}">
                    <a16:creationId xmlns:a16="http://schemas.microsoft.com/office/drawing/2014/main" id="{D287B672-0D49-49D2-BD34-30F5DD819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2038" y="8750300"/>
                <a:ext cx="209550" cy="26988"/>
              </a:xfrm>
              <a:custGeom>
                <a:avLst/>
                <a:gdLst>
                  <a:gd name="T0" fmla="*/ 56 w 56"/>
                  <a:gd name="T1" fmla="*/ 3 h 7"/>
                  <a:gd name="T2" fmla="*/ 52 w 56"/>
                  <a:gd name="T3" fmla="*/ 7 h 7"/>
                  <a:gd name="T4" fmla="*/ 4 w 56"/>
                  <a:gd name="T5" fmla="*/ 7 h 7"/>
                  <a:gd name="T6" fmla="*/ 0 w 56"/>
                  <a:gd name="T7" fmla="*/ 3 h 7"/>
                  <a:gd name="T8" fmla="*/ 4 w 56"/>
                  <a:gd name="T9" fmla="*/ 0 h 7"/>
                  <a:gd name="T10" fmla="*/ 52 w 56"/>
                  <a:gd name="T11" fmla="*/ 0 h 7"/>
                  <a:gd name="T12" fmla="*/ 56 w 56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">
                    <a:moveTo>
                      <a:pt x="56" y="3"/>
                    </a:moveTo>
                    <a:cubicBezTo>
                      <a:pt x="56" y="5"/>
                      <a:pt x="54" y="7"/>
                      <a:pt x="5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6" y="3"/>
                    </a:cubicBezTo>
                    <a:close/>
                  </a:path>
                </a:pathLst>
              </a:custGeom>
              <a:solidFill>
                <a:srgbClr val="672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8278E007-380F-4A35-BBD2-F2D8295AB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8693150"/>
                <a:ext cx="184150" cy="1588"/>
              </a:xfrm>
              <a:prstGeom prst="rect">
                <a:avLst/>
              </a:prstGeom>
              <a:solidFill>
                <a:srgbClr val="5C4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4" name="Freeform 15">
                <a:extLst>
                  <a:ext uri="{FF2B5EF4-FFF2-40B4-BE49-F238E27FC236}">
                    <a16:creationId xmlns:a16="http://schemas.microsoft.com/office/drawing/2014/main" id="{C97DA44C-941C-4940-9E7A-7AC9E370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8693150"/>
                <a:ext cx="184150" cy="0"/>
              </a:xfrm>
              <a:custGeom>
                <a:avLst/>
                <a:gdLst>
                  <a:gd name="T0" fmla="*/ 116 w 116"/>
                  <a:gd name="T1" fmla="*/ 0 w 116"/>
                  <a:gd name="T2" fmla="*/ 0 w 116"/>
                  <a:gd name="T3" fmla="*/ 116 w 1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16">
                    <a:moveTo>
                      <a:pt x="1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5" name="Freeform 16">
                <a:extLst>
                  <a:ext uri="{FF2B5EF4-FFF2-40B4-BE49-F238E27FC236}">
                    <a16:creationId xmlns:a16="http://schemas.microsoft.com/office/drawing/2014/main" id="{15CB8C9A-A706-4B2E-889B-D9F97776F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855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Freeform 17">
                <a:extLst>
                  <a:ext uri="{FF2B5EF4-FFF2-40B4-BE49-F238E27FC236}">
                    <a16:creationId xmlns:a16="http://schemas.microsoft.com/office/drawing/2014/main" id="{C72E4B21-1D33-490C-932F-C7F33563E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7758113"/>
                <a:ext cx="327025" cy="935038"/>
              </a:xfrm>
              <a:custGeom>
                <a:avLst/>
                <a:gdLst>
                  <a:gd name="T0" fmla="*/ 206 w 206"/>
                  <a:gd name="T1" fmla="*/ 0 h 589"/>
                  <a:gd name="T2" fmla="*/ 0 w 206"/>
                  <a:gd name="T3" fmla="*/ 0 h 589"/>
                  <a:gd name="T4" fmla="*/ 0 w 206"/>
                  <a:gd name="T5" fmla="*/ 589 h 589"/>
                  <a:gd name="T6" fmla="*/ 116 w 206"/>
                  <a:gd name="T7" fmla="*/ 589 h 589"/>
                  <a:gd name="T8" fmla="*/ 206 w 206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589">
                    <a:moveTo>
                      <a:pt x="206" y="0"/>
                    </a:moveTo>
                    <a:lnTo>
                      <a:pt x="0" y="0"/>
                    </a:lnTo>
                    <a:lnTo>
                      <a:pt x="0" y="589"/>
                    </a:lnTo>
                    <a:lnTo>
                      <a:pt x="116" y="589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15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64EA5D4A-BB75-4F8B-8CF2-5F3667C6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116" y="3137759"/>
              <a:ext cx="1307406" cy="849431"/>
            </a:xfrm>
            <a:custGeom>
              <a:avLst/>
              <a:gdLst>
                <a:gd name="T0" fmla="*/ 14 w 432"/>
                <a:gd name="T1" fmla="*/ 278 h 278"/>
                <a:gd name="T2" fmla="*/ 418 w 432"/>
                <a:gd name="T3" fmla="*/ 278 h 278"/>
                <a:gd name="T4" fmla="*/ 432 w 432"/>
                <a:gd name="T5" fmla="*/ 263 h 278"/>
                <a:gd name="T6" fmla="*/ 432 w 432"/>
                <a:gd name="T7" fmla="*/ 15 h 278"/>
                <a:gd name="T8" fmla="*/ 418 w 432"/>
                <a:gd name="T9" fmla="*/ 0 h 278"/>
                <a:gd name="T10" fmla="*/ 14 w 432"/>
                <a:gd name="T11" fmla="*/ 0 h 278"/>
                <a:gd name="T12" fmla="*/ 0 w 432"/>
                <a:gd name="T13" fmla="*/ 15 h 278"/>
                <a:gd name="T14" fmla="*/ 0 w 432"/>
                <a:gd name="T15" fmla="*/ 263 h 278"/>
                <a:gd name="T16" fmla="*/ 14 w 432"/>
                <a:gd name="T17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78">
                  <a:moveTo>
                    <a:pt x="14" y="278"/>
                  </a:moveTo>
                  <a:cubicBezTo>
                    <a:pt x="418" y="278"/>
                    <a:pt x="418" y="278"/>
                    <a:pt x="418" y="278"/>
                  </a:cubicBezTo>
                  <a:cubicBezTo>
                    <a:pt x="427" y="278"/>
                    <a:pt x="432" y="272"/>
                    <a:pt x="432" y="263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32" y="6"/>
                    <a:pt x="427" y="0"/>
                    <a:pt x="4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72"/>
                    <a:pt x="7" y="278"/>
                    <a:pt x="14" y="278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0C3B3B03-20D8-48B2-A9D2-1216F0AE0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683" y="3153110"/>
              <a:ext cx="1192273" cy="741972"/>
            </a:xfrm>
            <a:custGeom>
              <a:avLst/>
              <a:gdLst>
                <a:gd name="T0" fmla="*/ 0 w 394"/>
                <a:gd name="T1" fmla="*/ 12 h 243"/>
                <a:gd name="T2" fmla="*/ 394 w 394"/>
                <a:gd name="T3" fmla="*/ 12 h 243"/>
                <a:gd name="T4" fmla="*/ 394 w 394"/>
                <a:gd name="T5" fmla="*/ 243 h 243"/>
                <a:gd name="T6" fmla="*/ 0 w 394"/>
                <a:gd name="T7" fmla="*/ 243 h 243"/>
                <a:gd name="T8" fmla="*/ 0 w 394"/>
                <a:gd name="T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43">
                  <a:moveTo>
                    <a:pt x="0" y="12"/>
                  </a:moveTo>
                  <a:cubicBezTo>
                    <a:pt x="394" y="12"/>
                    <a:pt x="394" y="12"/>
                    <a:pt x="394" y="12"/>
                  </a:cubicBezTo>
                  <a:cubicBezTo>
                    <a:pt x="394" y="173"/>
                    <a:pt x="394" y="243"/>
                    <a:pt x="394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0"/>
                    <a:pt x="0" y="12"/>
                    <a:pt x="0" y="1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7" name="Freeform 20">
              <a:extLst>
                <a:ext uri="{FF2B5EF4-FFF2-40B4-BE49-F238E27FC236}">
                  <a16:creationId xmlns:a16="http://schemas.microsoft.com/office/drawing/2014/main" id="{AFF25F04-84DE-431D-9708-CDEF09421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0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0 w 235"/>
                <a:gd name="T7" fmla="*/ 0 h 231"/>
                <a:gd name="T8" fmla="*/ 0 w 235"/>
                <a:gd name="T9" fmla="*/ 0 h 231"/>
                <a:gd name="T10" fmla="*/ 0 w 235"/>
                <a:gd name="T11" fmla="*/ 0 h 231"/>
                <a:gd name="T12" fmla="*/ 235 w 235"/>
                <a:gd name="T13" fmla="*/ 0 h 231"/>
                <a:gd name="T14" fmla="*/ 205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  <a:gd name="T20" fmla="*/ 235 w 235"/>
                <a:gd name="T21" fmla="*/ 0 h 231"/>
                <a:gd name="T22" fmla="*/ 235 w 235"/>
                <a:gd name="T2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35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79" y="0"/>
                    <a:pt x="235" y="0"/>
                  </a:cubicBezTo>
                  <a:cubicBezTo>
                    <a:pt x="235" y="0"/>
                    <a:pt x="235" y="0"/>
                    <a:pt x="235" y="0"/>
                  </a:cubicBezTo>
                </a:path>
              </a:pathLst>
            </a:custGeom>
            <a:solidFill>
              <a:srgbClr val="5C4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21">
              <a:extLst>
                <a:ext uri="{FF2B5EF4-FFF2-40B4-BE49-F238E27FC236}">
                  <a16:creationId xmlns:a16="http://schemas.microsoft.com/office/drawing/2014/main" id="{B451466E-55F8-45E1-9072-14675CC99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683" y="3190210"/>
              <a:ext cx="711270" cy="704874"/>
            </a:xfrm>
            <a:custGeom>
              <a:avLst/>
              <a:gdLst>
                <a:gd name="T0" fmla="*/ 235 w 235"/>
                <a:gd name="T1" fmla="*/ 0 h 231"/>
                <a:gd name="T2" fmla="*/ 0 w 235"/>
                <a:gd name="T3" fmla="*/ 0 h 231"/>
                <a:gd name="T4" fmla="*/ 0 w 235"/>
                <a:gd name="T5" fmla="*/ 231 h 231"/>
                <a:gd name="T6" fmla="*/ 205 w 235"/>
                <a:gd name="T7" fmla="*/ 231 h 231"/>
                <a:gd name="T8" fmla="*/ 235 w 235"/>
                <a:gd name="T9" fmla="*/ 0 h 231"/>
                <a:gd name="T10" fmla="*/ 0 w 235"/>
                <a:gd name="T11" fmla="*/ 0 h 231"/>
                <a:gd name="T12" fmla="*/ 0 w 235"/>
                <a:gd name="T13" fmla="*/ 0 h 231"/>
                <a:gd name="T14" fmla="*/ 0 w 235"/>
                <a:gd name="T15" fmla="*/ 0 h 231"/>
                <a:gd name="T16" fmla="*/ 0 w 235"/>
                <a:gd name="T17" fmla="*/ 0 h 231"/>
                <a:gd name="T18" fmla="*/ 0 w 235"/>
                <a:gd name="T1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1">
                  <a:moveTo>
                    <a:pt x="235" y="0"/>
                  </a:moveTo>
                  <a:cubicBezTo>
                    <a:pt x="179" y="0"/>
                    <a:pt x="102" y="0"/>
                    <a:pt x="0" y="0"/>
                  </a:cubicBezTo>
                  <a:cubicBezTo>
                    <a:pt x="0" y="1"/>
                    <a:pt x="0" y="20"/>
                    <a:pt x="0" y="231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35" y="0"/>
                    <a:pt x="235" y="0"/>
                    <a:pt x="23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15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ＭＳ Ｐゴシック" charset="0"/>
                <a:cs typeface="+mn-cs"/>
              </a:endParaRPr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3E126C-07A2-40EB-8FC5-AA1E10AD7A08}"/>
              </a:ext>
            </a:extLst>
          </p:cNvPr>
          <p:cNvSpPr/>
          <p:nvPr/>
        </p:nvSpPr>
        <p:spPr>
          <a:xfrm>
            <a:off x="5712053" y="4244558"/>
            <a:ext cx="657459" cy="400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06EE81-DC69-4BFC-81E2-06721C7147F0}"/>
              </a:ext>
            </a:extLst>
          </p:cNvPr>
          <p:cNvGrpSpPr/>
          <p:nvPr/>
        </p:nvGrpSpPr>
        <p:grpSpPr>
          <a:xfrm>
            <a:off x="-2041835" y="2424253"/>
            <a:ext cx="7465613" cy="4432776"/>
            <a:chOff x="-2083957" y="2472222"/>
            <a:chExt cx="7616394" cy="4522303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FB7F857-2C04-4319-8397-1672549B85A2}"/>
                </a:ext>
              </a:extLst>
            </p:cNvPr>
            <p:cNvGrpSpPr/>
            <p:nvPr/>
          </p:nvGrpSpPr>
          <p:grpSpPr>
            <a:xfrm>
              <a:off x="1108991" y="2472222"/>
              <a:ext cx="1333095" cy="1164995"/>
              <a:chOff x="1229063" y="2936190"/>
              <a:chExt cx="1333095" cy="1164995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A72F75AD-5746-4F2F-86AA-2661C85B759D}"/>
                  </a:ext>
                </a:extLst>
              </p:cNvPr>
              <p:cNvSpPr/>
              <p:nvPr/>
            </p:nvSpPr>
            <p:spPr>
              <a:xfrm>
                <a:off x="1229063" y="3714058"/>
                <a:ext cx="1333095" cy="387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Windows Server</a:t>
                </a:r>
              </a:p>
              <a:p>
                <a:pPr marL="0" marR="0" lvl="0" indent="0" algn="l" defTabSz="89574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80000"/>
                  <a:buFontTx/>
                  <a:buNone/>
                  <a:tabLst/>
                  <a:defRPr/>
                </a:pPr>
                <a:r>
                  <a:rPr kumimoji="0" lang="en-US" sz="137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50"/>
                    </a:solidFill>
                    <a:effectLst/>
                    <a:uLnTx/>
                    <a:uFillTx/>
                    <a:latin typeface="Segoe UI"/>
                    <a:ea typeface="ＭＳ Ｐゴシック" charset="0"/>
                    <a:cs typeface="+mn-cs"/>
                  </a:rPr>
                  <a:t>Active Directory</a:t>
                </a: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D82D3D82-2028-4B66-99FA-A35CAFCB2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1392" y="2936190"/>
                <a:ext cx="1005840" cy="665838"/>
              </a:xfrm>
              <a:prstGeom prst="rect">
                <a:avLst/>
              </a:prstGeom>
            </p:spPr>
          </p:pic>
        </p:grpSp>
        <p:sp>
          <p:nvSpPr>
            <p:cNvPr id="280" name="Freeform 296">
              <a:extLst>
                <a:ext uri="{FF2B5EF4-FFF2-40B4-BE49-F238E27FC236}">
                  <a16:creationId xmlns:a16="http://schemas.microsoft.com/office/drawing/2014/main" id="{55F1CC11-D599-4BDD-B61B-F3858317E4AC}"/>
                </a:ext>
              </a:extLst>
            </p:cNvPr>
            <p:cNvSpPr/>
            <p:nvPr/>
          </p:nvSpPr>
          <p:spPr bwMode="auto">
            <a:xfrm>
              <a:off x="-2083957" y="3145655"/>
              <a:ext cx="7616394" cy="3848870"/>
            </a:xfrm>
            <a:custGeom>
              <a:avLst/>
              <a:gdLst>
                <a:gd name="connsiteX0" fmla="*/ 3241104 w 7616394"/>
                <a:gd name="connsiteY0" fmla="*/ 0 h 3848870"/>
                <a:gd name="connsiteX1" fmla="*/ 3808197 w 7616394"/>
                <a:gd name="connsiteY1" fmla="*/ 82961 h 3848870"/>
                <a:gd name="connsiteX2" fmla="*/ 4375290 w 7616394"/>
                <a:gd name="connsiteY2" fmla="*/ 0 h 3848870"/>
                <a:gd name="connsiteX3" fmla="*/ 7616394 w 7616394"/>
                <a:gd name="connsiteY3" fmla="*/ 3848870 h 3848870"/>
                <a:gd name="connsiteX4" fmla="*/ 0 w 7616394"/>
                <a:gd name="connsiteY4" fmla="*/ 3848870 h 384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394" h="3848870">
                  <a:moveTo>
                    <a:pt x="3241104" y="0"/>
                  </a:moveTo>
                  <a:lnTo>
                    <a:pt x="3808197" y="82961"/>
                  </a:lnTo>
                  <a:lnTo>
                    <a:pt x="4375290" y="0"/>
                  </a:lnTo>
                  <a:lnTo>
                    <a:pt x="7616394" y="3848870"/>
                  </a:lnTo>
                  <a:lnTo>
                    <a:pt x="0" y="3848870"/>
                  </a:lnTo>
                  <a:close/>
                </a:path>
              </a:pathLst>
            </a:custGeom>
            <a:solidFill>
              <a:srgbClr val="0054A6">
                <a:alpha val="1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 descr="https://www.featuredcustomers.com/media/Company.logo/okta1_logo.png">
            <a:extLst>
              <a:ext uri="{FF2B5EF4-FFF2-40B4-BE49-F238E27FC236}">
                <a16:creationId xmlns:a16="http://schemas.microsoft.com/office/drawing/2014/main" id="{1011F8D8-7316-4C07-9646-F8D6654B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15" y="1205207"/>
            <a:ext cx="1292226" cy="5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74C-5AFD-480C-A1F6-4E4843FD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NBME Key Identity Management Scenarios </a:t>
            </a:r>
          </a:p>
        </p:txBody>
      </p:sp>
      <p:pic>
        <p:nvPicPr>
          <p:cNvPr id="1026" name="Picture 2" descr="Overview of sign-on to web application">
            <a:extLst>
              <a:ext uri="{FF2B5EF4-FFF2-40B4-BE49-F238E27FC236}">
                <a16:creationId xmlns:a16="http://schemas.microsoft.com/office/drawing/2014/main" id="{135D2318-79EA-4FE3-98EA-C394EA07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4" y="1513945"/>
            <a:ext cx="4745855" cy="21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Application to Web API diagram">
            <a:extLst>
              <a:ext uri="{FF2B5EF4-FFF2-40B4-BE49-F238E27FC236}">
                <a16:creationId xmlns:a16="http://schemas.microsoft.com/office/drawing/2014/main" id="{A0AD8394-F1E0-415C-9CC5-85F29E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90" y="1098849"/>
            <a:ext cx="5599126" cy="35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68053-CF24-4D07-8F17-8E4BE13BCDB3}"/>
              </a:ext>
            </a:extLst>
          </p:cNvPr>
          <p:cNvSpPr/>
          <p:nvPr/>
        </p:nvSpPr>
        <p:spPr>
          <a:xfrm>
            <a:off x="284085" y="1098849"/>
            <a:ext cx="5442012" cy="541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E8B4F-0F39-44A2-8484-37444BCB7734}"/>
              </a:ext>
            </a:extLst>
          </p:cNvPr>
          <p:cNvSpPr/>
          <p:nvPr/>
        </p:nvSpPr>
        <p:spPr>
          <a:xfrm>
            <a:off x="284085" y="5078027"/>
            <a:ext cx="5442012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❶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User Single Sign On (SSO)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User Signs in to an Application using a Web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32607-A715-48C6-B6C0-3391CB7A438D}"/>
              </a:ext>
            </a:extLst>
          </p:cNvPr>
          <p:cNvSpPr/>
          <p:nvPr/>
        </p:nvSpPr>
        <p:spPr>
          <a:xfrm>
            <a:off x="5956915" y="1098848"/>
            <a:ext cx="6019061" cy="5417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CB59F-2874-42BC-A3F5-3BC8B2087989}"/>
              </a:ext>
            </a:extLst>
          </p:cNvPr>
          <p:cNvSpPr/>
          <p:nvPr/>
        </p:nvSpPr>
        <p:spPr>
          <a:xfrm>
            <a:off x="5956915" y="5078027"/>
            <a:ext cx="6019061" cy="1438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➋</a:t>
            </a:r>
            <a:r>
              <a:rPr lang="en-US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Application to Application Authentication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sz="1600" dirty="0"/>
              <a:t>User Signs in to a Web Application using a Web Browser. </a:t>
            </a:r>
          </a:p>
          <a:p>
            <a:r>
              <a:rPr lang="en-US" sz="1600" dirty="0"/>
              <a:t>Web Application authenticates and works with an API OR another Web Application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02B5E-D1FA-4E23-B1E5-F0FA3873A60C}"/>
              </a:ext>
            </a:extLst>
          </p:cNvPr>
          <p:cNvSpPr txBox="1"/>
          <p:nvPr/>
        </p:nvSpPr>
        <p:spPr>
          <a:xfrm>
            <a:off x="11313111" y="1098847"/>
            <a:ext cx="878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Web Application </a:t>
            </a:r>
          </a:p>
          <a:p>
            <a:r>
              <a:rPr lang="en-US" sz="900" b="1" dirty="0">
                <a:solidFill>
                  <a:srgbClr val="23931D"/>
                </a:solidFill>
                <a:latin typeface="+mj-lt"/>
                <a:cs typeface="Segoe UI Semilight" panose="020B0402040204020203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983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1051" y="930623"/>
            <a:ext cx="6759803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725203" y="1896478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26" y="2148901"/>
            <a:ext cx="780290" cy="780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846846" y="2167978"/>
            <a:ext cx="9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4" y="2198528"/>
            <a:ext cx="478795" cy="5147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</p:cNvCxnSpPr>
          <p:nvPr/>
        </p:nvCxnSpPr>
        <p:spPr>
          <a:xfrm>
            <a:off x="2924584" y="2947645"/>
            <a:ext cx="0" cy="100128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</p:cNvCxnSpPr>
          <p:nvPr/>
        </p:nvCxnSpPr>
        <p:spPr>
          <a:xfrm>
            <a:off x="1013653" y="2619869"/>
            <a:ext cx="1513356" cy="1872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0" y="2716738"/>
            <a:ext cx="118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NBME Employee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730199" y="1649793"/>
            <a:ext cx="1743103" cy="27699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Webfred</a:t>
            </a:r>
            <a:r>
              <a:rPr lang="en-US" sz="1200" dirty="0"/>
              <a:t>  Admin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87244"/>
              </p:ext>
            </p:extLst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Process flow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37737"/>
              </p:ext>
            </p:extLst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/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/>
                        <a:t>SiteAdmin</a:t>
                      </a:r>
                      <a:r>
                        <a:rPr lang="en-US" sz="1200" b="1" kern="1200" dirty="0"/>
                        <a:t> Deploys Application </a:t>
                      </a:r>
                      <a:r>
                        <a:rPr lang="en-US" sz="1200" b="0" kern="1200" dirty="0"/>
                        <a:t>along with all dependent components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04876"/>
              </p:ext>
            </p:extLst>
          </p:nvPr>
        </p:nvGraphicFramePr>
        <p:xfrm>
          <a:off x="9334943" y="2952943"/>
          <a:ext cx="2480266" cy="1024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: User experience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Azure AD extension intercepts the HTTP request and prompts for authentication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69" name="Freeform 128">
            <a:extLst>
              <a:ext uri="{FF2B5EF4-FFF2-40B4-BE49-F238E27FC236}">
                <a16:creationId xmlns:a16="http://schemas.microsoft.com/office/drawing/2014/main" id="{A9F8512C-D660-4AA2-A734-B6116947FEE1}"/>
              </a:ext>
            </a:extLst>
          </p:cNvPr>
          <p:cNvSpPr>
            <a:spLocks noChangeAspect="1"/>
          </p:cNvSpPr>
          <p:nvPr/>
        </p:nvSpPr>
        <p:spPr bwMode="black">
          <a:xfrm>
            <a:off x="2280780" y="4004520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209166F-0E60-4B00-BC5E-3A659BEF8D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25225" y="4113946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F4DB4091-DE6F-46A3-BE03-3ACB366A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D8EC171-7CA1-4347-8FB2-4DF86EF14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89E576B-6592-49C0-8191-7468BE3AA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135668-8B66-4785-B9AD-0CD53B01E56D}"/>
              </a:ext>
            </a:extLst>
          </p:cNvPr>
          <p:cNvSpPr txBox="1"/>
          <p:nvPr/>
        </p:nvSpPr>
        <p:spPr>
          <a:xfrm>
            <a:off x="2150986" y="4711015"/>
            <a:ext cx="18389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5F8D2FE-98FB-4490-8A5E-01FAB516D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29996" y="3880822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9B723F5-F786-4768-BFDF-FF41311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2B89CB78-453B-4B51-B60F-4863E66E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F4DFB47-367C-4CCA-8F26-9F84FD6AE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02FD21-A3A0-43FD-8A66-950B4292BE18}"/>
              </a:ext>
            </a:extLst>
          </p:cNvPr>
          <p:cNvCxnSpPr>
            <a:cxnSpLocks/>
            <a:stCxn id="78" idx="1"/>
            <a:endCxn id="69" idx="8"/>
          </p:cNvCxnSpPr>
          <p:nvPr/>
        </p:nvCxnSpPr>
        <p:spPr>
          <a:xfrm flipH="1" flipV="1">
            <a:off x="3405253" y="4378110"/>
            <a:ext cx="2324743" cy="48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459728-36AE-4620-8FFD-F6CB2D3F403D}"/>
              </a:ext>
            </a:extLst>
          </p:cNvPr>
          <p:cNvSpPr txBox="1"/>
          <p:nvPr/>
        </p:nvSpPr>
        <p:spPr>
          <a:xfrm>
            <a:off x="5704414" y="4782166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05E30-63B8-40A6-BC56-24DD8090D3A7}"/>
              </a:ext>
            </a:extLst>
          </p:cNvPr>
          <p:cNvCxnSpPr>
            <a:cxnSpLocks/>
          </p:cNvCxnSpPr>
          <p:nvPr/>
        </p:nvCxnSpPr>
        <p:spPr>
          <a:xfrm flipV="1">
            <a:off x="2757798" y="2901524"/>
            <a:ext cx="0" cy="110299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2D776-1B35-4A76-B459-6BA42E6F1ECF}"/>
              </a:ext>
            </a:extLst>
          </p:cNvPr>
          <p:cNvSpPr/>
          <p:nvPr/>
        </p:nvSpPr>
        <p:spPr>
          <a:xfrm rot="16200000">
            <a:off x="2342761" y="2239600"/>
            <a:ext cx="901064" cy="400110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AD Azure Extension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998E6D1-571C-429E-94CD-0B8D9EB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4"/>
            <a:ext cx="9092484" cy="836711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NBME employee logs in to </a:t>
            </a:r>
            <a:r>
              <a:rPr lang="en-US" sz="3200" dirty="0" err="1"/>
              <a:t>Webfred</a:t>
            </a:r>
            <a:r>
              <a:rPr lang="en-US" sz="3200" dirty="0"/>
              <a:t> Admin portal </a:t>
            </a:r>
            <a:r>
              <a:rPr lang="en-US" sz="2200" dirty="0"/>
              <a:t>(resetting exams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6866E9-F3B6-4D5B-8194-0352605E407C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Calibri" panose="020F0502020204030204" pitchFamily="34" charset="0"/>
              </a:rPr>
              <a:t>Documentation Reference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: 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  <a:hlinkClick r:id="rId6"/>
              </a:rPr>
              <a:t>https://docs.microsoft.com/en-us/azure/app-service/app-service-mobile-how-to-configure-active-directory-authentication</a:t>
            </a:r>
            <a:r>
              <a:rPr lang="en-US" sz="1100" dirty="0">
                <a:latin typeface="Open Sans" panose="020B0606030504020204" pitchFamily="34" charset="0"/>
                <a:ea typeface="Calibri" panose="020F0502020204030204" pitchFamily="34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64" grpId="0"/>
      <p:bldP spid="41" grpId="0" animBg="1"/>
      <p:bldP spid="69" grpId="0" animBg="1"/>
      <p:bldP spid="74" grpId="0"/>
      <p:bldP spid="80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F568D1-A94E-43F7-9CDA-EB1A401B8BBE}"/>
              </a:ext>
            </a:extLst>
          </p:cNvPr>
          <p:cNvSpPr/>
          <p:nvPr/>
        </p:nvSpPr>
        <p:spPr>
          <a:xfrm>
            <a:off x="2651302" y="3801423"/>
            <a:ext cx="5763120" cy="16860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1733344" y="930623"/>
            <a:ext cx="6869118" cy="51860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2934007" y="1526297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2" y="1876895"/>
            <a:ext cx="487393" cy="487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1070164" y="17687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" y="1828347"/>
            <a:ext cx="478795" cy="51470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797613" y="2085700"/>
            <a:ext cx="2237449" cy="348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208804" y="263683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2939003" y="1279612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Portal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4911" y="4484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Blank Azure Subscription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101496" y="-9134"/>
            <a:ext cx="3099380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/>
                        <a:t>SiteAdmin</a:t>
                      </a:r>
                      <a:r>
                        <a:rPr lang="en-US" sz="1100" b="1" kern="1200" dirty="0"/>
                        <a:t> Deploys Application </a:t>
                      </a:r>
                      <a:r>
                        <a:rPr lang="en-US" sz="1100" b="0" kern="1200" dirty="0"/>
                        <a:t>along with all dependent components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1: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logs in to the Student Portal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CABDFF57-E46B-49CC-9D67-0AFC6E3432CA}"/>
              </a:ext>
            </a:extLst>
          </p:cNvPr>
          <p:cNvSpPr/>
          <p:nvPr/>
        </p:nvSpPr>
        <p:spPr>
          <a:xfrm>
            <a:off x="2934007" y="4223671"/>
            <a:ext cx="1743102" cy="1144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43" descr="A close up of a logo&#10;&#10;Description generated with high confidence">
            <a:extLst>
              <a:ext uri="{FF2B5EF4-FFF2-40B4-BE49-F238E27FC236}">
                <a16:creationId xmlns:a16="http://schemas.microsoft.com/office/drawing/2014/main" id="{C6EF3A02-FE24-4B69-A4EE-D59F32E3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74" y="4476094"/>
            <a:ext cx="780290" cy="7802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76DDFD6-1F44-4160-94D1-73FF423E3A85}"/>
              </a:ext>
            </a:extLst>
          </p:cNvPr>
          <p:cNvSpPr/>
          <p:nvPr/>
        </p:nvSpPr>
        <p:spPr>
          <a:xfrm>
            <a:off x="2934007" y="3975736"/>
            <a:ext cx="1743103" cy="33855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Portal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DD5FE3-CBF7-45DF-A6F7-72D064E32D55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05558" y="2670944"/>
            <a:ext cx="1" cy="130479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28">
            <a:extLst>
              <a:ext uri="{FF2B5EF4-FFF2-40B4-BE49-F238E27FC236}">
                <a16:creationId xmlns:a16="http://schemas.microsoft.com/office/drawing/2014/main" id="{76BC6A8F-6654-43F8-B645-DC5BB859231A}"/>
              </a:ext>
            </a:extLst>
          </p:cNvPr>
          <p:cNvSpPr>
            <a:spLocks noChangeAspect="1"/>
          </p:cNvSpPr>
          <p:nvPr/>
        </p:nvSpPr>
        <p:spPr bwMode="black">
          <a:xfrm>
            <a:off x="6492987" y="4057248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0" cap="none" spc="-50" normalizeH="0" baseline="0" noProof="0">
              <a:ln>
                <a:noFill/>
              </a:ln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B4371F91-1A2B-4578-A9F7-9DD21FD333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37432" y="4166674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51A9ECB-0452-4A77-82EA-C9E0245F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5775C1C4-BEA2-4DBA-B726-27456D1A9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A91C522A-D30D-44A3-B943-AB59906E5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8BAB30A-9746-4996-82CF-CC3097437C2E}"/>
              </a:ext>
            </a:extLst>
          </p:cNvPr>
          <p:cNvSpPr txBox="1"/>
          <p:nvPr/>
        </p:nvSpPr>
        <p:spPr>
          <a:xfrm>
            <a:off x="6363193" y="4763743"/>
            <a:ext cx="1707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Azure 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Registered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ServicePrincipal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98845F-D41A-4B85-8D11-525A36905EA2}"/>
              </a:ext>
            </a:extLst>
          </p:cNvPr>
          <p:cNvSpPr txBox="1"/>
          <p:nvPr/>
        </p:nvSpPr>
        <p:spPr>
          <a:xfrm>
            <a:off x="3802200" y="2945908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(OAuth Bearer/ JWT)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CEA036-6146-4BC4-87A9-FA44888180A3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738712" y="2188345"/>
            <a:ext cx="2158676" cy="50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4E0F2FD-7963-4056-93D5-C58F1E68CADF}"/>
              </a:ext>
            </a:extLst>
          </p:cNvPr>
          <p:cNvCxnSpPr>
            <a:cxnSpLocks/>
          </p:cNvCxnSpPr>
          <p:nvPr/>
        </p:nvCxnSpPr>
        <p:spPr>
          <a:xfrm>
            <a:off x="4838500" y="2027631"/>
            <a:ext cx="2094139" cy="44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4">
            <a:extLst>
              <a:ext uri="{FF2B5EF4-FFF2-40B4-BE49-F238E27FC236}">
                <a16:creationId xmlns:a16="http://schemas.microsoft.com/office/drawing/2014/main" id="{65E42D11-E18F-41C2-A757-8D3AF048E2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7388" y="2147843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F26CD1F8-99BA-4968-A0F4-DBF04947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FDA36DD-52EE-4FA3-811D-906F5B9D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341D8991-D740-41F9-A9A4-04D193B40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5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F53491-3173-4B05-AAE9-44023BAF1421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59413" y="3074389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A5DB196-2A42-4BF5-848F-15550E5C29B0}"/>
              </a:ext>
            </a:extLst>
          </p:cNvPr>
          <p:cNvSpPr txBox="1"/>
          <p:nvPr/>
        </p:nvSpPr>
        <p:spPr>
          <a:xfrm>
            <a:off x="6610905" y="3022090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F393F5-1116-4B5C-B7A2-B49560BA27D1}"/>
              </a:ext>
            </a:extLst>
          </p:cNvPr>
          <p:cNvSpPr txBox="1"/>
          <p:nvPr/>
        </p:nvSpPr>
        <p:spPr>
          <a:xfrm rot="758104">
            <a:off x="5229452" y="1823439"/>
            <a:ext cx="1377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access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Webfred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 App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8D7A40-6AAA-45EE-B6C7-05FDADF92E68}"/>
              </a:ext>
            </a:extLst>
          </p:cNvPr>
          <p:cNvSpPr txBox="1"/>
          <p:nvPr/>
        </p:nvSpPr>
        <p:spPr>
          <a:xfrm rot="738172">
            <a:off x="4988668" y="2443891"/>
            <a:ext cx="143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Authorization Token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24D98C00-9FF9-4502-A548-046544B6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95"/>
            <a:ext cx="9092484" cy="74784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Application to Application Authentication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CBA035-0024-4893-BD63-EC8E621C4259}"/>
              </a:ext>
            </a:extLst>
          </p:cNvPr>
          <p:cNvGrpSpPr/>
          <p:nvPr/>
        </p:nvGrpSpPr>
        <p:grpSpPr>
          <a:xfrm>
            <a:off x="3935071" y="1876895"/>
            <a:ext cx="715039" cy="437760"/>
            <a:chOff x="10495985" y="4951115"/>
            <a:chExt cx="2012868" cy="135331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7674426-17FE-4092-8168-0E2F0715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7FFCC1C-1D25-4393-A99D-ACA6F38D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A0900E-C358-4341-924C-17AE4469C0CD}"/>
              </a:ext>
            </a:extLst>
          </p:cNvPr>
          <p:cNvSpPr txBox="1"/>
          <p:nvPr/>
        </p:nvSpPr>
        <p:spPr>
          <a:xfrm>
            <a:off x="3570730" y="197425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5C48E-658A-46DF-AFEC-00AF791D93DE}"/>
              </a:ext>
            </a:extLst>
          </p:cNvPr>
          <p:cNvSpPr/>
          <p:nvPr/>
        </p:nvSpPr>
        <p:spPr>
          <a:xfrm>
            <a:off x="181998" y="6262222"/>
            <a:ext cx="8566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Documentation Reference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: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  <a:hlinkClick r:id="rId8"/>
              </a:rPr>
              <a:t>https://docs.microsoft.com/en-us/azure/active-directory/develop/active-directory-authentication-scenarios#daemon-or-server-application-to-web-api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C5AC31B-A8E1-46F4-8FEA-3EED556DEAF9}"/>
              </a:ext>
            </a:extLst>
          </p:cNvPr>
          <p:cNvCxnSpPr>
            <a:cxnSpLocks/>
          </p:cNvCxnSpPr>
          <p:nvPr/>
        </p:nvCxnSpPr>
        <p:spPr>
          <a:xfrm flipH="1" flipV="1">
            <a:off x="4334311" y="4906963"/>
            <a:ext cx="2026227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827C009-196E-41D8-B5B5-0E9B040E61B5}"/>
              </a:ext>
            </a:extLst>
          </p:cNvPr>
          <p:cNvCxnSpPr>
            <a:cxnSpLocks/>
          </p:cNvCxnSpPr>
          <p:nvPr/>
        </p:nvCxnSpPr>
        <p:spPr>
          <a:xfrm>
            <a:off x="4434099" y="4746249"/>
            <a:ext cx="1926439" cy="17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65AD213-8473-4F84-AE72-4379D5002B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2380" y="3667057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2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Student Portal Requests Authentication token for </a:t>
                      </a:r>
                      <a:r>
                        <a:rPr lang="en-US" sz="11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AD Application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850DE8DF-499B-41BF-A627-BB65A321C8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2380" y="4370189"/>
          <a:ext cx="2480266" cy="7001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3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Passes the token to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along with other payload information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EE09FC45-85D0-4940-B0E9-544E856627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2380" y="5083919"/>
          <a:ext cx="2480266" cy="9326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Step 4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WebFred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validates the token and if successful continues processing the request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4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21" grpId="0"/>
      <p:bldP spid="64" grpId="0"/>
      <p:bldP spid="41" grpId="0" animBg="1"/>
      <p:bldP spid="43" grpId="0" animBg="1"/>
      <p:bldP spid="45" grpId="0" animBg="1"/>
      <p:bldP spid="51" grpId="0" animBg="1"/>
      <p:bldP spid="65" grpId="0"/>
      <p:bldP spid="82" grpId="0"/>
      <p:bldP spid="99" grpId="0"/>
      <p:bldP spid="100" grpId="0"/>
      <p:bldP spid="10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2505D0B7-D3E3-4401-9BA3-3F6DA8FC1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5995" y="41396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7A6A28-9EF1-459E-B64C-55BBB35C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A9763F5-61E6-4A53-AB65-029DE39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587B28B-22CB-486A-B562-D32ADFF2C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19A9F-55CB-4771-82B6-5AF337229009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10138020" y="1340511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593-03A2-4437-A1E6-067E423C6EED}"/>
              </a:ext>
            </a:extLst>
          </p:cNvPr>
          <p:cNvSpPr txBox="1"/>
          <p:nvPr/>
        </p:nvSpPr>
        <p:spPr>
          <a:xfrm>
            <a:off x="10377131" y="112942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740096"/>
            <a:ext cx="218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2.0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2E5C-5333-4619-B0BB-3610EF0A6380}"/>
              </a:ext>
            </a:extLst>
          </p:cNvPr>
          <p:cNvSpPr txBox="1"/>
          <p:nvPr/>
        </p:nvSpPr>
        <p:spPr>
          <a:xfrm>
            <a:off x="5029403" y="2204556"/>
            <a:ext cx="19223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 Token</a:t>
            </a:r>
          </a:p>
          <a:p>
            <a:r>
              <a:rPr lang="en-US" sz="1050" dirty="0"/>
              <a:t>(AD Application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BME Identity Scenari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624</Words>
  <Application>Microsoft Office PowerPoint</Application>
  <PresentationFormat>Widescreen</PresentationFormat>
  <Paragraphs>182</Paragraphs>
  <Slides>14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Segoe UI Symbol</vt:lpstr>
      <vt:lpstr>Times New Roman</vt:lpstr>
      <vt:lpstr>Office Theme</vt:lpstr>
      <vt:lpstr>NBME Identity Scenarios</vt:lpstr>
      <vt:lpstr>Identity Scenarios Proof Of Concept</vt:lpstr>
      <vt:lpstr>NBME Key Identity Management Scenarios </vt:lpstr>
      <vt:lpstr>NBME employee logs in to Webfred Admin portal (resetting exams etc)</vt:lpstr>
      <vt:lpstr>Application to Application Authentication</vt:lpstr>
      <vt:lpstr>Student logs in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  <vt:lpstr>Appendix</vt:lpstr>
      <vt:lpstr>Cloud Identity Strategy Azure Active Directory as your central Authentication provider</vt:lpstr>
      <vt:lpstr>Cloud Identity Strategy Azure Active Directory as your central Authentication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88</cp:revision>
  <dcterms:created xsi:type="dcterms:W3CDTF">2017-12-05T05:12:40Z</dcterms:created>
  <dcterms:modified xsi:type="dcterms:W3CDTF">2018-01-12T15:07:52Z</dcterms:modified>
</cp:coreProperties>
</file>