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2" autoAdjust="0"/>
  </p:normalViewPr>
  <p:slideViewPr>
    <p:cSldViewPr snapToGrid="0">
      <p:cViewPr>
        <p:scale>
          <a:sx n="75" d="100"/>
          <a:sy n="75" d="100"/>
        </p:scale>
        <p:origin x="317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73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459345"/>
            <a:ext cx="11591637" cy="471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for an Azure PaaS Deployment Architecture</a:t>
            </a:r>
          </a:p>
          <a:p>
            <a:r>
              <a:rPr lang="en-US" dirty="0"/>
              <a:t>Provide a foundational Architecture to form the basis of new greenfield deployment patterns for NBME’s Azure adoption</a:t>
            </a:r>
          </a:p>
          <a:p>
            <a:r>
              <a:rPr lang="en-US" dirty="0"/>
              <a:t>Primary Stakeholders: </a:t>
            </a:r>
          </a:p>
          <a:p>
            <a:pPr lvl="1"/>
            <a:r>
              <a:rPr lang="en-US" dirty="0"/>
              <a:t>Application Development team </a:t>
            </a:r>
          </a:p>
          <a:p>
            <a:pPr lvl="1"/>
            <a:r>
              <a:rPr lang="en-US" dirty="0"/>
              <a:t>&amp; IT Operations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7C954-94FF-4112-9F4C-EF81DFF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077AA-B9C2-4C13-BD78-D3613A0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ease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628625"/>
              </p:ext>
            </p:extLst>
          </p:nvPr>
        </p:nvGraphicFramePr>
        <p:xfrm>
          <a:off x="237972" y="2005267"/>
          <a:ext cx="5943599" cy="2166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763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626288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43195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305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Foundational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 Gateway and/or Traffic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Front-end App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Cosmos 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Introduce a version change to Middle-tier and </a:t>
                      </a:r>
                      <a:r>
                        <a:rPr lang="en-US" sz="1100" u="none" strike="noStrike" dirty="0" err="1">
                          <a:effectLst/>
                        </a:rPr>
                        <a:t>CosmosDB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Deploy &amp; Monitor Zero downtime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Introduce a version change to Front-end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Deploy &amp; Monitor Zero downtime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40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2572790" y="375088"/>
            <a:ext cx="576561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65647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67078"/>
              </p:ext>
            </p:extLst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31025"/>
              </p:ext>
            </p:extLst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46067"/>
              </p:ext>
            </p:extLst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69523"/>
              </p:ext>
            </p:extLst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05203"/>
              </p:ext>
            </p:extLst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08" y="1416945"/>
            <a:ext cx="635075" cy="63507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controller like</a:t>
            </a:r>
          </a:p>
          <a:p>
            <a:r>
              <a:rPr lang="en-US" sz="1400" dirty="0"/>
              <a:t>Traffic Manager / Application Gateway</a:t>
            </a:r>
          </a:p>
        </p:txBody>
      </p:sp>
    </p:spTree>
    <p:extLst>
      <p:ext uri="{BB962C8B-B14F-4D97-AF65-F5344CB8AC3E}">
        <p14:creationId xmlns:p14="http://schemas.microsoft.com/office/powerpoint/2010/main" val="10159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269</Words>
  <Application>Microsoft Office PowerPoint</Application>
  <PresentationFormat>Widescreen</PresentationFormat>
  <Paragraphs>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Zero Downtime Proof Of Concept</vt:lpstr>
      <vt:lpstr>Goal</vt:lpstr>
      <vt:lpstr>Principles</vt:lpstr>
      <vt:lpstr>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17</cp:revision>
  <dcterms:created xsi:type="dcterms:W3CDTF">2017-12-05T05:12:40Z</dcterms:created>
  <dcterms:modified xsi:type="dcterms:W3CDTF">2017-12-05T12:46:22Z</dcterms:modified>
</cp:coreProperties>
</file>