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6" r:id="rId4"/>
    <p:sldId id="259" r:id="rId5"/>
    <p:sldId id="262" r:id="rId6"/>
    <p:sldId id="265" r:id="rId7"/>
    <p:sldId id="293" r:id="rId8"/>
    <p:sldId id="268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0" autoAdjust="0"/>
  </p:normalViewPr>
  <p:slideViewPr>
    <p:cSldViewPr snapToGrid="0">
      <p:cViewPr varScale="1">
        <p:scale>
          <a:sx n="75" d="100"/>
          <a:sy n="75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44DBF-5774-4D97-8143-6BE069F9C3D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7FF29-CBAF-42C0-B238-B4D8582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any time, only one of the environments is live, with the live environment serving all production traffic. For this example, Blue is currently live and Green is idle.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3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10:26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6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10:26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64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39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77904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6139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11584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7835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1/9/2018 10:26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138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10:26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2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10:26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6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1/9/2018 10:26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6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10:26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36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10:26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1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10:26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35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10:26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42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10:26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7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10:26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8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10:26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76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10:26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93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9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10:26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5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10:26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1/9/2018 10:26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41978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40633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03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sv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gif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sv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13AD-7E27-4AF3-A811-FDCC5E6FD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Zero Downtime Proof Of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89136-171C-4558-99FE-60EAB82FF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187853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CB474B-6A3B-4499-8834-470D14B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957" y="2084363"/>
            <a:ext cx="10637745" cy="1158629"/>
          </a:xfrm>
        </p:spPr>
        <p:txBody>
          <a:bodyPr/>
          <a:lstStyle/>
          <a:p>
            <a:r>
              <a:rPr lang="en-US" dirty="0"/>
              <a:t>Application Gateway</a:t>
            </a:r>
          </a:p>
        </p:txBody>
      </p:sp>
      <p:grpSp>
        <p:nvGrpSpPr>
          <p:cNvPr id="8" name="Graphic 10">
            <a:extLst>
              <a:ext uri="{FF2B5EF4-FFF2-40B4-BE49-F238E27FC236}">
                <a16:creationId xmlns:a16="http://schemas.microsoft.com/office/drawing/2014/main" id="{1A1EF366-ED71-49CA-9CD0-87DCD465CE32}"/>
              </a:ext>
            </a:extLst>
          </p:cNvPr>
          <p:cNvGrpSpPr>
            <a:grpSpLocks noChangeAspect="1"/>
          </p:cNvGrpSpPr>
          <p:nvPr/>
        </p:nvGrpSpPr>
        <p:grpSpPr>
          <a:xfrm>
            <a:off x="327239" y="2049220"/>
            <a:ext cx="1254995" cy="1254995"/>
            <a:chOff x="2265060" y="4245023"/>
            <a:chExt cx="726826" cy="72682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72FC41-158A-4BC5-BFAC-046D538CABEE}"/>
                </a:ext>
              </a:extLst>
            </p:cNvPr>
            <p:cNvSpPr/>
            <p:nvPr/>
          </p:nvSpPr>
          <p:spPr>
            <a:xfrm>
              <a:off x="2265060" y="4245023"/>
              <a:ext cx="726826" cy="726826"/>
            </a:xfrm>
            <a:custGeom>
              <a:avLst/>
              <a:gdLst/>
              <a:ahLst/>
              <a:cxnLst/>
              <a:rect l="0" t="0" r="0" b="0"/>
              <a:pathLst>
                <a:path w="726826" h="726826">
                  <a:moveTo>
                    <a:pt x="363413" y="726826"/>
                  </a:moveTo>
                  <a:cubicBezTo>
                    <a:pt x="345969" y="726826"/>
                    <a:pt x="328525" y="719558"/>
                    <a:pt x="315443" y="706475"/>
                  </a:cubicBezTo>
                  <a:lnTo>
                    <a:pt x="20351" y="411384"/>
                  </a:lnTo>
                  <a:cubicBezTo>
                    <a:pt x="7268" y="398301"/>
                    <a:pt x="0" y="380857"/>
                    <a:pt x="0" y="363413"/>
                  </a:cubicBezTo>
                  <a:cubicBezTo>
                    <a:pt x="0" y="345969"/>
                    <a:pt x="7268" y="328525"/>
                    <a:pt x="20351" y="315443"/>
                  </a:cubicBezTo>
                  <a:lnTo>
                    <a:pt x="315443" y="20351"/>
                  </a:lnTo>
                  <a:cubicBezTo>
                    <a:pt x="328525" y="7268"/>
                    <a:pt x="345969" y="0"/>
                    <a:pt x="363413" y="0"/>
                  </a:cubicBezTo>
                  <a:cubicBezTo>
                    <a:pt x="380857" y="0"/>
                    <a:pt x="398301" y="7268"/>
                    <a:pt x="411384" y="20351"/>
                  </a:cubicBezTo>
                  <a:lnTo>
                    <a:pt x="707929" y="316896"/>
                  </a:lnTo>
                  <a:cubicBezTo>
                    <a:pt x="721011" y="329979"/>
                    <a:pt x="728280" y="345969"/>
                    <a:pt x="728280" y="364867"/>
                  </a:cubicBezTo>
                  <a:cubicBezTo>
                    <a:pt x="728280" y="382310"/>
                    <a:pt x="721011" y="399754"/>
                    <a:pt x="707929" y="412837"/>
                  </a:cubicBezTo>
                  <a:lnTo>
                    <a:pt x="411384" y="706475"/>
                  </a:lnTo>
                  <a:cubicBezTo>
                    <a:pt x="398301" y="719558"/>
                    <a:pt x="380857" y="726826"/>
                    <a:pt x="363413" y="726826"/>
                  </a:cubicBezTo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119CFD4-5CEF-4CB8-9792-D683182B528E}"/>
                </a:ext>
              </a:extLst>
            </p:cNvPr>
            <p:cNvSpPr/>
            <p:nvPr/>
          </p:nvSpPr>
          <p:spPr>
            <a:xfrm>
              <a:off x="2517072" y="4314057"/>
              <a:ext cx="218048" cy="218048"/>
            </a:xfrm>
            <a:custGeom>
              <a:avLst/>
              <a:gdLst/>
              <a:ahLst/>
              <a:cxnLst/>
              <a:rect l="0" t="0" r="0" b="0"/>
              <a:pathLst>
                <a:path w="218047" h="218047">
                  <a:moveTo>
                    <a:pt x="180275" y="201113"/>
                  </a:moveTo>
                  <a:cubicBezTo>
                    <a:pt x="159953" y="216652"/>
                    <a:pt x="136026" y="224211"/>
                    <a:pt x="112244" y="224211"/>
                  </a:cubicBezTo>
                  <a:cubicBezTo>
                    <a:pt x="78519" y="224211"/>
                    <a:pt x="45173" y="209064"/>
                    <a:pt x="23121" y="180238"/>
                  </a:cubicBezTo>
                  <a:cubicBezTo>
                    <a:pt x="-14529" y="131076"/>
                    <a:pt x="-5240" y="60763"/>
                    <a:pt x="44010" y="23084"/>
                  </a:cubicBezTo>
                  <a:cubicBezTo>
                    <a:pt x="64317" y="7457"/>
                    <a:pt x="88288" y="0"/>
                    <a:pt x="112026" y="0"/>
                  </a:cubicBezTo>
                  <a:cubicBezTo>
                    <a:pt x="145751" y="0"/>
                    <a:pt x="179112" y="15147"/>
                    <a:pt x="201149" y="43988"/>
                  </a:cubicBezTo>
                  <a:cubicBezTo>
                    <a:pt x="238814" y="93165"/>
                    <a:pt x="229423" y="163492"/>
                    <a:pt x="180275" y="201113"/>
                  </a:cubicBezTo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7442C7B-F31E-44CB-9C4E-CE11A6E90503}"/>
                </a:ext>
              </a:extLst>
            </p:cNvPr>
            <p:cNvSpPr/>
            <p:nvPr/>
          </p:nvSpPr>
          <p:spPr>
            <a:xfrm>
              <a:off x="2532532" y="4523383"/>
              <a:ext cx="188975" cy="377950"/>
            </a:xfrm>
            <a:custGeom>
              <a:avLst/>
              <a:gdLst/>
              <a:ahLst/>
              <a:cxnLst/>
              <a:rect l="0" t="0" r="0" b="0"/>
              <a:pathLst>
                <a:path w="188974" h="377949">
                  <a:moveTo>
                    <a:pt x="95941" y="384505"/>
                  </a:moveTo>
                  <a:lnTo>
                    <a:pt x="191882" y="288564"/>
                  </a:lnTo>
                  <a:lnTo>
                    <a:pt x="123560" y="288564"/>
                  </a:lnTo>
                  <a:lnTo>
                    <a:pt x="123560" y="0"/>
                  </a:lnTo>
                  <a:lnTo>
                    <a:pt x="66868" y="0"/>
                  </a:lnTo>
                  <a:lnTo>
                    <a:pt x="66868" y="288564"/>
                  </a:lnTo>
                  <a:lnTo>
                    <a:pt x="0" y="288564"/>
                  </a:ln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01E274-D557-420D-8D82-31E848D738E0}"/>
                </a:ext>
              </a:extLst>
            </p:cNvPr>
            <p:cNvSpPr/>
            <p:nvPr/>
          </p:nvSpPr>
          <p:spPr>
            <a:xfrm>
              <a:off x="2625638" y="4520563"/>
              <a:ext cx="203511" cy="203511"/>
            </a:xfrm>
            <a:custGeom>
              <a:avLst/>
              <a:gdLst/>
              <a:ahLst/>
              <a:cxnLst/>
              <a:rect l="0" t="0" r="0" b="0"/>
              <a:pathLst>
                <a:path w="203511" h="203511">
                  <a:moveTo>
                    <a:pt x="211143" y="211143"/>
                  </a:moveTo>
                  <a:lnTo>
                    <a:pt x="211143" y="75459"/>
                  </a:lnTo>
                  <a:lnTo>
                    <a:pt x="163856" y="122746"/>
                  </a:lnTo>
                  <a:lnTo>
                    <a:pt x="41109" y="0"/>
                  </a:lnTo>
                  <a:lnTo>
                    <a:pt x="0" y="41109"/>
                  </a:lnTo>
                  <a:lnTo>
                    <a:pt x="122746" y="163856"/>
                  </a:lnTo>
                  <a:lnTo>
                    <a:pt x="75459" y="211143"/>
                  </a:ln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4E40A2E-C8D9-48E3-86B7-2F5B16F41B72}"/>
                </a:ext>
              </a:extLst>
            </p:cNvPr>
            <p:cNvSpPr/>
            <p:nvPr/>
          </p:nvSpPr>
          <p:spPr>
            <a:xfrm>
              <a:off x="2420383" y="4517626"/>
              <a:ext cx="203511" cy="203511"/>
            </a:xfrm>
            <a:custGeom>
              <a:avLst/>
              <a:gdLst/>
              <a:ahLst/>
              <a:cxnLst/>
              <a:rect l="0" t="0" r="0" b="0"/>
              <a:pathLst>
                <a:path w="203511" h="203511">
                  <a:moveTo>
                    <a:pt x="0" y="214588"/>
                  </a:moveTo>
                  <a:lnTo>
                    <a:pt x="135669" y="214588"/>
                  </a:lnTo>
                  <a:lnTo>
                    <a:pt x="88397" y="167315"/>
                  </a:lnTo>
                  <a:lnTo>
                    <a:pt x="214588" y="41124"/>
                  </a:lnTo>
                  <a:lnTo>
                    <a:pt x="173464" y="0"/>
                  </a:lnTo>
                  <a:lnTo>
                    <a:pt x="47273" y="126192"/>
                  </a:lnTo>
                  <a:lnTo>
                    <a:pt x="0" y="78919"/>
                  </a:ln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482847A-427A-4585-8B6D-19DF9D9E4D18}"/>
                </a:ext>
              </a:extLst>
            </p:cNvPr>
            <p:cNvSpPr/>
            <p:nvPr/>
          </p:nvSpPr>
          <p:spPr>
            <a:xfrm>
              <a:off x="2531975" y="4328957"/>
              <a:ext cx="188975" cy="188975"/>
            </a:xfrm>
            <a:custGeom>
              <a:avLst/>
              <a:gdLst/>
              <a:ahLst/>
              <a:cxnLst/>
              <a:rect l="0" t="0" r="0" b="0"/>
              <a:pathLst>
                <a:path w="188974" h="188974">
                  <a:moveTo>
                    <a:pt x="156316" y="174395"/>
                  </a:moveTo>
                  <a:cubicBezTo>
                    <a:pt x="138698" y="187870"/>
                    <a:pt x="117940" y="194426"/>
                    <a:pt x="97327" y="194426"/>
                  </a:cubicBezTo>
                  <a:cubicBezTo>
                    <a:pt x="68079" y="194426"/>
                    <a:pt x="39152" y="181299"/>
                    <a:pt x="20051" y="156297"/>
                  </a:cubicBezTo>
                  <a:cubicBezTo>
                    <a:pt x="-12598" y="113661"/>
                    <a:pt x="-4545" y="52695"/>
                    <a:pt x="38163" y="20017"/>
                  </a:cubicBezTo>
                  <a:cubicBezTo>
                    <a:pt x="55781" y="6469"/>
                    <a:pt x="76554" y="0"/>
                    <a:pt x="97138" y="0"/>
                  </a:cubicBezTo>
                  <a:cubicBezTo>
                    <a:pt x="126385" y="0"/>
                    <a:pt x="155313" y="13126"/>
                    <a:pt x="174414" y="38144"/>
                  </a:cubicBezTo>
                  <a:cubicBezTo>
                    <a:pt x="207092" y="80779"/>
                    <a:pt x="198952" y="141760"/>
                    <a:pt x="156316" y="174395"/>
                  </a:cubicBezTo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30FBE3-0FEA-421E-94FE-90314FAD9573}"/>
                </a:ext>
              </a:extLst>
            </p:cNvPr>
            <p:cNvSpPr/>
            <p:nvPr/>
          </p:nvSpPr>
          <p:spPr>
            <a:xfrm>
              <a:off x="2546924" y="4333434"/>
              <a:ext cx="174438" cy="159902"/>
            </a:xfrm>
            <a:custGeom>
              <a:avLst/>
              <a:gdLst/>
              <a:ahLst/>
              <a:cxnLst/>
              <a:rect l="0" t="0" r="0" b="0"/>
              <a:pathLst>
                <a:path w="174438" h="159901">
                  <a:moveTo>
                    <a:pt x="123501" y="109794"/>
                  </a:moveTo>
                  <a:cubicBezTo>
                    <a:pt x="130566" y="119010"/>
                    <a:pt x="143678" y="120668"/>
                    <a:pt x="152836" y="113705"/>
                  </a:cubicBezTo>
                  <a:cubicBezTo>
                    <a:pt x="153316" y="113341"/>
                    <a:pt x="153679" y="112891"/>
                    <a:pt x="154115" y="112498"/>
                  </a:cubicBezTo>
                  <a:cubicBezTo>
                    <a:pt x="163491" y="119098"/>
                    <a:pt x="169989" y="123459"/>
                    <a:pt x="173652" y="125944"/>
                  </a:cubicBezTo>
                  <a:cubicBezTo>
                    <a:pt x="174743" y="123139"/>
                    <a:pt x="175484" y="120435"/>
                    <a:pt x="176254" y="117615"/>
                  </a:cubicBezTo>
                  <a:cubicBezTo>
                    <a:pt x="172388" y="114737"/>
                    <a:pt x="167140" y="110696"/>
                    <a:pt x="159566" y="104561"/>
                  </a:cubicBezTo>
                  <a:cubicBezTo>
                    <a:pt x="162052" y="98034"/>
                    <a:pt x="161267" y="90403"/>
                    <a:pt x="156732" y="84443"/>
                  </a:cubicBezTo>
                  <a:cubicBezTo>
                    <a:pt x="150234" y="76041"/>
                    <a:pt x="138736" y="73904"/>
                    <a:pt x="129752" y="79093"/>
                  </a:cubicBezTo>
                  <a:cubicBezTo>
                    <a:pt x="119853" y="70211"/>
                    <a:pt x="108965" y="60021"/>
                    <a:pt x="97496" y="48625"/>
                  </a:cubicBezTo>
                  <a:cubicBezTo>
                    <a:pt x="133139" y="29451"/>
                    <a:pt x="158462" y="32257"/>
                    <a:pt x="158462" y="32257"/>
                  </a:cubicBezTo>
                  <a:cubicBezTo>
                    <a:pt x="154232" y="26863"/>
                    <a:pt x="149493" y="22139"/>
                    <a:pt x="144434" y="17880"/>
                  </a:cubicBezTo>
                  <a:cubicBezTo>
                    <a:pt x="129403" y="15554"/>
                    <a:pt x="106058" y="15816"/>
                    <a:pt x="79368" y="30003"/>
                  </a:cubicBezTo>
                  <a:lnTo>
                    <a:pt x="79354" y="29989"/>
                  </a:lnTo>
                  <a:lnTo>
                    <a:pt x="79354" y="29989"/>
                  </a:lnTo>
                  <a:cubicBezTo>
                    <a:pt x="70458" y="20685"/>
                    <a:pt x="61416" y="10699"/>
                    <a:pt x="52200" y="0"/>
                  </a:cubicBezTo>
                  <a:cubicBezTo>
                    <a:pt x="47795" y="1410"/>
                    <a:pt x="43478" y="3154"/>
                    <a:pt x="39320" y="5233"/>
                  </a:cubicBezTo>
                  <a:cubicBezTo>
                    <a:pt x="46123" y="16368"/>
                    <a:pt x="55281" y="27590"/>
                    <a:pt x="65588" y="38551"/>
                  </a:cubicBezTo>
                  <a:lnTo>
                    <a:pt x="65588" y="38551"/>
                  </a:lnTo>
                  <a:cubicBezTo>
                    <a:pt x="65602" y="38580"/>
                    <a:pt x="65631" y="38594"/>
                    <a:pt x="65661" y="38624"/>
                  </a:cubicBezTo>
                  <a:cubicBezTo>
                    <a:pt x="57055" y="44642"/>
                    <a:pt x="47490" y="52680"/>
                    <a:pt x="38652" y="62013"/>
                  </a:cubicBezTo>
                  <a:cubicBezTo>
                    <a:pt x="37518" y="63219"/>
                    <a:pt x="36442" y="64426"/>
                    <a:pt x="35381" y="65632"/>
                  </a:cubicBezTo>
                  <a:cubicBezTo>
                    <a:pt x="30104" y="64528"/>
                    <a:pt x="24551" y="64847"/>
                    <a:pt x="19362" y="66723"/>
                  </a:cubicBezTo>
                  <a:cubicBezTo>
                    <a:pt x="10553" y="47723"/>
                    <a:pt x="11265" y="32460"/>
                    <a:pt x="12660" y="24596"/>
                  </a:cubicBezTo>
                  <a:cubicBezTo>
                    <a:pt x="8837" y="28608"/>
                    <a:pt x="5261" y="32809"/>
                    <a:pt x="2194" y="37301"/>
                  </a:cubicBezTo>
                  <a:cubicBezTo>
                    <a:pt x="-103" y="46691"/>
                    <a:pt x="-757" y="60239"/>
                    <a:pt x="6032" y="76564"/>
                  </a:cubicBezTo>
                  <a:cubicBezTo>
                    <a:pt x="-1818" y="86841"/>
                    <a:pt x="-2196" y="101407"/>
                    <a:pt x="6017" y="112164"/>
                  </a:cubicBezTo>
                  <a:cubicBezTo>
                    <a:pt x="6700" y="113051"/>
                    <a:pt x="7427" y="113879"/>
                    <a:pt x="8198" y="114679"/>
                  </a:cubicBezTo>
                  <a:cubicBezTo>
                    <a:pt x="4622" y="126875"/>
                    <a:pt x="3008" y="138649"/>
                    <a:pt x="2514" y="148752"/>
                  </a:cubicBezTo>
                  <a:cubicBezTo>
                    <a:pt x="3430" y="150002"/>
                    <a:pt x="3430" y="151020"/>
                    <a:pt x="4345" y="152241"/>
                  </a:cubicBezTo>
                  <a:cubicBezTo>
                    <a:pt x="9012" y="158215"/>
                    <a:pt x="14870" y="163260"/>
                    <a:pt x="20525" y="167824"/>
                  </a:cubicBezTo>
                  <a:cubicBezTo>
                    <a:pt x="19827" y="157125"/>
                    <a:pt x="20583" y="141353"/>
                    <a:pt x="27197" y="123589"/>
                  </a:cubicBezTo>
                  <a:cubicBezTo>
                    <a:pt x="31761" y="123938"/>
                    <a:pt x="36399" y="123212"/>
                    <a:pt x="40745" y="121394"/>
                  </a:cubicBezTo>
                  <a:cubicBezTo>
                    <a:pt x="43231" y="123589"/>
                    <a:pt x="45833" y="125799"/>
                    <a:pt x="48624" y="128052"/>
                  </a:cubicBezTo>
                  <a:cubicBezTo>
                    <a:pt x="58160" y="135611"/>
                    <a:pt x="67681" y="141484"/>
                    <a:pt x="76955" y="146107"/>
                  </a:cubicBezTo>
                  <a:cubicBezTo>
                    <a:pt x="76476" y="150831"/>
                    <a:pt x="77653" y="155730"/>
                    <a:pt x="80720" y="159785"/>
                  </a:cubicBezTo>
                  <a:cubicBezTo>
                    <a:pt x="87276" y="168246"/>
                    <a:pt x="99414" y="169830"/>
                    <a:pt x="107875" y="163361"/>
                  </a:cubicBezTo>
                  <a:cubicBezTo>
                    <a:pt x="109634" y="162010"/>
                    <a:pt x="111029" y="160381"/>
                    <a:pt x="112177" y="158637"/>
                  </a:cubicBezTo>
                  <a:cubicBezTo>
                    <a:pt x="127310" y="162010"/>
                    <a:pt x="140524" y="162606"/>
                    <a:pt x="150321" y="162606"/>
                  </a:cubicBezTo>
                  <a:cubicBezTo>
                    <a:pt x="151818" y="162606"/>
                    <a:pt x="158781" y="153128"/>
                    <a:pt x="162779" y="147255"/>
                  </a:cubicBezTo>
                  <a:cubicBezTo>
                    <a:pt x="156819" y="148505"/>
                    <a:pt x="139114" y="150933"/>
                    <a:pt x="114939" y="143984"/>
                  </a:cubicBezTo>
                  <a:cubicBezTo>
                    <a:pt x="114358" y="141266"/>
                    <a:pt x="113239" y="138635"/>
                    <a:pt x="111451" y="136280"/>
                  </a:cubicBezTo>
                  <a:cubicBezTo>
                    <a:pt x="105316" y="128227"/>
                    <a:pt x="94079" y="126482"/>
                    <a:pt x="85706" y="131875"/>
                  </a:cubicBezTo>
                  <a:cubicBezTo>
                    <a:pt x="77304" y="127311"/>
                    <a:pt x="68495" y="121598"/>
                    <a:pt x="59424" y="114417"/>
                  </a:cubicBezTo>
                  <a:cubicBezTo>
                    <a:pt x="57593" y="112963"/>
                    <a:pt x="55834" y="111524"/>
                    <a:pt x="54133" y="110071"/>
                  </a:cubicBezTo>
                  <a:cubicBezTo>
                    <a:pt x="59686" y="101334"/>
                    <a:pt x="60267" y="90126"/>
                    <a:pt x="55369" y="80707"/>
                  </a:cubicBezTo>
                  <a:cubicBezTo>
                    <a:pt x="56488" y="79587"/>
                    <a:pt x="57578" y="78483"/>
                    <a:pt x="58756" y="77378"/>
                  </a:cubicBezTo>
                  <a:cubicBezTo>
                    <a:pt x="67739" y="68976"/>
                    <a:pt x="76200" y="62260"/>
                    <a:pt x="84107" y="56867"/>
                  </a:cubicBezTo>
                  <a:cubicBezTo>
                    <a:pt x="83788" y="56576"/>
                    <a:pt x="83497" y="56256"/>
                    <a:pt x="83192" y="55966"/>
                  </a:cubicBezTo>
                  <a:cubicBezTo>
                    <a:pt x="83511" y="56256"/>
                    <a:pt x="83802" y="56562"/>
                    <a:pt x="84122" y="56852"/>
                  </a:cubicBezTo>
                  <a:cubicBezTo>
                    <a:pt x="84122" y="56852"/>
                    <a:pt x="84122" y="56852"/>
                    <a:pt x="84107" y="56852"/>
                  </a:cubicBezTo>
                  <a:cubicBezTo>
                    <a:pt x="96245" y="68075"/>
                    <a:pt x="109110" y="78715"/>
                    <a:pt x="121306" y="88222"/>
                  </a:cubicBezTo>
                  <a:cubicBezTo>
                    <a:pt x="118094" y="95054"/>
                    <a:pt x="118603" y="103384"/>
                    <a:pt x="123501" y="109794"/>
                  </a:cubicBez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4484540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5EC984-04AF-4951-9E81-A0AB39048135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F4C84-9C1D-44EC-946F-01AA0C27A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6103781" cy="803780"/>
          </a:xfrm>
        </p:spPr>
        <p:txBody>
          <a:bodyPr/>
          <a:lstStyle/>
          <a:p>
            <a:r>
              <a:rPr lang="en-US"/>
              <a:t>Application Gateway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01396AA-DF35-458E-BCAC-1A7D82584363}"/>
              </a:ext>
            </a:extLst>
          </p:cNvPr>
          <p:cNvSpPr txBox="1">
            <a:spLocks/>
          </p:cNvSpPr>
          <p:nvPr/>
        </p:nvSpPr>
        <p:spPr>
          <a:xfrm>
            <a:off x="269240" y="1189494"/>
            <a:ext cx="5656673" cy="5431141"/>
          </a:xfrm>
          <a:prstGeom prst="rect">
            <a:avLst/>
          </a:prstGeom>
        </p:spPr>
        <p:txBody>
          <a:bodyPr lIns="179285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88"/>
              </a:spcBef>
              <a:spcAft>
                <a:spcPts val="588"/>
              </a:spcAft>
              <a:buNone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Level 7 routing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 round robin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Cookie based session affinity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Multi-site hosting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URL based routing</a:t>
            </a:r>
          </a:p>
          <a:p>
            <a:pPr marL="0" indent="0">
              <a:spcBef>
                <a:spcPts val="588"/>
              </a:spcBef>
              <a:spcAft>
                <a:spcPts val="588"/>
              </a:spcAft>
              <a:buNone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Security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termination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Policy (protocol version and cipher)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End to end SSL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Web Application Firewall</a:t>
            </a:r>
          </a:p>
          <a:p>
            <a:pPr marL="0" indent="0">
              <a:spcBef>
                <a:spcPts val="588"/>
              </a:spcBef>
              <a:spcAft>
                <a:spcPts val="588"/>
              </a:spcAft>
              <a:buNone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Diagnostics and probes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Rich diagnostics including access and performance logs, WAF logs, backend health log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Custom health probes</a:t>
            </a:r>
          </a:p>
        </p:txBody>
      </p:sp>
      <p:cxnSp>
        <p:nvCxnSpPr>
          <p:cNvPr id="13" name="Straight Arrow Connector 11">
            <a:extLst>
              <a:ext uri="{FF2B5EF4-FFF2-40B4-BE49-F238E27FC236}">
                <a16:creationId xmlns:a16="http://schemas.microsoft.com/office/drawing/2014/main" id="{540BDA8B-C7ED-4E50-9562-F531DA10CC4A}"/>
              </a:ext>
            </a:extLst>
          </p:cNvPr>
          <p:cNvCxnSpPr>
            <a:cxnSpLocks/>
            <a:stCxn id="32" idx="3"/>
            <a:endCxn id="12" idx="1"/>
          </p:cNvCxnSpPr>
          <p:nvPr/>
        </p:nvCxnSpPr>
        <p:spPr>
          <a:xfrm>
            <a:off x="9344366" y="3565287"/>
            <a:ext cx="1476315" cy="1804325"/>
          </a:xfrm>
          <a:prstGeom prst="bentConnector3">
            <a:avLst>
              <a:gd name="adj1" fmla="val 50000"/>
            </a:avLst>
          </a:prstGeom>
          <a:solidFill>
            <a:schemeClr val="accent4">
              <a:lumMod val="50000"/>
            </a:schemeClr>
          </a:solidFill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reeform 27">
            <a:extLst>
              <a:ext uri="{FF2B5EF4-FFF2-40B4-BE49-F238E27FC236}">
                <a16:creationId xmlns:a16="http://schemas.microsoft.com/office/drawing/2014/main" id="{8A8D4EDD-32E1-4043-A7B3-1EC028357DCD}"/>
              </a:ext>
            </a:extLst>
          </p:cNvPr>
          <p:cNvSpPr>
            <a:spLocks noChangeAspect="1"/>
          </p:cNvSpPr>
          <p:nvPr/>
        </p:nvSpPr>
        <p:spPr bwMode="black">
          <a:xfrm>
            <a:off x="6523962" y="2715359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A61735-FE94-4185-A5C0-37E922DED231}"/>
              </a:ext>
            </a:extLst>
          </p:cNvPr>
          <p:cNvCxnSpPr/>
          <p:nvPr/>
        </p:nvCxnSpPr>
        <p:spPr>
          <a:xfrm>
            <a:off x="7264942" y="2916592"/>
            <a:ext cx="763391" cy="168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75489-3BAA-4B5E-AE3E-5118AEA9465A}"/>
              </a:ext>
            </a:extLst>
          </p:cNvPr>
          <p:cNvSpPr/>
          <p:nvPr/>
        </p:nvSpPr>
        <p:spPr bwMode="auto">
          <a:xfrm>
            <a:off x="10820683" y="2770746"/>
            <a:ext cx="1049147" cy="1492094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7" name="Straight Arrow Connector 34">
            <a:extLst>
              <a:ext uri="{FF2B5EF4-FFF2-40B4-BE49-F238E27FC236}">
                <a16:creationId xmlns:a16="http://schemas.microsoft.com/office/drawing/2014/main" id="{DBE28D38-3221-43F1-B5E7-D7D4A253B2B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9344367" y="2010031"/>
            <a:ext cx="1476669" cy="1555256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9324E3-32F0-495C-81DA-8A4A04D595EF}"/>
              </a:ext>
            </a:extLst>
          </p:cNvPr>
          <p:cNvSpPr txBox="1"/>
          <p:nvPr/>
        </p:nvSpPr>
        <p:spPr>
          <a:xfrm>
            <a:off x="9496509" y="1442527"/>
            <a:ext cx="1084643" cy="271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6214"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B97259-9B67-4C90-BD33-ECD3F879BC3C}"/>
              </a:ext>
            </a:extLst>
          </p:cNvPr>
          <p:cNvCxnSpPr>
            <a:cxnSpLocks/>
          </p:cNvCxnSpPr>
          <p:nvPr/>
        </p:nvCxnSpPr>
        <p:spPr>
          <a:xfrm flipV="1">
            <a:off x="10038830" y="3547971"/>
            <a:ext cx="781852" cy="1386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9FB3E80-3CB5-47C1-869C-02ACAD4A504C}"/>
              </a:ext>
            </a:extLst>
          </p:cNvPr>
          <p:cNvSpPr/>
          <p:nvPr/>
        </p:nvSpPr>
        <p:spPr>
          <a:xfrm>
            <a:off x="9632141" y="3177994"/>
            <a:ext cx="1398628" cy="271554"/>
          </a:xfrm>
          <a:prstGeom prst="rect">
            <a:avLst/>
          </a:prstGeom>
          <a:solidFill>
            <a:schemeClr val="tx1"/>
          </a:solidFill>
        </p:spPr>
        <p:txBody>
          <a:bodyPr wrap="none" lIns="0" rIns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contoso.com/video/*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E0822-98F3-4CEE-9972-9B658E7B3B98}"/>
              </a:ext>
            </a:extLst>
          </p:cNvPr>
          <p:cNvSpPr txBox="1"/>
          <p:nvPr/>
        </p:nvSpPr>
        <p:spPr>
          <a:xfrm>
            <a:off x="10820683" y="2808017"/>
            <a:ext cx="1049147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Videos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D7E8B3-6BAD-4059-B169-200649927146}"/>
              </a:ext>
            </a:extLst>
          </p:cNvPr>
          <p:cNvSpPr/>
          <p:nvPr/>
        </p:nvSpPr>
        <p:spPr>
          <a:xfrm>
            <a:off x="9136014" y="5496594"/>
            <a:ext cx="1691239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contoso.com/images/*</a:t>
            </a:r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CFA9C029-DC1D-4CC4-9543-D65041236DC5}"/>
              </a:ext>
            </a:extLst>
          </p:cNvPr>
          <p:cNvSpPr>
            <a:spLocks noChangeAspect="1"/>
          </p:cNvSpPr>
          <p:nvPr/>
        </p:nvSpPr>
        <p:spPr bwMode="black">
          <a:xfrm>
            <a:off x="6556498" y="3946962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1799EC-AB3A-4DEE-B8E4-926B9822409E}"/>
              </a:ext>
            </a:extLst>
          </p:cNvPr>
          <p:cNvCxnSpPr/>
          <p:nvPr/>
        </p:nvCxnSpPr>
        <p:spPr>
          <a:xfrm>
            <a:off x="7268635" y="4147005"/>
            <a:ext cx="763390" cy="857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E9B434-F8C2-4CE0-B075-8B833FA73BF7}"/>
              </a:ext>
            </a:extLst>
          </p:cNvPr>
          <p:cNvSpPr txBox="1"/>
          <p:nvPr/>
        </p:nvSpPr>
        <p:spPr>
          <a:xfrm>
            <a:off x="6503101" y="4311639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0F280BE-D8B5-4362-843C-1F83CB091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220282"/>
            <a:ext cx="358570" cy="3585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5BBF41E-0BBF-4613-ABB6-15F0DD75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771417"/>
            <a:ext cx="358570" cy="3585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F5BCA0-3A4A-4088-BA43-8456FA432668}"/>
              </a:ext>
            </a:extLst>
          </p:cNvPr>
          <p:cNvSpPr/>
          <p:nvPr/>
        </p:nvSpPr>
        <p:spPr bwMode="auto">
          <a:xfrm>
            <a:off x="10820682" y="4374195"/>
            <a:ext cx="1049147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6405A-C834-4977-A4F0-8F4F47DC30CA}"/>
              </a:ext>
            </a:extLst>
          </p:cNvPr>
          <p:cNvSpPr txBox="1"/>
          <p:nvPr/>
        </p:nvSpPr>
        <p:spPr>
          <a:xfrm>
            <a:off x="10789416" y="4394966"/>
            <a:ext cx="1085599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Images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E63D4DE-1481-433C-8909-FA781871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4761864"/>
            <a:ext cx="358570" cy="3585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9C2F7C-4B94-4B48-8FA4-F6252BF71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280570"/>
            <a:ext cx="358570" cy="3585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5E3089-69FB-4BA3-BACB-3E70AC3B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799275"/>
            <a:ext cx="358570" cy="3585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3EAB91-3629-4628-9320-C67CBD653932}"/>
              </a:ext>
            </a:extLst>
          </p:cNvPr>
          <p:cNvSpPr txBox="1"/>
          <p:nvPr/>
        </p:nvSpPr>
        <p:spPr>
          <a:xfrm>
            <a:off x="6503101" y="2975567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33422F-F922-4310-AC74-F7800880D0A8}"/>
              </a:ext>
            </a:extLst>
          </p:cNvPr>
          <p:cNvSpPr/>
          <p:nvPr/>
        </p:nvSpPr>
        <p:spPr bwMode="auto">
          <a:xfrm>
            <a:off x="10821035" y="1442527"/>
            <a:ext cx="1048442" cy="113500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3C54290-2E8E-4DAB-BEBD-3AAE2F16E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2108403"/>
            <a:ext cx="358570" cy="35857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8E16C3A-53F7-4BBA-8CDD-9FC1C3DEF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1623133"/>
            <a:ext cx="358570" cy="35857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8C3FEFA-3E93-4E15-8DF3-B513500D420B}"/>
              </a:ext>
            </a:extLst>
          </p:cNvPr>
          <p:cNvSpPr/>
          <p:nvPr/>
        </p:nvSpPr>
        <p:spPr bwMode="auto">
          <a:xfrm>
            <a:off x="8203968" y="2569871"/>
            <a:ext cx="1140399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0175F1-98A5-4097-A6FF-F0A75623E54B}"/>
              </a:ext>
            </a:extLst>
          </p:cNvPr>
          <p:cNvSpPr txBox="1"/>
          <p:nvPr/>
        </p:nvSpPr>
        <p:spPr>
          <a:xfrm>
            <a:off x="8264634" y="2672228"/>
            <a:ext cx="1139680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398EA5D-BF22-404C-A29D-158C34B6A7A0}"/>
              </a:ext>
            </a:extLst>
          </p:cNvPr>
          <p:cNvSpPr/>
          <p:nvPr/>
        </p:nvSpPr>
        <p:spPr bwMode="auto">
          <a:xfrm rot="2709730">
            <a:off x="10308167" y="-232011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7300C1-D993-4B0D-9338-6CA9601B68E1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0254D-057C-4C69-8931-021180E8E09F}"/>
              </a:ext>
            </a:extLst>
          </p:cNvPr>
          <p:cNvSpPr txBox="1"/>
          <p:nvPr/>
        </p:nvSpPr>
        <p:spPr>
          <a:xfrm rot="2697948">
            <a:off x="10409525" y="495088"/>
            <a:ext cx="1873092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OVERVIEW</a:t>
            </a: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265062" y="3380541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53559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733BB06-AB86-430C-8C5B-12CB5D983386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103781" cy="8037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Enhanced connectivity </a:t>
            </a:r>
          </a:p>
        </p:txBody>
      </p:sp>
      <p:sp>
        <p:nvSpPr>
          <p:cNvPr id="3" name="Cloud 2"/>
          <p:cNvSpPr/>
          <p:nvPr/>
        </p:nvSpPr>
        <p:spPr>
          <a:xfrm>
            <a:off x="10393654" y="4678008"/>
            <a:ext cx="1480706" cy="850654"/>
          </a:xfrm>
          <a:prstGeom prst="cloud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On-</a:t>
            </a:r>
            <a:r>
              <a:rPr lang="en-US" sz="1176" kern="0" dirty="0" err="1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oremise</a:t>
            </a: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VM</a:t>
            </a:r>
          </a:p>
        </p:txBody>
      </p:sp>
      <p:cxnSp>
        <p:nvCxnSpPr>
          <p:cNvPr id="26" name="Straight Arrow Connector 25"/>
          <p:cNvCxnSpPr>
            <a:cxnSpLocks/>
            <a:endCxn id="14" idx="1"/>
          </p:cNvCxnSpPr>
          <p:nvPr/>
        </p:nvCxnSpPr>
        <p:spPr>
          <a:xfrm flipV="1">
            <a:off x="9416631" y="3023981"/>
            <a:ext cx="998635" cy="73653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endCxn id="13" idx="1"/>
          </p:cNvCxnSpPr>
          <p:nvPr/>
        </p:nvCxnSpPr>
        <p:spPr>
          <a:xfrm>
            <a:off x="7961988" y="2891505"/>
            <a:ext cx="1131333" cy="13247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endCxn id="28" idx="1"/>
          </p:cNvCxnSpPr>
          <p:nvPr/>
        </p:nvCxnSpPr>
        <p:spPr>
          <a:xfrm>
            <a:off x="6569619" y="1957763"/>
            <a:ext cx="1002090" cy="1066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7547" y="1485847"/>
            <a:ext cx="5319198" cy="532622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Round robin HTTP load distribution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Backend choices 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 via NICs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Internal IP 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External Public IP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Web Apps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1568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Connectivity Options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 in same </a:t>
            </a:r>
            <a:r>
              <a:rPr lang="en-US" sz="1568" dirty="0" err="1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</a:t>
            </a:r>
            <a:endParaRPr lang="en-US" sz="1568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 across connected </a:t>
            </a:r>
            <a:r>
              <a:rPr lang="en-US" sz="1568" dirty="0" err="1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VNets</a:t>
            </a:r>
            <a:endParaRPr lang="en-US" sz="1568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Cloud services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Hybrid connectivity to on premises VMs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External servers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353" dirty="0"/>
          </a:p>
        </p:txBody>
      </p:sp>
      <p:sp>
        <p:nvSpPr>
          <p:cNvPr id="38" name="globe_2">
            <a:extLst>
              <a:ext uri="{FF2B5EF4-FFF2-40B4-BE49-F238E27FC236}">
                <a16:creationId xmlns:a16="http://schemas.microsoft.com/office/drawing/2014/main" id="{B9D60438-F4BE-40BE-8F2F-9D9C83A7D8E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51705" y="603223"/>
            <a:ext cx="472461" cy="472461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A7CCAA-FF9A-44F3-A7FC-836565E679A5}"/>
              </a:ext>
            </a:extLst>
          </p:cNvPr>
          <p:cNvSpPr txBox="1"/>
          <p:nvPr/>
        </p:nvSpPr>
        <p:spPr>
          <a:xfrm>
            <a:off x="9600263" y="703676"/>
            <a:ext cx="610053" cy="271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6214"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6C1A4F-EC2B-4BC9-AFD6-EF16AB4D6D3B}"/>
              </a:ext>
            </a:extLst>
          </p:cNvPr>
          <p:cNvSpPr/>
          <p:nvPr/>
        </p:nvSpPr>
        <p:spPr bwMode="auto">
          <a:xfrm>
            <a:off x="6432081" y="1533227"/>
            <a:ext cx="5311707" cy="1990833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79285" rIns="0" bIns="466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B5611D-8C30-4747-9A41-38F69C53A435}"/>
              </a:ext>
            </a:extLst>
          </p:cNvPr>
          <p:cNvCxnSpPr>
            <a:endCxn id="41" idx="0"/>
          </p:cNvCxnSpPr>
          <p:nvPr/>
        </p:nvCxnSpPr>
        <p:spPr>
          <a:xfrm>
            <a:off x="9072438" y="1206024"/>
            <a:ext cx="0" cy="417301"/>
          </a:xfrm>
          <a:prstGeom prst="straightConnector1">
            <a:avLst/>
          </a:prstGeom>
          <a:ln w="2540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 bwMode="auto">
          <a:xfrm>
            <a:off x="6612636" y="2650771"/>
            <a:ext cx="717140" cy="71714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Cloud Service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0415266" y="2799875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VM1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600264" y="1789289"/>
            <a:ext cx="1130316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C4F7024-E2BA-4ED9-A739-2E852AFB3475}"/>
              </a:ext>
            </a:extLst>
          </p:cNvPr>
          <p:cNvSpPr/>
          <p:nvPr/>
        </p:nvSpPr>
        <p:spPr bwMode="auto">
          <a:xfrm>
            <a:off x="6528232" y="4729585"/>
            <a:ext cx="885949" cy="892233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Cloud Service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0800000" flipV="1">
            <a:off x="8082990" y="2337566"/>
            <a:ext cx="535544" cy="433387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9FCA21A-9790-4E89-BAB1-A97A3AAC8BE0}"/>
              </a:ext>
            </a:extLst>
          </p:cNvPr>
          <p:cNvCxnSpPr>
            <a:endCxn id="14" idx="0"/>
          </p:cNvCxnSpPr>
          <p:nvPr/>
        </p:nvCxnSpPr>
        <p:spPr>
          <a:xfrm>
            <a:off x="9485670" y="2337565"/>
            <a:ext cx="1467451" cy="462310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5BFBFA2-0388-4F98-A8D7-9775756B7EDE}"/>
              </a:ext>
            </a:extLst>
          </p:cNvPr>
          <p:cNvCxnSpPr>
            <a:cxnSpLocks/>
          </p:cNvCxnSpPr>
          <p:nvPr/>
        </p:nvCxnSpPr>
        <p:spPr>
          <a:xfrm>
            <a:off x="8997806" y="3807136"/>
            <a:ext cx="2142727" cy="946523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A541316-5C81-4E52-A3B2-C7D74E74BB1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42369" y="3815147"/>
            <a:ext cx="2053134" cy="869632"/>
          </a:xfrm>
          <a:prstGeom prst="bentConnector3">
            <a:avLst>
              <a:gd name="adj1" fmla="val 99811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7571709" y="2799875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VM3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093320" y="2799875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VM2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6613A5-56FB-49AA-A418-DEBD2834E83C}"/>
              </a:ext>
            </a:extLst>
          </p:cNvPr>
          <p:cNvSpPr/>
          <p:nvPr/>
        </p:nvSpPr>
        <p:spPr bwMode="auto">
          <a:xfrm>
            <a:off x="7990457" y="4382261"/>
            <a:ext cx="2006061" cy="1270732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79285" rIns="0" bIns="466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 2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b="1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B64899-1F29-430A-A8B6-CD0D21E7B1C7}"/>
              </a:ext>
            </a:extLst>
          </p:cNvPr>
          <p:cNvSpPr/>
          <p:nvPr/>
        </p:nvSpPr>
        <p:spPr bwMode="auto">
          <a:xfrm>
            <a:off x="8438576" y="4923661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VM4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647418" y="1907641"/>
            <a:ext cx="809367" cy="851030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231958" y="3807136"/>
            <a:ext cx="0" cy="578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6200000" flipH="1">
            <a:off x="9412130" y="2561535"/>
            <a:ext cx="470286" cy="180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6200000" flipH="1">
            <a:off x="8761428" y="4034926"/>
            <a:ext cx="470286" cy="180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>
            <a:endCxn id="18" idx="0"/>
          </p:cNvCxnSpPr>
          <p:nvPr/>
        </p:nvCxnSpPr>
        <p:spPr>
          <a:xfrm rot="10800000" flipV="1">
            <a:off x="6971208" y="2344300"/>
            <a:ext cx="1096057" cy="306471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6200000" flipH="1">
            <a:off x="8756541" y="3564640"/>
            <a:ext cx="470286" cy="1808"/>
          </a:xfrm>
          <a:prstGeom prst="bentConnector3">
            <a:avLst>
              <a:gd name="adj1" fmla="val -123162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45C41E2-4F9C-4CFA-9DB9-C0F800FF2BA0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5055172" cy="8995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SSL management</a:t>
            </a:r>
          </a:p>
        </p:txBody>
      </p:sp>
      <p:cxnSp>
        <p:nvCxnSpPr>
          <p:cNvPr id="5" name="Straight Arrow Connector 4"/>
          <p:cNvCxnSpPr>
            <a:cxnSpLocks/>
            <a:stCxn id="12" idx="3"/>
            <a:endCxn id="40" idx="1"/>
          </p:cNvCxnSpPr>
          <p:nvPr/>
        </p:nvCxnSpPr>
        <p:spPr>
          <a:xfrm flipV="1">
            <a:off x="9647585" y="2367443"/>
            <a:ext cx="954227" cy="844908"/>
          </a:xfrm>
          <a:prstGeom prst="straightConnector1">
            <a:avLst/>
          </a:prstGeom>
          <a:ln w="3175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7009545" y="3499034"/>
            <a:ext cx="1014675" cy="10075"/>
          </a:xfrm>
          <a:prstGeom prst="straightConnector1">
            <a:avLst/>
          </a:prstGeom>
          <a:ln w="3175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9083543">
            <a:off x="9588704" y="2385850"/>
            <a:ext cx="877060" cy="485512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</a:p>
        </p:txBody>
      </p:sp>
      <p:cxnSp>
        <p:nvCxnSpPr>
          <p:cNvPr id="35" name="Straight Arrow Connector 34"/>
          <p:cNvCxnSpPr>
            <a:cxnSpLocks/>
            <a:endCxn id="44" idx="1"/>
          </p:cNvCxnSpPr>
          <p:nvPr/>
        </p:nvCxnSpPr>
        <p:spPr>
          <a:xfrm>
            <a:off x="9677265" y="3295025"/>
            <a:ext cx="964073" cy="1596652"/>
          </a:xfrm>
          <a:prstGeom prst="straightConnector1">
            <a:avLst/>
          </a:prstGeom>
          <a:ln w="3175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3196877">
            <a:off x="9830377" y="3626209"/>
            <a:ext cx="782771" cy="485512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92428" y="2939948"/>
            <a:ext cx="1267922" cy="458357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 TLS1.1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36399" y="3782229"/>
            <a:ext cx="1179982" cy="461625"/>
          </a:xfrm>
          <a:prstGeom prst="rect">
            <a:avLst/>
          </a:prstGeom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 sslv3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601812" y="1269928"/>
            <a:ext cx="1308569" cy="219503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0870084" y="2765156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VM2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10870084" y="2060223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04447" y="1284852"/>
            <a:ext cx="1380574" cy="51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</a:t>
            </a:r>
            <a:b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Pool 1 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0641338" y="3794162"/>
            <a:ext cx="1308569" cy="219503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909611" y="5289390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VM4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0909611" y="4584457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43973" y="3809086"/>
            <a:ext cx="1380574" cy="51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</a:t>
            </a:r>
            <a:b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Pool 2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92428" y="1908527"/>
            <a:ext cx="1267922" cy="458357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 TLS1.0</a:t>
            </a:r>
          </a:p>
        </p:txBody>
      </p:sp>
      <p:cxnSp>
        <p:nvCxnSpPr>
          <p:cNvPr id="117" name="Connector: Elbow 116"/>
          <p:cNvCxnSpPr>
            <a:cxnSpLocks/>
            <a:stCxn id="12" idx="0"/>
          </p:cNvCxnSpPr>
          <p:nvPr/>
        </p:nvCxnSpPr>
        <p:spPr>
          <a:xfrm rot="5400000" flipH="1" flipV="1">
            <a:off x="8883933" y="1347956"/>
            <a:ext cx="539255" cy="635317"/>
          </a:xfrm>
          <a:prstGeom prst="bentConnector2">
            <a:avLst/>
          </a:prstGeom>
          <a:ln w="2540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/>
          <p:cNvCxnSpPr>
            <a:endCxn id="42" idx="1"/>
          </p:cNvCxnSpPr>
          <p:nvPr/>
        </p:nvCxnSpPr>
        <p:spPr>
          <a:xfrm>
            <a:off x="9571323" y="1389123"/>
            <a:ext cx="1298761" cy="936036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905567" y="296108"/>
            <a:ext cx="1329733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Whitelist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75761" y="1541320"/>
            <a:ext cx="4926655" cy="516977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SSL termination</a:t>
            </a:r>
            <a:b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Increased web farm productivity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Central SSL management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User configurable SSL policy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Allow/block SSL protocols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Ciphers and priority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probes</a:t>
            </a:r>
            <a:endParaRPr lang="en-US" sz="2353" dirty="0"/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End to end SSL encryption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Secure backend communication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Enable whitelisting </a:t>
            </a:r>
          </a:p>
          <a:p>
            <a:pPr lvl="1">
              <a:lnSpc>
                <a:spcPct val="90000"/>
              </a:lnSpc>
              <a:spcAft>
                <a:spcPts val="588"/>
              </a:spcAft>
            </a:pPr>
            <a:endParaRPr lang="en-US" sz="2353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353" dirty="0"/>
          </a:p>
        </p:txBody>
      </p:sp>
      <p:sp>
        <p:nvSpPr>
          <p:cNvPr id="12" name="Rounded Rectangle 29"/>
          <p:cNvSpPr/>
          <p:nvPr/>
        </p:nvSpPr>
        <p:spPr>
          <a:xfrm>
            <a:off x="8024220" y="1935242"/>
            <a:ext cx="1623365" cy="2554218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79285" rIns="0" bIns="4663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b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Gateway</a:t>
            </a:r>
          </a:p>
        </p:txBody>
      </p:sp>
      <p:sp>
        <p:nvSpPr>
          <p:cNvPr id="57" name="Ribbon2_F19B">
            <a:extLst>
              <a:ext uri="{FF2B5EF4-FFF2-40B4-BE49-F238E27FC236}">
                <a16:creationId xmlns:a16="http://schemas.microsoft.com/office/drawing/2014/main" id="{AD850B7F-BA04-403F-B82D-208F243074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72174" y="3754086"/>
            <a:ext cx="321495" cy="450271"/>
          </a:xfrm>
          <a:custGeom>
            <a:avLst/>
            <a:gdLst>
              <a:gd name="T0" fmla="*/ 1621 w 2495"/>
              <a:gd name="T1" fmla="*/ 1247 h 3493"/>
              <a:gd name="T2" fmla="*/ 1247 w 2495"/>
              <a:gd name="T3" fmla="*/ 1621 h 3493"/>
              <a:gd name="T4" fmla="*/ 873 w 2495"/>
              <a:gd name="T5" fmla="*/ 1247 h 3493"/>
              <a:gd name="T6" fmla="*/ 1247 w 2495"/>
              <a:gd name="T7" fmla="*/ 873 h 3493"/>
              <a:gd name="T8" fmla="*/ 1621 w 2495"/>
              <a:gd name="T9" fmla="*/ 1247 h 3493"/>
              <a:gd name="T10" fmla="*/ 2495 w 2495"/>
              <a:gd name="T11" fmla="*/ 1247 h 3493"/>
              <a:gd name="T12" fmla="*/ 2120 w 2495"/>
              <a:gd name="T13" fmla="*/ 873 h 3493"/>
              <a:gd name="T14" fmla="*/ 2120 w 2495"/>
              <a:gd name="T15" fmla="*/ 374 h 3493"/>
              <a:gd name="T16" fmla="*/ 1621 w 2495"/>
              <a:gd name="T17" fmla="*/ 374 h 3493"/>
              <a:gd name="T18" fmla="*/ 1247 w 2495"/>
              <a:gd name="T19" fmla="*/ 0 h 3493"/>
              <a:gd name="T20" fmla="*/ 873 w 2495"/>
              <a:gd name="T21" fmla="*/ 374 h 3493"/>
              <a:gd name="T22" fmla="*/ 374 w 2495"/>
              <a:gd name="T23" fmla="*/ 374 h 3493"/>
              <a:gd name="T24" fmla="*/ 374 w 2495"/>
              <a:gd name="T25" fmla="*/ 873 h 3493"/>
              <a:gd name="T26" fmla="*/ 0 w 2495"/>
              <a:gd name="T27" fmla="*/ 1247 h 3493"/>
              <a:gd name="T28" fmla="*/ 374 w 2495"/>
              <a:gd name="T29" fmla="*/ 1621 h 3493"/>
              <a:gd name="T30" fmla="*/ 374 w 2495"/>
              <a:gd name="T31" fmla="*/ 2120 h 3493"/>
              <a:gd name="T32" fmla="*/ 873 w 2495"/>
              <a:gd name="T33" fmla="*/ 2120 h 3493"/>
              <a:gd name="T34" fmla="*/ 1247 w 2495"/>
              <a:gd name="T35" fmla="*/ 2495 h 3493"/>
              <a:gd name="T36" fmla="*/ 1621 w 2495"/>
              <a:gd name="T37" fmla="*/ 2120 h 3493"/>
              <a:gd name="T38" fmla="*/ 2120 w 2495"/>
              <a:gd name="T39" fmla="*/ 2120 h 3493"/>
              <a:gd name="T40" fmla="*/ 2120 w 2495"/>
              <a:gd name="T41" fmla="*/ 1621 h 3493"/>
              <a:gd name="T42" fmla="*/ 2495 w 2495"/>
              <a:gd name="T43" fmla="*/ 1247 h 3493"/>
              <a:gd name="T44" fmla="*/ 1247 w 2495"/>
              <a:gd name="T45" fmla="*/ 2495 h 3493"/>
              <a:gd name="T46" fmla="*/ 1497 w 2495"/>
              <a:gd name="T47" fmla="*/ 3493 h 3493"/>
              <a:gd name="T48" fmla="*/ 2245 w 2495"/>
              <a:gd name="T49" fmla="*/ 3243 h 3493"/>
              <a:gd name="T50" fmla="*/ 1964 w 2495"/>
              <a:gd name="T51" fmla="*/ 2120 h 3493"/>
              <a:gd name="T52" fmla="*/ 530 w 2495"/>
              <a:gd name="T53" fmla="*/ 2120 h 3493"/>
              <a:gd name="T54" fmla="*/ 249 w 2495"/>
              <a:gd name="T55" fmla="*/ 3243 h 3493"/>
              <a:gd name="T56" fmla="*/ 998 w 2495"/>
              <a:gd name="T57" fmla="*/ 3493 h 3493"/>
              <a:gd name="T58" fmla="*/ 1247 w 2495"/>
              <a:gd name="T59" fmla="*/ 2495 h 3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95" h="3493">
                <a:moveTo>
                  <a:pt x="1621" y="1247"/>
                </a:moveTo>
                <a:cubicBezTo>
                  <a:pt x="1621" y="1454"/>
                  <a:pt x="1454" y="1621"/>
                  <a:pt x="1247" y="1621"/>
                </a:cubicBezTo>
                <a:cubicBezTo>
                  <a:pt x="1040" y="1621"/>
                  <a:pt x="873" y="1454"/>
                  <a:pt x="873" y="1247"/>
                </a:cubicBezTo>
                <a:cubicBezTo>
                  <a:pt x="873" y="1040"/>
                  <a:pt x="1040" y="873"/>
                  <a:pt x="1247" y="873"/>
                </a:cubicBezTo>
                <a:cubicBezTo>
                  <a:pt x="1454" y="873"/>
                  <a:pt x="1621" y="1040"/>
                  <a:pt x="1621" y="1247"/>
                </a:cubicBezTo>
                <a:close/>
                <a:moveTo>
                  <a:pt x="2495" y="1247"/>
                </a:moveTo>
                <a:cubicBezTo>
                  <a:pt x="2120" y="873"/>
                  <a:pt x="2120" y="873"/>
                  <a:pt x="2120" y="873"/>
                </a:cubicBezTo>
                <a:cubicBezTo>
                  <a:pt x="2120" y="374"/>
                  <a:pt x="2120" y="374"/>
                  <a:pt x="2120" y="374"/>
                </a:cubicBezTo>
                <a:cubicBezTo>
                  <a:pt x="1621" y="374"/>
                  <a:pt x="1621" y="374"/>
                  <a:pt x="1621" y="374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873" y="374"/>
                  <a:pt x="873" y="374"/>
                  <a:pt x="873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374" y="873"/>
                  <a:pt x="374" y="873"/>
                  <a:pt x="374" y="873"/>
                </a:cubicBezTo>
                <a:cubicBezTo>
                  <a:pt x="0" y="1247"/>
                  <a:pt x="0" y="1247"/>
                  <a:pt x="0" y="1247"/>
                </a:cubicBezTo>
                <a:cubicBezTo>
                  <a:pt x="374" y="1621"/>
                  <a:pt x="374" y="1621"/>
                  <a:pt x="374" y="1621"/>
                </a:cubicBezTo>
                <a:cubicBezTo>
                  <a:pt x="374" y="2120"/>
                  <a:pt x="374" y="2120"/>
                  <a:pt x="374" y="2120"/>
                </a:cubicBezTo>
                <a:cubicBezTo>
                  <a:pt x="873" y="2120"/>
                  <a:pt x="873" y="2120"/>
                  <a:pt x="873" y="2120"/>
                </a:cubicBezTo>
                <a:cubicBezTo>
                  <a:pt x="1247" y="2495"/>
                  <a:pt x="1247" y="2495"/>
                  <a:pt x="1247" y="2495"/>
                </a:cubicBezTo>
                <a:cubicBezTo>
                  <a:pt x="1621" y="2120"/>
                  <a:pt x="1621" y="2120"/>
                  <a:pt x="1621" y="2120"/>
                </a:cubicBezTo>
                <a:cubicBezTo>
                  <a:pt x="2120" y="2120"/>
                  <a:pt x="2120" y="2120"/>
                  <a:pt x="2120" y="2120"/>
                </a:cubicBezTo>
                <a:cubicBezTo>
                  <a:pt x="2120" y="1621"/>
                  <a:pt x="2120" y="1621"/>
                  <a:pt x="2120" y="1621"/>
                </a:cubicBezTo>
                <a:lnTo>
                  <a:pt x="2495" y="1247"/>
                </a:lnTo>
                <a:close/>
                <a:moveTo>
                  <a:pt x="1247" y="2495"/>
                </a:moveTo>
                <a:cubicBezTo>
                  <a:pt x="1497" y="3493"/>
                  <a:pt x="1497" y="3493"/>
                  <a:pt x="1497" y="3493"/>
                </a:cubicBezTo>
                <a:cubicBezTo>
                  <a:pt x="2245" y="3243"/>
                  <a:pt x="2245" y="3243"/>
                  <a:pt x="2245" y="3243"/>
                </a:cubicBezTo>
                <a:cubicBezTo>
                  <a:pt x="1964" y="2120"/>
                  <a:pt x="1964" y="2120"/>
                  <a:pt x="1964" y="2120"/>
                </a:cubicBezTo>
                <a:moveTo>
                  <a:pt x="530" y="2120"/>
                </a:moveTo>
                <a:cubicBezTo>
                  <a:pt x="249" y="3243"/>
                  <a:pt x="249" y="3243"/>
                  <a:pt x="249" y="3243"/>
                </a:cubicBezTo>
                <a:cubicBezTo>
                  <a:pt x="998" y="3493"/>
                  <a:pt x="998" y="3493"/>
                  <a:pt x="998" y="3493"/>
                </a:cubicBezTo>
                <a:cubicBezTo>
                  <a:pt x="1247" y="2495"/>
                  <a:pt x="1247" y="2495"/>
                  <a:pt x="1247" y="2495"/>
                </a:cubicBezTo>
              </a:path>
            </a:pathLst>
          </a:custGeom>
          <a:noFill/>
          <a:ln w="25400" cap="sq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59" name="Ribbon2_F19B">
            <a:extLst>
              <a:ext uri="{FF2B5EF4-FFF2-40B4-BE49-F238E27FC236}">
                <a16:creationId xmlns:a16="http://schemas.microsoft.com/office/drawing/2014/main" id="{89016258-1925-4517-9C41-628F8BEF19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80898" y="808651"/>
            <a:ext cx="321495" cy="450271"/>
          </a:xfrm>
          <a:custGeom>
            <a:avLst/>
            <a:gdLst>
              <a:gd name="T0" fmla="*/ 1621 w 2495"/>
              <a:gd name="T1" fmla="*/ 1247 h 3493"/>
              <a:gd name="T2" fmla="*/ 1247 w 2495"/>
              <a:gd name="T3" fmla="*/ 1621 h 3493"/>
              <a:gd name="T4" fmla="*/ 873 w 2495"/>
              <a:gd name="T5" fmla="*/ 1247 h 3493"/>
              <a:gd name="T6" fmla="*/ 1247 w 2495"/>
              <a:gd name="T7" fmla="*/ 873 h 3493"/>
              <a:gd name="T8" fmla="*/ 1621 w 2495"/>
              <a:gd name="T9" fmla="*/ 1247 h 3493"/>
              <a:gd name="T10" fmla="*/ 2495 w 2495"/>
              <a:gd name="T11" fmla="*/ 1247 h 3493"/>
              <a:gd name="T12" fmla="*/ 2120 w 2495"/>
              <a:gd name="T13" fmla="*/ 873 h 3493"/>
              <a:gd name="T14" fmla="*/ 2120 w 2495"/>
              <a:gd name="T15" fmla="*/ 374 h 3493"/>
              <a:gd name="T16" fmla="*/ 1621 w 2495"/>
              <a:gd name="T17" fmla="*/ 374 h 3493"/>
              <a:gd name="T18" fmla="*/ 1247 w 2495"/>
              <a:gd name="T19" fmla="*/ 0 h 3493"/>
              <a:gd name="T20" fmla="*/ 873 w 2495"/>
              <a:gd name="T21" fmla="*/ 374 h 3493"/>
              <a:gd name="T22" fmla="*/ 374 w 2495"/>
              <a:gd name="T23" fmla="*/ 374 h 3493"/>
              <a:gd name="T24" fmla="*/ 374 w 2495"/>
              <a:gd name="T25" fmla="*/ 873 h 3493"/>
              <a:gd name="T26" fmla="*/ 0 w 2495"/>
              <a:gd name="T27" fmla="*/ 1247 h 3493"/>
              <a:gd name="T28" fmla="*/ 374 w 2495"/>
              <a:gd name="T29" fmla="*/ 1621 h 3493"/>
              <a:gd name="T30" fmla="*/ 374 w 2495"/>
              <a:gd name="T31" fmla="*/ 2120 h 3493"/>
              <a:gd name="T32" fmla="*/ 873 w 2495"/>
              <a:gd name="T33" fmla="*/ 2120 h 3493"/>
              <a:gd name="T34" fmla="*/ 1247 w 2495"/>
              <a:gd name="T35" fmla="*/ 2495 h 3493"/>
              <a:gd name="T36" fmla="*/ 1621 w 2495"/>
              <a:gd name="T37" fmla="*/ 2120 h 3493"/>
              <a:gd name="T38" fmla="*/ 2120 w 2495"/>
              <a:gd name="T39" fmla="*/ 2120 h 3493"/>
              <a:gd name="T40" fmla="*/ 2120 w 2495"/>
              <a:gd name="T41" fmla="*/ 1621 h 3493"/>
              <a:gd name="T42" fmla="*/ 2495 w 2495"/>
              <a:gd name="T43" fmla="*/ 1247 h 3493"/>
              <a:gd name="T44" fmla="*/ 1247 w 2495"/>
              <a:gd name="T45" fmla="*/ 2495 h 3493"/>
              <a:gd name="T46" fmla="*/ 1497 w 2495"/>
              <a:gd name="T47" fmla="*/ 3493 h 3493"/>
              <a:gd name="T48" fmla="*/ 2245 w 2495"/>
              <a:gd name="T49" fmla="*/ 3243 h 3493"/>
              <a:gd name="T50" fmla="*/ 1964 w 2495"/>
              <a:gd name="T51" fmla="*/ 2120 h 3493"/>
              <a:gd name="T52" fmla="*/ 530 w 2495"/>
              <a:gd name="T53" fmla="*/ 2120 h 3493"/>
              <a:gd name="T54" fmla="*/ 249 w 2495"/>
              <a:gd name="T55" fmla="*/ 3243 h 3493"/>
              <a:gd name="T56" fmla="*/ 998 w 2495"/>
              <a:gd name="T57" fmla="*/ 3493 h 3493"/>
              <a:gd name="T58" fmla="*/ 1247 w 2495"/>
              <a:gd name="T59" fmla="*/ 2495 h 3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95" h="3493">
                <a:moveTo>
                  <a:pt x="1621" y="1247"/>
                </a:moveTo>
                <a:cubicBezTo>
                  <a:pt x="1621" y="1454"/>
                  <a:pt x="1454" y="1621"/>
                  <a:pt x="1247" y="1621"/>
                </a:cubicBezTo>
                <a:cubicBezTo>
                  <a:pt x="1040" y="1621"/>
                  <a:pt x="873" y="1454"/>
                  <a:pt x="873" y="1247"/>
                </a:cubicBezTo>
                <a:cubicBezTo>
                  <a:pt x="873" y="1040"/>
                  <a:pt x="1040" y="873"/>
                  <a:pt x="1247" y="873"/>
                </a:cubicBezTo>
                <a:cubicBezTo>
                  <a:pt x="1454" y="873"/>
                  <a:pt x="1621" y="1040"/>
                  <a:pt x="1621" y="1247"/>
                </a:cubicBezTo>
                <a:close/>
                <a:moveTo>
                  <a:pt x="2495" y="1247"/>
                </a:moveTo>
                <a:cubicBezTo>
                  <a:pt x="2120" y="873"/>
                  <a:pt x="2120" y="873"/>
                  <a:pt x="2120" y="873"/>
                </a:cubicBezTo>
                <a:cubicBezTo>
                  <a:pt x="2120" y="374"/>
                  <a:pt x="2120" y="374"/>
                  <a:pt x="2120" y="374"/>
                </a:cubicBezTo>
                <a:cubicBezTo>
                  <a:pt x="1621" y="374"/>
                  <a:pt x="1621" y="374"/>
                  <a:pt x="1621" y="374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873" y="374"/>
                  <a:pt x="873" y="374"/>
                  <a:pt x="873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374" y="873"/>
                  <a:pt x="374" y="873"/>
                  <a:pt x="374" y="873"/>
                </a:cubicBezTo>
                <a:cubicBezTo>
                  <a:pt x="0" y="1247"/>
                  <a:pt x="0" y="1247"/>
                  <a:pt x="0" y="1247"/>
                </a:cubicBezTo>
                <a:cubicBezTo>
                  <a:pt x="374" y="1621"/>
                  <a:pt x="374" y="1621"/>
                  <a:pt x="374" y="1621"/>
                </a:cubicBezTo>
                <a:cubicBezTo>
                  <a:pt x="374" y="2120"/>
                  <a:pt x="374" y="2120"/>
                  <a:pt x="374" y="2120"/>
                </a:cubicBezTo>
                <a:cubicBezTo>
                  <a:pt x="873" y="2120"/>
                  <a:pt x="873" y="2120"/>
                  <a:pt x="873" y="2120"/>
                </a:cubicBezTo>
                <a:cubicBezTo>
                  <a:pt x="1247" y="2495"/>
                  <a:pt x="1247" y="2495"/>
                  <a:pt x="1247" y="2495"/>
                </a:cubicBezTo>
                <a:cubicBezTo>
                  <a:pt x="1621" y="2120"/>
                  <a:pt x="1621" y="2120"/>
                  <a:pt x="1621" y="2120"/>
                </a:cubicBezTo>
                <a:cubicBezTo>
                  <a:pt x="2120" y="2120"/>
                  <a:pt x="2120" y="2120"/>
                  <a:pt x="2120" y="2120"/>
                </a:cubicBezTo>
                <a:cubicBezTo>
                  <a:pt x="2120" y="1621"/>
                  <a:pt x="2120" y="1621"/>
                  <a:pt x="2120" y="1621"/>
                </a:cubicBezTo>
                <a:lnTo>
                  <a:pt x="2495" y="1247"/>
                </a:lnTo>
                <a:close/>
                <a:moveTo>
                  <a:pt x="1247" y="2495"/>
                </a:moveTo>
                <a:cubicBezTo>
                  <a:pt x="1497" y="3493"/>
                  <a:pt x="1497" y="3493"/>
                  <a:pt x="1497" y="3493"/>
                </a:cubicBezTo>
                <a:cubicBezTo>
                  <a:pt x="2245" y="3243"/>
                  <a:pt x="2245" y="3243"/>
                  <a:pt x="2245" y="3243"/>
                </a:cubicBezTo>
                <a:cubicBezTo>
                  <a:pt x="1964" y="2120"/>
                  <a:pt x="1964" y="2120"/>
                  <a:pt x="1964" y="2120"/>
                </a:cubicBezTo>
                <a:moveTo>
                  <a:pt x="530" y="2120"/>
                </a:moveTo>
                <a:cubicBezTo>
                  <a:pt x="249" y="3243"/>
                  <a:pt x="249" y="3243"/>
                  <a:pt x="249" y="3243"/>
                </a:cubicBezTo>
                <a:cubicBezTo>
                  <a:pt x="998" y="3493"/>
                  <a:pt x="998" y="3493"/>
                  <a:pt x="998" y="3493"/>
                </a:cubicBezTo>
                <a:cubicBezTo>
                  <a:pt x="1247" y="2495"/>
                  <a:pt x="1247" y="2495"/>
                  <a:pt x="1247" y="2495"/>
                </a:cubicBezTo>
              </a:path>
            </a:pathLst>
          </a:custGeom>
          <a:noFill/>
          <a:ln w="25400" cap="sq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2F98F6-148F-496E-B80F-B279CB635E8C}"/>
              </a:ext>
            </a:extLst>
          </p:cNvPr>
          <p:cNvCxnSpPr>
            <a:cxnSpLocks/>
          </p:cNvCxnSpPr>
          <p:nvPr/>
        </p:nvCxnSpPr>
        <p:spPr>
          <a:xfrm flipV="1">
            <a:off x="7021995" y="2484623"/>
            <a:ext cx="1030683" cy="5933"/>
          </a:xfrm>
          <a:prstGeom prst="straightConnector1">
            <a:avLst/>
          </a:prstGeom>
          <a:ln w="3175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C5D1AD2-079C-4300-83AB-28E07AE7543B}"/>
              </a:ext>
            </a:extLst>
          </p:cNvPr>
          <p:cNvCxnSpPr>
            <a:cxnSpLocks/>
          </p:cNvCxnSpPr>
          <p:nvPr/>
        </p:nvCxnSpPr>
        <p:spPr>
          <a:xfrm flipV="1">
            <a:off x="6984644" y="4305931"/>
            <a:ext cx="1011117" cy="2375"/>
          </a:xfrm>
          <a:prstGeom prst="straightConnector1">
            <a:avLst/>
          </a:prstGeom>
          <a:ln w="3175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130391" y="1853771"/>
            <a:ext cx="635110" cy="117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58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</a:rPr>
              <a:t>×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169887" y="3710756"/>
            <a:ext cx="450444" cy="10861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7058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</a:rPr>
              <a:t>×</a:t>
            </a:r>
          </a:p>
        </p:txBody>
      </p:sp>
      <p:sp>
        <p:nvSpPr>
          <p:cNvPr id="71" name="Freeform 27">
            <a:extLst>
              <a:ext uri="{FF2B5EF4-FFF2-40B4-BE49-F238E27FC236}">
                <a16:creationId xmlns:a16="http://schemas.microsoft.com/office/drawing/2014/main" id="{72D2C42E-3D4D-46E7-BA10-0CFA7FFE397F}"/>
              </a:ext>
            </a:extLst>
          </p:cNvPr>
          <p:cNvSpPr>
            <a:spLocks noChangeAspect="1"/>
          </p:cNvSpPr>
          <p:nvPr/>
        </p:nvSpPr>
        <p:spPr bwMode="black">
          <a:xfrm>
            <a:off x="6338987" y="2302720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Freeform 27">
            <a:extLst>
              <a:ext uri="{FF2B5EF4-FFF2-40B4-BE49-F238E27FC236}">
                <a16:creationId xmlns:a16="http://schemas.microsoft.com/office/drawing/2014/main" id="{E7954149-1B8D-4A71-A0AF-4BC20BEF5B07}"/>
              </a:ext>
            </a:extLst>
          </p:cNvPr>
          <p:cNvSpPr>
            <a:spLocks noChangeAspect="1"/>
          </p:cNvSpPr>
          <p:nvPr/>
        </p:nvSpPr>
        <p:spPr bwMode="black">
          <a:xfrm>
            <a:off x="6338987" y="3282739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Freeform 27">
            <a:extLst>
              <a:ext uri="{FF2B5EF4-FFF2-40B4-BE49-F238E27FC236}">
                <a16:creationId xmlns:a16="http://schemas.microsoft.com/office/drawing/2014/main" id="{6A6F002A-648F-4028-8D10-DBA1A050E7D7}"/>
              </a:ext>
            </a:extLst>
          </p:cNvPr>
          <p:cNvSpPr>
            <a:spLocks noChangeAspect="1"/>
          </p:cNvSpPr>
          <p:nvPr/>
        </p:nvSpPr>
        <p:spPr bwMode="black">
          <a:xfrm>
            <a:off x="6326536" y="4125805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336572" y="2720986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06359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51CCE7FD-FAFD-4497-8DFD-88521A7C971F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91515"/>
            <a:ext cx="5378549" cy="9574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URL routing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multi-site support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2504" y="2108403"/>
            <a:ext cx="5166255" cy="3264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URL based routing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pool selection based on request path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Configure up to 20 backend pools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endParaRPr lang="en-US" sz="3137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Multi site support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Pack up to 20 different domains or subdomains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Each domain to its own backend pool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offload via Server Name Indication (SNI) </a:t>
            </a:r>
          </a:p>
        </p:txBody>
      </p:sp>
      <p:cxnSp>
        <p:nvCxnSpPr>
          <p:cNvPr id="34" name="Straight Arrow Connector 11">
            <a:extLst>
              <a:ext uri="{FF2B5EF4-FFF2-40B4-BE49-F238E27FC236}">
                <a16:creationId xmlns:a16="http://schemas.microsoft.com/office/drawing/2014/main" id="{7892BD9C-8ACF-4DF7-9AEB-444750B91DA9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9408775" y="3528510"/>
            <a:ext cx="1411907" cy="1841102"/>
          </a:xfrm>
          <a:prstGeom prst="bentConnector3">
            <a:avLst>
              <a:gd name="adj1" fmla="val 50000"/>
            </a:avLst>
          </a:prstGeom>
          <a:solidFill>
            <a:schemeClr val="accent4">
              <a:lumMod val="50000"/>
            </a:schemeClr>
          </a:solidFill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Freeform 27">
            <a:extLst>
              <a:ext uri="{FF2B5EF4-FFF2-40B4-BE49-F238E27FC236}">
                <a16:creationId xmlns:a16="http://schemas.microsoft.com/office/drawing/2014/main" id="{85A4D8FA-14E7-46FB-82C6-6773C7A14685}"/>
              </a:ext>
            </a:extLst>
          </p:cNvPr>
          <p:cNvSpPr>
            <a:spLocks noChangeAspect="1"/>
          </p:cNvSpPr>
          <p:nvPr/>
        </p:nvSpPr>
        <p:spPr bwMode="black">
          <a:xfrm>
            <a:off x="6523962" y="2715359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EAEBE1-F808-4D77-A3A0-883C503D2D87}"/>
              </a:ext>
            </a:extLst>
          </p:cNvPr>
          <p:cNvCxnSpPr/>
          <p:nvPr/>
        </p:nvCxnSpPr>
        <p:spPr>
          <a:xfrm>
            <a:off x="7264942" y="2916592"/>
            <a:ext cx="763391" cy="168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697EDB2-9075-4A5A-B7AE-B69EFEEE504A}"/>
              </a:ext>
            </a:extLst>
          </p:cNvPr>
          <p:cNvSpPr/>
          <p:nvPr/>
        </p:nvSpPr>
        <p:spPr bwMode="auto">
          <a:xfrm>
            <a:off x="10820683" y="2770746"/>
            <a:ext cx="1049147" cy="1492094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40" name="Straight Arrow Connector 34">
            <a:extLst>
              <a:ext uri="{FF2B5EF4-FFF2-40B4-BE49-F238E27FC236}">
                <a16:creationId xmlns:a16="http://schemas.microsoft.com/office/drawing/2014/main" id="{1A9C22A7-7202-4371-8FD0-C6B819587BE7}"/>
              </a:ext>
            </a:extLst>
          </p:cNvPr>
          <p:cNvCxnSpPr>
            <a:cxnSpLocks/>
          </p:cNvCxnSpPr>
          <p:nvPr/>
        </p:nvCxnSpPr>
        <p:spPr>
          <a:xfrm flipV="1">
            <a:off x="9408421" y="2001122"/>
            <a:ext cx="1412261" cy="15184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20835-5C5C-475A-BD16-8A65B7F49A7E}"/>
              </a:ext>
            </a:extLst>
          </p:cNvPr>
          <p:cNvSpPr txBox="1"/>
          <p:nvPr/>
        </p:nvSpPr>
        <p:spPr>
          <a:xfrm>
            <a:off x="9675369" y="1594700"/>
            <a:ext cx="1084643" cy="271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6214"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1B4CF4-D580-442A-BDB1-69C344668525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9774271" y="3516793"/>
            <a:ext cx="1046412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E40A-FC49-4403-9214-508AFFDC76DF}"/>
              </a:ext>
            </a:extLst>
          </p:cNvPr>
          <p:cNvSpPr/>
          <p:nvPr/>
        </p:nvSpPr>
        <p:spPr>
          <a:xfrm>
            <a:off x="9675369" y="3136130"/>
            <a:ext cx="1398628" cy="271554"/>
          </a:xfrm>
          <a:prstGeom prst="rect">
            <a:avLst/>
          </a:prstGeom>
          <a:solidFill>
            <a:schemeClr val="tx1"/>
          </a:solidFill>
        </p:spPr>
        <p:txBody>
          <a:bodyPr wrap="none" lIns="0" rIns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contoso.com/video/*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F7EDE2-070D-4128-AC9D-C1F8CADAB3D7}"/>
              </a:ext>
            </a:extLst>
          </p:cNvPr>
          <p:cNvSpPr txBox="1"/>
          <p:nvPr/>
        </p:nvSpPr>
        <p:spPr>
          <a:xfrm>
            <a:off x="10820683" y="2808017"/>
            <a:ext cx="1049147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Videos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A85F01-04DF-4D01-96CA-CBC36A8AFF90}"/>
              </a:ext>
            </a:extLst>
          </p:cNvPr>
          <p:cNvSpPr/>
          <p:nvPr/>
        </p:nvSpPr>
        <p:spPr>
          <a:xfrm>
            <a:off x="9098177" y="5439728"/>
            <a:ext cx="1691239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contoso.com/images/*</a:t>
            </a:r>
          </a:p>
        </p:txBody>
      </p:sp>
      <p:sp>
        <p:nvSpPr>
          <p:cNvPr id="70" name="Freeform 27">
            <a:extLst>
              <a:ext uri="{FF2B5EF4-FFF2-40B4-BE49-F238E27FC236}">
                <a16:creationId xmlns:a16="http://schemas.microsoft.com/office/drawing/2014/main" id="{EEDEAA2C-0DCA-456A-AD47-9D7BB19BBA91}"/>
              </a:ext>
            </a:extLst>
          </p:cNvPr>
          <p:cNvSpPr>
            <a:spLocks noChangeAspect="1"/>
          </p:cNvSpPr>
          <p:nvPr/>
        </p:nvSpPr>
        <p:spPr bwMode="black">
          <a:xfrm>
            <a:off x="6556498" y="3946962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AD336C-23B3-4E6E-AB8E-A2508792B25A}"/>
              </a:ext>
            </a:extLst>
          </p:cNvPr>
          <p:cNvCxnSpPr/>
          <p:nvPr/>
        </p:nvCxnSpPr>
        <p:spPr>
          <a:xfrm>
            <a:off x="7268635" y="4147005"/>
            <a:ext cx="763390" cy="857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946D56E-31AD-4DD3-BABF-1CBDAB2F61A2}"/>
              </a:ext>
            </a:extLst>
          </p:cNvPr>
          <p:cNvSpPr txBox="1"/>
          <p:nvPr/>
        </p:nvSpPr>
        <p:spPr>
          <a:xfrm>
            <a:off x="6503101" y="4311639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D321EEF3-4057-4BBB-87FB-0F62F862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220282"/>
            <a:ext cx="358570" cy="35857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F0E2932-7F65-4FB5-BE92-C0418753F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771417"/>
            <a:ext cx="358570" cy="35857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46CEBD4-76FC-43DC-9DA7-315EC3324F52}"/>
              </a:ext>
            </a:extLst>
          </p:cNvPr>
          <p:cNvSpPr/>
          <p:nvPr/>
        </p:nvSpPr>
        <p:spPr bwMode="auto">
          <a:xfrm>
            <a:off x="10820682" y="4374195"/>
            <a:ext cx="1049147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BB147B-14AF-46A9-8FD8-B5F6C78B4485}"/>
              </a:ext>
            </a:extLst>
          </p:cNvPr>
          <p:cNvSpPr txBox="1"/>
          <p:nvPr/>
        </p:nvSpPr>
        <p:spPr>
          <a:xfrm>
            <a:off x="10789416" y="4394966"/>
            <a:ext cx="1085599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Images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20AD475-32CF-42D0-9333-21244DDFD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4761864"/>
            <a:ext cx="358570" cy="35857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5FC6BFE-77C3-4A6A-A60E-C988D338C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280570"/>
            <a:ext cx="358570" cy="35857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E2E6CE0-02D6-4516-8391-AE465B8FE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799275"/>
            <a:ext cx="358570" cy="35857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4260234-BBC5-442F-A673-BB68455F08F3}"/>
              </a:ext>
            </a:extLst>
          </p:cNvPr>
          <p:cNvSpPr txBox="1"/>
          <p:nvPr/>
        </p:nvSpPr>
        <p:spPr>
          <a:xfrm>
            <a:off x="6503101" y="2975567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9F6BDED-E329-447B-BCA9-26F4545FBFB2}"/>
              </a:ext>
            </a:extLst>
          </p:cNvPr>
          <p:cNvSpPr/>
          <p:nvPr/>
        </p:nvSpPr>
        <p:spPr bwMode="auto">
          <a:xfrm>
            <a:off x="10821035" y="1442527"/>
            <a:ext cx="1048442" cy="113500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53AC2CD-6F2A-416D-BD4A-895D4B506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2108403"/>
            <a:ext cx="358570" cy="35857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44B874D-4225-4F47-89FC-38A2B426B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1623133"/>
            <a:ext cx="358570" cy="35857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0F50CEFB-67D6-4A8C-9603-E320406FD3D9}"/>
              </a:ext>
            </a:extLst>
          </p:cNvPr>
          <p:cNvSpPr/>
          <p:nvPr/>
        </p:nvSpPr>
        <p:spPr bwMode="auto">
          <a:xfrm>
            <a:off x="8268375" y="2533093"/>
            <a:ext cx="1140399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3A19DEE-E8C6-449E-9672-F8222FDDA2E6}"/>
              </a:ext>
            </a:extLst>
          </p:cNvPr>
          <p:cNvSpPr txBox="1"/>
          <p:nvPr/>
        </p:nvSpPr>
        <p:spPr>
          <a:xfrm>
            <a:off x="8264634" y="2672228"/>
            <a:ext cx="1139680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364606" y="3399568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289102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7E196D-3CEA-4740-9D91-661ADA355F7A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6088220" cy="840726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8928" y="1415938"/>
            <a:ext cx="5594108" cy="5050899"/>
          </a:xfrm>
        </p:spPr>
        <p:txBody>
          <a:bodyPr/>
          <a:lstStyle/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Integrated with Azure Monitor 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Access logs 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Logs each request/response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 frequency every 5 mins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Performance logs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Logs gateway instance data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 frequency every 1 min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WAF logs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Metrics data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Alerts</a:t>
            </a:r>
          </a:p>
          <a:p>
            <a:pPr lvl="1">
              <a:spcBef>
                <a:spcPts val="588"/>
              </a:spcBef>
            </a:pPr>
            <a:r>
              <a:rPr lang="en-US" sz="1961" dirty="0" err="1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Webjobs</a:t>
            </a: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588"/>
              </a:spcBef>
            </a:pPr>
            <a:r>
              <a:rPr lang="en-US" sz="3137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health logs</a:t>
            </a:r>
          </a:p>
          <a:p>
            <a:pPr lvl="1">
              <a:spcBef>
                <a:spcPts val="588"/>
              </a:spcBef>
            </a:pPr>
            <a:endParaRPr lang="en-US" sz="1961" dirty="0">
              <a:gradFill>
                <a:gsLst>
                  <a:gs pos="39241">
                    <a:schemeClr val="tx1"/>
                  </a:gs>
                  <a:gs pos="51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71739" y="4164067"/>
            <a:ext cx="5536742" cy="199139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{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"instanceId":"ApplicationGatewayRole_IN_1",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"healthyHostCount":"4",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"unHealthyHostCount":"0",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"requestCount":"185",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"latency":"0",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"failedRequestCount":"0",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"throughput":"119427"</a:t>
            </a:r>
          </a:p>
          <a:p>
            <a:r>
              <a:rPr lang="en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2098" y="627707"/>
            <a:ext cx="5536024" cy="325864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{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"instanceId":"ApplicationGatewayRole_IN_0",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"clientIP":"37.186.113.170",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"clientPort":"12345",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httpMethod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":"HEAD",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requestUri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":"/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xyz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/portal",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requestQuery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userAgent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":"-",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"httpStatus":"200",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httpVersion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":"HTTP/1.0",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"receivedBytes":"27",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"sentBytes":"202",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"timeTaken":"359",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sslEnabled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":"off"</a:t>
            </a:r>
          </a:p>
          <a:p>
            <a:r>
              <a:rPr lang="en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" t="13345" r="44011" b="50045"/>
          <a:stretch/>
        </p:blipFill>
        <p:spPr>
          <a:xfrm>
            <a:off x="6366232" y="4094015"/>
            <a:ext cx="5541891" cy="2131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938" y="572951"/>
            <a:ext cx="5544185" cy="336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08FB263-C1EB-4332-AD88-53DE7B5FBFF1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947D1-B036-4646-A987-EA7906E0B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592537"/>
            <a:ext cx="5562126" cy="5203989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Configurable SSL policy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Control both protocol version and cipher</a:t>
            </a:r>
            <a:endParaRPr lang="en-US" sz="1961" dirty="0"/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Harden security at gateway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Compliance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endParaRPr lang="en-US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Preconfigured policy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AppGwSslPolicy20170401S 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AppGwSslPolicy20170401 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AppGwSslPolicy20150501 </a:t>
            </a:r>
            <a:endParaRPr lang="en-US" sz="1961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endParaRPr lang="en-US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Custom SSL policy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Specify </a:t>
            </a:r>
            <a:r>
              <a:rPr lang="en-US" sz="1961" dirty="0" err="1">
                <a:latin typeface="Segoe UI" panose="020B0502040204020203" pitchFamily="34" charset="0"/>
                <a:cs typeface="Segoe UI" panose="020B0502040204020203" pitchFamily="34" charset="0"/>
              </a:rPr>
              <a:t>minProtocolVersion</a:t>
            </a:r>
            <a:endParaRPr lang="en-US" sz="196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Specify cipher suites and priority order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28A38CCE-0609-4EF4-8BAB-9C239C059CB4}"/>
              </a:ext>
            </a:extLst>
          </p:cNvPr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endParaRPr lang="en-US" sz="4705" spc="-10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1CB043-D1FF-4653-A713-CFF82EA2BB36}"/>
              </a:ext>
            </a:extLst>
          </p:cNvPr>
          <p:cNvGrpSpPr/>
          <p:nvPr/>
        </p:nvGrpSpPr>
        <p:grpSpPr>
          <a:xfrm>
            <a:off x="6450835" y="3242643"/>
            <a:ext cx="5378549" cy="2601444"/>
            <a:chOff x="6675437" y="3807336"/>
            <a:chExt cx="5486400" cy="2653608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DEAE8C-2743-47A7-9F14-3B47ADEB95A6}"/>
                </a:ext>
              </a:extLst>
            </p:cNvPr>
            <p:cNvSpPr txBox="1"/>
            <p:nvPr/>
          </p:nvSpPr>
          <p:spPr>
            <a:xfrm>
              <a:off x="6675437" y="3807336"/>
              <a:ext cx="5486400" cy="265360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wrap="square" lIns="1792850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765" dirty="0">
                  <a:gradFill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SSL policy: custom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Name: CustomPolicy1</a:t>
              </a:r>
            </a:p>
            <a:p>
              <a:r>
                <a:rPr lang="en-US" sz="1176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MinProtocolVersion</a:t>
              </a:r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: TLSv1_0</a:t>
              </a:r>
            </a:p>
            <a:p>
              <a:r>
                <a:rPr lang="en-US" sz="1176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CipherSuites</a:t>
              </a:r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: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TLS_RSA_WITH_AES_256_GCM_SHA384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TLS_RSA_WITH_AES_128_GCM_SHA256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TLS_RSA_WITH_AES_256_CBC_SHA256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TLS_RSA_WITH_AES_128_CBC_SHA256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TLS_RSA_WITH_AES_256_CBC_SHA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TLS_RSA_WITH_AES_128_CBC_SHA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……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……</a:t>
              </a: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DDBF64F-E33C-474C-96A8-62083B734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7505" y="4468884"/>
              <a:ext cx="1424666" cy="1422270"/>
            </a:xfrm>
            <a:custGeom>
              <a:avLst/>
              <a:gdLst>
                <a:gd name="T0" fmla="*/ 124 w 287"/>
                <a:gd name="T1" fmla="*/ 9 h 287"/>
                <a:gd name="T2" fmla="*/ 140 w 287"/>
                <a:gd name="T3" fmla="*/ 286 h 287"/>
                <a:gd name="T4" fmla="*/ 286 w 287"/>
                <a:gd name="T5" fmla="*/ 146 h 287"/>
                <a:gd name="T6" fmla="*/ 169 w 287"/>
                <a:gd name="T7" fmla="*/ 188 h 287"/>
                <a:gd name="T8" fmla="*/ 174 w 287"/>
                <a:gd name="T9" fmla="*/ 218 h 287"/>
                <a:gd name="T10" fmla="*/ 118 w 287"/>
                <a:gd name="T11" fmla="*/ 214 h 287"/>
                <a:gd name="T12" fmla="*/ 109 w 287"/>
                <a:gd name="T13" fmla="*/ 182 h 287"/>
                <a:gd name="T14" fmla="*/ 79 w 287"/>
                <a:gd name="T15" fmla="*/ 172 h 287"/>
                <a:gd name="T16" fmla="*/ 207 w 287"/>
                <a:gd name="T17" fmla="*/ 150 h 287"/>
                <a:gd name="T18" fmla="*/ 155 w 287"/>
                <a:gd name="T19" fmla="*/ 92 h 287"/>
                <a:gd name="T20" fmla="*/ 168 w 287"/>
                <a:gd name="T21" fmla="*/ 77 h 287"/>
                <a:gd name="T22" fmla="*/ 170 w 287"/>
                <a:gd name="T23" fmla="*/ 67 h 287"/>
                <a:gd name="T24" fmla="*/ 168 w 287"/>
                <a:gd name="T25" fmla="*/ 58 h 287"/>
                <a:gd name="T26" fmla="*/ 156 w 287"/>
                <a:gd name="T27" fmla="*/ 44 h 287"/>
                <a:gd name="T28" fmla="*/ 144 w 287"/>
                <a:gd name="T29" fmla="*/ 40 h 287"/>
                <a:gd name="T30" fmla="*/ 134 w 287"/>
                <a:gd name="T31" fmla="*/ 42 h 287"/>
                <a:gd name="T32" fmla="*/ 121 w 287"/>
                <a:gd name="T33" fmla="*/ 51 h 287"/>
                <a:gd name="T34" fmla="*/ 115 w 287"/>
                <a:gd name="T35" fmla="*/ 64 h 287"/>
                <a:gd name="T36" fmla="*/ 116 w 287"/>
                <a:gd name="T37" fmla="*/ 74 h 287"/>
                <a:gd name="T38" fmla="*/ 123 w 287"/>
                <a:gd name="T39" fmla="*/ 88 h 287"/>
                <a:gd name="T40" fmla="*/ 139 w 287"/>
                <a:gd name="T41" fmla="*/ 95 h 287"/>
                <a:gd name="T42" fmla="*/ 146 w 287"/>
                <a:gd name="T43" fmla="*/ 95 h 287"/>
                <a:gd name="T44" fmla="*/ 161 w 287"/>
                <a:gd name="T45" fmla="*/ 83 h 287"/>
                <a:gd name="T46" fmla="*/ 162 w 287"/>
                <a:gd name="T47" fmla="*/ 82 h 287"/>
                <a:gd name="T48" fmla="*/ 157 w 287"/>
                <a:gd name="T49" fmla="*/ 82 h 287"/>
                <a:gd name="T50" fmla="*/ 150 w 287"/>
                <a:gd name="T51" fmla="*/ 80 h 287"/>
                <a:gd name="T52" fmla="*/ 136 w 287"/>
                <a:gd name="T53" fmla="*/ 67 h 287"/>
                <a:gd name="T54" fmla="*/ 148 w 287"/>
                <a:gd name="T55" fmla="*/ 63 h 287"/>
                <a:gd name="T56" fmla="*/ 163 w 287"/>
                <a:gd name="T57" fmla="*/ 74 h 287"/>
                <a:gd name="T58" fmla="*/ 166 w 287"/>
                <a:gd name="T59" fmla="*/ 64 h 287"/>
                <a:gd name="T60" fmla="*/ 166 w 287"/>
                <a:gd name="T61" fmla="*/ 74 h 287"/>
                <a:gd name="T62" fmla="*/ 155 w 287"/>
                <a:gd name="T63" fmla="*/ 64 h 287"/>
                <a:gd name="T64" fmla="*/ 151 w 287"/>
                <a:gd name="T65" fmla="*/ 55 h 287"/>
                <a:gd name="T66" fmla="*/ 160 w 287"/>
                <a:gd name="T67" fmla="*/ 53 h 287"/>
                <a:gd name="T68" fmla="*/ 159 w 287"/>
                <a:gd name="T69" fmla="*/ 50 h 287"/>
                <a:gd name="T70" fmla="*/ 158 w 287"/>
                <a:gd name="T71" fmla="*/ 50 h 287"/>
                <a:gd name="T72" fmla="*/ 145 w 287"/>
                <a:gd name="T73" fmla="*/ 44 h 287"/>
                <a:gd name="T74" fmla="*/ 155 w 287"/>
                <a:gd name="T75" fmla="*/ 47 h 287"/>
                <a:gd name="T76" fmla="*/ 150 w 287"/>
                <a:gd name="T77" fmla="*/ 49 h 287"/>
                <a:gd name="T78" fmla="*/ 139 w 287"/>
                <a:gd name="T79" fmla="*/ 49 h 287"/>
                <a:gd name="T80" fmla="*/ 127 w 287"/>
                <a:gd name="T81" fmla="*/ 50 h 287"/>
                <a:gd name="T82" fmla="*/ 136 w 287"/>
                <a:gd name="T83" fmla="*/ 52 h 287"/>
                <a:gd name="T84" fmla="*/ 130 w 287"/>
                <a:gd name="T85" fmla="*/ 61 h 287"/>
                <a:gd name="T86" fmla="*/ 125 w 287"/>
                <a:gd name="T87" fmla="*/ 55 h 287"/>
                <a:gd name="T88" fmla="*/ 124 w 287"/>
                <a:gd name="T89" fmla="*/ 52 h 287"/>
                <a:gd name="T90" fmla="*/ 124 w 287"/>
                <a:gd name="T91" fmla="*/ 53 h 287"/>
                <a:gd name="T92" fmla="*/ 123 w 287"/>
                <a:gd name="T93" fmla="*/ 53 h 287"/>
                <a:gd name="T94" fmla="*/ 123 w 287"/>
                <a:gd name="T95" fmla="*/ 54 h 287"/>
                <a:gd name="T96" fmla="*/ 123 w 287"/>
                <a:gd name="T97" fmla="*/ 78 h 287"/>
                <a:gd name="T98" fmla="*/ 120 w 287"/>
                <a:gd name="T99" fmla="*/ 78 h 287"/>
                <a:gd name="T100" fmla="*/ 118 w 287"/>
                <a:gd name="T101" fmla="*/ 69 h 287"/>
                <a:gd name="T102" fmla="*/ 121 w 287"/>
                <a:gd name="T103" fmla="*/ 57 h 287"/>
                <a:gd name="T104" fmla="*/ 124 w 287"/>
                <a:gd name="T105" fmla="*/ 73 h 287"/>
                <a:gd name="T106" fmla="*/ 143 w 287"/>
                <a:gd name="T107" fmla="*/ 92 h 287"/>
                <a:gd name="T108" fmla="*/ 127 w 287"/>
                <a:gd name="T109" fmla="*/ 87 h 287"/>
                <a:gd name="T110" fmla="*/ 128 w 287"/>
                <a:gd name="T111" fmla="*/ 80 h 287"/>
                <a:gd name="T112" fmla="*/ 144 w 287"/>
                <a:gd name="T113" fmla="*/ 86 h 287"/>
                <a:gd name="T114" fmla="*/ 154 w 287"/>
                <a:gd name="T115" fmla="*/ 85 h 287"/>
                <a:gd name="T116" fmla="*/ 152 w 287"/>
                <a:gd name="T117" fmla="*/ 9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87">
                  <a:moveTo>
                    <a:pt x="286" y="142"/>
                  </a:moveTo>
                  <a:cubicBezTo>
                    <a:pt x="287" y="139"/>
                    <a:pt x="285" y="136"/>
                    <a:pt x="284" y="132"/>
                  </a:cubicBezTo>
                  <a:cubicBezTo>
                    <a:pt x="282" y="130"/>
                    <a:pt x="282" y="128"/>
                    <a:pt x="280" y="126"/>
                  </a:cubicBezTo>
                  <a:cubicBezTo>
                    <a:pt x="240" y="86"/>
                    <a:pt x="201" y="47"/>
                    <a:pt x="161" y="7"/>
                  </a:cubicBezTo>
                  <a:cubicBezTo>
                    <a:pt x="158" y="4"/>
                    <a:pt x="154" y="2"/>
                    <a:pt x="150" y="1"/>
                  </a:cubicBezTo>
                  <a:cubicBezTo>
                    <a:pt x="149" y="1"/>
                    <a:pt x="148" y="0"/>
                    <a:pt x="146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8" y="0"/>
                    <a:pt x="136" y="1"/>
                    <a:pt x="134" y="2"/>
                  </a:cubicBezTo>
                  <a:cubicBezTo>
                    <a:pt x="130" y="4"/>
                    <a:pt x="127" y="6"/>
                    <a:pt x="124" y="9"/>
                  </a:cubicBezTo>
                  <a:cubicBezTo>
                    <a:pt x="85" y="48"/>
                    <a:pt x="46" y="86"/>
                    <a:pt x="8" y="125"/>
                  </a:cubicBezTo>
                  <a:cubicBezTo>
                    <a:pt x="6" y="127"/>
                    <a:pt x="4" y="130"/>
                    <a:pt x="3" y="132"/>
                  </a:cubicBezTo>
                  <a:cubicBezTo>
                    <a:pt x="2" y="134"/>
                    <a:pt x="1" y="135"/>
                    <a:pt x="1" y="137"/>
                  </a:cubicBezTo>
                  <a:cubicBezTo>
                    <a:pt x="0" y="141"/>
                    <a:pt x="0" y="144"/>
                    <a:pt x="0" y="148"/>
                  </a:cubicBezTo>
                  <a:cubicBezTo>
                    <a:pt x="1" y="151"/>
                    <a:pt x="2" y="155"/>
                    <a:pt x="5" y="158"/>
                  </a:cubicBezTo>
                  <a:cubicBezTo>
                    <a:pt x="6" y="159"/>
                    <a:pt x="7" y="161"/>
                    <a:pt x="8" y="162"/>
                  </a:cubicBezTo>
                  <a:cubicBezTo>
                    <a:pt x="47" y="201"/>
                    <a:pt x="86" y="240"/>
                    <a:pt x="126" y="280"/>
                  </a:cubicBezTo>
                  <a:cubicBezTo>
                    <a:pt x="128" y="282"/>
                    <a:pt x="132" y="284"/>
                    <a:pt x="136" y="286"/>
                  </a:cubicBezTo>
                  <a:cubicBezTo>
                    <a:pt x="137" y="286"/>
                    <a:pt x="138" y="287"/>
                    <a:pt x="140" y="286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142" y="287"/>
                    <a:pt x="144" y="287"/>
                    <a:pt x="146" y="287"/>
                  </a:cubicBezTo>
                  <a:cubicBezTo>
                    <a:pt x="146" y="286"/>
                    <a:pt x="146" y="286"/>
                    <a:pt x="146" y="286"/>
                  </a:cubicBezTo>
                  <a:cubicBezTo>
                    <a:pt x="150" y="287"/>
                    <a:pt x="154" y="285"/>
                    <a:pt x="157" y="283"/>
                  </a:cubicBezTo>
                  <a:cubicBezTo>
                    <a:pt x="159" y="282"/>
                    <a:pt x="160" y="281"/>
                    <a:pt x="161" y="280"/>
                  </a:cubicBezTo>
                  <a:cubicBezTo>
                    <a:pt x="199" y="242"/>
                    <a:pt x="236" y="205"/>
                    <a:pt x="274" y="167"/>
                  </a:cubicBezTo>
                  <a:cubicBezTo>
                    <a:pt x="276" y="165"/>
                    <a:pt x="278" y="163"/>
                    <a:pt x="280" y="160"/>
                  </a:cubicBezTo>
                  <a:cubicBezTo>
                    <a:pt x="283" y="157"/>
                    <a:pt x="285" y="154"/>
                    <a:pt x="286" y="150"/>
                  </a:cubicBezTo>
                  <a:cubicBezTo>
                    <a:pt x="286" y="148"/>
                    <a:pt x="286" y="147"/>
                    <a:pt x="286" y="146"/>
                  </a:cubicBezTo>
                  <a:cubicBezTo>
                    <a:pt x="287" y="145"/>
                    <a:pt x="287" y="145"/>
                    <a:pt x="287" y="145"/>
                  </a:cubicBezTo>
                  <a:cubicBezTo>
                    <a:pt x="287" y="143"/>
                    <a:pt x="287" y="143"/>
                    <a:pt x="287" y="143"/>
                  </a:cubicBezTo>
                  <a:lnTo>
                    <a:pt x="286" y="142"/>
                  </a:lnTo>
                  <a:close/>
                  <a:moveTo>
                    <a:pt x="220" y="192"/>
                  </a:moveTo>
                  <a:cubicBezTo>
                    <a:pt x="220" y="193"/>
                    <a:pt x="220" y="194"/>
                    <a:pt x="220" y="195"/>
                  </a:cubicBezTo>
                  <a:cubicBezTo>
                    <a:pt x="204" y="195"/>
                    <a:pt x="189" y="195"/>
                    <a:pt x="174" y="195"/>
                  </a:cubicBezTo>
                  <a:cubicBezTo>
                    <a:pt x="173" y="194"/>
                    <a:pt x="172" y="194"/>
                    <a:pt x="171" y="193"/>
                  </a:cubicBezTo>
                  <a:cubicBezTo>
                    <a:pt x="170" y="192"/>
                    <a:pt x="170" y="190"/>
                    <a:pt x="169" y="18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72" y="183"/>
                    <a:pt x="172" y="182"/>
                    <a:pt x="179" y="182"/>
                  </a:cubicBezTo>
                  <a:cubicBezTo>
                    <a:pt x="185" y="182"/>
                    <a:pt x="190" y="182"/>
                    <a:pt x="195" y="182"/>
                  </a:cubicBezTo>
                  <a:cubicBezTo>
                    <a:pt x="179" y="166"/>
                    <a:pt x="164" y="151"/>
                    <a:pt x="148" y="135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8" y="167"/>
                    <a:pt x="148" y="199"/>
                    <a:pt x="148" y="231"/>
                  </a:cubicBezTo>
                  <a:cubicBezTo>
                    <a:pt x="152" y="226"/>
                    <a:pt x="157" y="222"/>
                    <a:pt x="161" y="218"/>
                  </a:cubicBezTo>
                  <a:cubicBezTo>
                    <a:pt x="163" y="215"/>
                    <a:pt x="166" y="214"/>
                    <a:pt x="169" y="214"/>
                  </a:cubicBezTo>
                  <a:cubicBezTo>
                    <a:pt x="169" y="214"/>
                    <a:pt x="170" y="214"/>
                    <a:pt x="171" y="214"/>
                  </a:cubicBezTo>
                  <a:cubicBezTo>
                    <a:pt x="172" y="216"/>
                    <a:pt x="173" y="217"/>
                    <a:pt x="174" y="218"/>
                  </a:cubicBezTo>
                  <a:cubicBezTo>
                    <a:pt x="174" y="220"/>
                    <a:pt x="174" y="221"/>
                    <a:pt x="174" y="223"/>
                  </a:cubicBezTo>
                  <a:cubicBezTo>
                    <a:pt x="170" y="229"/>
                    <a:pt x="164" y="234"/>
                    <a:pt x="159" y="239"/>
                  </a:cubicBezTo>
                  <a:cubicBezTo>
                    <a:pt x="153" y="244"/>
                    <a:pt x="147" y="250"/>
                    <a:pt x="142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40" y="255"/>
                    <a:pt x="139" y="255"/>
                    <a:pt x="139" y="254"/>
                  </a:cubicBezTo>
                  <a:cubicBezTo>
                    <a:pt x="130" y="245"/>
                    <a:pt x="121" y="236"/>
                    <a:pt x="112" y="228"/>
                  </a:cubicBezTo>
                  <a:cubicBezTo>
                    <a:pt x="111" y="226"/>
                    <a:pt x="110" y="225"/>
                    <a:pt x="109" y="223"/>
                  </a:cubicBezTo>
                  <a:cubicBezTo>
                    <a:pt x="108" y="220"/>
                    <a:pt x="109" y="217"/>
                    <a:pt x="112" y="214"/>
                  </a:cubicBezTo>
                  <a:cubicBezTo>
                    <a:pt x="114" y="214"/>
                    <a:pt x="116" y="214"/>
                    <a:pt x="118" y="214"/>
                  </a:cubicBezTo>
                  <a:cubicBezTo>
                    <a:pt x="119" y="215"/>
                    <a:pt x="120" y="216"/>
                    <a:pt x="122" y="218"/>
                  </a:cubicBezTo>
                  <a:cubicBezTo>
                    <a:pt x="126" y="222"/>
                    <a:pt x="130" y="226"/>
                    <a:pt x="134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199"/>
                    <a:pt x="135" y="168"/>
                    <a:pt x="135" y="136"/>
                  </a:cubicBezTo>
                  <a:cubicBezTo>
                    <a:pt x="135" y="136"/>
                    <a:pt x="135" y="136"/>
                    <a:pt x="135" y="136"/>
                  </a:cubicBezTo>
                  <a:cubicBezTo>
                    <a:pt x="119" y="151"/>
                    <a:pt x="104" y="167"/>
                    <a:pt x="88" y="182"/>
                  </a:cubicBezTo>
                  <a:cubicBezTo>
                    <a:pt x="94" y="182"/>
                    <a:pt x="100" y="182"/>
                    <a:pt x="106" y="182"/>
                  </a:cubicBezTo>
                  <a:cubicBezTo>
                    <a:pt x="107" y="182"/>
                    <a:pt x="108" y="182"/>
                    <a:pt x="109" y="182"/>
                  </a:cubicBezTo>
                  <a:cubicBezTo>
                    <a:pt x="112" y="183"/>
                    <a:pt x="113" y="184"/>
                    <a:pt x="115" y="187"/>
                  </a:cubicBezTo>
                  <a:cubicBezTo>
                    <a:pt x="115" y="191"/>
                    <a:pt x="114" y="194"/>
                    <a:pt x="110" y="195"/>
                  </a:cubicBezTo>
                  <a:cubicBezTo>
                    <a:pt x="95" y="195"/>
                    <a:pt x="80" y="195"/>
                    <a:pt x="65" y="195"/>
                  </a:cubicBezTo>
                  <a:cubicBezTo>
                    <a:pt x="65" y="180"/>
                    <a:pt x="65" y="165"/>
                    <a:pt x="65" y="150"/>
                  </a:cubicBezTo>
                  <a:cubicBezTo>
                    <a:pt x="66" y="148"/>
                    <a:pt x="67" y="146"/>
                    <a:pt x="69" y="145"/>
                  </a:cubicBezTo>
                  <a:cubicBezTo>
                    <a:pt x="73" y="145"/>
                    <a:pt x="75" y="146"/>
                    <a:pt x="77" y="149"/>
                  </a:cubicBezTo>
                  <a:cubicBezTo>
                    <a:pt x="79" y="153"/>
                    <a:pt x="78" y="158"/>
                    <a:pt x="78" y="163"/>
                  </a:cubicBezTo>
                  <a:cubicBezTo>
                    <a:pt x="78" y="166"/>
                    <a:pt x="78" y="169"/>
                    <a:pt x="78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97" y="153"/>
                    <a:pt x="116" y="135"/>
                    <a:pt x="135" y="116"/>
                  </a:cubicBezTo>
                  <a:cubicBezTo>
                    <a:pt x="135" y="110"/>
                    <a:pt x="135" y="105"/>
                    <a:pt x="135" y="99"/>
                  </a:cubicBezTo>
                  <a:cubicBezTo>
                    <a:pt x="121" y="95"/>
                    <a:pt x="111" y="83"/>
                    <a:pt x="111" y="68"/>
                  </a:cubicBezTo>
                  <a:cubicBezTo>
                    <a:pt x="111" y="50"/>
                    <a:pt x="125" y="36"/>
                    <a:pt x="143" y="36"/>
                  </a:cubicBezTo>
                  <a:cubicBezTo>
                    <a:pt x="160" y="36"/>
                    <a:pt x="175" y="50"/>
                    <a:pt x="175" y="68"/>
                  </a:cubicBezTo>
                  <a:cubicBezTo>
                    <a:pt x="175" y="84"/>
                    <a:pt x="163" y="97"/>
                    <a:pt x="148" y="99"/>
                  </a:cubicBezTo>
                  <a:cubicBezTo>
                    <a:pt x="148" y="105"/>
                    <a:pt x="148" y="110"/>
                    <a:pt x="148" y="115"/>
                  </a:cubicBezTo>
                  <a:cubicBezTo>
                    <a:pt x="168" y="135"/>
                    <a:pt x="187" y="155"/>
                    <a:pt x="207" y="174"/>
                  </a:cubicBezTo>
                  <a:cubicBezTo>
                    <a:pt x="207" y="166"/>
                    <a:pt x="207" y="158"/>
                    <a:pt x="207" y="150"/>
                  </a:cubicBezTo>
                  <a:cubicBezTo>
                    <a:pt x="210" y="145"/>
                    <a:pt x="210" y="145"/>
                    <a:pt x="215" y="145"/>
                  </a:cubicBezTo>
                  <a:cubicBezTo>
                    <a:pt x="216" y="146"/>
                    <a:pt x="218" y="147"/>
                    <a:pt x="219" y="148"/>
                  </a:cubicBezTo>
                  <a:cubicBezTo>
                    <a:pt x="220" y="152"/>
                    <a:pt x="220" y="155"/>
                    <a:pt x="220" y="159"/>
                  </a:cubicBezTo>
                  <a:cubicBezTo>
                    <a:pt x="220" y="170"/>
                    <a:pt x="220" y="181"/>
                    <a:pt x="220" y="192"/>
                  </a:cubicBezTo>
                  <a:close/>
                  <a:moveTo>
                    <a:pt x="149" y="95"/>
                  </a:moveTo>
                  <a:cubicBezTo>
                    <a:pt x="149" y="95"/>
                    <a:pt x="150" y="94"/>
                    <a:pt x="150" y="94"/>
                  </a:cubicBezTo>
                  <a:cubicBezTo>
                    <a:pt x="151" y="94"/>
                    <a:pt x="151" y="94"/>
                    <a:pt x="152" y="94"/>
                  </a:cubicBezTo>
                  <a:cubicBezTo>
                    <a:pt x="152" y="94"/>
                    <a:pt x="153" y="93"/>
                    <a:pt x="154" y="93"/>
                  </a:cubicBezTo>
                  <a:cubicBezTo>
                    <a:pt x="154" y="93"/>
                    <a:pt x="155" y="93"/>
                    <a:pt x="155" y="92"/>
                  </a:cubicBezTo>
                  <a:cubicBezTo>
                    <a:pt x="156" y="92"/>
                    <a:pt x="157" y="91"/>
                    <a:pt x="158" y="90"/>
                  </a:cubicBezTo>
                  <a:cubicBezTo>
                    <a:pt x="159" y="90"/>
                    <a:pt x="159" y="90"/>
                    <a:pt x="160" y="89"/>
                  </a:cubicBezTo>
                  <a:cubicBezTo>
                    <a:pt x="160" y="89"/>
                    <a:pt x="161" y="88"/>
                    <a:pt x="161" y="88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3" y="86"/>
                    <a:pt x="163" y="86"/>
                    <a:pt x="164" y="85"/>
                  </a:cubicBezTo>
                  <a:cubicBezTo>
                    <a:pt x="165" y="84"/>
                    <a:pt x="165" y="83"/>
                    <a:pt x="166" y="83"/>
                  </a:cubicBezTo>
                  <a:cubicBezTo>
                    <a:pt x="166" y="82"/>
                    <a:pt x="166" y="81"/>
                    <a:pt x="167" y="81"/>
                  </a:cubicBezTo>
                  <a:cubicBezTo>
                    <a:pt x="167" y="80"/>
                    <a:pt x="167" y="80"/>
                    <a:pt x="168" y="79"/>
                  </a:cubicBezTo>
                  <a:cubicBezTo>
                    <a:pt x="168" y="79"/>
                    <a:pt x="168" y="78"/>
                    <a:pt x="168" y="77"/>
                  </a:cubicBezTo>
                  <a:cubicBezTo>
                    <a:pt x="169" y="77"/>
                    <a:pt x="169" y="76"/>
                    <a:pt x="169" y="76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4"/>
                    <a:pt x="169" y="74"/>
                    <a:pt x="169" y="74"/>
                  </a:cubicBezTo>
                  <a:cubicBezTo>
                    <a:pt x="169" y="74"/>
                    <a:pt x="169" y="73"/>
                    <a:pt x="170" y="73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70" y="72"/>
                    <a:pt x="170" y="71"/>
                    <a:pt x="170" y="71"/>
                  </a:cubicBezTo>
                  <a:cubicBezTo>
                    <a:pt x="170" y="70"/>
                    <a:pt x="170" y="69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6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2"/>
                    <a:pt x="169" y="62"/>
                    <a:pt x="169" y="62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0"/>
                    <a:pt x="169" y="60"/>
                    <a:pt x="169" y="59"/>
                  </a:cubicBezTo>
                  <a:cubicBezTo>
                    <a:pt x="168" y="59"/>
                    <a:pt x="168" y="58"/>
                    <a:pt x="168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7" y="56"/>
                    <a:pt x="167" y="55"/>
                  </a:cubicBezTo>
                  <a:cubicBezTo>
                    <a:pt x="166" y="54"/>
                    <a:pt x="166" y="54"/>
                    <a:pt x="166" y="53"/>
                  </a:cubicBezTo>
                  <a:cubicBezTo>
                    <a:pt x="165" y="52"/>
                    <a:pt x="165" y="52"/>
                    <a:pt x="164" y="51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3" y="50"/>
                    <a:pt x="163" y="49"/>
                    <a:pt x="163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7"/>
                    <a:pt x="160" y="46"/>
                    <a:pt x="159" y="46"/>
                  </a:cubicBezTo>
                  <a:cubicBezTo>
                    <a:pt x="158" y="45"/>
                    <a:pt x="157" y="44"/>
                    <a:pt x="156" y="44"/>
                  </a:cubicBezTo>
                  <a:cubicBezTo>
                    <a:pt x="155" y="44"/>
                    <a:pt x="155" y="43"/>
                    <a:pt x="154" y="43"/>
                  </a:cubicBezTo>
                  <a:cubicBezTo>
                    <a:pt x="153" y="42"/>
                    <a:pt x="152" y="42"/>
                    <a:pt x="150" y="41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3" y="40"/>
                    <a:pt x="142" y="40"/>
                    <a:pt x="141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7" y="41"/>
                    <a:pt x="137" y="41"/>
                    <a:pt x="136" y="41"/>
                  </a:cubicBezTo>
                  <a:cubicBezTo>
                    <a:pt x="136" y="41"/>
                    <a:pt x="135" y="41"/>
                    <a:pt x="135" y="41"/>
                  </a:cubicBezTo>
                  <a:cubicBezTo>
                    <a:pt x="134" y="42"/>
                    <a:pt x="134" y="42"/>
                    <a:pt x="134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42"/>
                    <a:pt x="132" y="42"/>
                    <a:pt x="132" y="42"/>
                  </a:cubicBezTo>
                  <a:cubicBezTo>
                    <a:pt x="131" y="43"/>
                    <a:pt x="131" y="43"/>
                    <a:pt x="130" y="43"/>
                  </a:cubicBezTo>
                  <a:cubicBezTo>
                    <a:pt x="129" y="44"/>
                    <a:pt x="128" y="44"/>
                    <a:pt x="127" y="45"/>
                  </a:cubicBezTo>
                  <a:cubicBezTo>
                    <a:pt x="127" y="45"/>
                    <a:pt x="126" y="46"/>
                    <a:pt x="125" y="46"/>
                  </a:cubicBezTo>
                  <a:cubicBezTo>
                    <a:pt x="124" y="47"/>
                    <a:pt x="123" y="48"/>
                    <a:pt x="122" y="49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2"/>
                    <a:pt x="119" y="53"/>
                    <a:pt x="119" y="54"/>
                  </a:cubicBezTo>
                  <a:cubicBezTo>
                    <a:pt x="119" y="54"/>
                    <a:pt x="118" y="55"/>
                    <a:pt x="118" y="56"/>
                  </a:cubicBezTo>
                  <a:cubicBezTo>
                    <a:pt x="117" y="56"/>
                    <a:pt x="117" y="57"/>
                    <a:pt x="117" y="58"/>
                  </a:cubicBezTo>
                  <a:cubicBezTo>
                    <a:pt x="117" y="59"/>
                    <a:pt x="116" y="59"/>
                    <a:pt x="116" y="59"/>
                  </a:cubicBezTo>
                  <a:cubicBezTo>
                    <a:pt x="116" y="60"/>
                    <a:pt x="116" y="60"/>
                    <a:pt x="116" y="6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5" y="66"/>
                    <a:pt x="115" y="67"/>
                    <a:pt x="115" y="68"/>
                  </a:cubicBezTo>
                  <a:cubicBezTo>
                    <a:pt x="115" y="68"/>
                    <a:pt x="115" y="69"/>
                    <a:pt x="115" y="70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5" y="73"/>
                    <a:pt x="116" y="74"/>
                    <a:pt x="116" y="74"/>
                  </a:cubicBezTo>
                  <a:cubicBezTo>
                    <a:pt x="116" y="74"/>
                    <a:pt x="116" y="75"/>
                    <a:pt x="116" y="75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7" y="78"/>
                    <a:pt x="117" y="78"/>
                    <a:pt x="117" y="79"/>
                  </a:cubicBezTo>
                  <a:cubicBezTo>
                    <a:pt x="117" y="79"/>
                    <a:pt x="118" y="80"/>
                    <a:pt x="118" y="81"/>
                  </a:cubicBezTo>
                  <a:cubicBezTo>
                    <a:pt x="119" y="82"/>
                    <a:pt x="119" y="82"/>
                    <a:pt x="120" y="83"/>
                  </a:cubicBezTo>
                  <a:cubicBezTo>
                    <a:pt x="120" y="84"/>
                    <a:pt x="120" y="84"/>
                    <a:pt x="121" y="85"/>
                  </a:cubicBezTo>
                  <a:cubicBezTo>
                    <a:pt x="122" y="86"/>
                    <a:pt x="122" y="87"/>
                    <a:pt x="123" y="87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9"/>
                    <a:pt x="125" y="89"/>
                    <a:pt x="126" y="90"/>
                  </a:cubicBezTo>
                  <a:cubicBezTo>
                    <a:pt x="127" y="91"/>
                    <a:pt x="128" y="91"/>
                    <a:pt x="129" y="92"/>
                  </a:cubicBezTo>
                  <a:cubicBezTo>
                    <a:pt x="129" y="92"/>
                    <a:pt x="130" y="93"/>
                    <a:pt x="131" y="93"/>
                  </a:cubicBezTo>
                  <a:cubicBezTo>
                    <a:pt x="132" y="93"/>
                    <a:pt x="132" y="93"/>
                    <a:pt x="133" y="94"/>
                  </a:cubicBezTo>
                  <a:cubicBezTo>
                    <a:pt x="134" y="94"/>
                    <a:pt x="134" y="94"/>
                    <a:pt x="135" y="94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7" y="95"/>
                    <a:pt x="137" y="95"/>
                    <a:pt x="138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142" y="95"/>
                    <a:pt x="143" y="95"/>
                    <a:pt x="14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5"/>
                    <a:pt x="146" y="95"/>
                    <a:pt x="146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95"/>
                    <a:pt x="148" y="95"/>
                    <a:pt x="149" y="95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2" y="83"/>
                    <a:pt x="162" y="83"/>
                    <a:pt x="162" y="83"/>
                  </a:cubicBezTo>
                  <a:lnTo>
                    <a:pt x="161" y="83"/>
                  </a:lnTo>
                  <a:close/>
                  <a:moveTo>
                    <a:pt x="162" y="82"/>
                  </a:move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lose/>
                  <a:moveTo>
                    <a:pt x="163" y="80"/>
                  </a:moveTo>
                  <a:cubicBezTo>
                    <a:pt x="163" y="80"/>
                    <a:pt x="163" y="81"/>
                    <a:pt x="162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1" y="81"/>
                    <a:pt x="161" y="82"/>
                  </a:cubicBezTo>
                  <a:cubicBezTo>
                    <a:pt x="160" y="82"/>
                    <a:pt x="159" y="82"/>
                    <a:pt x="158" y="82"/>
                  </a:cubicBezTo>
                  <a:cubicBezTo>
                    <a:pt x="158" y="82"/>
                    <a:pt x="157" y="82"/>
                    <a:pt x="157" y="82"/>
                  </a:cubicBezTo>
                  <a:cubicBezTo>
                    <a:pt x="157" y="82"/>
                    <a:pt x="156" y="82"/>
                    <a:pt x="155" y="82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2" y="81"/>
                    <a:pt x="152" y="81"/>
                    <a:pt x="152" y="81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0" y="79"/>
                    <a:pt x="150" y="78"/>
                    <a:pt x="149" y="78"/>
                  </a:cubicBezTo>
                  <a:cubicBezTo>
                    <a:pt x="148" y="77"/>
                    <a:pt x="148" y="77"/>
                    <a:pt x="147" y="77"/>
                  </a:cubicBezTo>
                  <a:cubicBezTo>
                    <a:pt x="146" y="77"/>
                    <a:pt x="146" y="77"/>
                    <a:pt x="145" y="77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4" y="77"/>
                    <a:pt x="144" y="77"/>
                    <a:pt x="143" y="78"/>
                  </a:cubicBezTo>
                  <a:cubicBezTo>
                    <a:pt x="141" y="76"/>
                    <a:pt x="138" y="74"/>
                    <a:pt x="136" y="72"/>
                  </a:cubicBezTo>
                  <a:cubicBezTo>
                    <a:pt x="136" y="72"/>
                    <a:pt x="136" y="71"/>
                    <a:pt x="136" y="70"/>
                  </a:cubicBezTo>
                  <a:cubicBezTo>
                    <a:pt x="136" y="70"/>
                    <a:pt x="137" y="69"/>
                    <a:pt x="137" y="69"/>
                  </a:cubicBezTo>
                  <a:cubicBezTo>
                    <a:pt x="137" y="68"/>
                    <a:pt x="137" y="67"/>
                    <a:pt x="136" y="67"/>
                  </a:cubicBezTo>
                  <a:cubicBezTo>
                    <a:pt x="136" y="66"/>
                    <a:pt x="136" y="65"/>
                    <a:pt x="136" y="65"/>
                  </a:cubicBezTo>
                  <a:cubicBezTo>
                    <a:pt x="136" y="64"/>
                    <a:pt x="137" y="64"/>
                    <a:pt x="138" y="63"/>
                  </a:cubicBezTo>
                  <a:cubicBezTo>
                    <a:pt x="138" y="63"/>
                    <a:pt x="139" y="62"/>
                    <a:pt x="139" y="62"/>
                  </a:cubicBezTo>
                  <a:cubicBezTo>
                    <a:pt x="140" y="61"/>
                    <a:pt x="140" y="61"/>
                    <a:pt x="140" y="61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60"/>
                    <a:pt x="142" y="59"/>
                    <a:pt x="143" y="59"/>
                  </a:cubicBezTo>
                  <a:cubicBezTo>
                    <a:pt x="143" y="59"/>
                    <a:pt x="144" y="60"/>
                    <a:pt x="144" y="60"/>
                  </a:cubicBezTo>
                  <a:cubicBezTo>
                    <a:pt x="145" y="61"/>
                    <a:pt x="146" y="61"/>
                    <a:pt x="146" y="62"/>
                  </a:cubicBezTo>
                  <a:cubicBezTo>
                    <a:pt x="147" y="62"/>
                    <a:pt x="147" y="63"/>
                    <a:pt x="148" y="63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49" y="64"/>
                    <a:pt x="150" y="65"/>
                    <a:pt x="150" y="65"/>
                  </a:cubicBezTo>
                  <a:cubicBezTo>
                    <a:pt x="151" y="65"/>
                    <a:pt x="151" y="66"/>
                    <a:pt x="151" y="66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9"/>
                    <a:pt x="152" y="71"/>
                  </a:cubicBezTo>
                  <a:cubicBezTo>
                    <a:pt x="152" y="72"/>
                    <a:pt x="153" y="73"/>
                    <a:pt x="154" y="73"/>
                  </a:cubicBezTo>
                  <a:cubicBezTo>
                    <a:pt x="156" y="74"/>
                    <a:pt x="159" y="74"/>
                    <a:pt x="160" y="73"/>
                  </a:cubicBezTo>
                  <a:cubicBezTo>
                    <a:pt x="160" y="73"/>
                    <a:pt x="161" y="73"/>
                    <a:pt x="161" y="73"/>
                  </a:cubicBezTo>
                  <a:cubicBezTo>
                    <a:pt x="161" y="73"/>
                    <a:pt x="162" y="74"/>
                    <a:pt x="163" y="74"/>
                  </a:cubicBezTo>
                  <a:cubicBezTo>
                    <a:pt x="163" y="75"/>
                    <a:pt x="164" y="75"/>
                    <a:pt x="165" y="76"/>
                  </a:cubicBezTo>
                  <a:cubicBezTo>
                    <a:pt x="165" y="77"/>
                    <a:pt x="164" y="78"/>
                    <a:pt x="163" y="80"/>
                  </a:cubicBezTo>
                  <a:close/>
                  <a:moveTo>
                    <a:pt x="162" y="54"/>
                  </a:moveTo>
                  <a:cubicBezTo>
                    <a:pt x="162" y="54"/>
                    <a:pt x="163" y="55"/>
                    <a:pt x="163" y="55"/>
                  </a:cubicBezTo>
                  <a:cubicBezTo>
                    <a:pt x="163" y="56"/>
                    <a:pt x="164" y="57"/>
                    <a:pt x="164" y="58"/>
                  </a:cubicBezTo>
                  <a:cubicBezTo>
                    <a:pt x="165" y="58"/>
                    <a:pt x="165" y="59"/>
                    <a:pt x="165" y="60"/>
                  </a:cubicBezTo>
                  <a:cubicBezTo>
                    <a:pt x="165" y="61"/>
                    <a:pt x="166" y="61"/>
                    <a:pt x="166" y="62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166" y="63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5"/>
                    <a:pt x="166" y="65"/>
                    <a:pt x="166" y="66"/>
                  </a:cubicBezTo>
                  <a:cubicBezTo>
                    <a:pt x="167" y="66"/>
                    <a:pt x="166" y="67"/>
                    <a:pt x="167" y="68"/>
                  </a:cubicBezTo>
                  <a:cubicBezTo>
                    <a:pt x="167" y="68"/>
                    <a:pt x="167" y="69"/>
                    <a:pt x="167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1"/>
                    <a:pt x="166" y="71"/>
                    <a:pt x="166" y="71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72"/>
                    <a:pt x="166" y="73"/>
                    <a:pt x="166" y="74"/>
                  </a:cubicBezTo>
                  <a:cubicBezTo>
                    <a:pt x="166" y="74"/>
                    <a:pt x="166" y="74"/>
                    <a:pt x="166" y="74"/>
                  </a:cubicBezTo>
                  <a:cubicBezTo>
                    <a:pt x="164" y="73"/>
                    <a:pt x="163" y="72"/>
                    <a:pt x="162" y="71"/>
                  </a:cubicBezTo>
                  <a:cubicBezTo>
                    <a:pt x="162" y="70"/>
                    <a:pt x="162" y="69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7"/>
                    <a:pt x="162" y="67"/>
                  </a:cubicBezTo>
                  <a:cubicBezTo>
                    <a:pt x="161" y="67"/>
                    <a:pt x="161" y="66"/>
                    <a:pt x="161" y="66"/>
                  </a:cubicBezTo>
                  <a:cubicBezTo>
                    <a:pt x="160" y="65"/>
                    <a:pt x="160" y="65"/>
                    <a:pt x="160" y="65"/>
                  </a:cubicBezTo>
                  <a:cubicBezTo>
                    <a:pt x="159" y="64"/>
                    <a:pt x="159" y="64"/>
                    <a:pt x="158" y="64"/>
                  </a:cubicBezTo>
                  <a:cubicBezTo>
                    <a:pt x="158" y="64"/>
                    <a:pt x="157" y="64"/>
                    <a:pt x="157" y="64"/>
                  </a:cubicBezTo>
                  <a:cubicBezTo>
                    <a:pt x="156" y="64"/>
                    <a:pt x="156" y="64"/>
                    <a:pt x="155" y="64"/>
                  </a:cubicBezTo>
                  <a:cubicBezTo>
                    <a:pt x="155" y="64"/>
                    <a:pt x="155" y="64"/>
                    <a:pt x="154" y="64"/>
                  </a:cubicBezTo>
                  <a:cubicBezTo>
                    <a:pt x="154" y="64"/>
                    <a:pt x="153" y="64"/>
                    <a:pt x="153" y="63"/>
                  </a:cubicBezTo>
                  <a:cubicBezTo>
                    <a:pt x="152" y="63"/>
                    <a:pt x="152" y="62"/>
                    <a:pt x="151" y="61"/>
                  </a:cubicBezTo>
                  <a:cubicBezTo>
                    <a:pt x="150" y="61"/>
                    <a:pt x="150" y="60"/>
                    <a:pt x="149" y="60"/>
                  </a:cubicBezTo>
                  <a:cubicBezTo>
                    <a:pt x="148" y="59"/>
                    <a:pt x="147" y="58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7" y="57"/>
                    <a:pt x="147" y="56"/>
                    <a:pt x="148" y="56"/>
                  </a:cubicBezTo>
                  <a:cubicBezTo>
                    <a:pt x="148" y="56"/>
                    <a:pt x="149" y="56"/>
                    <a:pt x="149" y="55"/>
                  </a:cubicBezTo>
                  <a:cubicBezTo>
                    <a:pt x="150" y="55"/>
                    <a:pt x="150" y="55"/>
                    <a:pt x="151" y="55"/>
                  </a:cubicBezTo>
                  <a:cubicBezTo>
                    <a:pt x="151" y="55"/>
                    <a:pt x="152" y="54"/>
                    <a:pt x="153" y="54"/>
                  </a:cubicBezTo>
                  <a:cubicBezTo>
                    <a:pt x="154" y="54"/>
                    <a:pt x="155" y="54"/>
                    <a:pt x="155" y="53"/>
                  </a:cubicBezTo>
                  <a:cubicBezTo>
                    <a:pt x="156" y="53"/>
                    <a:pt x="156" y="53"/>
                    <a:pt x="156" y="53"/>
                  </a:cubicBezTo>
                  <a:cubicBezTo>
                    <a:pt x="156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8" y="53"/>
                    <a:pt x="159" y="53"/>
                    <a:pt x="160" y="53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lnTo>
                    <a:pt x="162" y="54"/>
                  </a:lnTo>
                  <a:close/>
                  <a:moveTo>
                    <a:pt x="159" y="51"/>
                  </a:moveTo>
                  <a:cubicBezTo>
                    <a:pt x="159" y="51"/>
                    <a:pt x="159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59" y="50"/>
                    <a:pt x="159" y="50"/>
                    <a:pt x="159" y="50"/>
                  </a:cubicBezTo>
                  <a:lnTo>
                    <a:pt x="159" y="51"/>
                  </a:lnTo>
                  <a:close/>
                  <a:moveTo>
                    <a:pt x="159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lose/>
                  <a:moveTo>
                    <a:pt x="158" y="50"/>
                  </a:move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lose/>
                  <a:moveTo>
                    <a:pt x="136" y="45"/>
                  </a:moveTo>
                  <a:cubicBezTo>
                    <a:pt x="136" y="45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4"/>
                    <a:pt x="143" y="44"/>
                    <a:pt x="144" y="44"/>
                  </a:cubicBezTo>
                  <a:cubicBezTo>
                    <a:pt x="144" y="44"/>
                    <a:pt x="145" y="44"/>
                    <a:pt x="145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2" y="46"/>
                    <a:pt x="152" y="46"/>
                    <a:pt x="153" y="46"/>
                  </a:cubicBezTo>
                  <a:cubicBezTo>
                    <a:pt x="153" y="46"/>
                    <a:pt x="154" y="47"/>
                    <a:pt x="155" y="47"/>
                  </a:cubicBezTo>
                  <a:cubicBezTo>
                    <a:pt x="155" y="47"/>
                    <a:pt x="156" y="48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6" y="49"/>
                    <a:pt x="155" y="49"/>
                  </a:cubicBezTo>
                  <a:cubicBezTo>
                    <a:pt x="155" y="49"/>
                    <a:pt x="154" y="49"/>
                    <a:pt x="154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0" y="49"/>
                  </a:cubicBezTo>
                  <a:cubicBezTo>
                    <a:pt x="150" y="50"/>
                    <a:pt x="150" y="50"/>
                    <a:pt x="149" y="50"/>
                  </a:cubicBezTo>
                  <a:cubicBezTo>
                    <a:pt x="149" y="50"/>
                    <a:pt x="148" y="50"/>
                    <a:pt x="148" y="50"/>
                  </a:cubicBezTo>
                  <a:cubicBezTo>
                    <a:pt x="147" y="50"/>
                    <a:pt x="146" y="51"/>
                    <a:pt x="145" y="51"/>
                  </a:cubicBezTo>
                  <a:cubicBezTo>
                    <a:pt x="144" y="51"/>
                    <a:pt x="143" y="52"/>
                    <a:pt x="142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1"/>
                    <a:pt x="140" y="51"/>
                    <a:pt x="140" y="51"/>
                  </a:cubicBezTo>
                  <a:cubicBezTo>
                    <a:pt x="140" y="50"/>
                    <a:pt x="139" y="50"/>
                    <a:pt x="139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7" y="48"/>
                    <a:pt x="137" y="47"/>
                  </a:cubicBezTo>
                  <a:cubicBezTo>
                    <a:pt x="137" y="47"/>
                    <a:pt x="136" y="46"/>
                    <a:pt x="136" y="46"/>
                  </a:cubicBezTo>
                  <a:cubicBezTo>
                    <a:pt x="135" y="45"/>
                    <a:pt x="135" y="45"/>
                    <a:pt x="135" y="45"/>
                  </a:cubicBezTo>
                  <a:lnTo>
                    <a:pt x="136" y="45"/>
                  </a:lnTo>
                  <a:close/>
                  <a:moveTo>
                    <a:pt x="125" y="53"/>
                  </a:moveTo>
                  <a:cubicBezTo>
                    <a:pt x="125" y="52"/>
                    <a:pt x="125" y="52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6" y="50"/>
                    <a:pt x="126" y="50"/>
                    <a:pt x="127" y="50"/>
                  </a:cubicBezTo>
                  <a:cubicBezTo>
                    <a:pt x="128" y="49"/>
                    <a:pt x="129" y="48"/>
                    <a:pt x="129" y="48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3" y="47"/>
                    <a:pt x="133" y="48"/>
                  </a:cubicBezTo>
                  <a:cubicBezTo>
                    <a:pt x="133" y="48"/>
                    <a:pt x="133" y="48"/>
                    <a:pt x="134" y="49"/>
                  </a:cubicBezTo>
                  <a:cubicBezTo>
                    <a:pt x="134" y="49"/>
                    <a:pt x="134" y="49"/>
                    <a:pt x="134" y="50"/>
                  </a:cubicBezTo>
                  <a:cubicBezTo>
                    <a:pt x="135" y="50"/>
                    <a:pt x="135" y="51"/>
                    <a:pt x="135" y="5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6" y="52"/>
                    <a:pt x="137" y="53"/>
                    <a:pt x="137" y="53"/>
                  </a:cubicBezTo>
                  <a:cubicBezTo>
                    <a:pt x="138" y="53"/>
                    <a:pt x="138" y="54"/>
                    <a:pt x="138" y="54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5"/>
                    <a:pt x="138" y="55"/>
                    <a:pt x="137" y="55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6" y="56"/>
                    <a:pt x="135" y="57"/>
                    <a:pt x="135" y="57"/>
                  </a:cubicBezTo>
                  <a:cubicBezTo>
                    <a:pt x="134" y="58"/>
                    <a:pt x="132" y="60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29" y="61"/>
                    <a:pt x="129" y="61"/>
                    <a:pt x="128" y="61"/>
                  </a:cubicBezTo>
                  <a:cubicBezTo>
                    <a:pt x="128" y="61"/>
                    <a:pt x="127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7" y="61"/>
                    <a:pt x="126" y="60"/>
                    <a:pt x="126" y="60"/>
                  </a:cubicBezTo>
                  <a:cubicBezTo>
                    <a:pt x="126" y="59"/>
                    <a:pt x="126" y="59"/>
                    <a:pt x="126" y="58"/>
                  </a:cubicBezTo>
                  <a:cubicBezTo>
                    <a:pt x="126" y="58"/>
                    <a:pt x="126" y="58"/>
                    <a:pt x="125" y="57"/>
                  </a:cubicBezTo>
                  <a:cubicBezTo>
                    <a:pt x="125" y="57"/>
                    <a:pt x="125" y="56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lose/>
                  <a:moveTo>
                    <a:pt x="125" y="52"/>
                  </a:moveTo>
                  <a:cubicBezTo>
                    <a:pt x="125" y="51"/>
                    <a:pt x="125" y="51"/>
                    <a:pt x="125" y="51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lose/>
                  <a:moveTo>
                    <a:pt x="124" y="52"/>
                  </a:move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77"/>
                  </a:moveTo>
                  <a:cubicBezTo>
                    <a:pt x="123" y="78"/>
                    <a:pt x="123" y="78"/>
                    <a:pt x="123" y="78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80"/>
                    <a:pt x="123" y="81"/>
                    <a:pt x="123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1" y="79"/>
                    <a:pt x="121" y="78"/>
                    <a:pt x="120" y="78"/>
                  </a:cubicBezTo>
                  <a:cubicBezTo>
                    <a:pt x="120" y="77"/>
                    <a:pt x="120" y="77"/>
                    <a:pt x="120" y="76"/>
                  </a:cubicBezTo>
                  <a:cubicBezTo>
                    <a:pt x="120" y="76"/>
                    <a:pt x="120" y="75"/>
                    <a:pt x="120" y="75"/>
                  </a:cubicBezTo>
                  <a:cubicBezTo>
                    <a:pt x="119" y="75"/>
                    <a:pt x="119" y="74"/>
                    <a:pt x="119" y="74"/>
                  </a:cubicBezTo>
                  <a:cubicBezTo>
                    <a:pt x="119" y="73"/>
                    <a:pt x="119" y="73"/>
                    <a:pt x="119" y="72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0"/>
                    <a:pt x="118" y="70"/>
                    <a:pt x="118" y="69"/>
                  </a:cubicBezTo>
                  <a:cubicBezTo>
                    <a:pt x="118" y="69"/>
                    <a:pt x="118" y="68"/>
                    <a:pt x="118" y="68"/>
                  </a:cubicBezTo>
                  <a:cubicBezTo>
                    <a:pt x="118" y="68"/>
                    <a:pt x="118" y="67"/>
                    <a:pt x="118" y="67"/>
                  </a:cubicBezTo>
                  <a:cubicBezTo>
                    <a:pt x="118" y="66"/>
                    <a:pt x="119" y="66"/>
                    <a:pt x="119" y="65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3"/>
                    <a:pt x="119" y="62"/>
                    <a:pt x="119" y="62"/>
                  </a:cubicBezTo>
                  <a:cubicBezTo>
                    <a:pt x="119" y="61"/>
                    <a:pt x="120" y="60"/>
                    <a:pt x="120" y="60"/>
                  </a:cubicBezTo>
                  <a:cubicBezTo>
                    <a:pt x="120" y="59"/>
                    <a:pt x="120" y="59"/>
                    <a:pt x="120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2" y="56"/>
                    <a:pt x="122" y="55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2" y="55"/>
                    <a:pt x="122" y="56"/>
                    <a:pt x="122" y="57"/>
                  </a:cubicBezTo>
                  <a:cubicBezTo>
                    <a:pt x="122" y="58"/>
                    <a:pt x="122" y="58"/>
                    <a:pt x="122" y="59"/>
                  </a:cubicBezTo>
                  <a:cubicBezTo>
                    <a:pt x="122" y="60"/>
                    <a:pt x="123" y="60"/>
                    <a:pt x="123" y="60"/>
                  </a:cubicBezTo>
                  <a:cubicBezTo>
                    <a:pt x="123" y="61"/>
                    <a:pt x="123" y="61"/>
                    <a:pt x="123" y="62"/>
                  </a:cubicBezTo>
                  <a:cubicBezTo>
                    <a:pt x="123" y="62"/>
                    <a:pt x="123" y="63"/>
                    <a:pt x="124" y="64"/>
                  </a:cubicBezTo>
                  <a:cubicBezTo>
                    <a:pt x="122" y="67"/>
                    <a:pt x="122" y="71"/>
                    <a:pt x="124" y="73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4" y="75"/>
                    <a:pt x="124" y="75"/>
                    <a:pt x="124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3" y="76"/>
                    <a:pt x="123" y="77"/>
                    <a:pt x="123" y="77"/>
                  </a:cubicBezTo>
                  <a:close/>
                  <a:moveTo>
                    <a:pt x="148" y="91"/>
                  </a:moveTo>
                  <a:cubicBezTo>
                    <a:pt x="147" y="91"/>
                    <a:pt x="147" y="91"/>
                    <a:pt x="147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2"/>
                    <a:pt x="145" y="92"/>
                    <a:pt x="145" y="92"/>
                  </a:cubicBezTo>
                  <a:cubicBezTo>
                    <a:pt x="145" y="92"/>
                    <a:pt x="144" y="92"/>
                    <a:pt x="143" y="92"/>
                  </a:cubicBezTo>
                  <a:cubicBezTo>
                    <a:pt x="143" y="92"/>
                    <a:pt x="142" y="92"/>
                    <a:pt x="142" y="92"/>
                  </a:cubicBezTo>
                  <a:cubicBezTo>
                    <a:pt x="141" y="92"/>
                    <a:pt x="140" y="92"/>
                    <a:pt x="140" y="92"/>
                  </a:cubicBezTo>
                  <a:cubicBezTo>
                    <a:pt x="139" y="92"/>
                    <a:pt x="138" y="92"/>
                    <a:pt x="137" y="91"/>
                  </a:cubicBezTo>
                  <a:cubicBezTo>
                    <a:pt x="136" y="91"/>
                    <a:pt x="136" y="91"/>
                    <a:pt x="135" y="91"/>
                  </a:cubicBezTo>
                  <a:cubicBezTo>
                    <a:pt x="135" y="91"/>
                    <a:pt x="135" y="91"/>
                    <a:pt x="134" y="91"/>
                  </a:cubicBezTo>
                  <a:cubicBezTo>
                    <a:pt x="134" y="90"/>
                    <a:pt x="133" y="90"/>
                    <a:pt x="133" y="90"/>
                  </a:cubicBezTo>
                  <a:cubicBezTo>
                    <a:pt x="132" y="90"/>
                    <a:pt x="132" y="89"/>
                    <a:pt x="131" y="89"/>
                  </a:cubicBezTo>
                  <a:cubicBezTo>
                    <a:pt x="130" y="89"/>
                    <a:pt x="129" y="88"/>
                    <a:pt x="129" y="87"/>
                  </a:cubicBezTo>
                  <a:cubicBezTo>
                    <a:pt x="128" y="87"/>
                    <a:pt x="128" y="87"/>
                    <a:pt x="127" y="87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27" y="86"/>
                    <a:pt x="127" y="86"/>
                    <a:pt x="127" y="85"/>
                  </a:cubicBezTo>
                  <a:cubicBezTo>
                    <a:pt x="127" y="85"/>
                    <a:pt x="127" y="85"/>
                    <a:pt x="127" y="84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28" y="79"/>
                    <a:pt x="128" y="79"/>
                    <a:pt x="128" y="79"/>
                  </a:cubicBezTo>
                  <a:cubicBezTo>
                    <a:pt x="128" y="78"/>
                    <a:pt x="128" y="78"/>
                    <a:pt x="128" y="77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9" y="76"/>
                    <a:pt x="129" y="76"/>
                    <a:pt x="129" y="75"/>
                  </a:cubicBezTo>
                  <a:cubicBezTo>
                    <a:pt x="130" y="75"/>
                    <a:pt x="131" y="75"/>
                    <a:pt x="132" y="75"/>
                  </a:cubicBezTo>
                  <a:cubicBezTo>
                    <a:pt x="134" y="76"/>
                    <a:pt x="136" y="78"/>
                    <a:pt x="138" y="79"/>
                  </a:cubicBezTo>
                  <a:cubicBezTo>
                    <a:pt x="139" y="80"/>
                    <a:pt x="140" y="80"/>
                    <a:pt x="141" y="81"/>
                  </a:cubicBezTo>
                  <a:cubicBezTo>
                    <a:pt x="141" y="82"/>
                    <a:pt x="141" y="83"/>
                    <a:pt x="142" y="85"/>
                  </a:cubicBezTo>
                  <a:cubicBezTo>
                    <a:pt x="143" y="85"/>
                    <a:pt x="144" y="86"/>
                    <a:pt x="144" y="86"/>
                  </a:cubicBezTo>
                  <a:cubicBezTo>
                    <a:pt x="145" y="86"/>
                    <a:pt x="145" y="86"/>
                    <a:pt x="146" y="86"/>
                  </a:cubicBezTo>
                  <a:cubicBezTo>
                    <a:pt x="146" y="86"/>
                    <a:pt x="147" y="86"/>
                    <a:pt x="147" y="86"/>
                  </a:cubicBezTo>
                  <a:cubicBezTo>
                    <a:pt x="148" y="86"/>
                    <a:pt x="148" y="86"/>
                    <a:pt x="149" y="85"/>
                  </a:cubicBezTo>
                  <a:cubicBezTo>
                    <a:pt x="149" y="85"/>
                    <a:pt x="150" y="84"/>
                    <a:pt x="150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2" y="84"/>
                    <a:pt x="152" y="84"/>
                    <a:pt x="152" y="84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3" y="85"/>
                    <a:pt x="154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7" y="85"/>
                    <a:pt x="158" y="85"/>
                    <a:pt x="159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86"/>
                    <a:pt x="158" y="86"/>
                    <a:pt x="158" y="86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6" y="88"/>
                    <a:pt x="155" y="88"/>
                    <a:pt x="155" y="88"/>
                  </a:cubicBezTo>
                  <a:cubicBezTo>
                    <a:pt x="154" y="89"/>
                    <a:pt x="153" y="90"/>
                    <a:pt x="152" y="90"/>
                  </a:cubicBezTo>
                  <a:cubicBezTo>
                    <a:pt x="151" y="90"/>
                    <a:pt x="151" y="91"/>
                    <a:pt x="150" y="91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8" y="91"/>
                    <a:pt x="148" y="91"/>
                    <a:pt x="148" y="91"/>
                  </a:cubicBezTo>
                  <a:close/>
                  <a:moveTo>
                    <a:pt x="162" y="81"/>
                  </a:move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2" y="81"/>
                    <a:pt x="162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CDBA126E-F937-4DAE-98B1-3BFF10F29940}"/>
              </a:ext>
            </a:extLst>
          </p:cNvPr>
          <p:cNvSpPr txBox="1"/>
          <p:nvPr/>
        </p:nvSpPr>
        <p:spPr>
          <a:xfrm>
            <a:off x="6450836" y="923958"/>
            <a:ext cx="5378547" cy="223880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lIns="1792850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SSL policy: preconfigured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Name: AppGwSslPolicy20170401S</a:t>
            </a:r>
          </a:p>
          <a:p>
            <a:r>
              <a:rPr lang="en-US" sz="1176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MinProtocolVersion</a:t>
            </a:r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: TLSv1_2</a:t>
            </a:r>
          </a:p>
          <a:p>
            <a:r>
              <a:rPr lang="en-US" sz="1176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CipherSuites</a:t>
            </a:r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: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TLS_ECDHE_ECDSA_WITH_AES_128_GCM_SHA256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TLS_ECDHE_ECDSA_WITH_AES_256_GCM_SHA384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TLS_ECDHE_ECDSA_WITH_AES_128_CBC_SHA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TLS_ECDHE_ECDSA_WITH_AES_256_CBC_SHA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……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……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7154D7C-1D9F-4581-AFE4-C60D6BB5F9E7}"/>
              </a:ext>
            </a:extLst>
          </p:cNvPr>
          <p:cNvSpPr>
            <a:spLocks noEditPoints="1"/>
          </p:cNvSpPr>
          <p:nvPr/>
        </p:nvSpPr>
        <p:spPr bwMode="auto">
          <a:xfrm>
            <a:off x="6648931" y="1346207"/>
            <a:ext cx="1396660" cy="1394311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4813265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F66182-0C33-429E-A105-6526C9E4F7C5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28A38CCE-0609-4EF4-8BAB-9C239C059CB4}"/>
              </a:ext>
            </a:extLst>
          </p:cNvPr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endParaRPr lang="en-US" sz="4705" spc="-10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49" name="Title 148"/>
          <p:cNvSpPr>
            <a:spLocks noGrp="1"/>
          </p:cNvSpPr>
          <p:nvPr>
            <p:ph type="title"/>
          </p:nvPr>
        </p:nvSpPr>
        <p:spPr>
          <a:xfrm>
            <a:off x="269241" y="289957"/>
            <a:ext cx="5480542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Gateway redirection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FE8BF4-6BBE-4919-9DF6-8968F030C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2023475"/>
            <a:ext cx="5543872" cy="3695179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Redirect HTTP to HTTPS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Backend pool redirection no longer required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Global redirection for whole site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Redirect on a specific site path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Integrated with URL Path Maps</a:t>
            </a:r>
            <a:endParaRPr lang="en-US" sz="1961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Redirect Listener to listener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.com to .org redirection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One sub domain to another </a:t>
            </a:r>
            <a:b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subdomain redirection</a:t>
            </a:r>
            <a:endParaRPr lang="en-US" sz="1961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Redirect to external site</a:t>
            </a:r>
            <a:endParaRPr lang="en-US" sz="1961" dirty="0"/>
          </a:p>
        </p:txBody>
      </p:sp>
      <p:sp>
        <p:nvSpPr>
          <p:cNvPr id="27" name="people_12">
            <a:extLst>
              <a:ext uri="{FF2B5EF4-FFF2-40B4-BE49-F238E27FC236}">
                <a16:creationId xmlns:a16="http://schemas.microsoft.com/office/drawing/2014/main" id="{93A07D4A-F586-474A-9B29-CFC6A24B02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6198" y="3265002"/>
            <a:ext cx="835415" cy="712756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ABA49B-B14D-451C-8E75-AC53545763AD}"/>
              </a:ext>
            </a:extLst>
          </p:cNvPr>
          <p:cNvGrpSpPr/>
          <p:nvPr/>
        </p:nvGrpSpPr>
        <p:grpSpPr>
          <a:xfrm>
            <a:off x="9918454" y="2258761"/>
            <a:ext cx="1677068" cy="2725239"/>
            <a:chOff x="7589838" y="2887662"/>
            <a:chExt cx="1219199" cy="19812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0C5EE3-8868-4F60-BE04-24DF37116109}"/>
                </a:ext>
              </a:extLst>
            </p:cNvPr>
            <p:cNvSpPr/>
            <p:nvPr/>
          </p:nvSpPr>
          <p:spPr bwMode="auto">
            <a:xfrm>
              <a:off x="7589838" y="2887662"/>
              <a:ext cx="1219199" cy="198120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42">
                <a:defRPr/>
              </a:pPr>
              <a:r>
                <a:rPr lang="en-US" sz="1765" b="1" kern="0" dirty="0">
                  <a:gradFill>
                    <a:gsLst>
                      <a:gs pos="7595">
                        <a:schemeClr val="bg1"/>
                      </a:gs>
                      <a:gs pos="26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App</a:t>
              </a:r>
              <a:br>
                <a:rPr lang="en-US" sz="1765" b="1" kern="0" dirty="0">
                  <a:gradFill>
                    <a:gsLst>
                      <a:gs pos="7595">
                        <a:schemeClr val="bg1"/>
                      </a:gs>
                      <a:gs pos="26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765" b="1" kern="0" dirty="0">
                  <a:gradFill>
                    <a:gsLst>
                      <a:gs pos="7595">
                        <a:schemeClr val="bg1"/>
                      </a:gs>
                      <a:gs pos="26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Gateway</a:t>
              </a: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37D5B208-54D9-42C6-8128-71B2FC3838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7156" y="3706627"/>
              <a:ext cx="944562" cy="942975"/>
            </a:xfrm>
            <a:custGeom>
              <a:avLst/>
              <a:gdLst>
                <a:gd name="T0" fmla="*/ 124 w 287"/>
                <a:gd name="T1" fmla="*/ 9 h 287"/>
                <a:gd name="T2" fmla="*/ 140 w 287"/>
                <a:gd name="T3" fmla="*/ 286 h 287"/>
                <a:gd name="T4" fmla="*/ 286 w 287"/>
                <a:gd name="T5" fmla="*/ 146 h 287"/>
                <a:gd name="T6" fmla="*/ 169 w 287"/>
                <a:gd name="T7" fmla="*/ 188 h 287"/>
                <a:gd name="T8" fmla="*/ 174 w 287"/>
                <a:gd name="T9" fmla="*/ 218 h 287"/>
                <a:gd name="T10" fmla="*/ 118 w 287"/>
                <a:gd name="T11" fmla="*/ 214 h 287"/>
                <a:gd name="T12" fmla="*/ 109 w 287"/>
                <a:gd name="T13" fmla="*/ 182 h 287"/>
                <a:gd name="T14" fmla="*/ 79 w 287"/>
                <a:gd name="T15" fmla="*/ 172 h 287"/>
                <a:gd name="T16" fmla="*/ 207 w 287"/>
                <a:gd name="T17" fmla="*/ 150 h 287"/>
                <a:gd name="T18" fmla="*/ 155 w 287"/>
                <a:gd name="T19" fmla="*/ 92 h 287"/>
                <a:gd name="T20" fmla="*/ 168 w 287"/>
                <a:gd name="T21" fmla="*/ 77 h 287"/>
                <a:gd name="T22" fmla="*/ 170 w 287"/>
                <a:gd name="T23" fmla="*/ 67 h 287"/>
                <a:gd name="T24" fmla="*/ 168 w 287"/>
                <a:gd name="T25" fmla="*/ 58 h 287"/>
                <a:gd name="T26" fmla="*/ 156 w 287"/>
                <a:gd name="T27" fmla="*/ 44 h 287"/>
                <a:gd name="T28" fmla="*/ 144 w 287"/>
                <a:gd name="T29" fmla="*/ 40 h 287"/>
                <a:gd name="T30" fmla="*/ 134 w 287"/>
                <a:gd name="T31" fmla="*/ 42 h 287"/>
                <a:gd name="T32" fmla="*/ 121 w 287"/>
                <a:gd name="T33" fmla="*/ 51 h 287"/>
                <a:gd name="T34" fmla="*/ 115 w 287"/>
                <a:gd name="T35" fmla="*/ 64 h 287"/>
                <a:gd name="T36" fmla="*/ 116 w 287"/>
                <a:gd name="T37" fmla="*/ 74 h 287"/>
                <a:gd name="T38" fmla="*/ 123 w 287"/>
                <a:gd name="T39" fmla="*/ 88 h 287"/>
                <a:gd name="T40" fmla="*/ 139 w 287"/>
                <a:gd name="T41" fmla="*/ 95 h 287"/>
                <a:gd name="T42" fmla="*/ 146 w 287"/>
                <a:gd name="T43" fmla="*/ 95 h 287"/>
                <a:gd name="T44" fmla="*/ 161 w 287"/>
                <a:gd name="T45" fmla="*/ 83 h 287"/>
                <a:gd name="T46" fmla="*/ 162 w 287"/>
                <a:gd name="T47" fmla="*/ 82 h 287"/>
                <a:gd name="T48" fmla="*/ 157 w 287"/>
                <a:gd name="T49" fmla="*/ 82 h 287"/>
                <a:gd name="T50" fmla="*/ 150 w 287"/>
                <a:gd name="T51" fmla="*/ 80 h 287"/>
                <a:gd name="T52" fmla="*/ 136 w 287"/>
                <a:gd name="T53" fmla="*/ 67 h 287"/>
                <a:gd name="T54" fmla="*/ 148 w 287"/>
                <a:gd name="T55" fmla="*/ 63 h 287"/>
                <a:gd name="T56" fmla="*/ 163 w 287"/>
                <a:gd name="T57" fmla="*/ 74 h 287"/>
                <a:gd name="T58" fmla="*/ 166 w 287"/>
                <a:gd name="T59" fmla="*/ 64 h 287"/>
                <a:gd name="T60" fmla="*/ 166 w 287"/>
                <a:gd name="T61" fmla="*/ 74 h 287"/>
                <a:gd name="T62" fmla="*/ 155 w 287"/>
                <a:gd name="T63" fmla="*/ 64 h 287"/>
                <a:gd name="T64" fmla="*/ 151 w 287"/>
                <a:gd name="T65" fmla="*/ 55 h 287"/>
                <a:gd name="T66" fmla="*/ 160 w 287"/>
                <a:gd name="T67" fmla="*/ 53 h 287"/>
                <a:gd name="T68" fmla="*/ 159 w 287"/>
                <a:gd name="T69" fmla="*/ 50 h 287"/>
                <a:gd name="T70" fmla="*/ 158 w 287"/>
                <a:gd name="T71" fmla="*/ 50 h 287"/>
                <a:gd name="T72" fmla="*/ 145 w 287"/>
                <a:gd name="T73" fmla="*/ 44 h 287"/>
                <a:gd name="T74" fmla="*/ 155 w 287"/>
                <a:gd name="T75" fmla="*/ 47 h 287"/>
                <a:gd name="T76" fmla="*/ 150 w 287"/>
                <a:gd name="T77" fmla="*/ 49 h 287"/>
                <a:gd name="T78" fmla="*/ 139 w 287"/>
                <a:gd name="T79" fmla="*/ 49 h 287"/>
                <a:gd name="T80" fmla="*/ 127 w 287"/>
                <a:gd name="T81" fmla="*/ 50 h 287"/>
                <a:gd name="T82" fmla="*/ 136 w 287"/>
                <a:gd name="T83" fmla="*/ 52 h 287"/>
                <a:gd name="T84" fmla="*/ 130 w 287"/>
                <a:gd name="T85" fmla="*/ 61 h 287"/>
                <a:gd name="T86" fmla="*/ 125 w 287"/>
                <a:gd name="T87" fmla="*/ 55 h 287"/>
                <a:gd name="T88" fmla="*/ 124 w 287"/>
                <a:gd name="T89" fmla="*/ 52 h 287"/>
                <a:gd name="T90" fmla="*/ 124 w 287"/>
                <a:gd name="T91" fmla="*/ 53 h 287"/>
                <a:gd name="T92" fmla="*/ 123 w 287"/>
                <a:gd name="T93" fmla="*/ 53 h 287"/>
                <a:gd name="T94" fmla="*/ 123 w 287"/>
                <a:gd name="T95" fmla="*/ 54 h 287"/>
                <a:gd name="T96" fmla="*/ 123 w 287"/>
                <a:gd name="T97" fmla="*/ 78 h 287"/>
                <a:gd name="T98" fmla="*/ 120 w 287"/>
                <a:gd name="T99" fmla="*/ 78 h 287"/>
                <a:gd name="T100" fmla="*/ 118 w 287"/>
                <a:gd name="T101" fmla="*/ 69 h 287"/>
                <a:gd name="T102" fmla="*/ 121 w 287"/>
                <a:gd name="T103" fmla="*/ 57 h 287"/>
                <a:gd name="T104" fmla="*/ 124 w 287"/>
                <a:gd name="T105" fmla="*/ 73 h 287"/>
                <a:gd name="T106" fmla="*/ 143 w 287"/>
                <a:gd name="T107" fmla="*/ 92 h 287"/>
                <a:gd name="T108" fmla="*/ 127 w 287"/>
                <a:gd name="T109" fmla="*/ 87 h 287"/>
                <a:gd name="T110" fmla="*/ 128 w 287"/>
                <a:gd name="T111" fmla="*/ 80 h 287"/>
                <a:gd name="T112" fmla="*/ 144 w 287"/>
                <a:gd name="T113" fmla="*/ 86 h 287"/>
                <a:gd name="T114" fmla="*/ 154 w 287"/>
                <a:gd name="T115" fmla="*/ 85 h 287"/>
                <a:gd name="T116" fmla="*/ 152 w 287"/>
                <a:gd name="T117" fmla="*/ 9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87">
                  <a:moveTo>
                    <a:pt x="286" y="142"/>
                  </a:moveTo>
                  <a:cubicBezTo>
                    <a:pt x="287" y="139"/>
                    <a:pt x="285" y="136"/>
                    <a:pt x="284" y="132"/>
                  </a:cubicBezTo>
                  <a:cubicBezTo>
                    <a:pt x="282" y="130"/>
                    <a:pt x="282" y="128"/>
                    <a:pt x="280" y="126"/>
                  </a:cubicBezTo>
                  <a:cubicBezTo>
                    <a:pt x="240" y="86"/>
                    <a:pt x="201" y="47"/>
                    <a:pt x="161" y="7"/>
                  </a:cubicBezTo>
                  <a:cubicBezTo>
                    <a:pt x="158" y="4"/>
                    <a:pt x="154" y="2"/>
                    <a:pt x="150" y="1"/>
                  </a:cubicBezTo>
                  <a:cubicBezTo>
                    <a:pt x="149" y="1"/>
                    <a:pt x="148" y="0"/>
                    <a:pt x="146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8" y="0"/>
                    <a:pt x="136" y="1"/>
                    <a:pt x="134" y="2"/>
                  </a:cubicBezTo>
                  <a:cubicBezTo>
                    <a:pt x="130" y="4"/>
                    <a:pt x="127" y="6"/>
                    <a:pt x="124" y="9"/>
                  </a:cubicBezTo>
                  <a:cubicBezTo>
                    <a:pt x="85" y="48"/>
                    <a:pt x="46" y="86"/>
                    <a:pt x="8" y="125"/>
                  </a:cubicBezTo>
                  <a:cubicBezTo>
                    <a:pt x="6" y="127"/>
                    <a:pt x="4" y="130"/>
                    <a:pt x="3" y="132"/>
                  </a:cubicBezTo>
                  <a:cubicBezTo>
                    <a:pt x="2" y="134"/>
                    <a:pt x="1" y="135"/>
                    <a:pt x="1" y="137"/>
                  </a:cubicBezTo>
                  <a:cubicBezTo>
                    <a:pt x="0" y="141"/>
                    <a:pt x="0" y="144"/>
                    <a:pt x="0" y="148"/>
                  </a:cubicBezTo>
                  <a:cubicBezTo>
                    <a:pt x="1" y="151"/>
                    <a:pt x="2" y="155"/>
                    <a:pt x="5" y="158"/>
                  </a:cubicBezTo>
                  <a:cubicBezTo>
                    <a:pt x="6" y="159"/>
                    <a:pt x="7" y="161"/>
                    <a:pt x="8" y="162"/>
                  </a:cubicBezTo>
                  <a:cubicBezTo>
                    <a:pt x="47" y="201"/>
                    <a:pt x="86" y="240"/>
                    <a:pt x="126" y="280"/>
                  </a:cubicBezTo>
                  <a:cubicBezTo>
                    <a:pt x="128" y="282"/>
                    <a:pt x="132" y="284"/>
                    <a:pt x="136" y="286"/>
                  </a:cubicBezTo>
                  <a:cubicBezTo>
                    <a:pt x="137" y="286"/>
                    <a:pt x="138" y="287"/>
                    <a:pt x="140" y="286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142" y="287"/>
                    <a:pt x="144" y="287"/>
                    <a:pt x="146" y="287"/>
                  </a:cubicBezTo>
                  <a:cubicBezTo>
                    <a:pt x="146" y="286"/>
                    <a:pt x="146" y="286"/>
                    <a:pt x="146" y="286"/>
                  </a:cubicBezTo>
                  <a:cubicBezTo>
                    <a:pt x="150" y="287"/>
                    <a:pt x="154" y="285"/>
                    <a:pt x="157" y="283"/>
                  </a:cubicBezTo>
                  <a:cubicBezTo>
                    <a:pt x="159" y="282"/>
                    <a:pt x="160" y="281"/>
                    <a:pt x="161" y="280"/>
                  </a:cubicBezTo>
                  <a:cubicBezTo>
                    <a:pt x="199" y="242"/>
                    <a:pt x="236" y="205"/>
                    <a:pt x="274" y="167"/>
                  </a:cubicBezTo>
                  <a:cubicBezTo>
                    <a:pt x="276" y="165"/>
                    <a:pt x="278" y="163"/>
                    <a:pt x="280" y="160"/>
                  </a:cubicBezTo>
                  <a:cubicBezTo>
                    <a:pt x="283" y="157"/>
                    <a:pt x="285" y="154"/>
                    <a:pt x="286" y="150"/>
                  </a:cubicBezTo>
                  <a:cubicBezTo>
                    <a:pt x="286" y="148"/>
                    <a:pt x="286" y="147"/>
                    <a:pt x="286" y="146"/>
                  </a:cubicBezTo>
                  <a:cubicBezTo>
                    <a:pt x="287" y="145"/>
                    <a:pt x="287" y="145"/>
                    <a:pt x="287" y="145"/>
                  </a:cubicBezTo>
                  <a:cubicBezTo>
                    <a:pt x="287" y="143"/>
                    <a:pt x="287" y="143"/>
                    <a:pt x="287" y="143"/>
                  </a:cubicBezTo>
                  <a:lnTo>
                    <a:pt x="286" y="142"/>
                  </a:lnTo>
                  <a:close/>
                  <a:moveTo>
                    <a:pt x="220" y="192"/>
                  </a:moveTo>
                  <a:cubicBezTo>
                    <a:pt x="220" y="193"/>
                    <a:pt x="220" y="194"/>
                    <a:pt x="220" y="195"/>
                  </a:cubicBezTo>
                  <a:cubicBezTo>
                    <a:pt x="204" y="195"/>
                    <a:pt x="189" y="195"/>
                    <a:pt x="174" y="195"/>
                  </a:cubicBezTo>
                  <a:cubicBezTo>
                    <a:pt x="173" y="194"/>
                    <a:pt x="172" y="194"/>
                    <a:pt x="171" y="193"/>
                  </a:cubicBezTo>
                  <a:cubicBezTo>
                    <a:pt x="170" y="192"/>
                    <a:pt x="170" y="190"/>
                    <a:pt x="169" y="18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72" y="183"/>
                    <a:pt x="172" y="182"/>
                    <a:pt x="179" y="182"/>
                  </a:cubicBezTo>
                  <a:cubicBezTo>
                    <a:pt x="185" y="182"/>
                    <a:pt x="190" y="182"/>
                    <a:pt x="195" y="182"/>
                  </a:cubicBezTo>
                  <a:cubicBezTo>
                    <a:pt x="179" y="166"/>
                    <a:pt x="164" y="151"/>
                    <a:pt x="148" y="135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8" y="167"/>
                    <a:pt x="148" y="199"/>
                    <a:pt x="148" y="231"/>
                  </a:cubicBezTo>
                  <a:cubicBezTo>
                    <a:pt x="152" y="226"/>
                    <a:pt x="157" y="222"/>
                    <a:pt x="161" y="218"/>
                  </a:cubicBezTo>
                  <a:cubicBezTo>
                    <a:pt x="163" y="215"/>
                    <a:pt x="166" y="214"/>
                    <a:pt x="169" y="214"/>
                  </a:cubicBezTo>
                  <a:cubicBezTo>
                    <a:pt x="169" y="214"/>
                    <a:pt x="170" y="214"/>
                    <a:pt x="171" y="214"/>
                  </a:cubicBezTo>
                  <a:cubicBezTo>
                    <a:pt x="172" y="216"/>
                    <a:pt x="173" y="217"/>
                    <a:pt x="174" y="218"/>
                  </a:cubicBezTo>
                  <a:cubicBezTo>
                    <a:pt x="174" y="220"/>
                    <a:pt x="174" y="221"/>
                    <a:pt x="174" y="223"/>
                  </a:cubicBezTo>
                  <a:cubicBezTo>
                    <a:pt x="170" y="229"/>
                    <a:pt x="164" y="234"/>
                    <a:pt x="159" y="239"/>
                  </a:cubicBezTo>
                  <a:cubicBezTo>
                    <a:pt x="153" y="244"/>
                    <a:pt x="147" y="250"/>
                    <a:pt x="142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40" y="255"/>
                    <a:pt x="139" y="255"/>
                    <a:pt x="139" y="254"/>
                  </a:cubicBezTo>
                  <a:cubicBezTo>
                    <a:pt x="130" y="245"/>
                    <a:pt x="121" y="236"/>
                    <a:pt x="112" y="228"/>
                  </a:cubicBezTo>
                  <a:cubicBezTo>
                    <a:pt x="111" y="226"/>
                    <a:pt x="110" y="225"/>
                    <a:pt x="109" y="223"/>
                  </a:cubicBezTo>
                  <a:cubicBezTo>
                    <a:pt x="108" y="220"/>
                    <a:pt x="109" y="217"/>
                    <a:pt x="112" y="214"/>
                  </a:cubicBezTo>
                  <a:cubicBezTo>
                    <a:pt x="114" y="214"/>
                    <a:pt x="116" y="214"/>
                    <a:pt x="118" y="214"/>
                  </a:cubicBezTo>
                  <a:cubicBezTo>
                    <a:pt x="119" y="215"/>
                    <a:pt x="120" y="216"/>
                    <a:pt x="122" y="218"/>
                  </a:cubicBezTo>
                  <a:cubicBezTo>
                    <a:pt x="126" y="222"/>
                    <a:pt x="130" y="226"/>
                    <a:pt x="134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199"/>
                    <a:pt x="135" y="168"/>
                    <a:pt x="135" y="136"/>
                  </a:cubicBezTo>
                  <a:cubicBezTo>
                    <a:pt x="135" y="136"/>
                    <a:pt x="135" y="136"/>
                    <a:pt x="135" y="136"/>
                  </a:cubicBezTo>
                  <a:cubicBezTo>
                    <a:pt x="119" y="151"/>
                    <a:pt x="104" y="167"/>
                    <a:pt x="88" y="182"/>
                  </a:cubicBezTo>
                  <a:cubicBezTo>
                    <a:pt x="94" y="182"/>
                    <a:pt x="100" y="182"/>
                    <a:pt x="106" y="182"/>
                  </a:cubicBezTo>
                  <a:cubicBezTo>
                    <a:pt x="107" y="182"/>
                    <a:pt x="108" y="182"/>
                    <a:pt x="109" y="182"/>
                  </a:cubicBezTo>
                  <a:cubicBezTo>
                    <a:pt x="112" y="183"/>
                    <a:pt x="113" y="184"/>
                    <a:pt x="115" y="187"/>
                  </a:cubicBezTo>
                  <a:cubicBezTo>
                    <a:pt x="115" y="191"/>
                    <a:pt x="114" y="194"/>
                    <a:pt x="110" y="195"/>
                  </a:cubicBezTo>
                  <a:cubicBezTo>
                    <a:pt x="95" y="195"/>
                    <a:pt x="80" y="195"/>
                    <a:pt x="65" y="195"/>
                  </a:cubicBezTo>
                  <a:cubicBezTo>
                    <a:pt x="65" y="180"/>
                    <a:pt x="65" y="165"/>
                    <a:pt x="65" y="150"/>
                  </a:cubicBezTo>
                  <a:cubicBezTo>
                    <a:pt x="66" y="148"/>
                    <a:pt x="67" y="146"/>
                    <a:pt x="69" y="145"/>
                  </a:cubicBezTo>
                  <a:cubicBezTo>
                    <a:pt x="73" y="145"/>
                    <a:pt x="75" y="146"/>
                    <a:pt x="77" y="149"/>
                  </a:cubicBezTo>
                  <a:cubicBezTo>
                    <a:pt x="79" y="153"/>
                    <a:pt x="78" y="158"/>
                    <a:pt x="78" y="163"/>
                  </a:cubicBezTo>
                  <a:cubicBezTo>
                    <a:pt x="78" y="166"/>
                    <a:pt x="78" y="169"/>
                    <a:pt x="78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97" y="153"/>
                    <a:pt x="116" y="135"/>
                    <a:pt x="135" y="116"/>
                  </a:cubicBezTo>
                  <a:cubicBezTo>
                    <a:pt x="135" y="110"/>
                    <a:pt x="135" y="105"/>
                    <a:pt x="135" y="99"/>
                  </a:cubicBezTo>
                  <a:cubicBezTo>
                    <a:pt x="121" y="95"/>
                    <a:pt x="111" y="83"/>
                    <a:pt x="111" y="68"/>
                  </a:cubicBezTo>
                  <a:cubicBezTo>
                    <a:pt x="111" y="50"/>
                    <a:pt x="125" y="36"/>
                    <a:pt x="143" y="36"/>
                  </a:cubicBezTo>
                  <a:cubicBezTo>
                    <a:pt x="160" y="36"/>
                    <a:pt x="175" y="50"/>
                    <a:pt x="175" y="68"/>
                  </a:cubicBezTo>
                  <a:cubicBezTo>
                    <a:pt x="175" y="84"/>
                    <a:pt x="163" y="97"/>
                    <a:pt x="148" y="99"/>
                  </a:cubicBezTo>
                  <a:cubicBezTo>
                    <a:pt x="148" y="105"/>
                    <a:pt x="148" y="110"/>
                    <a:pt x="148" y="115"/>
                  </a:cubicBezTo>
                  <a:cubicBezTo>
                    <a:pt x="168" y="135"/>
                    <a:pt x="187" y="155"/>
                    <a:pt x="207" y="174"/>
                  </a:cubicBezTo>
                  <a:cubicBezTo>
                    <a:pt x="207" y="166"/>
                    <a:pt x="207" y="158"/>
                    <a:pt x="207" y="150"/>
                  </a:cubicBezTo>
                  <a:cubicBezTo>
                    <a:pt x="210" y="145"/>
                    <a:pt x="210" y="145"/>
                    <a:pt x="215" y="145"/>
                  </a:cubicBezTo>
                  <a:cubicBezTo>
                    <a:pt x="216" y="146"/>
                    <a:pt x="218" y="147"/>
                    <a:pt x="219" y="148"/>
                  </a:cubicBezTo>
                  <a:cubicBezTo>
                    <a:pt x="220" y="152"/>
                    <a:pt x="220" y="155"/>
                    <a:pt x="220" y="159"/>
                  </a:cubicBezTo>
                  <a:cubicBezTo>
                    <a:pt x="220" y="170"/>
                    <a:pt x="220" y="181"/>
                    <a:pt x="220" y="192"/>
                  </a:cubicBezTo>
                  <a:close/>
                  <a:moveTo>
                    <a:pt x="149" y="95"/>
                  </a:moveTo>
                  <a:cubicBezTo>
                    <a:pt x="149" y="95"/>
                    <a:pt x="150" y="94"/>
                    <a:pt x="150" y="94"/>
                  </a:cubicBezTo>
                  <a:cubicBezTo>
                    <a:pt x="151" y="94"/>
                    <a:pt x="151" y="94"/>
                    <a:pt x="152" y="94"/>
                  </a:cubicBezTo>
                  <a:cubicBezTo>
                    <a:pt x="152" y="94"/>
                    <a:pt x="153" y="93"/>
                    <a:pt x="154" y="93"/>
                  </a:cubicBezTo>
                  <a:cubicBezTo>
                    <a:pt x="154" y="93"/>
                    <a:pt x="155" y="93"/>
                    <a:pt x="155" y="92"/>
                  </a:cubicBezTo>
                  <a:cubicBezTo>
                    <a:pt x="156" y="92"/>
                    <a:pt x="157" y="91"/>
                    <a:pt x="158" y="90"/>
                  </a:cubicBezTo>
                  <a:cubicBezTo>
                    <a:pt x="159" y="90"/>
                    <a:pt x="159" y="90"/>
                    <a:pt x="160" y="89"/>
                  </a:cubicBezTo>
                  <a:cubicBezTo>
                    <a:pt x="160" y="89"/>
                    <a:pt x="161" y="88"/>
                    <a:pt x="161" y="88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3" y="86"/>
                    <a:pt x="163" y="86"/>
                    <a:pt x="164" y="85"/>
                  </a:cubicBezTo>
                  <a:cubicBezTo>
                    <a:pt x="165" y="84"/>
                    <a:pt x="165" y="83"/>
                    <a:pt x="166" y="83"/>
                  </a:cubicBezTo>
                  <a:cubicBezTo>
                    <a:pt x="166" y="82"/>
                    <a:pt x="166" y="81"/>
                    <a:pt x="167" y="81"/>
                  </a:cubicBezTo>
                  <a:cubicBezTo>
                    <a:pt x="167" y="80"/>
                    <a:pt x="167" y="80"/>
                    <a:pt x="168" y="79"/>
                  </a:cubicBezTo>
                  <a:cubicBezTo>
                    <a:pt x="168" y="79"/>
                    <a:pt x="168" y="78"/>
                    <a:pt x="168" y="77"/>
                  </a:cubicBezTo>
                  <a:cubicBezTo>
                    <a:pt x="169" y="77"/>
                    <a:pt x="169" y="76"/>
                    <a:pt x="169" y="76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4"/>
                    <a:pt x="169" y="74"/>
                    <a:pt x="169" y="74"/>
                  </a:cubicBezTo>
                  <a:cubicBezTo>
                    <a:pt x="169" y="74"/>
                    <a:pt x="169" y="73"/>
                    <a:pt x="170" y="73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70" y="72"/>
                    <a:pt x="170" y="71"/>
                    <a:pt x="170" y="71"/>
                  </a:cubicBezTo>
                  <a:cubicBezTo>
                    <a:pt x="170" y="70"/>
                    <a:pt x="170" y="69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6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2"/>
                    <a:pt x="169" y="62"/>
                    <a:pt x="169" y="62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0"/>
                    <a:pt x="169" y="60"/>
                    <a:pt x="169" y="59"/>
                  </a:cubicBezTo>
                  <a:cubicBezTo>
                    <a:pt x="168" y="59"/>
                    <a:pt x="168" y="58"/>
                    <a:pt x="168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7" y="56"/>
                    <a:pt x="167" y="55"/>
                  </a:cubicBezTo>
                  <a:cubicBezTo>
                    <a:pt x="166" y="54"/>
                    <a:pt x="166" y="54"/>
                    <a:pt x="166" y="53"/>
                  </a:cubicBezTo>
                  <a:cubicBezTo>
                    <a:pt x="165" y="52"/>
                    <a:pt x="165" y="52"/>
                    <a:pt x="164" y="51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3" y="50"/>
                    <a:pt x="163" y="49"/>
                    <a:pt x="163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7"/>
                    <a:pt x="160" y="46"/>
                    <a:pt x="159" y="46"/>
                  </a:cubicBezTo>
                  <a:cubicBezTo>
                    <a:pt x="158" y="45"/>
                    <a:pt x="157" y="44"/>
                    <a:pt x="156" y="44"/>
                  </a:cubicBezTo>
                  <a:cubicBezTo>
                    <a:pt x="155" y="44"/>
                    <a:pt x="155" y="43"/>
                    <a:pt x="154" y="43"/>
                  </a:cubicBezTo>
                  <a:cubicBezTo>
                    <a:pt x="153" y="42"/>
                    <a:pt x="152" y="42"/>
                    <a:pt x="150" y="41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3" y="40"/>
                    <a:pt x="142" y="40"/>
                    <a:pt x="141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7" y="41"/>
                    <a:pt x="137" y="41"/>
                    <a:pt x="136" y="41"/>
                  </a:cubicBezTo>
                  <a:cubicBezTo>
                    <a:pt x="136" y="41"/>
                    <a:pt x="135" y="41"/>
                    <a:pt x="135" y="41"/>
                  </a:cubicBezTo>
                  <a:cubicBezTo>
                    <a:pt x="134" y="42"/>
                    <a:pt x="134" y="42"/>
                    <a:pt x="134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42"/>
                    <a:pt x="132" y="42"/>
                    <a:pt x="132" y="42"/>
                  </a:cubicBezTo>
                  <a:cubicBezTo>
                    <a:pt x="131" y="43"/>
                    <a:pt x="131" y="43"/>
                    <a:pt x="130" y="43"/>
                  </a:cubicBezTo>
                  <a:cubicBezTo>
                    <a:pt x="129" y="44"/>
                    <a:pt x="128" y="44"/>
                    <a:pt x="127" y="45"/>
                  </a:cubicBezTo>
                  <a:cubicBezTo>
                    <a:pt x="127" y="45"/>
                    <a:pt x="126" y="46"/>
                    <a:pt x="125" y="46"/>
                  </a:cubicBezTo>
                  <a:cubicBezTo>
                    <a:pt x="124" y="47"/>
                    <a:pt x="123" y="48"/>
                    <a:pt x="122" y="49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2"/>
                    <a:pt x="119" y="53"/>
                    <a:pt x="119" y="54"/>
                  </a:cubicBezTo>
                  <a:cubicBezTo>
                    <a:pt x="119" y="54"/>
                    <a:pt x="118" y="55"/>
                    <a:pt x="118" y="56"/>
                  </a:cubicBezTo>
                  <a:cubicBezTo>
                    <a:pt x="117" y="56"/>
                    <a:pt x="117" y="57"/>
                    <a:pt x="117" y="58"/>
                  </a:cubicBezTo>
                  <a:cubicBezTo>
                    <a:pt x="117" y="59"/>
                    <a:pt x="116" y="59"/>
                    <a:pt x="116" y="59"/>
                  </a:cubicBezTo>
                  <a:cubicBezTo>
                    <a:pt x="116" y="60"/>
                    <a:pt x="116" y="60"/>
                    <a:pt x="116" y="6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5" y="66"/>
                    <a:pt x="115" y="67"/>
                    <a:pt x="115" y="68"/>
                  </a:cubicBezTo>
                  <a:cubicBezTo>
                    <a:pt x="115" y="68"/>
                    <a:pt x="115" y="69"/>
                    <a:pt x="115" y="70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5" y="73"/>
                    <a:pt x="116" y="74"/>
                    <a:pt x="116" y="74"/>
                  </a:cubicBezTo>
                  <a:cubicBezTo>
                    <a:pt x="116" y="74"/>
                    <a:pt x="116" y="75"/>
                    <a:pt x="116" y="75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7" y="78"/>
                    <a:pt x="117" y="78"/>
                    <a:pt x="117" y="79"/>
                  </a:cubicBezTo>
                  <a:cubicBezTo>
                    <a:pt x="117" y="79"/>
                    <a:pt x="118" y="80"/>
                    <a:pt x="118" y="81"/>
                  </a:cubicBezTo>
                  <a:cubicBezTo>
                    <a:pt x="119" y="82"/>
                    <a:pt x="119" y="82"/>
                    <a:pt x="120" y="83"/>
                  </a:cubicBezTo>
                  <a:cubicBezTo>
                    <a:pt x="120" y="84"/>
                    <a:pt x="120" y="84"/>
                    <a:pt x="121" y="85"/>
                  </a:cubicBezTo>
                  <a:cubicBezTo>
                    <a:pt x="122" y="86"/>
                    <a:pt x="122" y="87"/>
                    <a:pt x="123" y="87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9"/>
                    <a:pt x="125" y="89"/>
                    <a:pt x="126" y="90"/>
                  </a:cubicBezTo>
                  <a:cubicBezTo>
                    <a:pt x="127" y="91"/>
                    <a:pt x="128" y="91"/>
                    <a:pt x="129" y="92"/>
                  </a:cubicBezTo>
                  <a:cubicBezTo>
                    <a:pt x="129" y="92"/>
                    <a:pt x="130" y="93"/>
                    <a:pt x="131" y="93"/>
                  </a:cubicBezTo>
                  <a:cubicBezTo>
                    <a:pt x="132" y="93"/>
                    <a:pt x="132" y="93"/>
                    <a:pt x="133" y="94"/>
                  </a:cubicBezTo>
                  <a:cubicBezTo>
                    <a:pt x="134" y="94"/>
                    <a:pt x="134" y="94"/>
                    <a:pt x="135" y="94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7" y="95"/>
                    <a:pt x="137" y="95"/>
                    <a:pt x="138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142" y="95"/>
                    <a:pt x="143" y="95"/>
                    <a:pt x="14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5"/>
                    <a:pt x="146" y="95"/>
                    <a:pt x="146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95"/>
                    <a:pt x="148" y="95"/>
                    <a:pt x="149" y="95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2" y="83"/>
                    <a:pt x="162" y="83"/>
                    <a:pt x="162" y="83"/>
                  </a:cubicBezTo>
                  <a:lnTo>
                    <a:pt x="161" y="83"/>
                  </a:lnTo>
                  <a:close/>
                  <a:moveTo>
                    <a:pt x="162" y="82"/>
                  </a:move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lose/>
                  <a:moveTo>
                    <a:pt x="163" y="80"/>
                  </a:moveTo>
                  <a:cubicBezTo>
                    <a:pt x="163" y="80"/>
                    <a:pt x="163" y="81"/>
                    <a:pt x="162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1" y="81"/>
                    <a:pt x="161" y="82"/>
                  </a:cubicBezTo>
                  <a:cubicBezTo>
                    <a:pt x="160" y="82"/>
                    <a:pt x="159" y="82"/>
                    <a:pt x="158" y="82"/>
                  </a:cubicBezTo>
                  <a:cubicBezTo>
                    <a:pt x="158" y="82"/>
                    <a:pt x="157" y="82"/>
                    <a:pt x="157" y="82"/>
                  </a:cubicBezTo>
                  <a:cubicBezTo>
                    <a:pt x="157" y="82"/>
                    <a:pt x="156" y="82"/>
                    <a:pt x="155" y="82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2" y="81"/>
                    <a:pt x="152" y="81"/>
                    <a:pt x="152" y="81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0" y="79"/>
                    <a:pt x="150" y="78"/>
                    <a:pt x="149" y="78"/>
                  </a:cubicBezTo>
                  <a:cubicBezTo>
                    <a:pt x="148" y="77"/>
                    <a:pt x="148" y="77"/>
                    <a:pt x="147" y="77"/>
                  </a:cubicBezTo>
                  <a:cubicBezTo>
                    <a:pt x="146" y="77"/>
                    <a:pt x="146" y="77"/>
                    <a:pt x="145" y="77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4" y="77"/>
                    <a:pt x="144" y="77"/>
                    <a:pt x="143" y="78"/>
                  </a:cubicBezTo>
                  <a:cubicBezTo>
                    <a:pt x="141" y="76"/>
                    <a:pt x="138" y="74"/>
                    <a:pt x="136" y="72"/>
                  </a:cubicBezTo>
                  <a:cubicBezTo>
                    <a:pt x="136" y="72"/>
                    <a:pt x="136" y="71"/>
                    <a:pt x="136" y="70"/>
                  </a:cubicBezTo>
                  <a:cubicBezTo>
                    <a:pt x="136" y="70"/>
                    <a:pt x="137" y="69"/>
                    <a:pt x="137" y="69"/>
                  </a:cubicBezTo>
                  <a:cubicBezTo>
                    <a:pt x="137" y="68"/>
                    <a:pt x="137" y="67"/>
                    <a:pt x="136" y="67"/>
                  </a:cubicBezTo>
                  <a:cubicBezTo>
                    <a:pt x="136" y="66"/>
                    <a:pt x="136" y="65"/>
                    <a:pt x="136" y="65"/>
                  </a:cubicBezTo>
                  <a:cubicBezTo>
                    <a:pt x="136" y="64"/>
                    <a:pt x="137" y="64"/>
                    <a:pt x="138" y="63"/>
                  </a:cubicBezTo>
                  <a:cubicBezTo>
                    <a:pt x="138" y="63"/>
                    <a:pt x="139" y="62"/>
                    <a:pt x="139" y="62"/>
                  </a:cubicBezTo>
                  <a:cubicBezTo>
                    <a:pt x="140" y="61"/>
                    <a:pt x="140" y="61"/>
                    <a:pt x="140" y="61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60"/>
                    <a:pt x="142" y="59"/>
                    <a:pt x="143" y="59"/>
                  </a:cubicBezTo>
                  <a:cubicBezTo>
                    <a:pt x="143" y="59"/>
                    <a:pt x="144" y="60"/>
                    <a:pt x="144" y="60"/>
                  </a:cubicBezTo>
                  <a:cubicBezTo>
                    <a:pt x="145" y="61"/>
                    <a:pt x="146" y="61"/>
                    <a:pt x="146" y="62"/>
                  </a:cubicBezTo>
                  <a:cubicBezTo>
                    <a:pt x="147" y="62"/>
                    <a:pt x="147" y="63"/>
                    <a:pt x="148" y="63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49" y="64"/>
                    <a:pt x="150" y="65"/>
                    <a:pt x="150" y="65"/>
                  </a:cubicBezTo>
                  <a:cubicBezTo>
                    <a:pt x="151" y="65"/>
                    <a:pt x="151" y="66"/>
                    <a:pt x="151" y="66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9"/>
                    <a:pt x="152" y="71"/>
                  </a:cubicBezTo>
                  <a:cubicBezTo>
                    <a:pt x="152" y="72"/>
                    <a:pt x="153" y="73"/>
                    <a:pt x="154" y="73"/>
                  </a:cubicBezTo>
                  <a:cubicBezTo>
                    <a:pt x="156" y="74"/>
                    <a:pt x="159" y="74"/>
                    <a:pt x="160" y="73"/>
                  </a:cubicBezTo>
                  <a:cubicBezTo>
                    <a:pt x="160" y="73"/>
                    <a:pt x="161" y="73"/>
                    <a:pt x="161" y="73"/>
                  </a:cubicBezTo>
                  <a:cubicBezTo>
                    <a:pt x="161" y="73"/>
                    <a:pt x="162" y="74"/>
                    <a:pt x="163" y="74"/>
                  </a:cubicBezTo>
                  <a:cubicBezTo>
                    <a:pt x="163" y="75"/>
                    <a:pt x="164" y="75"/>
                    <a:pt x="165" y="76"/>
                  </a:cubicBezTo>
                  <a:cubicBezTo>
                    <a:pt x="165" y="77"/>
                    <a:pt x="164" y="78"/>
                    <a:pt x="163" y="80"/>
                  </a:cubicBezTo>
                  <a:close/>
                  <a:moveTo>
                    <a:pt x="162" y="54"/>
                  </a:moveTo>
                  <a:cubicBezTo>
                    <a:pt x="162" y="54"/>
                    <a:pt x="163" y="55"/>
                    <a:pt x="163" y="55"/>
                  </a:cubicBezTo>
                  <a:cubicBezTo>
                    <a:pt x="163" y="56"/>
                    <a:pt x="164" y="57"/>
                    <a:pt x="164" y="58"/>
                  </a:cubicBezTo>
                  <a:cubicBezTo>
                    <a:pt x="165" y="58"/>
                    <a:pt x="165" y="59"/>
                    <a:pt x="165" y="60"/>
                  </a:cubicBezTo>
                  <a:cubicBezTo>
                    <a:pt x="165" y="61"/>
                    <a:pt x="166" y="61"/>
                    <a:pt x="166" y="62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166" y="63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5"/>
                    <a:pt x="166" y="65"/>
                    <a:pt x="166" y="66"/>
                  </a:cubicBezTo>
                  <a:cubicBezTo>
                    <a:pt x="167" y="66"/>
                    <a:pt x="166" y="67"/>
                    <a:pt x="167" y="68"/>
                  </a:cubicBezTo>
                  <a:cubicBezTo>
                    <a:pt x="167" y="68"/>
                    <a:pt x="167" y="69"/>
                    <a:pt x="167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1"/>
                    <a:pt x="166" y="71"/>
                    <a:pt x="166" y="71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72"/>
                    <a:pt x="166" y="73"/>
                    <a:pt x="166" y="74"/>
                  </a:cubicBezTo>
                  <a:cubicBezTo>
                    <a:pt x="166" y="74"/>
                    <a:pt x="166" y="74"/>
                    <a:pt x="166" y="74"/>
                  </a:cubicBezTo>
                  <a:cubicBezTo>
                    <a:pt x="164" y="73"/>
                    <a:pt x="163" y="72"/>
                    <a:pt x="162" y="71"/>
                  </a:cubicBezTo>
                  <a:cubicBezTo>
                    <a:pt x="162" y="70"/>
                    <a:pt x="162" y="69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7"/>
                    <a:pt x="162" y="67"/>
                  </a:cubicBezTo>
                  <a:cubicBezTo>
                    <a:pt x="161" y="67"/>
                    <a:pt x="161" y="66"/>
                    <a:pt x="161" y="66"/>
                  </a:cubicBezTo>
                  <a:cubicBezTo>
                    <a:pt x="160" y="65"/>
                    <a:pt x="160" y="65"/>
                    <a:pt x="160" y="65"/>
                  </a:cubicBezTo>
                  <a:cubicBezTo>
                    <a:pt x="159" y="64"/>
                    <a:pt x="159" y="64"/>
                    <a:pt x="158" y="64"/>
                  </a:cubicBezTo>
                  <a:cubicBezTo>
                    <a:pt x="158" y="64"/>
                    <a:pt x="157" y="64"/>
                    <a:pt x="157" y="64"/>
                  </a:cubicBezTo>
                  <a:cubicBezTo>
                    <a:pt x="156" y="64"/>
                    <a:pt x="156" y="64"/>
                    <a:pt x="155" y="64"/>
                  </a:cubicBezTo>
                  <a:cubicBezTo>
                    <a:pt x="155" y="64"/>
                    <a:pt x="155" y="64"/>
                    <a:pt x="154" y="64"/>
                  </a:cubicBezTo>
                  <a:cubicBezTo>
                    <a:pt x="154" y="64"/>
                    <a:pt x="153" y="64"/>
                    <a:pt x="153" y="63"/>
                  </a:cubicBezTo>
                  <a:cubicBezTo>
                    <a:pt x="152" y="63"/>
                    <a:pt x="152" y="62"/>
                    <a:pt x="151" y="61"/>
                  </a:cubicBezTo>
                  <a:cubicBezTo>
                    <a:pt x="150" y="61"/>
                    <a:pt x="150" y="60"/>
                    <a:pt x="149" y="60"/>
                  </a:cubicBezTo>
                  <a:cubicBezTo>
                    <a:pt x="148" y="59"/>
                    <a:pt x="147" y="58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7" y="57"/>
                    <a:pt x="147" y="56"/>
                    <a:pt x="148" y="56"/>
                  </a:cubicBezTo>
                  <a:cubicBezTo>
                    <a:pt x="148" y="56"/>
                    <a:pt x="149" y="56"/>
                    <a:pt x="149" y="55"/>
                  </a:cubicBezTo>
                  <a:cubicBezTo>
                    <a:pt x="150" y="55"/>
                    <a:pt x="150" y="55"/>
                    <a:pt x="151" y="55"/>
                  </a:cubicBezTo>
                  <a:cubicBezTo>
                    <a:pt x="151" y="55"/>
                    <a:pt x="152" y="54"/>
                    <a:pt x="153" y="54"/>
                  </a:cubicBezTo>
                  <a:cubicBezTo>
                    <a:pt x="154" y="54"/>
                    <a:pt x="155" y="54"/>
                    <a:pt x="155" y="53"/>
                  </a:cubicBezTo>
                  <a:cubicBezTo>
                    <a:pt x="156" y="53"/>
                    <a:pt x="156" y="53"/>
                    <a:pt x="156" y="53"/>
                  </a:cubicBezTo>
                  <a:cubicBezTo>
                    <a:pt x="156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8" y="53"/>
                    <a:pt x="159" y="53"/>
                    <a:pt x="160" y="53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lnTo>
                    <a:pt x="162" y="54"/>
                  </a:lnTo>
                  <a:close/>
                  <a:moveTo>
                    <a:pt x="159" y="51"/>
                  </a:moveTo>
                  <a:cubicBezTo>
                    <a:pt x="159" y="51"/>
                    <a:pt x="159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59" y="50"/>
                    <a:pt x="159" y="50"/>
                    <a:pt x="159" y="50"/>
                  </a:cubicBezTo>
                  <a:lnTo>
                    <a:pt x="159" y="51"/>
                  </a:lnTo>
                  <a:close/>
                  <a:moveTo>
                    <a:pt x="159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lose/>
                  <a:moveTo>
                    <a:pt x="158" y="50"/>
                  </a:move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lose/>
                  <a:moveTo>
                    <a:pt x="136" y="45"/>
                  </a:moveTo>
                  <a:cubicBezTo>
                    <a:pt x="136" y="45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4"/>
                    <a:pt x="143" y="44"/>
                    <a:pt x="144" y="44"/>
                  </a:cubicBezTo>
                  <a:cubicBezTo>
                    <a:pt x="144" y="44"/>
                    <a:pt x="145" y="44"/>
                    <a:pt x="145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2" y="46"/>
                    <a:pt x="152" y="46"/>
                    <a:pt x="153" y="46"/>
                  </a:cubicBezTo>
                  <a:cubicBezTo>
                    <a:pt x="153" y="46"/>
                    <a:pt x="154" y="47"/>
                    <a:pt x="155" y="47"/>
                  </a:cubicBezTo>
                  <a:cubicBezTo>
                    <a:pt x="155" y="47"/>
                    <a:pt x="156" y="48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6" y="49"/>
                    <a:pt x="155" y="49"/>
                  </a:cubicBezTo>
                  <a:cubicBezTo>
                    <a:pt x="155" y="49"/>
                    <a:pt x="154" y="49"/>
                    <a:pt x="154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0" y="49"/>
                  </a:cubicBezTo>
                  <a:cubicBezTo>
                    <a:pt x="150" y="50"/>
                    <a:pt x="150" y="50"/>
                    <a:pt x="149" y="50"/>
                  </a:cubicBezTo>
                  <a:cubicBezTo>
                    <a:pt x="149" y="50"/>
                    <a:pt x="148" y="50"/>
                    <a:pt x="148" y="50"/>
                  </a:cubicBezTo>
                  <a:cubicBezTo>
                    <a:pt x="147" y="50"/>
                    <a:pt x="146" y="51"/>
                    <a:pt x="145" y="51"/>
                  </a:cubicBezTo>
                  <a:cubicBezTo>
                    <a:pt x="144" y="51"/>
                    <a:pt x="143" y="52"/>
                    <a:pt x="142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1"/>
                    <a:pt x="140" y="51"/>
                    <a:pt x="140" y="51"/>
                  </a:cubicBezTo>
                  <a:cubicBezTo>
                    <a:pt x="140" y="50"/>
                    <a:pt x="139" y="50"/>
                    <a:pt x="139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7" y="48"/>
                    <a:pt x="137" y="47"/>
                  </a:cubicBezTo>
                  <a:cubicBezTo>
                    <a:pt x="137" y="47"/>
                    <a:pt x="136" y="46"/>
                    <a:pt x="136" y="46"/>
                  </a:cubicBezTo>
                  <a:cubicBezTo>
                    <a:pt x="135" y="45"/>
                    <a:pt x="135" y="45"/>
                    <a:pt x="135" y="45"/>
                  </a:cubicBezTo>
                  <a:lnTo>
                    <a:pt x="136" y="45"/>
                  </a:lnTo>
                  <a:close/>
                  <a:moveTo>
                    <a:pt x="125" y="53"/>
                  </a:moveTo>
                  <a:cubicBezTo>
                    <a:pt x="125" y="52"/>
                    <a:pt x="125" y="52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6" y="50"/>
                    <a:pt x="126" y="50"/>
                    <a:pt x="127" y="50"/>
                  </a:cubicBezTo>
                  <a:cubicBezTo>
                    <a:pt x="128" y="49"/>
                    <a:pt x="129" y="48"/>
                    <a:pt x="129" y="48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3" y="47"/>
                    <a:pt x="133" y="48"/>
                  </a:cubicBezTo>
                  <a:cubicBezTo>
                    <a:pt x="133" y="48"/>
                    <a:pt x="133" y="48"/>
                    <a:pt x="134" y="49"/>
                  </a:cubicBezTo>
                  <a:cubicBezTo>
                    <a:pt x="134" y="49"/>
                    <a:pt x="134" y="49"/>
                    <a:pt x="134" y="50"/>
                  </a:cubicBezTo>
                  <a:cubicBezTo>
                    <a:pt x="135" y="50"/>
                    <a:pt x="135" y="51"/>
                    <a:pt x="135" y="5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6" y="52"/>
                    <a:pt x="137" y="53"/>
                    <a:pt x="137" y="53"/>
                  </a:cubicBezTo>
                  <a:cubicBezTo>
                    <a:pt x="138" y="53"/>
                    <a:pt x="138" y="54"/>
                    <a:pt x="138" y="54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5"/>
                    <a:pt x="138" y="55"/>
                    <a:pt x="137" y="55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6" y="56"/>
                    <a:pt x="135" y="57"/>
                    <a:pt x="135" y="57"/>
                  </a:cubicBezTo>
                  <a:cubicBezTo>
                    <a:pt x="134" y="58"/>
                    <a:pt x="132" y="60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29" y="61"/>
                    <a:pt x="129" y="61"/>
                    <a:pt x="128" y="61"/>
                  </a:cubicBezTo>
                  <a:cubicBezTo>
                    <a:pt x="128" y="61"/>
                    <a:pt x="127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7" y="61"/>
                    <a:pt x="126" y="60"/>
                    <a:pt x="126" y="60"/>
                  </a:cubicBezTo>
                  <a:cubicBezTo>
                    <a:pt x="126" y="59"/>
                    <a:pt x="126" y="59"/>
                    <a:pt x="126" y="58"/>
                  </a:cubicBezTo>
                  <a:cubicBezTo>
                    <a:pt x="126" y="58"/>
                    <a:pt x="126" y="58"/>
                    <a:pt x="125" y="57"/>
                  </a:cubicBezTo>
                  <a:cubicBezTo>
                    <a:pt x="125" y="57"/>
                    <a:pt x="125" y="56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lose/>
                  <a:moveTo>
                    <a:pt x="125" y="52"/>
                  </a:moveTo>
                  <a:cubicBezTo>
                    <a:pt x="125" y="51"/>
                    <a:pt x="125" y="51"/>
                    <a:pt x="125" y="51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lose/>
                  <a:moveTo>
                    <a:pt x="124" y="52"/>
                  </a:move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77"/>
                  </a:moveTo>
                  <a:cubicBezTo>
                    <a:pt x="123" y="78"/>
                    <a:pt x="123" y="78"/>
                    <a:pt x="123" y="78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80"/>
                    <a:pt x="123" y="81"/>
                    <a:pt x="123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1" y="79"/>
                    <a:pt x="121" y="78"/>
                    <a:pt x="120" y="78"/>
                  </a:cubicBezTo>
                  <a:cubicBezTo>
                    <a:pt x="120" y="77"/>
                    <a:pt x="120" y="77"/>
                    <a:pt x="120" y="76"/>
                  </a:cubicBezTo>
                  <a:cubicBezTo>
                    <a:pt x="120" y="76"/>
                    <a:pt x="120" y="75"/>
                    <a:pt x="120" y="75"/>
                  </a:cubicBezTo>
                  <a:cubicBezTo>
                    <a:pt x="119" y="75"/>
                    <a:pt x="119" y="74"/>
                    <a:pt x="119" y="74"/>
                  </a:cubicBezTo>
                  <a:cubicBezTo>
                    <a:pt x="119" y="73"/>
                    <a:pt x="119" y="73"/>
                    <a:pt x="119" y="72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0"/>
                    <a:pt x="118" y="70"/>
                    <a:pt x="118" y="69"/>
                  </a:cubicBezTo>
                  <a:cubicBezTo>
                    <a:pt x="118" y="69"/>
                    <a:pt x="118" y="68"/>
                    <a:pt x="118" y="68"/>
                  </a:cubicBezTo>
                  <a:cubicBezTo>
                    <a:pt x="118" y="68"/>
                    <a:pt x="118" y="67"/>
                    <a:pt x="118" y="67"/>
                  </a:cubicBezTo>
                  <a:cubicBezTo>
                    <a:pt x="118" y="66"/>
                    <a:pt x="119" y="66"/>
                    <a:pt x="119" y="65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3"/>
                    <a:pt x="119" y="62"/>
                    <a:pt x="119" y="62"/>
                  </a:cubicBezTo>
                  <a:cubicBezTo>
                    <a:pt x="119" y="61"/>
                    <a:pt x="120" y="60"/>
                    <a:pt x="120" y="60"/>
                  </a:cubicBezTo>
                  <a:cubicBezTo>
                    <a:pt x="120" y="59"/>
                    <a:pt x="120" y="59"/>
                    <a:pt x="120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2" y="56"/>
                    <a:pt x="122" y="55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2" y="55"/>
                    <a:pt x="122" y="56"/>
                    <a:pt x="122" y="57"/>
                  </a:cubicBezTo>
                  <a:cubicBezTo>
                    <a:pt x="122" y="58"/>
                    <a:pt x="122" y="58"/>
                    <a:pt x="122" y="59"/>
                  </a:cubicBezTo>
                  <a:cubicBezTo>
                    <a:pt x="122" y="60"/>
                    <a:pt x="123" y="60"/>
                    <a:pt x="123" y="60"/>
                  </a:cubicBezTo>
                  <a:cubicBezTo>
                    <a:pt x="123" y="61"/>
                    <a:pt x="123" y="61"/>
                    <a:pt x="123" y="62"/>
                  </a:cubicBezTo>
                  <a:cubicBezTo>
                    <a:pt x="123" y="62"/>
                    <a:pt x="123" y="63"/>
                    <a:pt x="124" y="64"/>
                  </a:cubicBezTo>
                  <a:cubicBezTo>
                    <a:pt x="122" y="67"/>
                    <a:pt x="122" y="71"/>
                    <a:pt x="124" y="73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4" y="75"/>
                    <a:pt x="124" y="75"/>
                    <a:pt x="124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3" y="76"/>
                    <a:pt x="123" y="77"/>
                    <a:pt x="123" y="77"/>
                  </a:cubicBezTo>
                  <a:close/>
                  <a:moveTo>
                    <a:pt x="148" y="91"/>
                  </a:moveTo>
                  <a:cubicBezTo>
                    <a:pt x="147" y="91"/>
                    <a:pt x="147" y="91"/>
                    <a:pt x="147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2"/>
                    <a:pt x="145" y="92"/>
                    <a:pt x="145" y="92"/>
                  </a:cubicBezTo>
                  <a:cubicBezTo>
                    <a:pt x="145" y="92"/>
                    <a:pt x="144" y="92"/>
                    <a:pt x="143" y="92"/>
                  </a:cubicBezTo>
                  <a:cubicBezTo>
                    <a:pt x="143" y="92"/>
                    <a:pt x="142" y="92"/>
                    <a:pt x="142" y="92"/>
                  </a:cubicBezTo>
                  <a:cubicBezTo>
                    <a:pt x="141" y="92"/>
                    <a:pt x="140" y="92"/>
                    <a:pt x="140" y="92"/>
                  </a:cubicBezTo>
                  <a:cubicBezTo>
                    <a:pt x="139" y="92"/>
                    <a:pt x="138" y="92"/>
                    <a:pt x="137" y="91"/>
                  </a:cubicBezTo>
                  <a:cubicBezTo>
                    <a:pt x="136" y="91"/>
                    <a:pt x="136" y="91"/>
                    <a:pt x="135" y="91"/>
                  </a:cubicBezTo>
                  <a:cubicBezTo>
                    <a:pt x="135" y="91"/>
                    <a:pt x="135" y="91"/>
                    <a:pt x="134" y="91"/>
                  </a:cubicBezTo>
                  <a:cubicBezTo>
                    <a:pt x="134" y="90"/>
                    <a:pt x="133" y="90"/>
                    <a:pt x="133" y="90"/>
                  </a:cubicBezTo>
                  <a:cubicBezTo>
                    <a:pt x="132" y="90"/>
                    <a:pt x="132" y="89"/>
                    <a:pt x="131" y="89"/>
                  </a:cubicBezTo>
                  <a:cubicBezTo>
                    <a:pt x="130" y="89"/>
                    <a:pt x="129" y="88"/>
                    <a:pt x="129" y="87"/>
                  </a:cubicBezTo>
                  <a:cubicBezTo>
                    <a:pt x="128" y="87"/>
                    <a:pt x="128" y="87"/>
                    <a:pt x="127" y="87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27" y="86"/>
                    <a:pt x="127" y="86"/>
                    <a:pt x="127" y="85"/>
                  </a:cubicBezTo>
                  <a:cubicBezTo>
                    <a:pt x="127" y="85"/>
                    <a:pt x="127" y="85"/>
                    <a:pt x="127" y="84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28" y="79"/>
                    <a:pt x="128" y="79"/>
                    <a:pt x="128" y="79"/>
                  </a:cubicBezTo>
                  <a:cubicBezTo>
                    <a:pt x="128" y="78"/>
                    <a:pt x="128" y="78"/>
                    <a:pt x="128" y="77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9" y="76"/>
                    <a:pt x="129" y="76"/>
                    <a:pt x="129" y="75"/>
                  </a:cubicBezTo>
                  <a:cubicBezTo>
                    <a:pt x="130" y="75"/>
                    <a:pt x="131" y="75"/>
                    <a:pt x="132" y="75"/>
                  </a:cubicBezTo>
                  <a:cubicBezTo>
                    <a:pt x="134" y="76"/>
                    <a:pt x="136" y="78"/>
                    <a:pt x="138" y="79"/>
                  </a:cubicBezTo>
                  <a:cubicBezTo>
                    <a:pt x="139" y="80"/>
                    <a:pt x="140" y="80"/>
                    <a:pt x="141" y="81"/>
                  </a:cubicBezTo>
                  <a:cubicBezTo>
                    <a:pt x="141" y="82"/>
                    <a:pt x="141" y="83"/>
                    <a:pt x="142" y="85"/>
                  </a:cubicBezTo>
                  <a:cubicBezTo>
                    <a:pt x="143" y="85"/>
                    <a:pt x="144" y="86"/>
                    <a:pt x="144" y="86"/>
                  </a:cubicBezTo>
                  <a:cubicBezTo>
                    <a:pt x="145" y="86"/>
                    <a:pt x="145" y="86"/>
                    <a:pt x="146" y="86"/>
                  </a:cubicBezTo>
                  <a:cubicBezTo>
                    <a:pt x="146" y="86"/>
                    <a:pt x="147" y="86"/>
                    <a:pt x="147" y="86"/>
                  </a:cubicBezTo>
                  <a:cubicBezTo>
                    <a:pt x="148" y="86"/>
                    <a:pt x="148" y="86"/>
                    <a:pt x="149" y="85"/>
                  </a:cubicBezTo>
                  <a:cubicBezTo>
                    <a:pt x="149" y="85"/>
                    <a:pt x="150" y="84"/>
                    <a:pt x="150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2" y="84"/>
                    <a:pt x="152" y="84"/>
                    <a:pt x="152" y="84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3" y="85"/>
                    <a:pt x="154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7" y="85"/>
                    <a:pt x="158" y="85"/>
                    <a:pt x="159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86"/>
                    <a:pt x="158" y="86"/>
                    <a:pt x="158" y="86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6" y="88"/>
                    <a:pt x="155" y="88"/>
                    <a:pt x="155" y="88"/>
                  </a:cubicBezTo>
                  <a:cubicBezTo>
                    <a:pt x="154" y="89"/>
                    <a:pt x="153" y="90"/>
                    <a:pt x="152" y="90"/>
                  </a:cubicBezTo>
                  <a:cubicBezTo>
                    <a:pt x="151" y="90"/>
                    <a:pt x="151" y="91"/>
                    <a:pt x="150" y="91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8" y="91"/>
                    <a:pt x="148" y="91"/>
                    <a:pt x="148" y="91"/>
                  </a:cubicBezTo>
                  <a:close/>
                  <a:moveTo>
                    <a:pt x="162" y="81"/>
                  </a:move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2" y="81"/>
                    <a:pt x="162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455A710-EAA2-4A67-92E7-04B01566AE3E}"/>
              </a:ext>
            </a:extLst>
          </p:cNvPr>
          <p:cNvSpPr txBox="1"/>
          <p:nvPr/>
        </p:nvSpPr>
        <p:spPr>
          <a:xfrm>
            <a:off x="7645953" y="2627139"/>
            <a:ext cx="2188162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372" b="1" kern="0" dirty="0">
                <a:gradFill>
                  <a:gsLst>
                    <a:gs pos="7595">
                      <a:schemeClr val="bg1"/>
                    </a:gs>
                    <a:gs pos="2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1639E1-397A-41E3-906C-109C03864CCC}"/>
              </a:ext>
            </a:extLst>
          </p:cNvPr>
          <p:cNvCxnSpPr>
            <a:cxnSpLocks/>
          </p:cNvCxnSpPr>
          <p:nvPr/>
        </p:nvCxnSpPr>
        <p:spPr>
          <a:xfrm>
            <a:off x="7875753" y="2604532"/>
            <a:ext cx="1728562" cy="1"/>
          </a:xfrm>
          <a:prstGeom prst="straightConnector1">
            <a:avLst/>
          </a:prstGeom>
          <a:ln w="22225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B4122B-03B0-4B6A-B6D0-1A05BE05C964}"/>
              </a:ext>
            </a:extLst>
          </p:cNvPr>
          <p:cNvCxnSpPr>
            <a:cxnSpLocks/>
          </p:cNvCxnSpPr>
          <p:nvPr/>
        </p:nvCxnSpPr>
        <p:spPr>
          <a:xfrm>
            <a:off x="7875753" y="3630077"/>
            <a:ext cx="1728562" cy="1"/>
          </a:xfrm>
          <a:prstGeom prst="straightConnector1">
            <a:avLst/>
          </a:prstGeom>
          <a:ln w="22225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8D4F0D-88F8-42BF-A246-25777F074672}"/>
              </a:ext>
            </a:extLst>
          </p:cNvPr>
          <p:cNvCxnSpPr>
            <a:cxnSpLocks/>
          </p:cNvCxnSpPr>
          <p:nvPr/>
        </p:nvCxnSpPr>
        <p:spPr>
          <a:xfrm>
            <a:off x="7875753" y="4638229"/>
            <a:ext cx="1728562" cy="1"/>
          </a:xfrm>
          <a:prstGeom prst="straightConnector1">
            <a:avLst/>
          </a:prstGeom>
          <a:ln w="22225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2E6BFD6-B9C8-4585-AF58-E901B2CFDCDD}"/>
              </a:ext>
            </a:extLst>
          </p:cNvPr>
          <p:cNvSpPr txBox="1"/>
          <p:nvPr/>
        </p:nvSpPr>
        <p:spPr>
          <a:xfrm>
            <a:off x="7645953" y="3647512"/>
            <a:ext cx="2188162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372" b="1" kern="0" dirty="0">
                <a:gradFill>
                  <a:gsLst>
                    <a:gs pos="7595">
                      <a:schemeClr val="bg1"/>
                    </a:gs>
                    <a:gs pos="2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301 redirect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9B3EDD-A426-4114-9A38-A0489B99EB53}"/>
              </a:ext>
            </a:extLst>
          </p:cNvPr>
          <p:cNvSpPr txBox="1"/>
          <p:nvPr/>
        </p:nvSpPr>
        <p:spPr>
          <a:xfrm>
            <a:off x="7645953" y="4667884"/>
            <a:ext cx="2188162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372" b="1" kern="0" dirty="0">
                <a:gradFill>
                  <a:gsLst>
                    <a:gs pos="7595">
                      <a:schemeClr val="bg1"/>
                    </a:gs>
                    <a:gs pos="2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</a:p>
        </p:txBody>
      </p:sp>
      <p:sp>
        <p:nvSpPr>
          <p:cNvPr id="40" name="Lock">
            <a:extLst>
              <a:ext uri="{FF2B5EF4-FFF2-40B4-BE49-F238E27FC236}">
                <a16:creationId xmlns:a16="http://schemas.microsoft.com/office/drawing/2014/main" id="{A05C4699-3225-49A1-B403-5A7681C55D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30746" y="4228067"/>
            <a:ext cx="206835" cy="289081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9050" cap="sq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1" name="Lock_2">
            <a:extLst>
              <a:ext uri="{FF2B5EF4-FFF2-40B4-BE49-F238E27FC236}">
                <a16:creationId xmlns:a16="http://schemas.microsoft.com/office/drawing/2014/main" id="{5E3DC6AE-1167-449B-BF00-C2AABBB0E5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42487" y="2171441"/>
            <a:ext cx="206835" cy="289081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</a:path>
            </a:pathLst>
          </a:custGeom>
          <a:noFill/>
          <a:ln w="19050" cap="sq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2" name="illegal">
            <a:extLst>
              <a:ext uri="{FF2B5EF4-FFF2-40B4-BE49-F238E27FC236}">
                <a16:creationId xmlns:a16="http://schemas.microsoft.com/office/drawing/2014/main" id="{79158F8E-3D31-437D-823C-3AB8FF6F1A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24084" y="3287915"/>
            <a:ext cx="231900" cy="231265"/>
          </a:xfrm>
          <a:custGeom>
            <a:avLst/>
            <a:gdLst>
              <a:gd name="T0" fmla="*/ 265 w 265"/>
              <a:gd name="T1" fmla="*/ 133 h 265"/>
              <a:gd name="T2" fmla="*/ 132 w 265"/>
              <a:gd name="T3" fmla="*/ 265 h 265"/>
              <a:gd name="T4" fmla="*/ 0 w 265"/>
              <a:gd name="T5" fmla="*/ 133 h 265"/>
              <a:gd name="T6" fmla="*/ 132 w 265"/>
              <a:gd name="T7" fmla="*/ 0 h 265"/>
              <a:gd name="T8" fmla="*/ 265 w 265"/>
              <a:gd name="T9" fmla="*/ 133 h 265"/>
              <a:gd name="T10" fmla="*/ 226 w 265"/>
              <a:gd name="T11" fmla="*/ 227 h 265"/>
              <a:gd name="T12" fmla="*/ 39 w 265"/>
              <a:gd name="T13" fmla="*/ 3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" h="265">
                <a:moveTo>
                  <a:pt x="265" y="133"/>
                </a:moveTo>
                <a:cubicBezTo>
                  <a:pt x="265" y="206"/>
                  <a:pt x="205" y="265"/>
                  <a:pt x="132" y="265"/>
                </a:cubicBezTo>
                <a:cubicBezTo>
                  <a:pt x="59" y="265"/>
                  <a:pt x="0" y="206"/>
                  <a:pt x="0" y="133"/>
                </a:cubicBezTo>
                <a:cubicBezTo>
                  <a:pt x="0" y="60"/>
                  <a:pt x="59" y="0"/>
                  <a:pt x="132" y="0"/>
                </a:cubicBezTo>
                <a:cubicBezTo>
                  <a:pt x="205" y="0"/>
                  <a:pt x="265" y="60"/>
                  <a:pt x="265" y="133"/>
                </a:cubicBezTo>
                <a:close/>
                <a:moveTo>
                  <a:pt x="226" y="227"/>
                </a:moveTo>
                <a:cubicBezTo>
                  <a:pt x="39" y="39"/>
                  <a:pt x="39" y="39"/>
                  <a:pt x="39" y="39"/>
                </a:cubicBezTo>
              </a:path>
            </a:pathLst>
          </a:custGeom>
          <a:noFill/>
          <a:ln w="19050" cap="sq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7CEB10C-6C7F-4D77-91C8-656F6CC519D3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CA2C053-5B76-402A-88DF-6EDA64F4DCA0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18DAAB-F70D-4228-A4FC-2AB6F8C79E71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40499839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A963E23-18F0-407D-AFD2-0E6D4B33BE80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28A38CCE-0609-4EF4-8BAB-9C239C059CB4}"/>
              </a:ext>
            </a:extLst>
          </p:cNvPr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endParaRPr lang="en-US" sz="4705" spc="-10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49" name="Title 148"/>
          <p:cNvSpPr>
            <a:spLocks noGrp="1"/>
          </p:cNvSpPr>
          <p:nvPr>
            <p:ph type="title"/>
          </p:nvPr>
        </p:nvSpPr>
        <p:spPr>
          <a:xfrm>
            <a:off x="269241" y="289957"/>
            <a:ext cx="5562125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Multi-tenant </a:t>
            </a:r>
            <a:br>
              <a:rPr lang="en-US" dirty="0"/>
            </a:br>
            <a:r>
              <a:rPr lang="en-US" dirty="0"/>
              <a:t>backend support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213FCF-7DA6-427F-BE0B-DFB746AD6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2133577"/>
            <a:ext cx="5378548" cy="3292183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Supports Web App as backend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for WAF and Standard </a:t>
            </a:r>
            <a:r>
              <a:rPr lang="en-US" sz="1961" dirty="0" err="1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AppGw</a:t>
            </a:r>
            <a:endParaRPr lang="en-US" sz="1961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Supports public facing Web App deployments and App Service Environment (ASE)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Two modes offered to override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host header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Pick host name from FQDN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User supplied host name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Both SSL offload and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end-to-end SSL supported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AA8021-CDCD-4AAF-9BD1-EB6B9AEA4769}"/>
              </a:ext>
            </a:extLst>
          </p:cNvPr>
          <p:cNvGrpSpPr/>
          <p:nvPr/>
        </p:nvGrpSpPr>
        <p:grpSpPr>
          <a:xfrm>
            <a:off x="8338851" y="2306913"/>
            <a:ext cx="1435693" cy="2333002"/>
            <a:chOff x="7589838" y="2887662"/>
            <a:chExt cx="1219199" cy="19812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90D4D0-F271-4542-8D3D-B859D96E95F4}"/>
                </a:ext>
              </a:extLst>
            </p:cNvPr>
            <p:cNvSpPr/>
            <p:nvPr/>
          </p:nvSpPr>
          <p:spPr bwMode="auto">
            <a:xfrm>
              <a:off x="7589838" y="2887662"/>
              <a:ext cx="1219199" cy="198120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b="1" dirty="0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App</a:t>
              </a:r>
              <a:br>
                <a:rPr lang="en-US" sz="1765" b="1" dirty="0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765" b="1" dirty="0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Gateway</a:t>
              </a: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DD6C990-D7C0-41A8-A992-3543C00E20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7156" y="3706627"/>
              <a:ext cx="944562" cy="942975"/>
            </a:xfrm>
            <a:custGeom>
              <a:avLst/>
              <a:gdLst>
                <a:gd name="T0" fmla="*/ 124 w 287"/>
                <a:gd name="T1" fmla="*/ 9 h 287"/>
                <a:gd name="T2" fmla="*/ 140 w 287"/>
                <a:gd name="T3" fmla="*/ 286 h 287"/>
                <a:gd name="T4" fmla="*/ 286 w 287"/>
                <a:gd name="T5" fmla="*/ 146 h 287"/>
                <a:gd name="T6" fmla="*/ 169 w 287"/>
                <a:gd name="T7" fmla="*/ 188 h 287"/>
                <a:gd name="T8" fmla="*/ 174 w 287"/>
                <a:gd name="T9" fmla="*/ 218 h 287"/>
                <a:gd name="T10" fmla="*/ 118 w 287"/>
                <a:gd name="T11" fmla="*/ 214 h 287"/>
                <a:gd name="T12" fmla="*/ 109 w 287"/>
                <a:gd name="T13" fmla="*/ 182 h 287"/>
                <a:gd name="T14" fmla="*/ 79 w 287"/>
                <a:gd name="T15" fmla="*/ 172 h 287"/>
                <a:gd name="T16" fmla="*/ 207 w 287"/>
                <a:gd name="T17" fmla="*/ 150 h 287"/>
                <a:gd name="T18" fmla="*/ 155 w 287"/>
                <a:gd name="T19" fmla="*/ 92 h 287"/>
                <a:gd name="T20" fmla="*/ 168 w 287"/>
                <a:gd name="T21" fmla="*/ 77 h 287"/>
                <a:gd name="T22" fmla="*/ 170 w 287"/>
                <a:gd name="T23" fmla="*/ 67 h 287"/>
                <a:gd name="T24" fmla="*/ 168 w 287"/>
                <a:gd name="T25" fmla="*/ 58 h 287"/>
                <a:gd name="T26" fmla="*/ 156 w 287"/>
                <a:gd name="T27" fmla="*/ 44 h 287"/>
                <a:gd name="T28" fmla="*/ 144 w 287"/>
                <a:gd name="T29" fmla="*/ 40 h 287"/>
                <a:gd name="T30" fmla="*/ 134 w 287"/>
                <a:gd name="T31" fmla="*/ 42 h 287"/>
                <a:gd name="T32" fmla="*/ 121 w 287"/>
                <a:gd name="T33" fmla="*/ 51 h 287"/>
                <a:gd name="T34" fmla="*/ 115 w 287"/>
                <a:gd name="T35" fmla="*/ 64 h 287"/>
                <a:gd name="T36" fmla="*/ 116 w 287"/>
                <a:gd name="T37" fmla="*/ 74 h 287"/>
                <a:gd name="T38" fmla="*/ 123 w 287"/>
                <a:gd name="T39" fmla="*/ 88 h 287"/>
                <a:gd name="T40" fmla="*/ 139 w 287"/>
                <a:gd name="T41" fmla="*/ 95 h 287"/>
                <a:gd name="T42" fmla="*/ 146 w 287"/>
                <a:gd name="T43" fmla="*/ 95 h 287"/>
                <a:gd name="T44" fmla="*/ 161 w 287"/>
                <a:gd name="T45" fmla="*/ 83 h 287"/>
                <a:gd name="T46" fmla="*/ 162 w 287"/>
                <a:gd name="T47" fmla="*/ 82 h 287"/>
                <a:gd name="T48" fmla="*/ 157 w 287"/>
                <a:gd name="T49" fmla="*/ 82 h 287"/>
                <a:gd name="T50" fmla="*/ 150 w 287"/>
                <a:gd name="T51" fmla="*/ 80 h 287"/>
                <a:gd name="T52" fmla="*/ 136 w 287"/>
                <a:gd name="T53" fmla="*/ 67 h 287"/>
                <a:gd name="T54" fmla="*/ 148 w 287"/>
                <a:gd name="T55" fmla="*/ 63 h 287"/>
                <a:gd name="T56" fmla="*/ 163 w 287"/>
                <a:gd name="T57" fmla="*/ 74 h 287"/>
                <a:gd name="T58" fmla="*/ 166 w 287"/>
                <a:gd name="T59" fmla="*/ 64 h 287"/>
                <a:gd name="T60" fmla="*/ 166 w 287"/>
                <a:gd name="T61" fmla="*/ 74 h 287"/>
                <a:gd name="T62" fmla="*/ 155 w 287"/>
                <a:gd name="T63" fmla="*/ 64 h 287"/>
                <a:gd name="T64" fmla="*/ 151 w 287"/>
                <a:gd name="T65" fmla="*/ 55 h 287"/>
                <a:gd name="T66" fmla="*/ 160 w 287"/>
                <a:gd name="T67" fmla="*/ 53 h 287"/>
                <a:gd name="T68" fmla="*/ 159 w 287"/>
                <a:gd name="T69" fmla="*/ 50 h 287"/>
                <a:gd name="T70" fmla="*/ 158 w 287"/>
                <a:gd name="T71" fmla="*/ 50 h 287"/>
                <a:gd name="T72" fmla="*/ 145 w 287"/>
                <a:gd name="T73" fmla="*/ 44 h 287"/>
                <a:gd name="T74" fmla="*/ 155 w 287"/>
                <a:gd name="T75" fmla="*/ 47 h 287"/>
                <a:gd name="T76" fmla="*/ 150 w 287"/>
                <a:gd name="T77" fmla="*/ 49 h 287"/>
                <a:gd name="T78" fmla="*/ 139 w 287"/>
                <a:gd name="T79" fmla="*/ 49 h 287"/>
                <a:gd name="T80" fmla="*/ 127 w 287"/>
                <a:gd name="T81" fmla="*/ 50 h 287"/>
                <a:gd name="T82" fmla="*/ 136 w 287"/>
                <a:gd name="T83" fmla="*/ 52 h 287"/>
                <a:gd name="T84" fmla="*/ 130 w 287"/>
                <a:gd name="T85" fmla="*/ 61 h 287"/>
                <a:gd name="T86" fmla="*/ 125 w 287"/>
                <a:gd name="T87" fmla="*/ 55 h 287"/>
                <a:gd name="T88" fmla="*/ 124 w 287"/>
                <a:gd name="T89" fmla="*/ 52 h 287"/>
                <a:gd name="T90" fmla="*/ 124 w 287"/>
                <a:gd name="T91" fmla="*/ 53 h 287"/>
                <a:gd name="T92" fmla="*/ 123 w 287"/>
                <a:gd name="T93" fmla="*/ 53 h 287"/>
                <a:gd name="T94" fmla="*/ 123 w 287"/>
                <a:gd name="T95" fmla="*/ 54 h 287"/>
                <a:gd name="T96" fmla="*/ 123 w 287"/>
                <a:gd name="T97" fmla="*/ 78 h 287"/>
                <a:gd name="T98" fmla="*/ 120 w 287"/>
                <a:gd name="T99" fmla="*/ 78 h 287"/>
                <a:gd name="T100" fmla="*/ 118 w 287"/>
                <a:gd name="T101" fmla="*/ 69 h 287"/>
                <a:gd name="T102" fmla="*/ 121 w 287"/>
                <a:gd name="T103" fmla="*/ 57 h 287"/>
                <a:gd name="T104" fmla="*/ 124 w 287"/>
                <a:gd name="T105" fmla="*/ 73 h 287"/>
                <a:gd name="T106" fmla="*/ 143 w 287"/>
                <a:gd name="T107" fmla="*/ 92 h 287"/>
                <a:gd name="T108" fmla="*/ 127 w 287"/>
                <a:gd name="T109" fmla="*/ 87 h 287"/>
                <a:gd name="T110" fmla="*/ 128 w 287"/>
                <a:gd name="T111" fmla="*/ 80 h 287"/>
                <a:gd name="T112" fmla="*/ 144 w 287"/>
                <a:gd name="T113" fmla="*/ 86 h 287"/>
                <a:gd name="T114" fmla="*/ 154 w 287"/>
                <a:gd name="T115" fmla="*/ 85 h 287"/>
                <a:gd name="T116" fmla="*/ 152 w 287"/>
                <a:gd name="T117" fmla="*/ 9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87">
                  <a:moveTo>
                    <a:pt x="286" y="142"/>
                  </a:moveTo>
                  <a:cubicBezTo>
                    <a:pt x="287" y="139"/>
                    <a:pt x="285" y="136"/>
                    <a:pt x="284" y="132"/>
                  </a:cubicBezTo>
                  <a:cubicBezTo>
                    <a:pt x="282" y="130"/>
                    <a:pt x="282" y="128"/>
                    <a:pt x="280" y="126"/>
                  </a:cubicBezTo>
                  <a:cubicBezTo>
                    <a:pt x="240" y="86"/>
                    <a:pt x="201" y="47"/>
                    <a:pt x="161" y="7"/>
                  </a:cubicBezTo>
                  <a:cubicBezTo>
                    <a:pt x="158" y="4"/>
                    <a:pt x="154" y="2"/>
                    <a:pt x="150" y="1"/>
                  </a:cubicBezTo>
                  <a:cubicBezTo>
                    <a:pt x="149" y="1"/>
                    <a:pt x="148" y="0"/>
                    <a:pt x="146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8" y="0"/>
                    <a:pt x="136" y="1"/>
                    <a:pt x="134" y="2"/>
                  </a:cubicBezTo>
                  <a:cubicBezTo>
                    <a:pt x="130" y="4"/>
                    <a:pt x="127" y="6"/>
                    <a:pt x="124" y="9"/>
                  </a:cubicBezTo>
                  <a:cubicBezTo>
                    <a:pt x="85" y="48"/>
                    <a:pt x="46" y="86"/>
                    <a:pt x="8" y="125"/>
                  </a:cubicBezTo>
                  <a:cubicBezTo>
                    <a:pt x="6" y="127"/>
                    <a:pt x="4" y="130"/>
                    <a:pt x="3" y="132"/>
                  </a:cubicBezTo>
                  <a:cubicBezTo>
                    <a:pt x="2" y="134"/>
                    <a:pt x="1" y="135"/>
                    <a:pt x="1" y="137"/>
                  </a:cubicBezTo>
                  <a:cubicBezTo>
                    <a:pt x="0" y="141"/>
                    <a:pt x="0" y="144"/>
                    <a:pt x="0" y="148"/>
                  </a:cubicBezTo>
                  <a:cubicBezTo>
                    <a:pt x="1" y="151"/>
                    <a:pt x="2" y="155"/>
                    <a:pt x="5" y="158"/>
                  </a:cubicBezTo>
                  <a:cubicBezTo>
                    <a:pt x="6" y="159"/>
                    <a:pt x="7" y="161"/>
                    <a:pt x="8" y="162"/>
                  </a:cubicBezTo>
                  <a:cubicBezTo>
                    <a:pt x="47" y="201"/>
                    <a:pt x="86" y="240"/>
                    <a:pt x="126" y="280"/>
                  </a:cubicBezTo>
                  <a:cubicBezTo>
                    <a:pt x="128" y="282"/>
                    <a:pt x="132" y="284"/>
                    <a:pt x="136" y="286"/>
                  </a:cubicBezTo>
                  <a:cubicBezTo>
                    <a:pt x="137" y="286"/>
                    <a:pt x="138" y="287"/>
                    <a:pt x="140" y="286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142" y="287"/>
                    <a:pt x="144" y="287"/>
                    <a:pt x="146" y="287"/>
                  </a:cubicBezTo>
                  <a:cubicBezTo>
                    <a:pt x="146" y="286"/>
                    <a:pt x="146" y="286"/>
                    <a:pt x="146" y="286"/>
                  </a:cubicBezTo>
                  <a:cubicBezTo>
                    <a:pt x="150" y="287"/>
                    <a:pt x="154" y="285"/>
                    <a:pt x="157" y="283"/>
                  </a:cubicBezTo>
                  <a:cubicBezTo>
                    <a:pt x="159" y="282"/>
                    <a:pt x="160" y="281"/>
                    <a:pt x="161" y="280"/>
                  </a:cubicBezTo>
                  <a:cubicBezTo>
                    <a:pt x="199" y="242"/>
                    <a:pt x="236" y="205"/>
                    <a:pt x="274" y="167"/>
                  </a:cubicBezTo>
                  <a:cubicBezTo>
                    <a:pt x="276" y="165"/>
                    <a:pt x="278" y="163"/>
                    <a:pt x="280" y="160"/>
                  </a:cubicBezTo>
                  <a:cubicBezTo>
                    <a:pt x="283" y="157"/>
                    <a:pt x="285" y="154"/>
                    <a:pt x="286" y="150"/>
                  </a:cubicBezTo>
                  <a:cubicBezTo>
                    <a:pt x="286" y="148"/>
                    <a:pt x="286" y="147"/>
                    <a:pt x="286" y="146"/>
                  </a:cubicBezTo>
                  <a:cubicBezTo>
                    <a:pt x="287" y="145"/>
                    <a:pt x="287" y="145"/>
                    <a:pt x="287" y="145"/>
                  </a:cubicBezTo>
                  <a:cubicBezTo>
                    <a:pt x="287" y="143"/>
                    <a:pt x="287" y="143"/>
                    <a:pt x="287" y="143"/>
                  </a:cubicBezTo>
                  <a:lnTo>
                    <a:pt x="286" y="142"/>
                  </a:lnTo>
                  <a:close/>
                  <a:moveTo>
                    <a:pt x="220" y="192"/>
                  </a:moveTo>
                  <a:cubicBezTo>
                    <a:pt x="220" y="193"/>
                    <a:pt x="220" y="194"/>
                    <a:pt x="220" y="195"/>
                  </a:cubicBezTo>
                  <a:cubicBezTo>
                    <a:pt x="204" y="195"/>
                    <a:pt x="189" y="195"/>
                    <a:pt x="174" y="195"/>
                  </a:cubicBezTo>
                  <a:cubicBezTo>
                    <a:pt x="173" y="194"/>
                    <a:pt x="172" y="194"/>
                    <a:pt x="171" y="193"/>
                  </a:cubicBezTo>
                  <a:cubicBezTo>
                    <a:pt x="170" y="192"/>
                    <a:pt x="170" y="190"/>
                    <a:pt x="169" y="18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72" y="183"/>
                    <a:pt x="172" y="182"/>
                    <a:pt x="179" y="182"/>
                  </a:cubicBezTo>
                  <a:cubicBezTo>
                    <a:pt x="185" y="182"/>
                    <a:pt x="190" y="182"/>
                    <a:pt x="195" y="182"/>
                  </a:cubicBezTo>
                  <a:cubicBezTo>
                    <a:pt x="179" y="166"/>
                    <a:pt x="164" y="151"/>
                    <a:pt x="148" y="135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8" y="167"/>
                    <a:pt x="148" y="199"/>
                    <a:pt x="148" y="231"/>
                  </a:cubicBezTo>
                  <a:cubicBezTo>
                    <a:pt x="152" y="226"/>
                    <a:pt x="157" y="222"/>
                    <a:pt x="161" y="218"/>
                  </a:cubicBezTo>
                  <a:cubicBezTo>
                    <a:pt x="163" y="215"/>
                    <a:pt x="166" y="214"/>
                    <a:pt x="169" y="214"/>
                  </a:cubicBezTo>
                  <a:cubicBezTo>
                    <a:pt x="169" y="214"/>
                    <a:pt x="170" y="214"/>
                    <a:pt x="171" y="214"/>
                  </a:cubicBezTo>
                  <a:cubicBezTo>
                    <a:pt x="172" y="216"/>
                    <a:pt x="173" y="217"/>
                    <a:pt x="174" y="218"/>
                  </a:cubicBezTo>
                  <a:cubicBezTo>
                    <a:pt x="174" y="220"/>
                    <a:pt x="174" y="221"/>
                    <a:pt x="174" y="223"/>
                  </a:cubicBezTo>
                  <a:cubicBezTo>
                    <a:pt x="170" y="229"/>
                    <a:pt x="164" y="234"/>
                    <a:pt x="159" y="239"/>
                  </a:cubicBezTo>
                  <a:cubicBezTo>
                    <a:pt x="153" y="244"/>
                    <a:pt x="147" y="250"/>
                    <a:pt x="142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40" y="255"/>
                    <a:pt x="139" y="255"/>
                    <a:pt x="139" y="254"/>
                  </a:cubicBezTo>
                  <a:cubicBezTo>
                    <a:pt x="130" y="245"/>
                    <a:pt x="121" y="236"/>
                    <a:pt x="112" y="228"/>
                  </a:cubicBezTo>
                  <a:cubicBezTo>
                    <a:pt x="111" y="226"/>
                    <a:pt x="110" y="225"/>
                    <a:pt x="109" y="223"/>
                  </a:cubicBezTo>
                  <a:cubicBezTo>
                    <a:pt x="108" y="220"/>
                    <a:pt x="109" y="217"/>
                    <a:pt x="112" y="214"/>
                  </a:cubicBezTo>
                  <a:cubicBezTo>
                    <a:pt x="114" y="214"/>
                    <a:pt x="116" y="214"/>
                    <a:pt x="118" y="214"/>
                  </a:cubicBezTo>
                  <a:cubicBezTo>
                    <a:pt x="119" y="215"/>
                    <a:pt x="120" y="216"/>
                    <a:pt x="122" y="218"/>
                  </a:cubicBezTo>
                  <a:cubicBezTo>
                    <a:pt x="126" y="222"/>
                    <a:pt x="130" y="226"/>
                    <a:pt x="134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199"/>
                    <a:pt x="135" y="168"/>
                    <a:pt x="135" y="136"/>
                  </a:cubicBezTo>
                  <a:cubicBezTo>
                    <a:pt x="135" y="136"/>
                    <a:pt x="135" y="136"/>
                    <a:pt x="135" y="136"/>
                  </a:cubicBezTo>
                  <a:cubicBezTo>
                    <a:pt x="119" y="151"/>
                    <a:pt x="104" y="167"/>
                    <a:pt x="88" y="182"/>
                  </a:cubicBezTo>
                  <a:cubicBezTo>
                    <a:pt x="94" y="182"/>
                    <a:pt x="100" y="182"/>
                    <a:pt x="106" y="182"/>
                  </a:cubicBezTo>
                  <a:cubicBezTo>
                    <a:pt x="107" y="182"/>
                    <a:pt x="108" y="182"/>
                    <a:pt x="109" y="182"/>
                  </a:cubicBezTo>
                  <a:cubicBezTo>
                    <a:pt x="112" y="183"/>
                    <a:pt x="113" y="184"/>
                    <a:pt x="115" y="187"/>
                  </a:cubicBezTo>
                  <a:cubicBezTo>
                    <a:pt x="115" y="191"/>
                    <a:pt x="114" y="194"/>
                    <a:pt x="110" y="195"/>
                  </a:cubicBezTo>
                  <a:cubicBezTo>
                    <a:pt x="95" y="195"/>
                    <a:pt x="80" y="195"/>
                    <a:pt x="65" y="195"/>
                  </a:cubicBezTo>
                  <a:cubicBezTo>
                    <a:pt x="65" y="180"/>
                    <a:pt x="65" y="165"/>
                    <a:pt x="65" y="150"/>
                  </a:cubicBezTo>
                  <a:cubicBezTo>
                    <a:pt x="66" y="148"/>
                    <a:pt x="67" y="146"/>
                    <a:pt x="69" y="145"/>
                  </a:cubicBezTo>
                  <a:cubicBezTo>
                    <a:pt x="73" y="145"/>
                    <a:pt x="75" y="146"/>
                    <a:pt x="77" y="149"/>
                  </a:cubicBezTo>
                  <a:cubicBezTo>
                    <a:pt x="79" y="153"/>
                    <a:pt x="78" y="158"/>
                    <a:pt x="78" y="163"/>
                  </a:cubicBezTo>
                  <a:cubicBezTo>
                    <a:pt x="78" y="166"/>
                    <a:pt x="78" y="169"/>
                    <a:pt x="78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97" y="153"/>
                    <a:pt x="116" y="135"/>
                    <a:pt x="135" y="116"/>
                  </a:cubicBezTo>
                  <a:cubicBezTo>
                    <a:pt x="135" y="110"/>
                    <a:pt x="135" y="105"/>
                    <a:pt x="135" y="99"/>
                  </a:cubicBezTo>
                  <a:cubicBezTo>
                    <a:pt x="121" y="95"/>
                    <a:pt x="111" y="83"/>
                    <a:pt x="111" y="68"/>
                  </a:cubicBezTo>
                  <a:cubicBezTo>
                    <a:pt x="111" y="50"/>
                    <a:pt x="125" y="36"/>
                    <a:pt x="143" y="36"/>
                  </a:cubicBezTo>
                  <a:cubicBezTo>
                    <a:pt x="160" y="36"/>
                    <a:pt x="175" y="50"/>
                    <a:pt x="175" y="68"/>
                  </a:cubicBezTo>
                  <a:cubicBezTo>
                    <a:pt x="175" y="84"/>
                    <a:pt x="163" y="97"/>
                    <a:pt x="148" y="99"/>
                  </a:cubicBezTo>
                  <a:cubicBezTo>
                    <a:pt x="148" y="105"/>
                    <a:pt x="148" y="110"/>
                    <a:pt x="148" y="115"/>
                  </a:cubicBezTo>
                  <a:cubicBezTo>
                    <a:pt x="168" y="135"/>
                    <a:pt x="187" y="155"/>
                    <a:pt x="207" y="174"/>
                  </a:cubicBezTo>
                  <a:cubicBezTo>
                    <a:pt x="207" y="166"/>
                    <a:pt x="207" y="158"/>
                    <a:pt x="207" y="150"/>
                  </a:cubicBezTo>
                  <a:cubicBezTo>
                    <a:pt x="210" y="145"/>
                    <a:pt x="210" y="145"/>
                    <a:pt x="215" y="145"/>
                  </a:cubicBezTo>
                  <a:cubicBezTo>
                    <a:pt x="216" y="146"/>
                    <a:pt x="218" y="147"/>
                    <a:pt x="219" y="148"/>
                  </a:cubicBezTo>
                  <a:cubicBezTo>
                    <a:pt x="220" y="152"/>
                    <a:pt x="220" y="155"/>
                    <a:pt x="220" y="159"/>
                  </a:cubicBezTo>
                  <a:cubicBezTo>
                    <a:pt x="220" y="170"/>
                    <a:pt x="220" y="181"/>
                    <a:pt x="220" y="192"/>
                  </a:cubicBezTo>
                  <a:close/>
                  <a:moveTo>
                    <a:pt x="149" y="95"/>
                  </a:moveTo>
                  <a:cubicBezTo>
                    <a:pt x="149" y="95"/>
                    <a:pt x="150" y="94"/>
                    <a:pt x="150" y="94"/>
                  </a:cubicBezTo>
                  <a:cubicBezTo>
                    <a:pt x="151" y="94"/>
                    <a:pt x="151" y="94"/>
                    <a:pt x="152" y="94"/>
                  </a:cubicBezTo>
                  <a:cubicBezTo>
                    <a:pt x="152" y="94"/>
                    <a:pt x="153" y="93"/>
                    <a:pt x="154" y="93"/>
                  </a:cubicBezTo>
                  <a:cubicBezTo>
                    <a:pt x="154" y="93"/>
                    <a:pt x="155" y="93"/>
                    <a:pt x="155" y="92"/>
                  </a:cubicBezTo>
                  <a:cubicBezTo>
                    <a:pt x="156" y="92"/>
                    <a:pt x="157" y="91"/>
                    <a:pt x="158" y="90"/>
                  </a:cubicBezTo>
                  <a:cubicBezTo>
                    <a:pt x="159" y="90"/>
                    <a:pt x="159" y="90"/>
                    <a:pt x="160" y="89"/>
                  </a:cubicBezTo>
                  <a:cubicBezTo>
                    <a:pt x="160" y="89"/>
                    <a:pt x="161" y="88"/>
                    <a:pt x="161" y="88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3" y="86"/>
                    <a:pt x="163" y="86"/>
                    <a:pt x="164" y="85"/>
                  </a:cubicBezTo>
                  <a:cubicBezTo>
                    <a:pt x="165" y="84"/>
                    <a:pt x="165" y="83"/>
                    <a:pt x="166" y="83"/>
                  </a:cubicBezTo>
                  <a:cubicBezTo>
                    <a:pt x="166" y="82"/>
                    <a:pt x="166" y="81"/>
                    <a:pt x="167" y="81"/>
                  </a:cubicBezTo>
                  <a:cubicBezTo>
                    <a:pt x="167" y="80"/>
                    <a:pt x="167" y="80"/>
                    <a:pt x="168" y="79"/>
                  </a:cubicBezTo>
                  <a:cubicBezTo>
                    <a:pt x="168" y="79"/>
                    <a:pt x="168" y="78"/>
                    <a:pt x="168" y="77"/>
                  </a:cubicBezTo>
                  <a:cubicBezTo>
                    <a:pt x="169" y="77"/>
                    <a:pt x="169" y="76"/>
                    <a:pt x="169" y="76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4"/>
                    <a:pt x="169" y="74"/>
                    <a:pt x="169" y="74"/>
                  </a:cubicBezTo>
                  <a:cubicBezTo>
                    <a:pt x="169" y="74"/>
                    <a:pt x="169" y="73"/>
                    <a:pt x="170" y="73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70" y="72"/>
                    <a:pt x="170" y="71"/>
                    <a:pt x="170" y="71"/>
                  </a:cubicBezTo>
                  <a:cubicBezTo>
                    <a:pt x="170" y="70"/>
                    <a:pt x="170" y="69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6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2"/>
                    <a:pt x="169" y="62"/>
                    <a:pt x="169" y="62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0"/>
                    <a:pt x="169" y="60"/>
                    <a:pt x="169" y="59"/>
                  </a:cubicBezTo>
                  <a:cubicBezTo>
                    <a:pt x="168" y="59"/>
                    <a:pt x="168" y="58"/>
                    <a:pt x="168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7" y="56"/>
                    <a:pt x="167" y="55"/>
                  </a:cubicBezTo>
                  <a:cubicBezTo>
                    <a:pt x="166" y="54"/>
                    <a:pt x="166" y="54"/>
                    <a:pt x="166" y="53"/>
                  </a:cubicBezTo>
                  <a:cubicBezTo>
                    <a:pt x="165" y="52"/>
                    <a:pt x="165" y="52"/>
                    <a:pt x="164" y="51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3" y="50"/>
                    <a:pt x="163" y="49"/>
                    <a:pt x="163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7"/>
                    <a:pt x="160" y="46"/>
                    <a:pt x="159" y="46"/>
                  </a:cubicBezTo>
                  <a:cubicBezTo>
                    <a:pt x="158" y="45"/>
                    <a:pt x="157" y="44"/>
                    <a:pt x="156" y="44"/>
                  </a:cubicBezTo>
                  <a:cubicBezTo>
                    <a:pt x="155" y="44"/>
                    <a:pt x="155" y="43"/>
                    <a:pt x="154" y="43"/>
                  </a:cubicBezTo>
                  <a:cubicBezTo>
                    <a:pt x="153" y="42"/>
                    <a:pt x="152" y="42"/>
                    <a:pt x="150" y="41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3" y="40"/>
                    <a:pt x="142" y="40"/>
                    <a:pt x="141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7" y="41"/>
                    <a:pt x="137" y="41"/>
                    <a:pt x="136" y="41"/>
                  </a:cubicBezTo>
                  <a:cubicBezTo>
                    <a:pt x="136" y="41"/>
                    <a:pt x="135" y="41"/>
                    <a:pt x="135" y="41"/>
                  </a:cubicBezTo>
                  <a:cubicBezTo>
                    <a:pt x="134" y="42"/>
                    <a:pt x="134" y="42"/>
                    <a:pt x="134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42"/>
                    <a:pt x="132" y="42"/>
                    <a:pt x="132" y="42"/>
                  </a:cubicBezTo>
                  <a:cubicBezTo>
                    <a:pt x="131" y="43"/>
                    <a:pt x="131" y="43"/>
                    <a:pt x="130" y="43"/>
                  </a:cubicBezTo>
                  <a:cubicBezTo>
                    <a:pt x="129" y="44"/>
                    <a:pt x="128" y="44"/>
                    <a:pt x="127" y="45"/>
                  </a:cubicBezTo>
                  <a:cubicBezTo>
                    <a:pt x="127" y="45"/>
                    <a:pt x="126" y="46"/>
                    <a:pt x="125" y="46"/>
                  </a:cubicBezTo>
                  <a:cubicBezTo>
                    <a:pt x="124" y="47"/>
                    <a:pt x="123" y="48"/>
                    <a:pt x="122" y="49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2"/>
                    <a:pt x="119" y="53"/>
                    <a:pt x="119" y="54"/>
                  </a:cubicBezTo>
                  <a:cubicBezTo>
                    <a:pt x="119" y="54"/>
                    <a:pt x="118" y="55"/>
                    <a:pt x="118" y="56"/>
                  </a:cubicBezTo>
                  <a:cubicBezTo>
                    <a:pt x="117" y="56"/>
                    <a:pt x="117" y="57"/>
                    <a:pt x="117" y="58"/>
                  </a:cubicBezTo>
                  <a:cubicBezTo>
                    <a:pt x="117" y="59"/>
                    <a:pt x="116" y="59"/>
                    <a:pt x="116" y="59"/>
                  </a:cubicBezTo>
                  <a:cubicBezTo>
                    <a:pt x="116" y="60"/>
                    <a:pt x="116" y="60"/>
                    <a:pt x="116" y="6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5" y="66"/>
                    <a:pt x="115" y="67"/>
                    <a:pt x="115" y="68"/>
                  </a:cubicBezTo>
                  <a:cubicBezTo>
                    <a:pt x="115" y="68"/>
                    <a:pt x="115" y="69"/>
                    <a:pt x="115" y="70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5" y="73"/>
                    <a:pt x="116" y="74"/>
                    <a:pt x="116" y="74"/>
                  </a:cubicBezTo>
                  <a:cubicBezTo>
                    <a:pt x="116" y="74"/>
                    <a:pt x="116" y="75"/>
                    <a:pt x="116" y="75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7" y="78"/>
                    <a:pt x="117" y="78"/>
                    <a:pt x="117" y="79"/>
                  </a:cubicBezTo>
                  <a:cubicBezTo>
                    <a:pt x="117" y="79"/>
                    <a:pt x="118" y="80"/>
                    <a:pt x="118" y="81"/>
                  </a:cubicBezTo>
                  <a:cubicBezTo>
                    <a:pt x="119" y="82"/>
                    <a:pt x="119" y="82"/>
                    <a:pt x="120" y="83"/>
                  </a:cubicBezTo>
                  <a:cubicBezTo>
                    <a:pt x="120" y="84"/>
                    <a:pt x="120" y="84"/>
                    <a:pt x="121" y="85"/>
                  </a:cubicBezTo>
                  <a:cubicBezTo>
                    <a:pt x="122" y="86"/>
                    <a:pt x="122" y="87"/>
                    <a:pt x="123" y="87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9"/>
                    <a:pt x="125" y="89"/>
                    <a:pt x="126" y="90"/>
                  </a:cubicBezTo>
                  <a:cubicBezTo>
                    <a:pt x="127" y="91"/>
                    <a:pt x="128" y="91"/>
                    <a:pt x="129" y="92"/>
                  </a:cubicBezTo>
                  <a:cubicBezTo>
                    <a:pt x="129" y="92"/>
                    <a:pt x="130" y="93"/>
                    <a:pt x="131" y="93"/>
                  </a:cubicBezTo>
                  <a:cubicBezTo>
                    <a:pt x="132" y="93"/>
                    <a:pt x="132" y="93"/>
                    <a:pt x="133" y="94"/>
                  </a:cubicBezTo>
                  <a:cubicBezTo>
                    <a:pt x="134" y="94"/>
                    <a:pt x="134" y="94"/>
                    <a:pt x="135" y="94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7" y="95"/>
                    <a:pt x="137" y="95"/>
                    <a:pt x="138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142" y="95"/>
                    <a:pt x="143" y="95"/>
                    <a:pt x="14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5"/>
                    <a:pt x="146" y="95"/>
                    <a:pt x="146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95"/>
                    <a:pt x="148" y="95"/>
                    <a:pt x="149" y="95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2" y="83"/>
                    <a:pt x="162" y="83"/>
                    <a:pt x="162" y="83"/>
                  </a:cubicBezTo>
                  <a:lnTo>
                    <a:pt x="161" y="83"/>
                  </a:lnTo>
                  <a:close/>
                  <a:moveTo>
                    <a:pt x="162" y="82"/>
                  </a:move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lose/>
                  <a:moveTo>
                    <a:pt x="163" y="80"/>
                  </a:moveTo>
                  <a:cubicBezTo>
                    <a:pt x="163" y="80"/>
                    <a:pt x="163" y="81"/>
                    <a:pt x="162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1" y="81"/>
                    <a:pt x="161" y="82"/>
                  </a:cubicBezTo>
                  <a:cubicBezTo>
                    <a:pt x="160" y="82"/>
                    <a:pt x="159" y="82"/>
                    <a:pt x="158" y="82"/>
                  </a:cubicBezTo>
                  <a:cubicBezTo>
                    <a:pt x="158" y="82"/>
                    <a:pt x="157" y="82"/>
                    <a:pt x="157" y="82"/>
                  </a:cubicBezTo>
                  <a:cubicBezTo>
                    <a:pt x="157" y="82"/>
                    <a:pt x="156" y="82"/>
                    <a:pt x="155" y="82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2" y="81"/>
                    <a:pt x="152" y="81"/>
                    <a:pt x="152" y="81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0" y="79"/>
                    <a:pt x="150" y="78"/>
                    <a:pt x="149" y="78"/>
                  </a:cubicBezTo>
                  <a:cubicBezTo>
                    <a:pt x="148" y="77"/>
                    <a:pt x="148" y="77"/>
                    <a:pt x="147" y="77"/>
                  </a:cubicBezTo>
                  <a:cubicBezTo>
                    <a:pt x="146" y="77"/>
                    <a:pt x="146" y="77"/>
                    <a:pt x="145" y="77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4" y="77"/>
                    <a:pt x="144" y="77"/>
                    <a:pt x="143" y="78"/>
                  </a:cubicBezTo>
                  <a:cubicBezTo>
                    <a:pt x="141" y="76"/>
                    <a:pt x="138" y="74"/>
                    <a:pt x="136" y="72"/>
                  </a:cubicBezTo>
                  <a:cubicBezTo>
                    <a:pt x="136" y="72"/>
                    <a:pt x="136" y="71"/>
                    <a:pt x="136" y="70"/>
                  </a:cubicBezTo>
                  <a:cubicBezTo>
                    <a:pt x="136" y="70"/>
                    <a:pt x="137" y="69"/>
                    <a:pt x="137" y="69"/>
                  </a:cubicBezTo>
                  <a:cubicBezTo>
                    <a:pt x="137" y="68"/>
                    <a:pt x="137" y="67"/>
                    <a:pt x="136" y="67"/>
                  </a:cubicBezTo>
                  <a:cubicBezTo>
                    <a:pt x="136" y="66"/>
                    <a:pt x="136" y="65"/>
                    <a:pt x="136" y="65"/>
                  </a:cubicBezTo>
                  <a:cubicBezTo>
                    <a:pt x="136" y="64"/>
                    <a:pt x="137" y="64"/>
                    <a:pt x="138" y="63"/>
                  </a:cubicBezTo>
                  <a:cubicBezTo>
                    <a:pt x="138" y="63"/>
                    <a:pt x="139" y="62"/>
                    <a:pt x="139" y="62"/>
                  </a:cubicBezTo>
                  <a:cubicBezTo>
                    <a:pt x="140" y="61"/>
                    <a:pt x="140" y="61"/>
                    <a:pt x="140" y="61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60"/>
                    <a:pt x="142" y="59"/>
                    <a:pt x="143" y="59"/>
                  </a:cubicBezTo>
                  <a:cubicBezTo>
                    <a:pt x="143" y="59"/>
                    <a:pt x="144" y="60"/>
                    <a:pt x="144" y="60"/>
                  </a:cubicBezTo>
                  <a:cubicBezTo>
                    <a:pt x="145" y="61"/>
                    <a:pt x="146" y="61"/>
                    <a:pt x="146" y="62"/>
                  </a:cubicBezTo>
                  <a:cubicBezTo>
                    <a:pt x="147" y="62"/>
                    <a:pt x="147" y="63"/>
                    <a:pt x="148" y="63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49" y="64"/>
                    <a:pt x="150" y="65"/>
                    <a:pt x="150" y="65"/>
                  </a:cubicBezTo>
                  <a:cubicBezTo>
                    <a:pt x="151" y="65"/>
                    <a:pt x="151" y="66"/>
                    <a:pt x="151" y="66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9"/>
                    <a:pt x="152" y="71"/>
                  </a:cubicBezTo>
                  <a:cubicBezTo>
                    <a:pt x="152" y="72"/>
                    <a:pt x="153" y="73"/>
                    <a:pt x="154" y="73"/>
                  </a:cubicBezTo>
                  <a:cubicBezTo>
                    <a:pt x="156" y="74"/>
                    <a:pt x="159" y="74"/>
                    <a:pt x="160" y="73"/>
                  </a:cubicBezTo>
                  <a:cubicBezTo>
                    <a:pt x="160" y="73"/>
                    <a:pt x="161" y="73"/>
                    <a:pt x="161" y="73"/>
                  </a:cubicBezTo>
                  <a:cubicBezTo>
                    <a:pt x="161" y="73"/>
                    <a:pt x="162" y="74"/>
                    <a:pt x="163" y="74"/>
                  </a:cubicBezTo>
                  <a:cubicBezTo>
                    <a:pt x="163" y="75"/>
                    <a:pt x="164" y="75"/>
                    <a:pt x="165" y="76"/>
                  </a:cubicBezTo>
                  <a:cubicBezTo>
                    <a:pt x="165" y="77"/>
                    <a:pt x="164" y="78"/>
                    <a:pt x="163" y="80"/>
                  </a:cubicBezTo>
                  <a:close/>
                  <a:moveTo>
                    <a:pt x="162" y="54"/>
                  </a:moveTo>
                  <a:cubicBezTo>
                    <a:pt x="162" y="54"/>
                    <a:pt x="163" y="55"/>
                    <a:pt x="163" y="55"/>
                  </a:cubicBezTo>
                  <a:cubicBezTo>
                    <a:pt x="163" y="56"/>
                    <a:pt x="164" y="57"/>
                    <a:pt x="164" y="58"/>
                  </a:cubicBezTo>
                  <a:cubicBezTo>
                    <a:pt x="165" y="58"/>
                    <a:pt x="165" y="59"/>
                    <a:pt x="165" y="60"/>
                  </a:cubicBezTo>
                  <a:cubicBezTo>
                    <a:pt x="165" y="61"/>
                    <a:pt x="166" y="61"/>
                    <a:pt x="166" y="62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166" y="63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5"/>
                    <a:pt x="166" y="65"/>
                    <a:pt x="166" y="66"/>
                  </a:cubicBezTo>
                  <a:cubicBezTo>
                    <a:pt x="167" y="66"/>
                    <a:pt x="166" y="67"/>
                    <a:pt x="167" y="68"/>
                  </a:cubicBezTo>
                  <a:cubicBezTo>
                    <a:pt x="167" y="68"/>
                    <a:pt x="167" y="69"/>
                    <a:pt x="167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1"/>
                    <a:pt x="166" y="71"/>
                    <a:pt x="166" y="71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72"/>
                    <a:pt x="166" y="73"/>
                    <a:pt x="166" y="74"/>
                  </a:cubicBezTo>
                  <a:cubicBezTo>
                    <a:pt x="166" y="74"/>
                    <a:pt x="166" y="74"/>
                    <a:pt x="166" y="74"/>
                  </a:cubicBezTo>
                  <a:cubicBezTo>
                    <a:pt x="164" y="73"/>
                    <a:pt x="163" y="72"/>
                    <a:pt x="162" y="71"/>
                  </a:cubicBezTo>
                  <a:cubicBezTo>
                    <a:pt x="162" y="70"/>
                    <a:pt x="162" y="69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7"/>
                    <a:pt x="162" y="67"/>
                  </a:cubicBezTo>
                  <a:cubicBezTo>
                    <a:pt x="161" y="67"/>
                    <a:pt x="161" y="66"/>
                    <a:pt x="161" y="66"/>
                  </a:cubicBezTo>
                  <a:cubicBezTo>
                    <a:pt x="160" y="65"/>
                    <a:pt x="160" y="65"/>
                    <a:pt x="160" y="65"/>
                  </a:cubicBezTo>
                  <a:cubicBezTo>
                    <a:pt x="159" y="64"/>
                    <a:pt x="159" y="64"/>
                    <a:pt x="158" y="64"/>
                  </a:cubicBezTo>
                  <a:cubicBezTo>
                    <a:pt x="158" y="64"/>
                    <a:pt x="157" y="64"/>
                    <a:pt x="157" y="64"/>
                  </a:cubicBezTo>
                  <a:cubicBezTo>
                    <a:pt x="156" y="64"/>
                    <a:pt x="156" y="64"/>
                    <a:pt x="155" y="64"/>
                  </a:cubicBezTo>
                  <a:cubicBezTo>
                    <a:pt x="155" y="64"/>
                    <a:pt x="155" y="64"/>
                    <a:pt x="154" y="64"/>
                  </a:cubicBezTo>
                  <a:cubicBezTo>
                    <a:pt x="154" y="64"/>
                    <a:pt x="153" y="64"/>
                    <a:pt x="153" y="63"/>
                  </a:cubicBezTo>
                  <a:cubicBezTo>
                    <a:pt x="152" y="63"/>
                    <a:pt x="152" y="62"/>
                    <a:pt x="151" y="61"/>
                  </a:cubicBezTo>
                  <a:cubicBezTo>
                    <a:pt x="150" y="61"/>
                    <a:pt x="150" y="60"/>
                    <a:pt x="149" y="60"/>
                  </a:cubicBezTo>
                  <a:cubicBezTo>
                    <a:pt x="148" y="59"/>
                    <a:pt x="147" y="58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7" y="57"/>
                    <a:pt x="147" y="56"/>
                    <a:pt x="148" y="56"/>
                  </a:cubicBezTo>
                  <a:cubicBezTo>
                    <a:pt x="148" y="56"/>
                    <a:pt x="149" y="56"/>
                    <a:pt x="149" y="55"/>
                  </a:cubicBezTo>
                  <a:cubicBezTo>
                    <a:pt x="150" y="55"/>
                    <a:pt x="150" y="55"/>
                    <a:pt x="151" y="55"/>
                  </a:cubicBezTo>
                  <a:cubicBezTo>
                    <a:pt x="151" y="55"/>
                    <a:pt x="152" y="54"/>
                    <a:pt x="153" y="54"/>
                  </a:cubicBezTo>
                  <a:cubicBezTo>
                    <a:pt x="154" y="54"/>
                    <a:pt x="155" y="54"/>
                    <a:pt x="155" y="53"/>
                  </a:cubicBezTo>
                  <a:cubicBezTo>
                    <a:pt x="156" y="53"/>
                    <a:pt x="156" y="53"/>
                    <a:pt x="156" y="53"/>
                  </a:cubicBezTo>
                  <a:cubicBezTo>
                    <a:pt x="156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8" y="53"/>
                    <a:pt x="159" y="53"/>
                    <a:pt x="160" y="53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lnTo>
                    <a:pt x="162" y="54"/>
                  </a:lnTo>
                  <a:close/>
                  <a:moveTo>
                    <a:pt x="159" y="51"/>
                  </a:moveTo>
                  <a:cubicBezTo>
                    <a:pt x="159" y="51"/>
                    <a:pt x="159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59" y="50"/>
                    <a:pt x="159" y="50"/>
                    <a:pt x="159" y="50"/>
                  </a:cubicBezTo>
                  <a:lnTo>
                    <a:pt x="159" y="51"/>
                  </a:lnTo>
                  <a:close/>
                  <a:moveTo>
                    <a:pt x="159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lose/>
                  <a:moveTo>
                    <a:pt x="158" y="50"/>
                  </a:move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lose/>
                  <a:moveTo>
                    <a:pt x="136" y="45"/>
                  </a:moveTo>
                  <a:cubicBezTo>
                    <a:pt x="136" y="45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4"/>
                    <a:pt x="143" y="44"/>
                    <a:pt x="144" y="44"/>
                  </a:cubicBezTo>
                  <a:cubicBezTo>
                    <a:pt x="144" y="44"/>
                    <a:pt x="145" y="44"/>
                    <a:pt x="145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2" y="46"/>
                    <a:pt x="152" y="46"/>
                    <a:pt x="153" y="46"/>
                  </a:cubicBezTo>
                  <a:cubicBezTo>
                    <a:pt x="153" y="46"/>
                    <a:pt x="154" y="47"/>
                    <a:pt x="155" y="47"/>
                  </a:cubicBezTo>
                  <a:cubicBezTo>
                    <a:pt x="155" y="47"/>
                    <a:pt x="156" y="48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6" y="49"/>
                    <a:pt x="155" y="49"/>
                  </a:cubicBezTo>
                  <a:cubicBezTo>
                    <a:pt x="155" y="49"/>
                    <a:pt x="154" y="49"/>
                    <a:pt x="154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0" y="49"/>
                  </a:cubicBezTo>
                  <a:cubicBezTo>
                    <a:pt x="150" y="50"/>
                    <a:pt x="150" y="50"/>
                    <a:pt x="149" y="50"/>
                  </a:cubicBezTo>
                  <a:cubicBezTo>
                    <a:pt x="149" y="50"/>
                    <a:pt x="148" y="50"/>
                    <a:pt x="148" y="50"/>
                  </a:cubicBezTo>
                  <a:cubicBezTo>
                    <a:pt x="147" y="50"/>
                    <a:pt x="146" y="51"/>
                    <a:pt x="145" y="51"/>
                  </a:cubicBezTo>
                  <a:cubicBezTo>
                    <a:pt x="144" y="51"/>
                    <a:pt x="143" y="52"/>
                    <a:pt x="142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1"/>
                    <a:pt x="140" y="51"/>
                    <a:pt x="140" y="51"/>
                  </a:cubicBezTo>
                  <a:cubicBezTo>
                    <a:pt x="140" y="50"/>
                    <a:pt x="139" y="50"/>
                    <a:pt x="139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7" y="48"/>
                    <a:pt x="137" y="47"/>
                  </a:cubicBezTo>
                  <a:cubicBezTo>
                    <a:pt x="137" y="47"/>
                    <a:pt x="136" y="46"/>
                    <a:pt x="136" y="46"/>
                  </a:cubicBezTo>
                  <a:cubicBezTo>
                    <a:pt x="135" y="45"/>
                    <a:pt x="135" y="45"/>
                    <a:pt x="135" y="45"/>
                  </a:cubicBezTo>
                  <a:lnTo>
                    <a:pt x="136" y="45"/>
                  </a:lnTo>
                  <a:close/>
                  <a:moveTo>
                    <a:pt x="125" y="53"/>
                  </a:moveTo>
                  <a:cubicBezTo>
                    <a:pt x="125" y="52"/>
                    <a:pt x="125" y="52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6" y="50"/>
                    <a:pt x="126" y="50"/>
                    <a:pt x="127" y="50"/>
                  </a:cubicBezTo>
                  <a:cubicBezTo>
                    <a:pt x="128" y="49"/>
                    <a:pt x="129" y="48"/>
                    <a:pt x="129" y="48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3" y="47"/>
                    <a:pt x="133" y="48"/>
                  </a:cubicBezTo>
                  <a:cubicBezTo>
                    <a:pt x="133" y="48"/>
                    <a:pt x="133" y="48"/>
                    <a:pt x="134" y="49"/>
                  </a:cubicBezTo>
                  <a:cubicBezTo>
                    <a:pt x="134" y="49"/>
                    <a:pt x="134" y="49"/>
                    <a:pt x="134" y="50"/>
                  </a:cubicBezTo>
                  <a:cubicBezTo>
                    <a:pt x="135" y="50"/>
                    <a:pt x="135" y="51"/>
                    <a:pt x="135" y="5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6" y="52"/>
                    <a:pt x="137" y="53"/>
                    <a:pt x="137" y="53"/>
                  </a:cubicBezTo>
                  <a:cubicBezTo>
                    <a:pt x="138" y="53"/>
                    <a:pt x="138" y="54"/>
                    <a:pt x="138" y="54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5"/>
                    <a:pt x="138" y="55"/>
                    <a:pt x="137" y="55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6" y="56"/>
                    <a:pt x="135" y="57"/>
                    <a:pt x="135" y="57"/>
                  </a:cubicBezTo>
                  <a:cubicBezTo>
                    <a:pt x="134" y="58"/>
                    <a:pt x="132" y="60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29" y="61"/>
                    <a:pt x="129" y="61"/>
                    <a:pt x="128" y="61"/>
                  </a:cubicBezTo>
                  <a:cubicBezTo>
                    <a:pt x="128" y="61"/>
                    <a:pt x="127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7" y="61"/>
                    <a:pt x="126" y="60"/>
                    <a:pt x="126" y="60"/>
                  </a:cubicBezTo>
                  <a:cubicBezTo>
                    <a:pt x="126" y="59"/>
                    <a:pt x="126" y="59"/>
                    <a:pt x="126" y="58"/>
                  </a:cubicBezTo>
                  <a:cubicBezTo>
                    <a:pt x="126" y="58"/>
                    <a:pt x="126" y="58"/>
                    <a:pt x="125" y="57"/>
                  </a:cubicBezTo>
                  <a:cubicBezTo>
                    <a:pt x="125" y="57"/>
                    <a:pt x="125" y="56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lose/>
                  <a:moveTo>
                    <a:pt x="125" y="52"/>
                  </a:moveTo>
                  <a:cubicBezTo>
                    <a:pt x="125" y="51"/>
                    <a:pt x="125" y="51"/>
                    <a:pt x="125" y="51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lose/>
                  <a:moveTo>
                    <a:pt x="124" y="52"/>
                  </a:move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77"/>
                  </a:moveTo>
                  <a:cubicBezTo>
                    <a:pt x="123" y="78"/>
                    <a:pt x="123" y="78"/>
                    <a:pt x="123" y="78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80"/>
                    <a:pt x="123" y="81"/>
                    <a:pt x="123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1" y="79"/>
                    <a:pt x="121" y="78"/>
                    <a:pt x="120" y="78"/>
                  </a:cubicBezTo>
                  <a:cubicBezTo>
                    <a:pt x="120" y="77"/>
                    <a:pt x="120" y="77"/>
                    <a:pt x="120" y="76"/>
                  </a:cubicBezTo>
                  <a:cubicBezTo>
                    <a:pt x="120" y="76"/>
                    <a:pt x="120" y="75"/>
                    <a:pt x="120" y="75"/>
                  </a:cubicBezTo>
                  <a:cubicBezTo>
                    <a:pt x="119" y="75"/>
                    <a:pt x="119" y="74"/>
                    <a:pt x="119" y="74"/>
                  </a:cubicBezTo>
                  <a:cubicBezTo>
                    <a:pt x="119" y="73"/>
                    <a:pt x="119" y="73"/>
                    <a:pt x="119" y="72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0"/>
                    <a:pt x="118" y="70"/>
                    <a:pt x="118" y="69"/>
                  </a:cubicBezTo>
                  <a:cubicBezTo>
                    <a:pt x="118" y="69"/>
                    <a:pt x="118" y="68"/>
                    <a:pt x="118" y="68"/>
                  </a:cubicBezTo>
                  <a:cubicBezTo>
                    <a:pt x="118" y="68"/>
                    <a:pt x="118" y="67"/>
                    <a:pt x="118" y="67"/>
                  </a:cubicBezTo>
                  <a:cubicBezTo>
                    <a:pt x="118" y="66"/>
                    <a:pt x="119" y="66"/>
                    <a:pt x="119" y="65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3"/>
                    <a:pt x="119" y="62"/>
                    <a:pt x="119" y="62"/>
                  </a:cubicBezTo>
                  <a:cubicBezTo>
                    <a:pt x="119" y="61"/>
                    <a:pt x="120" y="60"/>
                    <a:pt x="120" y="60"/>
                  </a:cubicBezTo>
                  <a:cubicBezTo>
                    <a:pt x="120" y="59"/>
                    <a:pt x="120" y="59"/>
                    <a:pt x="120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2" y="56"/>
                    <a:pt x="122" y="55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2" y="55"/>
                    <a:pt x="122" y="56"/>
                    <a:pt x="122" y="57"/>
                  </a:cubicBezTo>
                  <a:cubicBezTo>
                    <a:pt x="122" y="58"/>
                    <a:pt x="122" y="58"/>
                    <a:pt x="122" y="59"/>
                  </a:cubicBezTo>
                  <a:cubicBezTo>
                    <a:pt x="122" y="60"/>
                    <a:pt x="123" y="60"/>
                    <a:pt x="123" y="60"/>
                  </a:cubicBezTo>
                  <a:cubicBezTo>
                    <a:pt x="123" y="61"/>
                    <a:pt x="123" y="61"/>
                    <a:pt x="123" y="62"/>
                  </a:cubicBezTo>
                  <a:cubicBezTo>
                    <a:pt x="123" y="62"/>
                    <a:pt x="123" y="63"/>
                    <a:pt x="124" y="64"/>
                  </a:cubicBezTo>
                  <a:cubicBezTo>
                    <a:pt x="122" y="67"/>
                    <a:pt x="122" y="71"/>
                    <a:pt x="124" y="73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4" y="75"/>
                    <a:pt x="124" y="75"/>
                    <a:pt x="124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3" y="76"/>
                    <a:pt x="123" y="77"/>
                    <a:pt x="123" y="77"/>
                  </a:cubicBezTo>
                  <a:close/>
                  <a:moveTo>
                    <a:pt x="148" y="91"/>
                  </a:moveTo>
                  <a:cubicBezTo>
                    <a:pt x="147" y="91"/>
                    <a:pt x="147" y="91"/>
                    <a:pt x="147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2"/>
                    <a:pt x="145" y="92"/>
                    <a:pt x="145" y="92"/>
                  </a:cubicBezTo>
                  <a:cubicBezTo>
                    <a:pt x="145" y="92"/>
                    <a:pt x="144" y="92"/>
                    <a:pt x="143" y="92"/>
                  </a:cubicBezTo>
                  <a:cubicBezTo>
                    <a:pt x="143" y="92"/>
                    <a:pt x="142" y="92"/>
                    <a:pt x="142" y="92"/>
                  </a:cubicBezTo>
                  <a:cubicBezTo>
                    <a:pt x="141" y="92"/>
                    <a:pt x="140" y="92"/>
                    <a:pt x="140" y="92"/>
                  </a:cubicBezTo>
                  <a:cubicBezTo>
                    <a:pt x="139" y="92"/>
                    <a:pt x="138" y="92"/>
                    <a:pt x="137" y="91"/>
                  </a:cubicBezTo>
                  <a:cubicBezTo>
                    <a:pt x="136" y="91"/>
                    <a:pt x="136" y="91"/>
                    <a:pt x="135" y="91"/>
                  </a:cubicBezTo>
                  <a:cubicBezTo>
                    <a:pt x="135" y="91"/>
                    <a:pt x="135" y="91"/>
                    <a:pt x="134" y="91"/>
                  </a:cubicBezTo>
                  <a:cubicBezTo>
                    <a:pt x="134" y="90"/>
                    <a:pt x="133" y="90"/>
                    <a:pt x="133" y="90"/>
                  </a:cubicBezTo>
                  <a:cubicBezTo>
                    <a:pt x="132" y="90"/>
                    <a:pt x="132" y="89"/>
                    <a:pt x="131" y="89"/>
                  </a:cubicBezTo>
                  <a:cubicBezTo>
                    <a:pt x="130" y="89"/>
                    <a:pt x="129" y="88"/>
                    <a:pt x="129" y="87"/>
                  </a:cubicBezTo>
                  <a:cubicBezTo>
                    <a:pt x="128" y="87"/>
                    <a:pt x="128" y="87"/>
                    <a:pt x="127" y="87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27" y="86"/>
                    <a:pt x="127" y="86"/>
                    <a:pt x="127" y="85"/>
                  </a:cubicBezTo>
                  <a:cubicBezTo>
                    <a:pt x="127" y="85"/>
                    <a:pt x="127" y="85"/>
                    <a:pt x="127" y="84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28" y="79"/>
                    <a:pt x="128" y="79"/>
                    <a:pt x="128" y="79"/>
                  </a:cubicBezTo>
                  <a:cubicBezTo>
                    <a:pt x="128" y="78"/>
                    <a:pt x="128" y="78"/>
                    <a:pt x="128" y="77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9" y="76"/>
                    <a:pt x="129" y="76"/>
                    <a:pt x="129" y="75"/>
                  </a:cubicBezTo>
                  <a:cubicBezTo>
                    <a:pt x="130" y="75"/>
                    <a:pt x="131" y="75"/>
                    <a:pt x="132" y="75"/>
                  </a:cubicBezTo>
                  <a:cubicBezTo>
                    <a:pt x="134" y="76"/>
                    <a:pt x="136" y="78"/>
                    <a:pt x="138" y="79"/>
                  </a:cubicBezTo>
                  <a:cubicBezTo>
                    <a:pt x="139" y="80"/>
                    <a:pt x="140" y="80"/>
                    <a:pt x="141" y="81"/>
                  </a:cubicBezTo>
                  <a:cubicBezTo>
                    <a:pt x="141" y="82"/>
                    <a:pt x="141" y="83"/>
                    <a:pt x="142" y="85"/>
                  </a:cubicBezTo>
                  <a:cubicBezTo>
                    <a:pt x="143" y="85"/>
                    <a:pt x="144" y="86"/>
                    <a:pt x="144" y="86"/>
                  </a:cubicBezTo>
                  <a:cubicBezTo>
                    <a:pt x="145" y="86"/>
                    <a:pt x="145" y="86"/>
                    <a:pt x="146" y="86"/>
                  </a:cubicBezTo>
                  <a:cubicBezTo>
                    <a:pt x="146" y="86"/>
                    <a:pt x="147" y="86"/>
                    <a:pt x="147" y="86"/>
                  </a:cubicBezTo>
                  <a:cubicBezTo>
                    <a:pt x="148" y="86"/>
                    <a:pt x="148" y="86"/>
                    <a:pt x="149" y="85"/>
                  </a:cubicBezTo>
                  <a:cubicBezTo>
                    <a:pt x="149" y="85"/>
                    <a:pt x="150" y="84"/>
                    <a:pt x="150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2" y="84"/>
                    <a:pt x="152" y="84"/>
                    <a:pt x="152" y="84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3" y="85"/>
                    <a:pt x="154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7" y="85"/>
                    <a:pt x="158" y="85"/>
                    <a:pt x="159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86"/>
                    <a:pt x="158" y="86"/>
                    <a:pt x="158" y="86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6" y="88"/>
                    <a:pt x="155" y="88"/>
                    <a:pt x="155" y="88"/>
                  </a:cubicBezTo>
                  <a:cubicBezTo>
                    <a:pt x="154" y="89"/>
                    <a:pt x="153" y="90"/>
                    <a:pt x="152" y="90"/>
                  </a:cubicBezTo>
                  <a:cubicBezTo>
                    <a:pt x="151" y="90"/>
                    <a:pt x="151" y="91"/>
                    <a:pt x="150" y="91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8" y="91"/>
                    <a:pt x="148" y="91"/>
                    <a:pt x="148" y="91"/>
                  </a:cubicBezTo>
                  <a:close/>
                  <a:moveTo>
                    <a:pt x="162" y="81"/>
                  </a:move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2" y="81"/>
                    <a:pt x="162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655513-F55D-4F1A-B607-7B839D03397E}"/>
              </a:ext>
            </a:extLst>
          </p:cNvPr>
          <p:cNvGrpSpPr/>
          <p:nvPr/>
        </p:nvGrpSpPr>
        <p:grpSpPr>
          <a:xfrm>
            <a:off x="6691064" y="3543363"/>
            <a:ext cx="1536834" cy="310261"/>
            <a:chOff x="7958445" y="3556768"/>
            <a:chExt cx="2232039" cy="31648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22FC76-04F0-44FB-9A27-62CFC15171BD}"/>
                </a:ext>
              </a:extLst>
            </p:cNvPr>
            <p:cNvCxnSpPr>
              <a:cxnSpLocks/>
            </p:cNvCxnSpPr>
            <p:nvPr/>
          </p:nvCxnSpPr>
          <p:spPr>
            <a:xfrm>
              <a:off x="8192853" y="3556768"/>
              <a:ext cx="1763223" cy="1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arrow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437980-5B8C-4423-84F1-326CC4A3ED7D}"/>
                </a:ext>
              </a:extLst>
            </p:cNvPr>
            <p:cNvSpPr txBox="1"/>
            <p:nvPr/>
          </p:nvSpPr>
          <p:spPr>
            <a:xfrm>
              <a:off x="7958445" y="3587018"/>
              <a:ext cx="2232039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2" b="1" dirty="0" err="1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Host:contoso</a:t>
              </a:r>
              <a:endParaRPr lang="en-US" sz="1372" b="1" dirty="0">
                <a:gradFill>
                  <a:gsLst>
                    <a:gs pos="8228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F35DE2B-7119-44CF-8B25-9A7719041C62}"/>
              </a:ext>
            </a:extLst>
          </p:cNvPr>
          <p:cNvSpPr txBox="1"/>
          <p:nvPr/>
        </p:nvSpPr>
        <p:spPr>
          <a:xfrm>
            <a:off x="10577650" y="2721246"/>
            <a:ext cx="1536834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8228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Host:contoso11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22427B-6A93-4FD9-B1F5-932D9B0540DE}"/>
              </a:ext>
            </a:extLst>
          </p:cNvPr>
          <p:cNvSpPr txBox="1"/>
          <p:nvPr/>
        </p:nvSpPr>
        <p:spPr>
          <a:xfrm>
            <a:off x="10489358" y="4782217"/>
            <a:ext cx="1536834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8228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Host:contoso22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A35ACD-C0BF-4F3D-AED2-E00494971452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4E50FD-DAC3-4846-A5DA-B7A577DCA255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B764B2-DAD2-4C7B-BAB5-1A6EE50CC516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  <p:sp>
        <p:nvSpPr>
          <p:cNvPr id="26" name="globe_2">
            <a:extLst>
              <a:ext uri="{FF2B5EF4-FFF2-40B4-BE49-F238E27FC236}">
                <a16:creationId xmlns:a16="http://schemas.microsoft.com/office/drawing/2014/main" id="{76FF711A-0B2D-407F-8D0D-1918335A195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32329" y="4071679"/>
            <a:ext cx="610065" cy="610065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7" name="globe_2">
            <a:extLst>
              <a:ext uri="{FF2B5EF4-FFF2-40B4-BE49-F238E27FC236}">
                <a16:creationId xmlns:a16="http://schemas.microsoft.com/office/drawing/2014/main" id="{386CBD7C-99CD-465B-B814-9FB33EAB6E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46555" y="2052581"/>
            <a:ext cx="610065" cy="610065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2" name="people_12">
            <a:extLst>
              <a:ext uri="{FF2B5EF4-FFF2-40B4-BE49-F238E27FC236}">
                <a16:creationId xmlns:a16="http://schemas.microsoft.com/office/drawing/2014/main" id="{0A2D6C29-9691-49AE-AFD2-7C5E543A51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87920" y="3394469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54" name="Connector: Elbow 101">
            <a:extLst>
              <a:ext uri="{FF2B5EF4-FFF2-40B4-BE49-F238E27FC236}">
                <a16:creationId xmlns:a16="http://schemas.microsoft.com/office/drawing/2014/main" id="{31761B03-420A-47C0-B07E-7E808C753E9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9774545" y="2353585"/>
            <a:ext cx="1146695" cy="1119830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10">
            <a:extLst>
              <a:ext uri="{FF2B5EF4-FFF2-40B4-BE49-F238E27FC236}">
                <a16:creationId xmlns:a16="http://schemas.microsoft.com/office/drawing/2014/main" id="{BF65853D-C12F-4DAD-963B-D779F0069EC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774545" y="3473415"/>
            <a:ext cx="1146696" cy="914546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08453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2834015-F919-47DB-8869-55E2542AD545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625" y="1950376"/>
            <a:ext cx="5613330" cy="4507791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Custom probes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User defined probes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Probe configured at Backend Settings 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Probing done at VM + port granularity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health report for VM health and routing decision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Control probe frequency, timeout, custom URI path, host header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endParaRPr lang="en-US" sz="1765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Enhancements</a:t>
            </a:r>
          </a:p>
          <a:p>
            <a:pPr marL="280121" lvl="1" indent="-2801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Ability to define HTTP response code range</a:t>
            </a:r>
          </a:p>
          <a:p>
            <a:pPr marL="280121" lvl="1" indent="-2801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Ability to inspect response body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1765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339596"/>
            <a:ext cx="5720067" cy="95746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Custom probes enhancements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6957965" y="3343134"/>
            <a:ext cx="483644" cy="14800"/>
          </a:xfrm>
          <a:prstGeom prst="straightConnector1">
            <a:avLst/>
          </a:prstGeom>
          <a:ln w="3175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10387950" y="2078436"/>
            <a:ext cx="1534812" cy="2598197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 rot="20059829">
            <a:off x="9098540" y="2760270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10385107" y="2245992"/>
            <a:ext cx="1502169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Pool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0650877" y="3787747"/>
            <a:ext cx="1015763" cy="51885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VM2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0635019" y="2964622"/>
            <a:ext cx="1037785" cy="51885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VM1</a:t>
            </a:r>
          </a:p>
        </p:txBody>
      </p:sp>
      <p:sp>
        <p:nvSpPr>
          <p:cNvPr id="15" name="TextBox 14"/>
          <p:cNvSpPr txBox="1"/>
          <p:nvPr/>
        </p:nvSpPr>
        <p:spPr>
          <a:xfrm rot="20940135">
            <a:off x="8595817" y="2765227"/>
            <a:ext cx="140239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service2:8080</a:t>
            </a:r>
          </a:p>
        </p:txBody>
      </p:sp>
      <p:sp>
        <p:nvSpPr>
          <p:cNvPr id="39" name="TextBox 38"/>
          <p:cNvSpPr txBox="1"/>
          <p:nvPr/>
        </p:nvSpPr>
        <p:spPr>
          <a:xfrm rot="469205">
            <a:off x="8472088" y="3452708"/>
            <a:ext cx="140239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service2:8080</a:t>
            </a:r>
          </a:p>
        </p:txBody>
      </p:sp>
      <p:sp>
        <p:nvSpPr>
          <p:cNvPr id="24" name="TextBox 23"/>
          <p:cNvSpPr txBox="1"/>
          <p:nvPr/>
        </p:nvSpPr>
        <p:spPr>
          <a:xfrm rot="526950">
            <a:off x="8788002" y="2273967"/>
            <a:ext cx="1213820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service1:80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8638E9-F697-4E3B-8652-A0D7399C10F5}"/>
              </a:ext>
            </a:extLst>
          </p:cNvPr>
          <p:cNvGrpSpPr/>
          <p:nvPr/>
        </p:nvGrpSpPr>
        <p:grpSpPr>
          <a:xfrm>
            <a:off x="8635877" y="2580679"/>
            <a:ext cx="1770272" cy="1560086"/>
            <a:chOff x="8097763" y="2631930"/>
            <a:chExt cx="2373034" cy="1591369"/>
          </a:xfrm>
        </p:grpSpPr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 flipV="1">
              <a:off x="8097763" y="2956398"/>
              <a:ext cx="2356859" cy="50504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cxnSpLocks/>
            </p:cNvCxnSpPr>
            <p:nvPr/>
          </p:nvCxnSpPr>
          <p:spPr>
            <a:xfrm>
              <a:off x="8097763" y="3461438"/>
              <a:ext cx="2373034" cy="33459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8121222" y="2631930"/>
              <a:ext cx="2309942" cy="266318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arrow" w="lg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8100394" y="3844702"/>
              <a:ext cx="2354229" cy="378597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arrow" w="lg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 rot="20947006">
            <a:off x="8583921" y="4007593"/>
            <a:ext cx="1892739" cy="47974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service1:8080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6E680F-F059-4A03-B58F-1C489197E897}"/>
              </a:ext>
            </a:extLst>
          </p:cNvPr>
          <p:cNvSpPr/>
          <p:nvPr/>
        </p:nvSpPr>
        <p:spPr bwMode="auto">
          <a:xfrm>
            <a:off x="7490892" y="2405032"/>
            <a:ext cx="1140399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E537E2-EF92-4343-AE85-DC6B8B43B7DF}"/>
              </a:ext>
            </a:extLst>
          </p:cNvPr>
          <p:cNvSpPr txBox="1"/>
          <p:nvPr/>
        </p:nvSpPr>
        <p:spPr>
          <a:xfrm>
            <a:off x="7487151" y="2544167"/>
            <a:ext cx="1139680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id="{48E39621-30A3-42A0-AC52-51D4F1A51479}"/>
              </a:ext>
            </a:extLst>
          </p:cNvPr>
          <p:cNvSpPr>
            <a:spLocks noChangeAspect="1"/>
          </p:cNvSpPr>
          <p:nvPr/>
        </p:nvSpPr>
        <p:spPr bwMode="black">
          <a:xfrm>
            <a:off x="6312546" y="3138995"/>
            <a:ext cx="485624" cy="404154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7605016" y="3300423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51636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895E-FD28-46D8-9F1F-965FAC11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CF57-54D8-4B4D-9AD0-F83C4A79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for an Azure PaaS Deployment Architecture</a:t>
            </a:r>
          </a:p>
          <a:p>
            <a:r>
              <a:rPr lang="en-US" dirty="0"/>
              <a:t>Provide a foundational Architecture to form the basis of new greenfield deployment patterns for NBME’s Azure adoption</a:t>
            </a:r>
          </a:p>
          <a:p>
            <a:r>
              <a:rPr lang="en-US" dirty="0"/>
              <a:t>Primary Stakeholders: </a:t>
            </a:r>
          </a:p>
          <a:p>
            <a:pPr lvl="1"/>
            <a:r>
              <a:rPr lang="en-US" dirty="0"/>
              <a:t>Application Development team </a:t>
            </a:r>
          </a:p>
          <a:p>
            <a:pPr lvl="1"/>
            <a:r>
              <a:rPr lang="en-US" dirty="0"/>
              <a:t>&amp; IT Operations</a:t>
            </a:r>
          </a:p>
        </p:txBody>
      </p:sp>
    </p:spTree>
    <p:extLst>
      <p:ext uri="{BB962C8B-B14F-4D97-AF65-F5344CB8AC3E}">
        <p14:creationId xmlns:p14="http://schemas.microsoft.com/office/powerpoint/2010/main" val="2873802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32F8E79-18C5-41E1-A13F-72C29BBACF36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1E8AE8-6650-40CE-9637-48E417D6F8B3}"/>
              </a:ext>
            </a:extLst>
          </p:cNvPr>
          <p:cNvGrpSpPr/>
          <p:nvPr/>
        </p:nvGrpSpPr>
        <p:grpSpPr>
          <a:xfrm>
            <a:off x="10921240" y="1448447"/>
            <a:ext cx="995029" cy="3844649"/>
            <a:chOff x="10941505" y="1948668"/>
            <a:chExt cx="1014981" cy="392174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5C2FCA2-8CC2-40CF-8546-716019F6D110}"/>
                </a:ext>
              </a:extLst>
            </p:cNvPr>
            <p:cNvGrpSpPr/>
            <p:nvPr/>
          </p:nvGrpSpPr>
          <p:grpSpPr>
            <a:xfrm>
              <a:off x="10941505" y="1948668"/>
              <a:ext cx="1014981" cy="1846571"/>
              <a:chOff x="10941505" y="1948668"/>
              <a:chExt cx="1014981" cy="184657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C8BFE8C-1EFB-4ED5-B61B-45D7994BCA9A}"/>
                  </a:ext>
                </a:extLst>
              </p:cNvPr>
              <p:cNvSpPr/>
              <p:nvPr/>
            </p:nvSpPr>
            <p:spPr bwMode="auto">
              <a:xfrm>
                <a:off x="10941505" y="1948668"/>
                <a:ext cx="1014981" cy="1846571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b="1" dirty="0">
                    <a:gradFill>
                      <a:gsLst>
                        <a:gs pos="15190">
                          <a:schemeClr val="bg1"/>
                        </a:gs>
                        <a:gs pos="43000">
                          <a:schemeClr val="bg1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cs typeface="Segoe UI" panose="020B0502040204020203" pitchFamily="34" charset="0"/>
                  </a:rPr>
                  <a:t>Site 1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6D5BEB1-FBD0-4EEE-B71D-475BC060A753}"/>
                  </a:ext>
                </a:extLst>
              </p:cNvPr>
              <p:cNvGrpSpPr/>
              <p:nvPr/>
            </p:nvGrpSpPr>
            <p:grpSpPr>
              <a:xfrm>
                <a:off x="11187019" y="2323392"/>
                <a:ext cx="548562" cy="1195732"/>
                <a:chOff x="11187019" y="2396288"/>
                <a:chExt cx="548562" cy="1195732"/>
              </a:xfrm>
            </p:grpSpPr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2AF880ED-8CBC-4CCD-8B93-833D8946DF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2396288"/>
                  <a:ext cx="548562" cy="548562"/>
                </a:xfrm>
                <a:prstGeom prst="rect">
                  <a:avLst/>
                </a:prstGeom>
              </p:spPr>
            </p:pic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FADB75FD-704C-4A51-8427-4B8A05C82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3043458"/>
                  <a:ext cx="548562" cy="5485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60DBD4A-9D8B-486C-ABB4-877D95C659D1}"/>
                </a:ext>
              </a:extLst>
            </p:cNvPr>
            <p:cNvGrpSpPr/>
            <p:nvPr/>
          </p:nvGrpSpPr>
          <p:grpSpPr>
            <a:xfrm>
              <a:off x="10941506" y="4023839"/>
              <a:ext cx="1014980" cy="1846571"/>
              <a:chOff x="10941506" y="1948668"/>
              <a:chExt cx="1014980" cy="1846571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639DEE1-A71C-4119-A77E-F4572126EEF4}"/>
                  </a:ext>
                </a:extLst>
              </p:cNvPr>
              <p:cNvSpPr/>
              <p:nvPr/>
            </p:nvSpPr>
            <p:spPr bwMode="auto">
              <a:xfrm>
                <a:off x="10941506" y="1948668"/>
                <a:ext cx="1014980" cy="1846571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b="1" dirty="0">
                    <a:gradFill>
                      <a:gsLst>
                        <a:gs pos="15190">
                          <a:schemeClr val="bg1"/>
                        </a:gs>
                        <a:gs pos="43000">
                          <a:schemeClr val="bg1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Site 2</a:t>
                </a: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A679A258-5884-4EAD-A381-309EE43015D5}"/>
                  </a:ext>
                </a:extLst>
              </p:cNvPr>
              <p:cNvGrpSpPr/>
              <p:nvPr/>
            </p:nvGrpSpPr>
            <p:grpSpPr>
              <a:xfrm>
                <a:off x="11187019" y="2323392"/>
                <a:ext cx="548562" cy="1195732"/>
                <a:chOff x="11187019" y="2396288"/>
                <a:chExt cx="548562" cy="1195732"/>
              </a:xfrm>
            </p:grpSpPr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52987F2D-331E-4825-91EE-97EA338737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2396288"/>
                  <a:ext cx="548562" cy="548562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20D3F8C8-92FB-4D0D-817C-C9A410CD08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3043458"/>
                  <a:ext cx="548562" cy="54856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5619343" cy="899537"/>
          </a:xfrm>
        </p:spPr>
        <p:txBody>
          <a:bodyPr>
            <a:noAutofit/>
          </a:bodyPr>
          <a:lstStyle/>
          <a:p>
            <a:r>
              <a:rPr lang="en-US" dirty="0"/>
              <a:t>Web Application Firewall (WAF)</a:t>
            </a:r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8315C-CE7A-4674-90A7-518149DD9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779" y="2045670"/>
            <a:ext cx="5642708" cy="3663375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Protect applications from web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based intrusions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Highly available, scalable, fully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platform managed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Built using popular ModSecurity Core Rule Set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CRS 2.2.9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CRS 3.0</a:t>
            </a:r>
            <a:endParaRPr lang="en-US" sz="1372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Preconfigured rule set for baseline protection from OWASP top 10 vulnerabilities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SQL Injection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XSS attacks</a:t>
            </a:r>
          </a:p>
        </p:txBody>
      </p:sp>
      <p:sp>
        <p:nvSpPr>
          <p:cNvPr id="60" name="people_12">
            <a:extLst>
              <a:ext uri="{FF2B5EF4-FFF2-40B4-BE49-F238E27FC236}">
                <a16:creationId xmlns:a16="http://schemas.microsoft.com/office/drawing/2014/main" id="{16A4CDEB-4D26-460D-AC3A-0D55A673D1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4042" y="2106305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ABEAA8-CDAB-4D40-851D-4BA6A0119528}"/>
              </a:ext>
            </a:extLst>
          </p:cNvPr>
          <p:cNvSpPr/>
          <p:nvPr/>
        </p:nvSpPr>
        <p:spPr bwMode="auto">
          <a:xfrm>
            <a:off x="8233020" y="1710208"/>
            <a:ext cx="1195232" cy="3472578"/>
          </a:xfrm>
          <a:prstGeom prst="rect">
            <a:avLst/>
          </a:pr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br>
              <a:rPr lang="en-US" sz="1568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68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Gateway</a:t>
            </a:r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367638" y="3787318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1761B03-420A-47C0-B07E-7E808C753E90}"/>
              </a:ext>
            </a:extLst>
          </p:cNvPr>
          <p:cNvCxnSpPr>
            <a:cxnSpLocks/>
            <a:stCxn id="66" idx="3"/>
            <a:endCxn id="78" idx="1"/>
          </p:cNvCxnSpPr>
          <p:nvPr/>
        </p:nvCxnSpPr>
        <p:spPr>
          <a:xfrm flipV="1">
            <a:off x="9428252" y="2353584"/>
            <a:ext cx="1492988" cy="1092914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8C02091-827B-46E1-B358-DD87807F3185}"/>
              </a:ext>
            </a:extLst>
          </p:cNvPr>
          <p:cNvSpPr txBox="1"/>
          <p:nvPr/>
        </p:nvSpPr>
        <p:spPr>
          <a:xfrm>
            <a:off x="9715175" y="1780151"/>
            <a:ext cx="964650" cy="47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Valid request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F65853D-C12F-4DAD-963B-D779F0069EC1}"/>
              </a:ext>
            </a:extLst>
          </p:cNvPr>
          <p:cNvCxnSpPr>
            <a:cxnSpLocks/>
            <a:stCxn id="66" idx="3"/>
            <a:endCxn id="111" idx="1"/>
          </p:cNvCxnSpPr>
          <p:nvPr/>
        </p:nvCxnSpPr>
        <p:spPr>
          <a:xfrm>
            <a:off x="9428252" y="3446497"/>
            <a:ext cx="1492989" cy="941464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DD3EBED-0B8B-4E9A-BA5E-F11BD7D38D4D}"/>
              </a:ext>
            </a:extLst>
          </p:cNvPr>
          <p:cNvSpPr txBox="1"/>
          <p:nvPr/>
        </p:nvSpPr>
        <p:spPr>
          <a:xfrm>
            <a:off x="9715175" y="4444061"/>
            <a:ext cx="964650" cy="47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Valid request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7262B8-8BFF-4F8E-8CCB-A608C7E2F8AC}"/>
              </a:ext>
            </a:extLst>
          </p:cNvPr>
          <p:cNvSpPr txBox="1"/>
          <p:nvPr/>
        </p:nvSpPr>
        <p:spPr>
          <a:xfrm>
            <a:off x="8348311" y="4818097"/>
            <a:ext cx="964650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L7 LB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948A06C8-BFF4-46EF-A55B-DD4764694E19}"/>
              </a:ext>
            </a:extLst>
          </p:cNvPr>
          <p:cNvSpPr>
            <a:spLocks noEditPoints="1"/>
          </p:cNvSpPr>
          <p:nvPr/>
        </p:nvSpPr>
        <p:spPr bwMode="auto">
          <a:xfrm>
            <a:off x="8450791" y="2399483"/>
            <a:ext cx="790597" cy="697219"/>
          </a:xfrm>
          <a:custGeom>
            <a:avLst/>
            <a:gdLst>
              <a:gd name="T0" fmla="*/ 245 w 245"/>
              <a:gd name="T1" fmla="*/ 56 h 215"/>
              <a:gd name="T2" fmla="*/ 245 w 245"/>
              <a:gd name="T3" fmla="*/ 105 h 215"/>
              <a:gd name="T4" fmla="*/ 122 w 245"/>
              <a:gd name="T5" fmla="*/ 105 h 215"/>
              <a:gd name="T6" fmla="*/ 122 w 245"/>
              <a:gd name="T7" fmla="*/ 56 h 215"/>
              <a:gd name="T8" fmla="*/ 245 w 245"/>
              <a:gd name="T9" fmla="*/ 56 h 215"/>
              <a:gd name="T10" fmla="*/ 245 w 245"/>
              <a:gd name="T11" fmla="*/ 166 h 215"/>
              <a:gd name="T12" fmla="*/ 122 w 245"/>
              <a:gd name="T13" fmla="*/ 166 h 215"/>
              <a:gd name="T14" fmla="*/ 122 w 245"/>
              <a:gd name="T15" fmla="*/ 215 h 215"/>
              <a:gd name="T16" fmla="*/ 245 w 245"/>
              <a:gd name="T17" fmla="*/ 215 h 215"/>
              <a:gd name="T18" fmla="*/ 245 w 245"/>
              <a:gd name="T19" fmla="*/ 166 h 215"/>
              <a:gd name="T20" fmla="*/ 115 w 245"/>
              <a:gd name="T21" fmla="*/ 105 h 215"/>
              <a:gd name="T22" fmla="*/ 115 w 245"/>
              <a:gd name="T23" fmla="*/ 56 h 215"/>
              <a:gd name="T24" fmla="*/ 0 w 245"/>
              <a:gd name="T25" fmla="*/ 56 h 215"/>
              <a:gd name="T26" fmla="*/ 0 w 245"/>
              <a:gd name="T27" fmla="*/ 105 h 215"/>
              <a:gd name="T28" fmla="*/ 115 w 245"/>
              <a:gd name="T29" fmla="*/ 105 h 215"/>
              <a:gd name="T30" fmla="*/ 115 w 245"/>
              <a:gd name="T31" fmla="*/ 214 h 215"/>
              <a:gd name="T32" fmla="*/ 115 w 245"/>
              <a:gd name="T33" fmla="*/ 166 h 215"/>
              <a:gd name="T34" fmla="*/ 0 w 245"/>
              <a:gd name="T35" fmla="*/ 166 h 215"/>
              <a:gd name="T36" fmla="*/ 0 w 245"/>
              <a:gd name="T37" fmla="*/ 214 h 215"/>
              <a:gd name="T38" fmla="*/ 115 w 245"/>
              <a:gd name="T39" fmla="*/ 214 h 215"/>
              <a:gd name="T40" fmla="*/ 176 w 245"/>
              <a:gd name="T41" fmla="*/ 1 h 215"/>
              <a:gd name="T42" fmla="*/ 68 w 245"/>
              <a:gd name="T43" fmla="*/ 1 h 215"/>
              <a:gd name="T44" fmla="*/ 68 w 245"/>
              <a:gd name="T45" fmla="*/ 49 h 215"/>
              <a:gd name="T46" fmla="*/ 176 w 245"/>
              <a:gd name="T47" fmla="*/ 49 h 215"/>
              <a:gd name="T48" fmla="*/ 176 w 245"/>
              <a:gd name="T49" fmla="*/ 1 h 215"/>
              <a:gd name="T50" fmla="*/ 68 w 245"/>
              <a:gd name="T51" fmla="*/ 111 h 215"/>
              <a:gd name="T52" fmla="*/ 68 w 245"/>
              <a:gd name="T53" fmla="*/ 159 h 215"/>
              <a:gd name="T54" fmla="*/ 176 w 245"/>
              <a:gd name="T55" fmla="*/ 159 h 215"/>
              <a:gd name="T56" fmla="*/ 176 w 245"/>
              <a:gd name="T57" fmla="*/ 111 h 215"/>
              <a:gd name="T58" fmla="*/ 68 w 245"/>
              <a:gd name="T59" fmla="*/ 111 h 215"/>
              <a:gd name="T60" fmla="*/ 0 w 245"/>
              <a:gd name="T61" fmla="*/ 1 h 215"/>
              <a:gd name="T62" fmla="*/ 0 w 245"/>
              <a:gd name="T63" fmla="*/ 49 h 215"/>
              <a:gd name="T64" fmla="*/ 61 w 245"/>
              <a:gd name="T65" fmla="*/ 49 h 215"/>
              <a:gd name="T66" fmla="*/ 61 w 245"/>
              <a:gd name="T67" fmla="*/ 1 h 215"/>
              <a:gd name="T68" fmla="*/ 0 w 245"/>
              <a:gd name="T69" fmla="*/ 1 h 215"/>
              <a:gd name="T70" fmla="*/ 245 w 245"/>
              <a:gd name="T71" fmla="*/ 49 h 215"/>
              <a:gd name="T72" fmla="*/ 244 w 245"/>
              <a:gd name="T73" fmla="*/ 1 h 215"/>
              <a:gd name="T74" fmla="*/ 184 w 245"/>
              <a:gd name="T75" fmla="*/ 1 h 215"/>
              <a:gd name="T76" fmla="*/ 184 w 245"/>
              <a:gd name="T77" fmla="*/ 49 h 215"/>
              <a:gd name="T78" fmla="*/ 245 w 245"/>
              <a:gd name="T79" fmla="*/ 49 h 215"/>
              <a:gd name="T80" fmla="*/ 0 w 245"/>
              <a:gd name="T81" fmla="*/ 111 h 215"/>
              <a:gd name="T82" fmla="*/ 0 w 245"/>
              <a:gd name="T83" fmla="*/ 159 h 215"/>
              <a:gd name="T84" fmla="*/ 61 w 245"/>
              <a:gd name="T85" fmla="*/ 159 h 215"/>
              <a:gd name="T86" fmla="*/ 61 w 245"/>
              <a:gd name="T87" fmla="*/ 111 h 215"/>
              <a:gd name="T88" fmla="*/ 0 w 245"/>
              <a:gd name="T89" fmla="*/ 111 h 215"/>
              <a:gd name="T90" fmla="*/ 184 w 245"/>
              <a:gd name="T91" fmla="*/ 159 h 215"/>
              <a:gd name="T92" fmla="*/ 245 w 245"/>
              <a:gd name="T93" fmla="*/ 159 h 215"/>
              <a:gd name="T94" fmla="*/ 245 w 245"/>
              <a:gd name="T95" fmla="*/ 111 h 215"/>
              <a:gd name="T96" fmla="*/ 184 w 245"/>
              <a:gd name="T97" fmla="*/ 111 h 215"/>
              <a:gd name="T98" fmla="*/ 184 w 245"/>
              <a:gd name="T99" fmla="*/ 159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5" h="215">
                <a:moveTo>
                  <a:pt x="245" y="56"/>
                </a:moveTo>
                <a:cubicBezTo>
                  <a:pt x="245" y="72"/>
                  <a:pt x="245" y="88"/>
                  <a:pt x="245" y="105"/>
                </a:cubicBezTo>
                <a:cubicBezTo>
                  <a:pt x="204" y="105"/>
                  <a:pt x="163" y="105"/>
                  <a:pt x="122" y="105"/>
                </a:cubicBezTo>
                <a:cubicBezTo>
                  <a:pt x="122" y="103"/>
                  <a:pt x="122" y="64"/>
                  <a:pt x="122" y="56"/>
                </a:cubicBezTo>
                <a:cubicBezTo>
                  <a:pt x="163" y="56"/>
                  <a:pt x="204" y="56"/>
                  <a:pt x="245" y="56"/>
                </a:cubicBezTo>
                <a:close/>
                <a:moveTo>
                  <a:pt x="245" y="166"/>
                </a:moveTo>
                <a:cubicBezTo>
                  <a:pt x="235" y="165"/>
                  <a:pt x="124" y="165"/>
                  <a:pt x="122" y="166"/>
                </a:cubicBezTo>
                <a:cubicBezTo>
                  <a:pt x="122" y="182"/>
                  <a:pt x="122" y="198"/>
                  <a:pt x="122" y="215"/>
                </a:cubicBezTo>
                <a:cubicBezTo>
                  <a:pt x="163" y="215"/>
                  <a:pt x="204" y="215"/>
                  <a:pt x="245" y="215"/>
                </a:cubicBezTo>
                <a:cubicBezTo>
                  <a:pt x="245" y="198"/>
                  <a:pt x="245" y="182"/>
                  <a:pt x="245" y="166"/>
                </a:cubicBezTo>
                <a:close/>
                <a:moveTo>
                  <a:pt x="115" y="105"/>
                </a:moveTo>
                <a:cubicBezTo>
                  <a:pt x="116" y="96"/>
                  <a:pt x="116" y="58"/>
                  <a:pt x="115" y="56"/>
                </a:cubicBezTo>
                <a:cubicBezTo>
                  <a:pt x="77" y="56"/>
                  <a:pt x="38" y="56"/>
                  <a:pt x="0" y="56"/>
                </a:cubicBezTo>
                <a:cubicBezTo>
                  <a:pt x="0" y="72"/>
                  <a:pt x="0" y="88"/>
                  <a:pt x="0" y="105"/>
                </a:cubicBezTo>
                <a:cubicBezTo>
                  <a:pt x="39" y="105"/>
                  <a:pt x="77" y="105"/>
                  <a:pt x="115" y="105"/>
                </a:cubicBezTo>
                <a:close/>
                <a:moveTo>
                  <a:pt x="115" y="214"/>
                </a:moveTo>
                <a:cubicBezTo>
                  <a:pt x="116" y="207"/>
                  <a:pt x="116" y="168"/>
                  <a:pt x="115" y="166"/>
                </a:cubicBezTo>
                <a:cubicBezTo>
                  <a:pt x="77" y="166"/>
                  <a:pt x="38" y="166"/>
                  <a:pt x="0" y="166"/>
                </a:cubicBezTo>
                <a:cubicBezTo>
                  <a:pt x="0" y="182"/>
                  <a:pt x="0" y="198"/>
                  <a:pt x="0" y="214"/>
                </a:cubicBezTo>
                <a:cubicBezTo>
                  <a:pt x="39" y="214"/>
                  <a:pt x="77" y="214"/>
                  <a:pt x="115" y="214"/>
                </a:cubicBezTo>
                <a:close/>
                <a:moveTo>
                  <a:pt x="176" y="1"/>
                </a:moveTo>
                <a:cubicBezTo>
                  <a:pt x="167" y="0"/>
                  <a:pt x="70" y="0"/>
                  <a:pt x="68" y="1"/>
                </a:cubicBezTo>
                <a:cubicBezTo>
                  <a:pt x="68" y="17"/>
                  <a:pt x="68" y="33"/>
                  <a:pt x="68" y="49"/>
                </a:cubicBezTo>
                <a:cubicBezTo>
                  <a:pt x="104" y="49"/>
                  <a:pt x="140" y="49"/>
                  <a:pt x="176" y="49"/>
                </a:cubicBezTo>
                <a:cubicBezTo>
                  <a:pt x="176" y="33"/>
                  <a:pt x="176" y="17"/>
                  <a:pt x="176" y="1"/>
                </a:cubicBezTo>
                <a:close/>
                <a:moveTo>
                  <a:pt x="68" y="111"/>
                </a:moveTo>
                <a:cubicBezTo>
                  <a:pt x="68" y="119"/>
                  <a:pt x="68" y="157"/>
                  <a:pt x="68" y="159"/>
                </a:cubicBezTo>
                <a:cubicBezTo>
                  <a:pt x="104" y="159"/>
                  <a:pt x="140" y="159"/>
                  <a:pt x="176" y="159"/>
                </a:cubicBezTo>
                <a:cubicBezTo>
                  <a:pt x="176" y="143"/>
                  <a:pt x="176" y="127"/>
                  <a:pt x="176" y="111"/>
                </a:cubicBezTo>
                <a:cubicBezTo>
                  <a:pt x="140" y="111"/>
                  <a:pt x="104" y="111"/>
                  <a:pt x="68" y="111"/>
                </a:cubicBezTo>
                <a:close/>
                <a:moveTo>
                  <a:pt x="0" y="1"/>
                </a:moveTo>
                <a:cubicBezTo>
                  <a:pt x="0" y="8"/>
                  <a:pt x="0" y="47"/>
                  <a:pt x="0" y="49"/>
                </a:cubicBezTo>
                <a:cubicBezTo>
                  <a:pt x="20" y="49"/>
                  <a:pt x="40" y="49"/>
                  <a:pt x="61" y="49"/>
                </a:cubicBezTo>
                <a:cubicBezTo>
                  <a:pt x="61" y="33"/>
                  <a:pt x="61" y="17"/>
                  <a:pt x="61" y="1"/>
                </a:cubicBezTo>
                <a:cubicBezTo>
                  <a:pt x="40" y="1"/>
                  <a:pt x="20" y="1"/>
                  <a:pt x="0" y="1"/>
                </a:cubicBezTo>
                <a:close/>
                <a:moveTo>
                  <a:pt x="245" y="49"/>
                </a:moveTo>
                <a:cubicBezTo>
                  <a:pt x="245" y="41"/>
                  <a:pt x="245" y="3"/>
                  <a:pt x="244" y="1"/>
                </a:cubicBezTo>
                <a:cubicBezTo>
                  <a:pt x="224" y="1"/>
                  <a:pt x="204" y="1"/>
                  <a:pt x="184" y="1"/>
                </a:cubicBezTo>
                <a:cubicBezTo>
                  <a:pt x="184" y="17"/>
                  <a:pt x="184" y="33"/>
                  <a:pt x="184" y="49"/>
                </a:cubicBezTo>
                <a:cubicBezTo>
                  <a:pt x="204" y="49"/>
                  <a:pt x="224" y="49"/>
                  <a:pt x="245" y="49"/>
                </a:cubicBezTo>
                <a:close/>
                <a:moveTo>
                  <a:pt x="0" y="111"/>
                </a:moveTo>
                <a:cubicBezTo>
                  <a:pt x="0" y="120"/>
                  <a:pt x="0" y="157"/>
                  <a:pt x="0" y="159"/>
                </a:cubicBezTo>
                <a:cubicBezTo>
                  <a:pt x="20" y="159"/>
                  <a:pt x="40" y="159"/>
                  <a:pt x="61" y="159"/>
                </a:cubicBezTo>
                <a:cubicBezTo>
                  <a:pt x="61" y="143"/>
                  <a:pt x="61" y="127"/>
                  <a:pt x="61" y="111"/>
                </a:cubicBezTo>
                <a:cubicBezTo>
                  <a:pt x="40" y="111"/>
                  <a:pt x="20" y="111"/>
                  <a:pt x="0" y="111"/>
                </a:cubicBezTo>
                <a:close/>
                <a:moveTo>
                  <a:pt x="184" y="159"/>
                </a:moveTo>
                <a:cubicBezTo>
                  <a:pt x="193" y="160"/>
                  <a:pt x="242" y="159"/>
                  <a:pt x="245" y="159"/>
                </a:cubicBezTo>
                <a:cubicBezTo>
                  <a:pt x="245" y="143"/>
                  <a:pt x="245" y="127"/>
                  <a:pt x="245" y="111"/>
                </a:cubicBezTo>
                <a:cubicBezTo>
                  <a:pt x="224" y="111"/>
                  <a:pt x="204" y="111"/>
                  <a:pt x="184" y="111"/>
                </a:cubicBezTo>
                <a:cubicBezTo>
                  <a:pt x="184" y="127"/>
                  <a:pt x="184" y="143"/>
                  <a:pt x="184" y="1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F006EE1-B30C-4DE0-A83B-810D0BBD7A52}"/>
              </a:ext>
            </a:extLst>
          </p:cNvPr>
          <p:cNvSpPr txBox="1"/>
          <p:nvPr/>
        </p:nvSpPr>
        <p:spPr>
          <a:xfrm>
            <a:off x="8348311" y="3362123"/>
            <a:ext cx="964650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WAF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CAFA565-9E8A-400B-8159-7714AA474AFE}"/>
              </a:ext>
            </a:extLst>
          </p:cNvPr>
          <p:cNvCxnSpPr>
            <a:cxnSpLocks/>
          </p:cNvCxnSpPr>
          <p:nvPr/>
        </p:nvCxnSpPr>
        <p:spPr>
          <a:xfrm>
            <a:off x="6884235" y="2265422"/>
            <a:ext cx="1195233" cy="0"/>
          </a:xfrm>
          <a:prstGeom prst="straightConnector1">
            <a:avLst/>
          </a:prstGeom>
          <a:ln w="2540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31CFF1E-15D2-40B9-9BE0-B82276EB1E63}"/>
              </a:ext>
            </a:extLst>
          </p:cNvPr>
          <p:cNvCxnSpPr>
            <a:cxnSpLocks/>
          </p:cNvCxnSpPr>
          <p:nvPr/>
        </p:nvCxnSpPr>
        <p:spPr>
          <a:xfrm>
            <a:off x="6884235" y="3446497"/>
            <a:ext cx="119523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B37D393-F94B-4A1C-BF3D-B724E07D890E}"/>
              </a:ext>
            </a:extLst>
          </p:cNvPr>
          <p:cNvCxnSpPr>
            <a:cxnSpLocks/>
          </p:cNvCxnSpPr>
          <p:nvPr/>
        </p:nvCxnSpPr>
        <p:spPr>
          <a:xfrm>
            <a:off x="6884235" y="4627572"/>
            <a:ext cx="1195233" cy="0"/>
          </a:xfrm>
          <a:prstGeom prst="straightConnector1">
            <a:avLst/>
          </a:prstGeom>
          <a:ln w="2540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people_12">
            <a:extLst>
              <a:ext uri="{FF2B5EF4-FFF2-40B4-BE49-F238E27FC236}">
                <a16:creationId xmlns:a16="http://schemas.microsoft.com/office/drawing/2014/main" id="{74FB3A59-0A95-4FF6-A3C9-5C7FC03C74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4042" y="3285887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5" name="people_12">
            <a:extLst>
              <a:ext uri="{FF2B5EF4-FFF2-40B4-BE49-F238E27FC236}">
                <a16:creationId xmlns:a16="http://schemas.microsoft.com/office/drawing/2014/main" id="{EC115B00-2317-4564-B6F4-54CCDBEA94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4042" y="4446146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FC6B77A-5691-4BAC-84CA-601F53D9089C}"/>
              </a:ext>
            </a:extLst>
          </p:cNvPr>
          <p:cNvSpPr txBox="1"/>
          <p:nvPr/>
        </p:nvSpPr>
        <p:spPr>
          <a:xfrm>
            <a:off x="6906795" y="4728686"/>
            <a:ext cx="1150114" cy="25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SQL injection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722B8F-A39A-4389-AD63-E55E624C4640}"/>
              </a:ext>
            </a:extLst>
          </p:cNvPr>
          <p:cNvSpPr txBox="1"/>
          <p:nvPr/>
        </p:nvSpPr>
        <p:spPr>
          <a:xfrm>
            <a:off x="6906795" y="3512986"/>
            <a:ext cx="1150114" cy="25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Valid request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14E781-B862-4397-B856-49CA19FFB839}"/>
              </a:ext>
            </a:extLst>
          </p:cNvPr>
          <p:cNvSpPr txBox="1"/>
          <p:nvPr/>
        </p:nvSpPr>
        <p:spPr>
          <a:xfrm>
            <a:off x="6906795" y="2392324"/>
            <a:ext cx="1150114" cy="25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XSS attack</a:t>
            </a:r>
          </a:p>
        </p:txBody>
      </p:sp>
      <p:sp>
        <p:nvSpPr>
          <p:cNvPr id="129" name="Cross 128">
            <a:extLst>
              <a:ext uri="{FF2B5EF4-FFF2-40B4-BE49-F238E27FC236}">
                <a16:creationId xmlns:a16="http://schemas.microsoft.com/office/drawing/2014/main" id="{553B63E9-4815-4097-9C31-B34FD859AE64}"/>
              </a:ext>
            </a:extLst>
          </p:cNvPr>
          <p:cNvSpPr/>
          <p:nvPr/>
        </p:nvSpPr>
        <p:spPr>
          <a:xfrm rot="2700000">
            <a:off x="7366163" y="4492109"/>
            <a:ext cx="264712" cy="264712"/>
          </a:xfrm>
          <a:prstGeom prst="plus">
            <a:avLst>
              <a:gd name="adj" fmla="val 398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0" name="Cross 129">
            <a:extLst>
              <a:ext uri="{FF2B5EF4-FFF2-40B4-BE49-F238E27FC236}">
                <a16:creationId xmlns:a16="http://schemas.microsoft.com/office/drawing/2014/main" id="{22570C49-FD39-4658-B531-EF270D263916}"/>
              </a:ext>
            </a:extLst>
          </p:cNvPr>
          <p:cNvSpPr/>
          <p:nvPr/>
        </p:nvSpPr>
        <p:spPr>
          <a:xfrm rot="2700000">
            <a:off x="7366163" y="2142361"/>
            <a:ext cx="264712" cy="264712"/>
          </a:xfrm>
          <a:prstGeom prst="plus">
            <a:avLst>
              <a:gd name="adj" fmla="val 398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65145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5CF09B-8345-477D-86FA-EB053A44F5E7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5557521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WAF preconfigured rules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4632FE-22F7-47E8-A3B6-6C0A77AE9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972311"/>
            <a:ext cx="3585699" cy="4198970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 err="1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RuleSet</a:t>
            </a: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 offered: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CRS 2.2.9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CRS 3.0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Protect from: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SQL Injection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Cross site scripting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Protocol violations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Generic attacks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HTTP rate limiting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Scanner detection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Session fixation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LFI/RFI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A3C9-EDDF-4315-B803-794AFB1C0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239" y="1455635"/>
            <a:ext cx="5557743" cy="3946730"/>
          </a:xfrm>
          <a:prstGeom prst="rect">
            <a:avLst/>
          </a:prstGeom>
          <a:ln w="9525">
            <a:solidFill>
              <a:schemeClr val="accent5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309313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FC2849-5085-4FDD-9F49-F0C7908D5F9F}"/>
              </a:ext>
            </a:extLst>
          </p:cNvPr>
          <p:cNvSpPr/>
          <p:nvPr/>
        </p:nvSpPr>
        <p:spPr bwMode="auto">
          <a:xfrm>
            <a:off x="1" y="2980788"/>
            <a:ext cx="12192000" cy="387672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WAF user configurable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C3698-D656-454B-B63F-15C4FC73B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92969"/>
            <a:ext cx="6459782" cy="1648978"/>
          </a:xfrm>
        </p:spPr>
        <p:txBody>
          <a:bodyPr/>
          <a:lstStyle/>
          <a:p>
            <a:pPr>
              <a:spcBef>
                <a:spcPts val="1176"/>
              </a:spcBef>
            </a:pPr>
            <a:r>
              <a:rPr lang="en-US" sz="2745" dirty="0">
                <a:gradFill>
                  <a:gsLst>
                    <a:gs pos="10127">
                      <a:schemeClr val="accent4"/>
                    </a:gs>
                    <a:gs pos="28000">
                      <a:schemeClr val="accent4"/>
                    </a:gs>
                  </a:gsLst>
                  <a:lin ang="5400000" scaled="0"/>
                </a:gradFill>
              </a:rPr>
              <a:t>Rule configurability</a:t>
            </a: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Prevention/Detection modes</a:t>
            </a:r>
            <a:endParaRPr lang="en-US" sz="196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sz="1568" dirty="0" err="1">
                <a:latin typeface="Segoe UI" panose="020B0502040204020203" pitchFamily="34" charset="0"/>
                <a:cs typeface="Segoe UI" panose="020B0502040204020203" pitchFamily="34" charset="0"/>
              </a:rPr>
              <a:t>RuleSet</a:t>
            </a: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 CRS 2.2.9 or CRS 3.0</a:t>
            </a: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Enable or Disable entire </a:t>
            </a:r>
            <a:r>
              <a:rPr lang="en-US" sz="1568" dirty="0" err="1">
                <a:latin typeface="Segoe UI" panose="020B0502040204020203" pitchFamily="34" charset="0"/>
                <a:cs typeface="Segoe UI" panose="020B0502040204020203" pitchFamily="34" charset="0"/>
              </a:rPr>
              <a:t>RuleGroups</a:t>
            </a:r>
            <a:endParaRPr lang="en-US" sz="1568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Enable or Disable individual rules to eliminate false positives</a:t>
            </a:r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45CD200A-0B87-4A9F-82BE-4DA767F2D06F}"/>
              </a:ext>
            </a:extLst>
          </p:cNvPr>
          <p:cNvSpPr>
            <a:spLocks noEditPoints="1"/>
          </p:cNvSpPr>
          <p:nvPr/>
        </p:nvSpPr>
        <p:spPr bwMode="auto">
          <a:xfrm>
            <a:off x="651947" y="4246373"/>
            <a:ext cx="1229471" cy="1084258"/>
          </a:xfrm>
          <a:custGeom>
            <a:avLst/>
            <a:gdLst>
              <a:gd name="T0" fmla="*/ 245 w 245"/>
              <a:gd name="T1" fmla="*/ 56 h 215"/>
              <a:gd name="T2" fmla="*/ 245 w 245"/>
              <a:gd name="T3" fmla="*/ 105 h 215"/>
              <a:gd name="T4" fmla="*/ 122 w 245"/>
              <a:gd name="T5" fmla="*/ 105 h 215"/>
              <a:gd name="T6" fmla="*/ 122 w 245"/>
              <a:gd name="T7" fmla="*/ 56 h 215"/>
              <a:gd name="T8" fmla="*/ 245 w 245"/>
              <a:gd name="T9" fmla="*/ 56 h 215"/>
              <a:gd name="T10" fmla="*/ 245 w 245"/>
              <a:gd name="T11" fmla="*/ 166 h 215"/>
              <a:gd name="T12" fmla="*/ 122 w 245"/>
              <a:gd name="T13" fmla="*/ 166 h 215"/>
              <a:gd name="T14" fmla="*/ 122 w 245"/>
              <a:gd name="T15" fmla="*/ 215 h 215"/>
              <a:gd name="T16" fmla="*/ 245 w 245"/>
              <a:gd name="T17" fmla="*/ 215 h 215"/>
              <a:gd name="T18" fmla="*/ 245 w 245"/>
              <a:gd name="T19" fmla="*/ 166 h 215"/>
              <a:gd name="T20" fmla="*/ 115 w 245"/>
              <a:gd name="T21" fmla="*/ 105 h 215"/>
              <a:gd name="T22" fmla="*/ 115 w 245"/>
              <a:gd name="T23" fmla="*/ 56 h 215"/>
              <a:gd name="T24" fmla="*/ 0 w 245"/>
              <a:gd name="T25" fmla="*/ 56 h 215"/>
              <a:gd name="T26" fmla="*/ 0 w 245"/>
              <a:gd name="T27" fmla="*/ 105 h 215"/>
              <a:gd name="T28" fmla="*/ 115 w 245"/>
              <a:gd name="T29" fmla="*/ 105 h 215"/>
              <a:gd name="T30" fmla="*/ 115 w 245"/>
              <a:gd name="T31" fmla="*/ 214 h 215"/>
              <a:gd name="T32" fmla="*/ 115 w 245"/>
              <a:gd name="T33" fmla="*/ 166 h 215"/>
              <a:gd name="T34" fmla="*/ 0 w 245"/>
              <a:gd name="T35" fmla="*/ 166 h 215"/>
              <a:gd name="T36" fmla="*/ 0 w 245"/>
              <a:gd name="T37" fmla="*/ 214 h 215"/>
              <a:gd name="T38" fmla="*/ 115 w 245"/>
              <a:gd name="T39" fmla="*/ 214 h 215"/>
              <a:gd name="T40" fmla="*/ 176 w 245"/>
              <a:gd name="T41" fmla="*/ 1 h 215"/>
              <a:gd name="T42" fmla="*/ 68 w 245"/>
              <a:gd name="T43" fmla="*/ 1 h 215"/>
              <a:gd name="T44" fmla="*/ 68 w 245"/>
              <a:gd name="T45" fmla="*/ 49 h 215"/>
              <a:gd name="T46" fmla="*/ 176 w 245"/>
              <a:gd name="T47" fmla="*/ 49 h 215"/>
              <a:gd name="T48" fmla="*/ 176 w 245"/>
              <a:gd name="T49" fmla="*/ 1 h 215"/>
              <a:gd name="T50" fmla="*/ 68 w 245"/>
              <a:gd name="T51" fmla="*/ 111 h 215"/>
              <a:gd name="T52" fmla="*/ 68 w 245"/>
              <a:gd name="T53" fmla="*/ 159 h 215"/>
              <a:gd name="T54" fmla="*/ 176 w 245"/>
              <a:gd name="T55" fmla="*/ 159 h 215"/>
              <a:gd name="T56" fmla="*/ 176 w 245"/>
              <a:gd name="T57" fmla="*/ 111 h 215"/>
              <a:gd name="T58" fmla="*/ 68 w 245"/>
              <a:gd name="T59" fmla="*/ 111 h 215"/>
              <a:gd name="T60" fmla="*/ 0 w 245"/>
              <a:gd name="T61" fmla="*/ 1 h 215"/>
              <a:gd name="T62" fmla="*/ 0 w 245"/>
              <a:gd name="T63" fmla="*/ 49 h 215"/>
              <a:gd name="T64" fmla="*/ 61 w 245"/>
              <a:gd name="T65" fmla="*/ 49 h 215"/>
              <a:gd name="T66" fmla="*/ 61 w 245"/>
              <a:gd name="T67" fmla="*/ 1 h 215"/>
              <a:gd name="T68" fmla="*/ 0 w 245"/>
              <a:gd name="T69" fmla="*/ 1 h 215"/>
              <a:gd name="T70" fmla="*/ 245 w 245"/>
              <a:gd name="T71" fmla="*/ 49 h 215"/>
              <a:gd name="T72" fmla="*/ 244 w 245"/>
              <a:gd name="T73" fmla="*/ 1 h 215"/>
              <a:gd name="T74" fmla="*/ 184 w 245"/>
              <a:gd name="T75" fmla="*/ 1 h 215"/>
              <a:gd name="T76" fmla="*/ 184 w 245"/>
              <a:gd name="T77" fmla="*/ 49 h 215"/>
              <a:gd name="T78" fmla="*/ 245 w 245"/>
              <a:gd name="T79" fmla="*/ 49 h 215"/>
              <a:gd name="T80" fmla="*/ 0 w 245"/>
              <a:gd name="T81" fmla="*/ 111 h 215"/>
              <a:gd name="T82" fmla="*/ 0 w 245"/>
              <a:gd name="T83" fmla="*/ 159 h 215"/>
              <a:gd name="T84" fmla="*/ 61 w 245"/>
              <a:gd name="T85" fmla="*/ 159 h 215"/>
              <a:gd name="T86" fmla="*/ 61 w 245"/>
              <a:gd name="T87" fmla="*/ 111 h 215"/>
              <a:gd name="T88" fmla="*/ 0 w 245"/>
              <a:gd name="T89" fmla="*/ 111 h 215"/>
              <a:gd name="T90" fmla="*/ 184 w 245"/>
              <a:gd name="T91" fmla="*/ 159 h 215"/>
              <a:gd name="T92" fmla="*/ 245 w 245"/>
              <a:gd name="T93" fmla="*/ 159 h 215"/>
              <a:gd name="T94" fmla="*/ 245 w 245"/>
              <a:gd name="T95" fmla="*/ 111 h 215"/>
              <a:gd name="T96" fmla="*/ 184 w 245"/>
              <a:gd name="T97" fmla="*/ 111 h 215"/>
              <a:gd name="T98" fmla="*/ 184 w 245"/>
              <a:gd name="T99" fmla="*/ 159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5" h="215">
                <a:moveTo>
                  <a:pt x="245" y="56"/>
                </a:moveTo>
                <a:cubicBezTo>
                  <a:pt x="245" y="72"/>
                  <a:pt x="245" y="88"/>
                  <a:pt x="245" y="105"/>
                </a:cubicBezTo>
                <a:cubicBezTo>
                  <a:pt x="204" y="105"/>
                  <a:pt x="163" y="105"/>
                  <a:pt x="122" y="105"/>
                </a:cubicBezTo>
                <a:cubicBezTo>
                  <a:pt x="122" y="103"/>
                  <a:pt x="122" y="64"/>
                  <a:pt x="122" y="56"/>
                </a:cubicBezTo>
                <a:cubicBezTo>
                  <a:pt x="163" y="56"/>
                  <a:pt x="204" y="56"/>
                  <a:pt x="245" y="56"/>
                </a:cubicBezTo>
                <a:close/>
                <a:moveTo>
                  <a:pt x="245" y="166"/>
                </a:moveTo>
                <a:cubicBezTo>
                  <a:pt x="235" y="165"/>
                  <a:pt x="124" y="165"/>
                  <a:pt x="122" y="166"/>
                </a:cubicBezTo>
                <a:cubicBezTo>
                  <a:pt x="122" y="182"/>
                  <a:pt x="122" y="198"/>
                  <a:pt x="122" y="215"/>
                </a:cubicBezTo>
                <a:cubicBezTo>
                  <a:pt x="163" y="215"/>
                  <a:pt x="204" y="215"/>
                  <a:pt x="245" y="215"/>
                </a:cubicBezTo>
                <a:cubicBezTo>
                  <a:pt x="245" y="198"/>
                  <a:pt x="245" y="182"/>
                  <a:pt x="245" y="166"/>
                </a:cubicBezTo>
                <a:close/>
                <a:moveTo>
                  <a:pt x="115" y="105"/>
                </a:moveTo>
                <a:cubicBezTo>
                  <a:pt x="116" y="96"/>
                  <a:pt x="116" y="58"/>
                  <a:pt x="115" y="56"/>
                </a:cubicBezTo>
                <a:cubicBezTo>
                  <a:pt x="77" y="56"/>
                  <a:pt x="38" y="56"/>
                  <a:pt x="0" y="56"/>
                </a:cubicBezTo>
                <a:cubicBezTo>
                  <a:pt x="0" y="72"/>
                  <a:pt x="0" y="88"/>
                  <a:pt x="0" y="105"/>
                </a:cubicBezTo>
                <a:cubicBezTo>
                  <a:pt x="39" y="105"/>
                  <a:pt x="77" y="105"/>
                  <a:pt x="115" y="105"/>
                </a:cubicBezTo>
                <a:close/>
                <a:moveTo>
                  <a:pt x="115" y="214"/>
                </a:moveTo>
                <a:cubicBezTo>
                  <a:pt x="116" y="207"/>
                  <a:pt x="116" y="168"/>
                  <a:pt x="115" y="166"/>
                </a:cubicBezTo>
                <a:cubicBezTo>
                  <a:pt x="77" y="166"/>
                  <a:pt x="38" y="166"/>
                  <a:pt x="0" y="166"/>
                </a:cubicBezTo>
                <a:cubicBezTo>
                  <a:pt x="0" y="182"/>
                  <a:pt x="0" y="198"/>
                  <a:pt x="0" y="214"/>
                </a:cubicBezTo>
                <a:cubicBezTo>
                  <a:pt x="39" y="214"/>
                  <a:pt x="77" y="214"/>
                  <a:pt x="115" y="214"/>
                </a:cubicBezTo>
                <a:close/>
                <a:moveTo>
                  <a:pt x="176" y="1"/>
                </a:moveTo>
                <a:cubicBezTo>
                  <a:pt x="167" y="0"/>
                  <a:pt x="70" y="0"/>
                  <a:pt x="68" y="1"/>
                </a:cubicBezTo>
                <a:cubicBezTo>
                  <a:pt x="68" y="17"/>
                  <a:pt x="68" y="33"/>
                  <a:pt x="68" y="49"/>
                </a:cubicBezTo>
                <a:cubicBezTo>
                  <a:pt x="104" y="49"/>
                  <a:pt x="140" y="49"/>
                  <a:pt x="176" y="49"/>
                </a:cubicBezTo>
                <a:cubicBezTo>
                  <a:pt x="176" y="33"/>
                  <a:pt x="176" y="17"/>
                  <a:pt x="176" y="1"/>
                </a:cubicBezTo>
                <a:close/>
                <a:moveTo>
                  <a:pt x="68" y="111"/>
                </a:moveTo>
                <a:cubicBezTo>
                  <a:pt x="68" y="119"/>
                  <a:pt x="68" y="157"/>
                  <a:pt x="68" y="159"/>
                </a:cubicBezTo>
                <a:cubicBezTo>
                  <a:pt x="104" y="159"/>
                  <a:pt x="140" y="159"/>
                  <a:pt x="176" y="159"/>
                </a:cubicBezTo>
                <a:cubicBezTo>
                  <a:pt x="176" y="143"/>
                  <a:pt x="176" y="127"/>
                  <a:pt x="176" y="111"/>
                </a:cubicBezTo>
                <a:cubicBezTo>
                  <a:pt x="140" y="111"/>
                  <a:pt x="104" y="111"/>
                  <a:pt x="68" y="111"/>
                </a:cubicBezTo>
                <a:close/>
                <a:moveTo>
                  <a:pt x="0" y="1"/>
                </a:moveTo>
                <a:cubicBezTo>
                  <a:pt x="0" y="8"/>
                  <a:pt x="0" y="47"/>
                  <a:pt x="0" y="49"/>
                </a:cubicBezTo>
                <a:cubicBezTo>
                  <a:pt x="20" y="49"/>
                  <a:pt x="40" y="49"/>
                  <a:pt x="61" y="49"/>
                </a:cubicBezTo>
                <a:cubicBezTo>
                  <a:pt x="61" y="33"/>
                  <a:pt x="61" y="17"/>
                  <a:pt x="61" y="1"/>
                </a:cubicBezTo>
                <a:cubicBezTo>
                  <a:pt x="40" y="1"/>
                  <a:pt x="20" y="1"/>
                  <a:pt x="0" y="1"/>
                </a:cubicBezTo>
                <a:close/>
                <a:moveTo>
                  <a:pt x="245" y="49"/>
                </a:moveTo>
                <a:cubicBezTo>
                  <a:pt x="245" y="41"/>
                  <a:pt x="245" y="3"/>
                  <a:pt x="244" y="1"/>
                </a:cubicBezTo>
                <a:cubicBezTo>
                  <a:pt x="224" y="1"/>
                  <a:pt x="204" y="1"/>
                  <a:pt x="184" y="1"/>
                </a:cubicBezTo>
                <a:cubicBezTo>
                  <a:pt x="184" y="17"/>
                  <a:pt x="184" y="33"/>
                  <a:pt x="184" y="49"/>
                </a:cubicBezTo>
                <a:cubicBezTo>
                  <a:pt x="204" y="49"/>
                  <a:pt x="224" y="49"/>
                  <a:pt x="245" y="49"/>
                </a:cubicBezTo>
                <a:close/>
                <a:moveTo>
                  <a:pt x="0" y="111"/>
                </a:moveTo>
                <a:cubicBezTo>
                  <a:pt x="0" y="120"/>
                  <a:pt x="0" y="157"/>
                  <a:pt x="0" y="159"/>
                </a:cubicBezTo>
                <a:cubicBezTo>
                  <a:pt x="20" y="159"/>
                  <a:pt x="40" y="159"/>
                  <a:pt x="61" y="159"/>
                </a:cubicBezTo>
                <a:cubicBezTo>
                  <a:pt x="61" y="143"/>
                  <a:pt x="61" y="127"/>
                  <a:pt x="61" y="111"/>
                </a:cubicBezTo>
                <a:cubicBezTo>
                  <a:pt x="40" y="111"/>
                  <a:pt x="20" y="111"/>
                  <a:pt x="0" y="111"/>
                </a:cubicBezTo>
                <a:close/>
                <a:moveTo>
                  <a:pt x="184" y="159"/>
                </a:moveTo>
                <a:cubicBezTo>
                  <a:pt x="193" y="160"/>
                  <a:pt x="242" y="159"/>
                  <a:pt x="245" y="159"/>
                </a:cubicBezTo>
                <a:cubicBezTo>
                  <a:pt x="245" y="143"/>
                  <a:pt x="245" y="127"/>
                  <a:pt x="245" y="111"/>
                </a:cubicBezTo>
                <a:cubicBezTo>
                  <a:pt x="224" y="111"/>
                  <a:pt x="204" y="111"/>
                  <a:pt x="184" y="111"/>
                </a:cubicBezTo>
                <a:cubicBezTo>
                  <a:pt x="184" y="127"/>
                  <a:pt x="184" y="143"/>
                  <a:pt x="184" y="1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96EE4F-D78D-4CDE-843A-1B1D34B8D0FA}"/>
              </a:ext>
            </a:extLst>
          </p:cNvPr>
          <p:cNvSpPr txBox="1"/>
          <p:nvPr/>
        </p:nvSpPr>
        <p:spPr>
          <a:xfrm>
            <a:off x="784358" y="5447949"/>
            <a:ext cx="964650" cy="36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765" b="1" kern="0" dirty="0">
                <a:gradFill>
                  <a:gsLst>
                    <a:gs pos="6962">
                      <a:schemeClr val="bg1"/>
                    </a:gs>
                    <a:gs pos="3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WAF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AFECA3-0EED-4729-BFA3-E95F43386B8A}"/>
              </a:ext>
            </a:extLst>
          </p:cNvPr>
          <p:cNvSpPr/>
          <p:nvPr/>
        </p:nvSpPr>
        <p:spPr bwMode="auto">
          <a:xfrm>
            <a:off x="2878514" y="3259979"/>
            <a:ext cx="2166360" cy="312753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b="1" kern="0" err="1">
                <a:gradFill>
                  <a:gsLst>
                    <a:gs pos="12658">
                      <a:schemeClr val="bg1"/>
                    </a:gs>
                    <a:gs pos="24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RuleSet</a:t>
            </a:r>
            <a:endParaRPr lang="en-US" sz="1961" b="1" kern="0">
              <a:gradFill>
                <a:gsLst>
                  <a:gs pos="12658">
                    <a:schemeClr val="bg1"/>
                  </a:gs>
                  <a:gs pos="24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C4F08A2-5B9F-4424-8FC8-17F23A8EDF8B}"/>
              </a:ext>
            </a:extLst>
          </p:cNvPr>
          <p:cNvSpPr/>
          <p:nvPr/>
        </p:nvSpPr>
        <p:spPr bwMode="auto">
          <a:xfrm>
            <a:off x="6116532" y="3259979"/>
            <a:ext cx="2166360" cy="312753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b="1" kern="0">
                <a:gradFill>
                  <a:gsLst>
                    <a:gs pos="12658">
                      <a:schemeClr val="bg1"/>
                    </a:gs>
                    <a:gs pos="24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group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186263A-6125-461D-B7B8-438F8F031260}"/>
              </a:ext>
            </a:extLst>
          </p:cNvPr>
          <p:cNvSpPr/>
          <p:nvPr/>
        </p:nvSpPr>
        <p:spPr bwMode="auto">
          <a:xfrm>
            <a:off x="9354550" y="3259979"/>
            <a:ext cx="2166360" cy="312753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b="1" kern="0">
                <a:gradFill>
                  <a:gsLst>
                    <a:gs pos="12658">
                      <a:schemeClr val="bg1"/>
                    </a:gs>
                    <a:gs pos="24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55CBA0-F2D9-4831-BFE1-DF204926EBE2}"/>
              </a:ext>
            </a:extLst>
          </p:cNvPr>
          <p:cNvSpPr/>
          <p:nvPr/>
        </p:nvSpPr>
        <p:spPr bwMode="auto">
          <a:xfrm>
            <a:off x="3111031" y="4278029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CRS 2.2.9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2E935F-5E90-49AB-8977-6B8BFF310DDC}"/>
              </a:ext>
            </a:extLst>
          </p:cNvPr>
          <p:cNvSpPr/>
          <p:nvPr/>
        </p:nvSpPr>
        <p:spPr bwMode="auto">
          <a:xfrm>
            <a:off x="3111031" y="5143596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CRS 3.0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F45C8BB-AAD3-4979-A354-3F5B3C4D7B5C}"/>
              </a:ext>
            </a:extLst>
          </p:cNvPr>
          <p:cNvSpPr/>
          <p:nvPr/>
        </p:nvSpPr>
        <p:spPr bwMode="auto">
          <a:xfrm>
            <a:off x="6349049" y="3886010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XSS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CF6997A-1427-46CC-9974-78BA76C35545}"/>
              </a:ext>
            </a:extLst>
          </p:cNvPr>
          <p:cNvSpPr/>
          <p:nvPr/>
        </p:nvSpPr>
        <p:spPr bwMode="auto">
          <a:xfrm>
            <a:off x="6349049" y="4471107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SQL 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C446C5C-DD62-4D0C-9DD0-1F3F49D369D6}"/>
              </a:ext>
            </a:extLst>
          </p:cNvPr>
          <p:cNvSpPr/>
          <p:nvPr/>
        </p:nvSpPr>
        <p:spPr bwMode="auto">
          <a:xfrm>
            <a:off x="6354670" y="5553604"/>
            <a:ext cx="1321354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LFI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1ADA3D5-06B3-4092-8DA0-B2F9E1D29BFC}"/>
              </a:ext>
            </a:extLst>
          </p:cNvPr>
          <p:cNvSpPr/>
          <p:nvPr/>
        </p:nvSpPr>
        <p:spPr bwMode="auto">
          <a:xfrm>
            <a:off x="6729023" y="5722825"/>
            <a:ext cx="1321354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LFI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B76691-9B3D-42CE-A848-C66A3C458170}"/>
              </a:ext>
            </a:extLst>
          </p:cNvPr>
          <p:cNvSpPr txBox="1"/>
          <p:nvPr/>
        </p:nvSpPr>
        <p:spPr>
          <a:xfrm>
            <a:off x="6772615" y="4920974"/>
            <a:ext cx="854194" cy="6516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E834A04-0D5A-48C7-A0DD-299B9854AA67}"/>
              </a:ext>
            </a:extLst>
          </p:cNvPr>
          <p:cNvSpPr/>
          <p:nvPr/>
        </p:nvSpPr>
        <p:spPr bwMode="auto">
          <a:xfrm>
            <a:off x="9587067" y="3886010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F6ACF46-C88A-47BA-A172-B908B134E0D8}"/>
              </a:ext>
            </a:extLst>
          </p:cNvPr>
          <p:cNvSpPr/>
          <p:nvPr/>
        </p:nvSpPr>
        <p:spPr bwMode="auto">
          <a:xfrm>
            <a:off x="9587067" y="4471107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4C6C210-586F-4CF5-80D5-3193B1F6EF78}"/>
              </a:ext>
            </a:extLst>
          </p:cNvPr>
          <p:cNvSpPr/>
          <p:nvPr/>
        </p:nvSpPr>
        <p:spPr bwMode="auto">
          <a:xfrm>
            <a:off x="9587067" y="5722825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D57E4C-6C19-4B45-A8EF-EED92AF130B1}"/>
              </a:ext>
            </a:extLst>
          </p:cNvPr>
          <p:cNvSpPr txBox="1"/>
          <p:nvPr/>
        </p:nvSpPr>
        <p:spPr>
          <a:xfrm>
            <a:off x="10010633" y="4920974"/>
            <a:ext cx="854194" cy="6516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413EAD8-CD4B-4CE5-B29D-5E4EB379BEFA}"/>
              </a:ext>
            </a:extLst>
          </p:cNvPr>
          <p:cNvGrpSpPr/>
          <p:nvPr/>
        </p:nvGrpSpPr>
        <p:grpSpPr>
          <a:xfrm>
            <a:off x="4812359" y="4139461"/>
            <a:ext cx="1542311" cy="1667593"/>
            <a:chOff x="4908856" y="4221969"/>
            <a:chExt cx="1573238" cy="1701032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FCDCCFA9-59E5-4F95-B957-0F577367B999}"/>
                </a:ext>
              </a:extLst>
            </p:cNvPr>
            <p:cNvCxnSpPr>
              <a:stCxn id="84" idx="3"/>
              <a:endCxn id="85" idx="1"/>
            </p:cNvCxnSpPr>
            <p:nvPr/>
          </p:nvCxnSpPr>
          <p:spPr>
            <a:xfrm flipV="1">
              <a:off x="4908856" y="4221969"/>
              <a:ext cx="1567504" cy="1282803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E4B5E225-141B-4BA0-9EC5-11C9C8C820E6}"/>
                </a:ext>
              </a:extLst>
            </p:cNvPr>
            <p:cNvCxnSpPr>
              <a:stCxn id="84" idx="3"/>
              <a:endCxn id="86" idx="1"/>
            </p:cNvCxnSpPr>
            <p:nvPr/>
          </p:nvCxnSpPr>
          <p:spPr>
            <a:xfrm flipV="1">
              <a:off x="4908856" y="4818798"/>
              <a:ext cx="1567504" cy="685974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896FBF47-B7A7-4C83-87A8-F6DE989FC07A}"/>
                </a:ext>
              </a:extLst>
            </p:cNvPr>
            <p:cNvCxnSpPr>
              <a:stCxn id="84" idx="3"/>
              <a:endCxn id="89" idx="1"/>
            </p:cNvCxnSpPr>
            <p:nvPr/>
          </p:nvCxnSpPr>
          <p:spPr>
            <a:xfrm>
              <a:off x="4908856" y="5504772"/>
              <a:ext cx="1573238" cy="418229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CF49FBA-526B-4A24-BFFE-9ECA203CA23B}"/>
              </a:ext>
            </a:extLst>
          </p:cNvPr>
          <p:cNvGrpSpPr/>
          <p:nvPr/>
        </p:nvGrpSpPr>
        <p:grpSpPr>
          <a:xfrm>
            <a:off x="8050377" y="4139461"/>
            <a:ext cx="1536690" cy="1836815"/>
            <a:chOff x="8211803" y="4221969"/>
            <a:chExt cx="1567504" cy="1873647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1082DFE-D237-4ECA-B32E-9774B14E3E22}"/>
                </a:ext>
              </a:extLst>
            </p:cNvPr>
            <p:cNvCxnSpPr>
              <a:stCxn id="86" idx="3"/>
              <a:endCxn id="90" idx="1"/>
            </p:cNvCxnSpPr>
            <p:nvPr/>
          </p:nvCxnSpPr>
          <p:spPr>
            <a:xfrm flipV="1">
              <a:off x="8211803" y="4221969"/>
              <a:ext cx="1567504" cy="596829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5B636EB-4BC7-456A-A592-2EF77228C7BE}"/>
                </a:ext>
              </a:extLst>
            </p:cNvPr>
            <p:cNvCxnSpPr>
              <a:stCxn id="86" idx="3"/>
              <a:endCxn id="92" idx="1"/>
            </p:cNvCxnSpPr>
            <p:nvPr/>
          </p:nvCxnSpPr>
          <p:spPr>
            <a:xfrm>
              <a:off x="8211803" y="4818798"/>
              <a:ext cx="1567504" cy="1276818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743017-F9BA-4F0D-BB3C-6E5A29B9BCCA}"/>
                </a:ext>
              </a:extLst>
            </p:cNvPr>
            <p:cNvCxnSpPr>
              <a:stCxn id="86" idx="3"/>
              <a:endCxn id="91" idx="1"/>
            </p:cNvCxnSpPr>
            <p:nvPr/>
          </p:nvCxnSpPr>
          <p:spPr>
            <a:xfrm>
              <a:off x="8211803" y="4818798"/>
              <a:ext cx="1567504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783BB3A-247D-48DA-8CE4-A003A29E692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04926" y="4823746"/>
            <a:ext cx="973589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704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CF2DDAC-8CC3-43B5-A754-43EA5A972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644" y="1646702"/>
            <a:ext cx="5761078" cy="3562963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Enable WAF log via Azure Monitor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Real time logs to monitor attacks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WAF logs integrated with: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Customer storage account in JSON format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Event Hub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OMS Log Analytics enabling search</a:t>
            </a:r>
            <a:endParaRPr lang="en-US" sz="2353" dirty="0">
              <a:gradFill>
                <a:gsLst>
                  <a:gs pos="0">
                    <a:schemeClr val="accent2"/>
                  </a:gs>
                  <a:gs pos="100000">
                    <a:schemeClr val="accent2"/>
                  </a:gs>
                </a:gsLst>
                <a:lin ang="5400000" scaled="0"/>
              </a:gradFill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Azure Security Center Integration</a:t>
            </a:r>
          </a:p>
          <a:p>
            <a:endParaRPr lang="en-US" sz="1568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62DAEE-3157-448F-A242-EF4A0C20F3B4}"/>
              </a:ext>
            </a:extLst>
          </p:cNvPr>
          <p:cNvSpPr/>
          <p:nvPr/>
        </p:nvSpPr>
        <p:spPr bwMode="auto">
          <a:xfrm>
            <a:off x="6088220" y="-5415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intrusions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32E34C-03CD-4EF6-B274-AC581DFF4BF1}"/>
              </a:ext>
            </a:extLst>
          </p:cNvPr>
          <p:cNvSpPr/>
          <p:nvPr/>
        </p:nvSpPr>
        <p:spPr bwMode="auto">
          <a:xfrm>
            <a:off x="10274850" y="1187939"/>
            <a:ext cx="1502974" cy="55511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Event Hub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0D437E-CB65-4934-8ACD-520F62F15487}"/>
              </a:ext>
            </a:extLst>
          </p:cNvPr>
          <p:cNvSpPr/>
          <p:nvPr/>
        </p:nvSpPr>
        <p:spPr bwMode="auto">
          <a:xfrm>
            <a:off x="10274850" y="1893805"/>
            <a:ext cx="1502974" cy="561262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646FFF-005D-45B5-9CCB-7D4273DDDC47}"/>
              </a:ext>
            </a:extLst>
          </p:cNvPr>
          <p:cNvSpPr/>
          <p:nvPr/>
        </p:nvSpPr>
        <p:spPr bwMode="auto">
          <a:xfrm>
            <a:off x="10274850" y="2605823"/>
            <a:ext cx="1502974" cy="662007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OMS Log Analytics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83083E-8DFA-4C02-A5DA-7B6C2EB98121}"/>
              </a:ext>
            </a:extLst>
          </p:cNvPr>
          <p:cNvSpPr/>
          <p:nvPr/>
        </p:nvSpPr>
        <p:spPr bwMode="auto">
          <a:xfrm>
            <a:off x="10272254" y="3724842"/>
            <a:ext cx="1502974" cy="747021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4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REST API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968954-31E8-4FB4-84B9-7FE8E700E6E2}"/>
              </a:ext>
            </a:extLst>
          </p:cNvPr>
          <p:cNvSpPr/>
          <p:nvPr/>
        </p:nvSpPr>
        <p:spPr bwMode="auto">
          <a:xfrm>
            <a:off x="10272254" y="5108001"/>
            <a:ext cx="1502974" cy="747021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Third party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CE8BA4-1CC3-4D58-ADBD-85B7BB4711E4}"/>
              </a:ext>
            </a:extLst>
          </p:cNvPr>
          <p:cNvGrpSpPr/>
          <p:nvPr/>
        </p:nvGrpSpPr>
        <p:grpSpPr>
          <a:xfrm>
            <a:off x="6646798" y="624698"/>
            <a:ext cx="1229471" cy="1533475"/>
            <a:chOff x="1325842" y="5019153"/>
            <a:chExt cx="1254124" cy="1564224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FA805B8-AA4E-49A5-AE86-B1B8C65EA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5842" y="5019153"/>
              <a:ext cx="1254124" cy="1106000"/>
            </a:xfrm>
            <a:custGeom>
              <a:avLst/>
              <a:gdLst>
                <a:gd name="T0" fmla="*/ 245 w 245"/>
                <a:gd name="T1" fmla="*/ 56 h 215"/>
                <a:gd name="T2" fmla="*/ 245 w 245"/>
                <a:gd name="T3" fmla="*/ 105 h 215"/>
                <a:gd name="T4" fmla="*/ 122 w 245"/>
                <a:gd name="T5" fmla="*/ 105 h 215"/>
                <a:gd name="T6" fmla="*/ 122 w 245"/>
                <a:gd name="T7" fmla="*/ 56 h 215"/>
                <a:gd name="T8" fmla="*/ 245 w 245"/>
                <a:gd name="T9" fmla="*/ 56 h 215"/>
                <a:gd name="T10" fmla="*/ 245 w 245"/>
                <a:gd name="T11" fmla="*/ 166 h 215"/>
                <a:gd name="T12" fmla="*/ 122 w 245"/>
                <a:gd name="T13" fmla="*/ 166 h 215"/>
                <a:gd name="T14" fmla="*/ 122 w 245"/>
                <a:gd name="T15" fmla="*/ 215 h 215"/>
                <a:gd name="T16" fmla="*/ 245 w 245"/>
                <a:gd name="T17" fmla="*/ 215 h 215"/>
                <a:gd name="T18" fmla="*/ 245 w 245"/>
                <a:gd name="T19" fmla="*/ 166 h 215"/>
                <a:gd name="T20" fmla="*/ 115 w 245"/>
                <a:gd name="T21" fmla="*/ 105 h 215"/>
                <a:gd name="T22" fmla="*/ 115 w 245"/>
                <a:gd name="T23" fmla="*/ 56 h 215"/>
                <a:gd name="T24" fmla="*/ 0 w 245"/>
                <a:gd name="T25" fmla="*/ 56 h 215"/>
                <a:gd name="T26" fmla="*/ 0 w 245"/>
                <a:gd name="T27" fmla="*/ 105 h 215"/>
                <a:gd name="T28" fmla="*/ 115 w 245"/>
                <a:gd name="T29" fmla="*/ 105 h 215"/>
                <a:gd name="T30" fmla="*/ 115 w 245"/>
                <a:gd name="T31" fmla="*/ 214 h 215"/>
                <a:gd name="T32" fmla="*/ 115 w 245"/>
                <a:gd name="T33" fmla="*/ 166 h 215"/>
                <a:gd name="T34" fmla="*/ 0 w 245"/>
                <a:gd name="T35" fmla="*/ 166 h 215"/>
                <a:gd name="T36" fmla="*/ 0 w 245"/>
                <a:gd name="T37" fmla="*/ 214 h 215"/>
                <a:gd name="T38" fmla="*/ 115 w 245"/>
                <a:gd name="T39" fmla="*/ 214 h 215"/>
                <a:gd name="T40" fmla="*/ 176 w 245"/>
                <a:gd name="T41" fmla="*/ 1 h 215"/>
                <a:gd name="T42" fmla="*/ 68 w 245"/>
                <a:gd name="T43" fmla="*/ 1 h 215"/>
                <a:gd name="T44" fmla="*/ 68 w 245"/>
                <a:gd name="T45" fmla="*/ 49 h 215"/>
                <a:gd name="T46" fmla="*/ 176 w 245"/>
                <a:gd name="T47" fmla="*/ 49 h 215"/>
                <a:gd name="T48" fmla="*/ 176 w 245"/>
                <a:gd name="T49" fmla="*/ 1 h 215"/>
                <a:gd name="T50" fmla="*/ 68 w 245"/>
                <a:gd name="T51" fmla="*/ 111 h 215"/>
                <a:gd name="T52" fmla="*/ 68 w 245"/>
                <a:gd name="T53" fmla="*/ 159 h 215"/>
                <a:gd name="T54" fmla="*/ 176 w 245"/>
                <a:gd name="T55" fmla="*/ 159 h 215"/>
                <a:gd name="T56" fmla="*/ 176 w 245"/>
                <a:gd name="T57" fmla="*/ 111 h 215"/>
                <a:gd name="T58" fmla="*/ 68 w 245"/>
                <a:gd name="T59" fmla="*/ 111 h 215"/>
                <a:gd name="T60" fmla="*/ 0 w 245"/>
                <a:gd name="T61" fmla="*/ 1 h 215"/>
                <a:gd name="T62" fmla="*/ 0 w 245"/>
                <a:gd name="T63" fmla="*/ 49 h 215"/>
                <a:gd name="T64" fmla="*/ 61 w 245"/>
                <a:gd name="T65" fmla="*/ 49 h 215"/>
                <a:gd name="T66" fmla="*/ 61 w 245"/>
                <a:gd name="T67" fmla="*/ 1 h 215"/>
                <a:gd name="T68" fmla="*/ 0 w 245"/>
                <a:gd name="T69" fmla="*/ 1 h 215"/>
                <a:gd name="T70" fmla="*/ 245 w 245"/>
                <a:gd name="T71" fmla="*/ 49 h 215"/>
                <a:gd name="T72" fmla="*/ 244 w 245"/>
                <a:gd name="T73" fmla="*/ 1 h 215"/>
                <a:gd name="T74" fmla="*/ 184 w 245"/>
                <a:gd name="T75" fmla="*/ 1 h 215"/>
                <a:gd name="T76" fmla="*/ 184 w 245"/>
                <a:gd name="T77" fmla="*/ 49 h 215"/>
                <a:gd name="T78" fmla="*/ 245 w 245"/>
                <a:gd name="T79" fmla="*/ 49 h 215"/>
                <a:gd name="T80" fmla="*/ 0 w 245"/>
                <a:gd name="T81" fmla="*/ 111 h 215"/>
                <a:gd name="T82" fmla="*/ 0 w 245"/>
                <a:gd name="T83" fmla="*/ 159 h 215"/>
                <a:gd name="T84" fmla="*/ 61 w 245"/>
                <a:gd name="T85" fmla="*/ 159 h 215"/>
                <a:gd name="T86" fmla="*/ 61 w 245"/>
                <a:gd name="T87" fmla="*/ 111 h 215"/>
                <a:gd name="T88" fmla="*/ 0 w 245"/>
                <a:gd name="T89" fmla="*/ 111 h 215"/>
                <a:gd name="T90" fmla="*/ 184 w 245"/>
                <a:gd name="T91" fmla="*/ 159 h 215"/>
                <a:gd name="T92" fmla="*/ 245 w 245"/>
                <a:gd name="T93" fmla="*/ 159 h 215"/>
                <a:gd name="T94" fmla="*/ 245 w 245"/>
                <a:gd name="T95" fmla="*/ 111 h 215"/>
                <a:gd name="T96" fmla="*/ 184 w 245"/>
                <a:gd name="T97" fmla="*/ 111 h 215"/>
                <a:gd name="T98" fmla="*/ 184 w 245"/>
                <a:gd name="T99" fmla="*/ 15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5" h="215">
                  <a:moveTo>
                    <a:pt x="245" y="56"/>
                  </a:moveTo>
                  <a:cubicBezTo>
                    <a:pt x="245" y="72"/>
                    <a:pt x="245" y="88"/>
                    <a:pt x="245" y="105"/>
                  </a:cubicBezTo>
                  <a:cubicBezTo>
                    <a:pt x="204" y="105"/>
                    <a:pt x="163" y="105"/>
                    <a:pt x="122" y="105"/>
                  </a:cubicBezTo>
                  <a:cubicBezTo>
                    <a:pt x="122" y="103"/>
                    <a:pt x="122" y="64"/>
                    <a:pt x="122" y="56"/>
                  </a:cubicBezTo>
                  <a:cubicBezTo>
                    <a:pt x="163" y="56"/>
                    <a:pt x="204" y="56"/>
                    <a:pt x="245" y="56"/>
                  </a:cubicBezTo>
                  <a:close/>
                  <a:moveTo>
                    <a:pt x="245" y="166"/>
                  </a:moveTo>
                  <a:cubicBezTo>
                    <a:pt x="235" y="165"/>
                    <a:pt x="124" y="165"/>
                    <a:pt x="122" y="166"/>
                  </a:cubicBezTo>
                  <a:cubicBezTo>
                    <a:pt x="122" y="182"/>
                    <a:pt x="122" y="198"/>
                    <a:pt x="122" y="215"/>
                  </a:cubicBezTo>
                  <a:cubicBezTo>
                    <a:pt x="163" y="215"/>
                    <a:pt x="204" y="215"/>
                    <a:pt x="245" y="215"/>
                  </a:cubicBezTo>
                  <a:cubicBezTo>
                    <a:pt x="245" y="198"/>
                    <a:pt x="245" y="182"/>
                    <a:pt x="245" y="166"/>
                  </a:cubicBezTo>
                  <a:close/>
                  <a:moveTo>
                    <a:pt x="115" y="105"/>
                  </a:moveTo>
                  <a:cubicBezTo>
                    <a:pt x="116" y="96"/>
                    <a:pt x="116" y="58"/>
                    <a:pt x="115" y="56"/>
                  </a:cubicBezTo>
                  <a:cubicBezTo>
                    <a:pt x="77" y="56"/>
                    <a:pt x="38" y="56"/>
                    <a:pt x="0" y="56"/>
                  </a:cubicBezTo>
                  <a:cubicBezTo>
                    <a:pt x="0" y="72"/>
                    <a:pt x="0" y="88"/>
                    <a:pt x="0" y="105"/>
                  </a:cubicBezTo>
                  <a:cubicBezTo>
                    <a:pt x="39" y="105"/>
                    <a:pt x="77" y="105"/>
                    <a:pt x="115" y="105"/>
                  </a:cubicBezTo>
                  <a:close/>
                  <a:moveTo>
                    <a:pt x="115" y="214"/>
                  </a:moveTo>
                  <a:cubicBezTo>
                    <a:pt x="116" y="207"/>
                    <a:pt x="116" y="168"/>
                    <a:pt x="115" y="166"/>
                  </a:cubicBezTo>
                  <a:cubicBezTo>
                    <a:pt x="77" y="166"/>
                    <a:pt x="38" y="166"/>
                    <a:pt x="0" y="166"/>
                  </a:cubicBezTo>
                  <a:cubicBezTo>
                    <a:pt x="0" y="182"/>
                    <a:pt x="0" y="198"/>
                    <a:pt x="0" y="214"/>
                  </a:cubicBezTo>
                  <a:cubicBezTo>
                    <a:pt x="39" y="214"/>
                    <a:pt x="77" y="214"/>
                    <a:pt x="115" y="214"/>
                  </a:cubicBezTo>
                  <a:close/>
                  <a:moveTo>
                    <a:pt x="176" y="1"/>
                  </a:moveTo>
                  <a:cubicBezTo>
                    <a:pt x="167" y="0"/>
                    <a:pt x="70" y="0"/>
                    <a:pt x="68" y="1"/>
                  </a:cubicBezTo>
                  <a:cubicBezTo>
                    <a:pt x="68" y="17"/>
                    <a:pt x="68" y="33"/>
                    <a:pt x="68" y="49"/>
                  </a:cubicBezTo>
                  <a:cubicBezTo>
                    <a:pt x="104" y="49"/>
                    <a:pt x="140" y="49"/>
                    <a:pt x="176" y="49"/>
                  </a:cubicBezTo>
                  <a:cubicBezTo>
                    <a:pt x="176" y="33"/>
                    <a:pt x="176" y="17"/>
                    <a:pt x="176" y="1"/>
                  </a:cubicBezTo>
                  <a:close/>
                  <a:moveTo>
                    <a:pt x="68" y="111"/>
                  </a:moveTo>
                  <a:cubicBezTo>
                    <a:pt x="68" y="119"/>
                    <a:pt x="68" y="157"/>
                    <a:pt x="68" y="159"/>
                  </a:cubicBezTo>
                  <a:cubicBezTo>
                    <a:pt x="104" y="159"/>
                    <a:pt x="140" y="159"/>
                    <a:pt x="176" y="159"/>
                  </a:cubicBezTo>
                  <a:cubicBezTo>
                    <a:pt x="176" y="143"/>
                    <a:pt x="176" y="127"/>
                    <a:pt x="176" y="111"/>
                  </a:cubicBezTo>
                  <a:cubicBezTo>
                    <a:pt x="140" y="111"/>
                    <a:pt x="104" y="111"/>
                    <a:pt x="68" y="111"/>
                  </a:cubicBezTo>
                  <a:close/>
                  <a:moveTo>
                    <a:pt x="0" y="1"/>
                  </a:moveTo>
                  <a:cubicBezTo>
                    <a:pt x="0" y="8"/>
                    <a:pt x="0" y="47"/>
                    <a:pt x="0" y="49"/>
                  </a:cubicBezTo>
                  <a:cubicBezTo>
                    <a:pt x="20" y="49"/>
                    <a:pt x="40" y="49"/>
                    <a:pt x="61" y="49"/>
                  </a:cubicBezTo>
                  <a:cubicBezTo>
                    <a:pt x="61" y="33"/>
                    <a:pt x="61" y="17"/>
                    <a:pt x="61" y="1"/>
                  </a:cubicBezTo>
                  <a:cubicBezTo>
                    <a:pt x="40" y="1"/>
                    <a:pt x="20" y="1"/>
                    <a:pt x="0" y="1"/>
                  </a:cubicBezTo>
                  <a:close/>
                  <a:moveTo>
                    <a:pt x="245" y="49"/>
                  </a:moveTo>
                  <a:cubicBezTo>
                    <a:pt x="245" y="41"/>
                    <a:pt x="245" y="3"/>
                    <a:pt x="244" y="1"/>
                  </a:cubicBezTo>
                  <a:cubicBezTo>
                    <a:pt x="224" y="1"/>
                    <a:pt x="204" y="1"/>
                    <a:pt x="184" y="1"/>
                  </a:cubicBezTo>
                  <a:cubicBezTo>
                    <a:pt x="184" y="17"/>
                    <a:pt x="184" y="33"/>
                    <a:pt x="184" y="49"/>
                  </a:cubicBezTo>
                  <a:cubicBezTo>
                    <a:pt x="204" y="49"/>
                    <a:pt x="224" y="49"/>
                    <a:pt x="245" y="49"/>
                  </a:cubicBezTo>
                  <a:close/>
                  <a:moveTo>
                    <a:pt x="0" y="111"/>
                  </a:moveTo>
                  <a:cubicBezTo>
                    <a:pt x="0" y="120"/>
                    <a:pt x="0" y="157"/>
                    <a:pt x="0" y="159"/>
                  </a:cubicBezTo>
                  <a:cubicBezTo>
                    <a:pt x="20" y="159"/>
                    <a:pt x="40" y="159"/>
                    <a:pt x="61" y="159"/>
                  </a:cubicBezTo>
                  <a:cubicBezTo>
                    <a:pt x="61" y="143"/>
                    <a:pt x="61" y="127"/>
                    <a:pt x="61" y="111"/>
                  </a:cubicBezTo>
                  <a:cubicBezTo>
                    <a:pt x="40" y="111"/>
                    <a:pt x="20" y="111"/>
                    <a:pt x="0" y="111"/>
                  </a:cubicBezTo>
                  <a:close/>
                  <a:moveTo>
                    <a:pt x="184" y="159"/>
                  </a:moveTo>
                  <a:cubicBezTo>
                    <a:pt x="193" y="160"/>
                    <a:pt x="242" y="159"/>
                    <a:pt x="245" y="159"/>
                  </a:cubicBezTo>
                  <a:cubicBezTo>
                    <a:pt x="245" y="143"/>
                    <a:pt x="245" y="127"/>
                    <a:pt x="245" y="111"/>
                  </a:cubicBezTo>
                  <a:cubicBezTo>
                    <a:pt x="224" y="111"/>
                    <a:pt x="204" y="111"/>
                    <a:pt x="184" y="111"/>
                  </a:cubicBezTo>
                  <a:cubicBezTo>
                    <a:pt x="184" y="127"/>
                    <a:pt x="184" y="143"/>
                    <a:pt x="184" y="15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97B47A-69C3-48BF-9FE3-99CF6AADA16D}"/>
                </a:ext>
              </a:extLst>
            </p:cNvPr>
            <p:cNvSpPr txBox="1"/>
            <p:nvPr/>
          </p:nvSpPr>
          <p:spPr>
            <a:xfrm>
              <a:off x="1460907" y="6244823"/>
              <a:ext cx="983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96042">
                <a:defRPr/>
              </a:pPr>
              <a:r>
                <a:rPr lang="en-US" sz="1568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WAF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051BC-5C49-47FC-90ED-22257AEB08A4}"/>
              </a:ext>
            </a:extLst>
          </p:cNvPr>
          <p:cNvGrpSpPr/>
          <p:nvPr/>
        </p:nvGrpSpPr>
        <p:grpSpPr>
          <a:xfrm>
            <a:off x="6646798" y="2513492"/>
            <a:ext cx="2166360" cy="2248053"/>
            <a:chOff x="7306884" y="2359777"/>
            <a:chExt cx="2209800" cy="229313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1C8FE8-9EFA-4E3A-931E-2D85999D4D26}"/>
                </a:ext>
              </a:extLst>
            </p:cNvPr>
            <p:cNvSpPr/>
            <p:nvPr/>
          </p:nvSpPr>
          <p:spPr bwMode="auto">
            <a:xfrm>
              <a:off x="7306884" y="2359777"/>
              <a:ext cx="2209800" cy="2293131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4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Azure </a:t>
              </a:r>
              <a:br>
                <a:rPr lang="en-US" sz="1961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961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Monitor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A37381-341D-4885-A63B-635C98FEAB5B}"/>
                </a:ext>
              </a:extLst>
            </p:cNvPr>
            <p:cNvSpPr/>
            <p:nvPr/>
          </p:nvSpPr>
          <p:spPr bwMode="auto">
            <a:xfrm>
              <a:off x="7544063" y="3901114"/>
              <a:ext cx="1735443" cy="517065"/>
            </a:xfrm>
            <a:prstGeom prst="rect">
              <a:avLst/>
            </a:prstGeom>
            <a:solidFill>
              <a:schemeClr val="accent1"/>
            </a:solidFill>
            <a:ln w="158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WAF log</a:t>
              </a:r>
            </a:p>
          </p:txBody>
        </p:sp>
        <p:sp>
          <p:nvSpPr>
            <p:cNvPr id="59" name="speedometer_2">
              <a:extLst>
                <a:ext uri="{FF2B5EF4-FFF2-40B4-BE49-F238E27FC236}">
                  <a16:creationId xmlns:a16="http://schemas.microsoft.com/office/drawing/2014/main" id="{643D0206-5909-40A7-9F0D-F76B8FADDB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94199" y="3237904"/>
              <a:ext cx="437162" cy="437162"/>
            </a:xfrm>
            <a:custGeom>
              <a:avLst/>
              <a:gdLst>
                <a:gd name="T0" fmla="*/ 155 w 281"/>
                <a:gd name="T1" fmla="*/ 155 h 281"/>
                <a:gd name="T2" fmla="*/ 126 w 281"/>
                <a:gd name="T3" fmla="*/ 155 h 281"/>
                <a:gd name="T4" fmla="*/ 126 w 281"/>
                <a:gd name="T5" fmla="*/ 126 h 281"/>
                <a:gd name="T6" fmla="*/ 155 w 281"/>
                <a:gd name="T7" fmla="*/ 126 h 281"/>
                <a:gd name="T8" fmla="*/ 155 w 281"/>
                <a:gd name="T9" fmla="*/ 155 h 281"/>
                <a:gd name="T10" fmla="*/ 140 w 281"/>
                <a:gd name="T11" fmla="*/ 0 h 281"/>
                <a:gd name="T12" fmla="*/ 0 w 281"/>
                <a:gd name="T13" fmla="*/ 141 h 281"/>
                <a:gd name="T14" fmla="*/ 140 w 281"/>
                <a:gd name="T15" fmla="*/ 281 h 281"/>
                <a:gd name="T16" fmla="*/ 281 w 281"/>
                <a:gd name="T17" fmla="*/ 141 h 281"/>
                <a:gd name="T18" fmla="*/ 140 w 281"/>
                <a:gd name="T19" fmla="*/ 0 h 281"/>
                <a:gd name="T20" fmla="*/ 214 w 281"/>
                <a:gd name="T21" fmla="*/ 210 h 281"/>
                <a:gd name="T22" fmla="*/ 241 w 281"/>
                <a:gd name="T23" fmla="*/ 141 h 281"/>
                <a:gd name="T24" fmla="*/ 235 w 281"/>
                <a:gd name="T25" fmla="*/ 105 h 281"/>
                <a:gd name="T26" fmla="*/ 174 w 281"/>
                <a:gd name="T27" fmla="*/ 45 h 281"/>
                <a:gd name="T28" fmla="*/ 140 w 281"/>
                <a:gd name="T29" fmla="*/ 40 h 281"/>
                <a:gd name="T30" fmla="*/ 40 w 281"/>
                <a:gd name="T31" fmla="*/ 141 h 281"/>
                <a:gd name="T32" fmla="*/ 67 w 281"/>
                <a:gd name="T33" fmla="*/ 210 h 281"/>
                <a:gd name="T34" fmla="*/ 212 w 281"/>
                <a:gd name="T35" fmla="*/ 69 h 281"/>
                <a:gd name="T36" fmla="*/ 157 w 281"/>
                <a:gd name="T37" fmla="*/ 12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281">
                  <a:moveTo>
                    <a:pt x="155" y="155"/>
                  </a:moveTo>
                  <a:cubicBezTo>
                    <a:pt x="147" y="164"/>
                    <a:pt x="134" y="164"/>
                    <a:pt x="126" y="155"/>
                  </a:cubicBezTo>
                  <a:cubicBezTo>
                    <a:pt x="117" y="147"/>
                    <a:pt x="117" y="134"/>
                    <a:pt x="126" y="126"/>
                  </a:cubicBezTo>
                  <a:cubicBezTo>
                    <a:pt x="134" y="118"/>
                    <a:pt x="147" y="117"/>
                    <a:pt x="155" y="126"/>
                  </a:cubicBezTo>
                  <a:cubicBezTo>
                    <a:pt x="164" y="134"/>
                    <a:pt x="164" y="147"/>
                    <a:pt x="155" y="155"/>
                  </a:cubicBezTo>
                  <a:close/>
                  <a:moveTo>
                    <a:pt x="140" y="0"/>
                  </a:moveTo>
                  <a:cubicBezTo>
                    <a:pt x="63" y="0"/>
                    <a:pt x="0" y="63"/>
                    <a:pt x="0" y="141"/>
                  </a:cubicBezTo>
                  <a:cubicBezTo>
                    <a:pt x="0" y="218"/>
                    <a:pt x="63" y="281"/>
                    <a:pt x="140" y="281"/>
                  </a:cubicBezTo>
                  <a:cubicBezTo>
                    <a:pt x="218" y="281"/>
                    <a:pt x="281" y="218"/>
                    <a:pt x="281" y="141"/>
                  </a:cubicBezTo>
                  <a:cubicBezTo>
                    <a:pt x="281" y="63"/>
                    <a:pt x="218" y="0"/>
                    <a:pt x="140" y="0"/>
                  </a:cubicBezTo>
                  <a:close/>
                  <a:moveTo>
                    <a:pt x="214" y="210"/>
                  </a:moveTo>
                  <a:cubicBezTo>
                    <a:pt x="231" y="192"/>
                    <a:pt x="241" y="168"/>
                    <a:pt x="241" y="141"/>
                  </a:cubicBezTo>
                  <a:cubicBezTo>
                    <a:pt x="241" y="128"/>
                    <a:pt x="239" y="116"/>
                    <a:pt x="235" y="105"/>
                  </a:cubicBezTo>
                  <a:moveTo>
                    <a:pt x="174" y="45"/>
                  </a:moveTo>
                  <a:cubicBezTo>
                    <a:pt x="163" y="42"/>
                    <a:pt x="152" y="40"/>
                    <a:pt x="140" y="40"/>
                  </a:cubicBezTo>
                  <a:cubicBezTo>
                    <a:pt x="85" y="40"/>
                    <a:pt x="40" y="85"/>
                    <a:pt x="40" y="141"/>
                  </a:cubicBezTo>
                  <a:cubicBezTo>
                    <a:pt x="40" y="168"/>
                    <a:pt x="50" y="192"/>
                    <a:pt x="67" y="210"/>
                  </a:cubicBezTo>
                  <a:moveTo>
                    <a:pt x="212" y="69"/>
                  </a:moveTo>
                  <a:cubicBezTo>
                    <a:pt x="157" y="124"/>
                    <a:pt x="157" y="124"/>
                    <a:pt x="157" y="124"/>
                  </a:cubicBezTo>
                </a:path>
              </a:pathLst>
            </a:custGeom>
            <a:noFill/>
            <a:ln w="19050" cap="sq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2A5C2F1-4931-4E9A-A867-7148C99CA6F7}"/>
              </a:ext>
            </a:extLst>
          </p:cNvPr>
          <p:cNvGrpSpPr/>
          <p:nvPr/>
        </p:nvGrpSpPr>
        <p:grpSpPr>
          <a:xfrm>
            <a:off x="8580643" y="1465494"/>
            <a:ext cx="1694208" cy="2812486"/>
            <a:chOff x="8752702" y="1494384"/>
            <a:chExt cx="1728180" cy="2868882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57D17FBF-F52C-42F2-AC94-117F4591596D}"/>
                </a:ext>
              </a:extLst>
            </p:cNvPr>
            <p:cNvCxnSpPr>
              <a:stCxn id="33" idx="3"/>
              <a:endCxn id="9" idx="1"/>
            </p:cNvCxnSpPr>
            <p:nvPr/>
          </p:nvCxnSpPr>
          <p:spPr>
            <a:xfrm flipV="1">
              <a:off x="8752702" y="1494384"/>
              <a:ext cx="1728180" cy="2868882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F2B6DB1-F6FE-4759-9D58-A8C5DBC4449C}"/>
                </a:ext>
              </a:extLst>
            </p:cNvPr>
            <p:cNvCxnSpPr>
              <a:stCxn id="33" idx="3"/>
              <a:endCxn id="11" idx="1"/>
            </p:cNvCxnSpPr>
            <p:nvPr/>
          </p:nvCxnSpPr>
          <p:spPr>
            <a:xfrm flipV="1">
              <a:off x="8752702" y="2217541"/>
              <a:ext cx="1728180" cy="2145725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3CCFB4-FF8D-4A4B-84B6-E0E6C2997F1D}"/>
                </a:ext>
              </a:extLst>
            </p:cNvPr>
            <p:cNvCxnSpPr>
              <a:stCxn id="33" idx="3"/>
              <a:endCxn id="12" idx="1"/>
            </p:cNvCxnSpPr>
            <p:nvPr/>
          </p:nvCxnSpPr>
          <p:spPr>
            <a:xfrm flipV="1">
              <a:off x="8752702" y="2995219"/>
              <a:ext cx="1728180" cy="1368047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FD1FB72-8941-4743-96DA-55E1031864A3}"/>
                </a:ext>
              </a:extLst>
            </p:cNvPr>
            <p:cNvCxnSpPr>
              <a:stCxn id="33" idx="3"/>
              <a:endCxn id="40" idx="1"/>
            </p:cNvCxnSpPr>
            <p:nvPr/>
          </p:nvCxnSpPr>
          <p:spPr>
            <a:xfrm flipV="1">
              <a:off x="8752702" y="4180036"/>
              <a:ext cx="1725531" cy="183230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444E91-8303-4030-B777-E7F3FC6EF1B0}"/>
              </a:ext>
            </a:extLst>
          </p:cNvPr>
          <p:cNvCxnSpPr>
            <a:stCxn id="40" idx="2"/>
            <a:endCxn id="50" idx="0"/>
          </p:cNvCxnSpPr>
          <p:nvPr/>
        </p:nvCxnSpPr>
        <p:spPr>
          <a:xfrm>
            <a:off x="11023741" y="4471863"/>
            <a:ext cx="0" cy="636139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DCC1FAF-37AB-461F-96E5-01A27899758B}"/>
              </a:ext>
            </a:extLst>
          </p:cNvPr>
          <p:cNvCxnSpPr>
            <a:endCxn id="29" idx="0"/>
          </p:cNvCxnSpPr>
          <p:nvPr/>
        </p:nvCxnSpPr>
        <p:spPr>
          <a:xfrm rot="16200000" flipH="1">
            <a:off x="7327246" y="2110760"/>
            <a:ext cx="804535" cy="92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 bwMode="auto">
          <a:xfrm>
            <a:off x="6179899" y="240092"/>
            <a:ext cx="5894673" cy="625107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A07B3F-E2EE-4745-9897-02439E8B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54" y="1239359"/>
            <a:ext cx="6072993" cy="39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59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17A5AF85-C29A-4B97-8A36-C12D0D76C118}"/>
              </a:ext>
            </a:extLst>
          </p:cNvPr>
          <p:cNvSpPr/>
          <p:nvPr/>
        </p:nvSpPr>
        <p:spPr bwMode="auto">
          <a:xfrm>
            <a:off x="1" y="1187939"/>
            <a:ext cx="12192000" cy="5669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people_12">
            <a:extLst>
              <a:ext uri="{FF2B5EF4-FFF2-40B4-BE49-F238E27FC236}">
                <a16:creationId xmlns:a16="http://schemas.microsoft.com/office/drawing/2014/main" id="{B1FBDDCC-9AD2-4DC7-A5D7-1C37D628FC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9280" y="1503375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02" name="people_12">
            <a:extLst>
              <a:ext uri="{FF2B5EF4-FFF2-40B4-BE49-F238E27FC236}">
                <a16:creationId xmlns:a16="http://schemas.microsoft.com/office/drawing/2014/main" id="{85C8FF10-9CE3-4B4D-B3D2-04B3EB11F0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82922" y="1632219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97" name="people_12">
            <a:extLst>
              <a:ext uri="{FF2B5EF4-FFF2-40B4-BE49-F238E27FC236}">
                <a16:creationId xmlns:a16="http://schemas.microsoft.com/office/drawing/2014/main" id="{AD308BFC-CA68-4582-873D-C7144F3084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84277" y="1680728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CA326-2805-4E9F-BE9A-20ACB1EF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scenarios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B7506E-7B74-402A-9880-F60A459CAEBF}"/>
              </a:ext>
            </a:extLst>
          </p:cNvPr>
          <p:cNvGrpSpPr>
            <a:grpSpLocks noChangeAspect="1"/>
          </p:cNvGrpSpPr>
          <p:nvPr/>
        </p:nvGrpSpPr>
        <p:grpSpPr>
          <a:xfrm>
            <a:off x="642675" y="2481935"/>
            <a:ext cx="1380726" cy="2559675"/>
            <a:chOff x="2576228" y="1715389"/>
            <a:chExt cx="1808919" cy="3353492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0E66B4DD-F168-487C-B7D8-55268115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40804" y="2006951"/>
              <a:ext cx="497889" cy="480227"/>
            </a:xfrm>
            <a:prstGeom prst="rect">
              <a:avLst/>
            </a:prstGeom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494FE66-846D-473D-9AF8-1E5936E0CC07}"/>
                </a:ext>
              </a:extLst>
            </p:cNvPr>
            <p:cNvCxnSpPr/>
            <p:nvPr/>
          </p:nvCxnSpPr>
          <p:spPr>
            <a:xfrm>
              <a:off x="3682143" y="1715389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4A83F7E-21C7-4FD4-ACE3-2BD8572C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06640" y="2731737"/>
              <a:ext cx="493584" cy="476075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7D80DB4B-5875-4C02-BE54-E49E4CFFC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91563" y="2731737"/>
              <a:ext cx="493584" cy="476075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607F02F-660C-4886-B020-673B73C875BE}"/>
                </a:ext>
              </a:extLst>
            </p:cNvPr>
            <p:cNvCxnSpPr/>
            <p:nvPr/>
          </p:nvCxnSpPr>
          <p:spPr>
            <a:xfrm flipH="1">
              <a:off x="3417706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EFBC07E-9EF2-4A06-B1F0-E0B7151399BD}"/>
                </a:ext>
              </a:extLst>
            </p:cNvPr>
            <p:cNvCxnSpPr>
              <a:cxnSpLocks/>
            </p:cNvCxnSpPr>
            <p:nvPr/>
          </p:nvCxnSpPr>
          <p:spPr>
            <a:xfrm>
              <a:off x="3839510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D8250C-668F-4C8B-87B9-6B62D5704ED0}"/>
                </a:ext>
              </a:extLst>
            </p:cNvPr>
            <p:cNvCxnSpPr/>
            <p:nvPr/>
          </p:nvCxnSpPr>
          <p:spPr>
            <a:xfrm flipH="1">
              <a:off x="3810054" y="3230970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43B1BEA-B6C9-4212-A07C-95626A33EEA7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04" y="323735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601998B-476F-4C71-968F-8CBDE01EB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53608" y="3505619"/>
              <a:ext cx="497889" cy="480227"/>
            </a:xfrm>
            <a:prstGeom prst="rect">
              <a:avLst/>
            </a:prstGeom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1CA2EC9-C6A4-47E0-A236-3AF6E3D33B4E}"/>
                </a:ext>
              </a:extLst>
            </p:cNvPr>
            <p:cNvCxnSpPr>
              <a:cxnSpLocks/>
            </p:cNvCxnSpPr>
            <p:nvPr/>
          </p:nvCxnSpPr>
          <p:spPr>
            <a:xfrm>
              <a:off x="3822858" y="398584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0840F5E-091A-4497-A86C-1F1D70DA5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3608" y="399223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8BB73DC5-5491-46C4-8A23-9F308BB09A29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14368" y="4248910"/>
              <a:ext cx="466654" cy="466653"/>
            </a:xfrm>
            <a:prstGeom prst="rect">
              <a:avLst/>
            </a:pr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18276B2B-F5F4-48C1-8157-CF0C0E76CB1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18493" y="4242522"/>
              <a:ext cx="466654" cy="466653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4C14FE52-0549-4962-BA1F-84F1BD891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76228" y="4326329"/>
              <a:ext cx="876711" cy="677458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DAA2FF4-BDB3-4C59-8B96-A3AFD1F6250C}"/>
                </a:ext>
              </a:extLst>
            </p:cNvPr>
            <p:cNvSpPr txBox="1"/>
            <p:nvPr/>
          </p:nvSpPr>
          <p:spPr>
            <a:xfrm>
              <a:off x="2696390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29DAA5D1-EFAF-447E-9174-59977E02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8596" y="4326329"/>
              <a:ext cx="876711" cy="677458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3E0D580-382B-48DA-9AA0-EACA6C11918F}"/>
                </a:ext>
              </a:extLst>
            </p:cNvPr>
            <p:cNvSpPr txBox="1"/>
            <p:nvPr/>
          </p:nvSpPr>
          <p:spPr>
            <a:xfrm>
              <a:off x="3588758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0BF601C-EE81-49BE-896B-952E3443DC48}"/>
              </a:ext>
            </a:extLst>
          </p:cNvPr>
          <p:cNvSpPr txBox="1"/>
          <p:nvPr/>
        </p:nvSpPr>
        <p:spPr>
          <a:xfrm>
            <a:off x="713354" y="5170518"/>
            <a:ext cx="1525603" cy="110431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C28BE-37DE-472C-84E2-2212C7642AC8}"/>
              </a:ext>
            </a:extLst>
          </p:cNvPr>
          <p:cNvGrpSpPr>
            <a:grpSpLocks noChangeAspect="1"/>
          </p:cNvGrpSpPr>
          <p:nvPr/>
        </p:nvGrpSpPr>
        <p:grpSpPr>
          <a:xfrm>
            <a:off x="4537187" y="2437425"/>
            <a:ext cx="1380726" cy="2559675"/>
            <a:chOff x="5048559" y="1713190"/>
            <a:chExt cx="1808919" cy="3353492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81FDC0-37BB-4263-9059-D0604974D471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8BB30018-A1AA-4236-9907-A48AD4F9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4309052E-1AD1-4F25-89C0-8662FD2DE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C8BDE70-F3F0-4724-9B24-3887D3420310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7351AF6-9155-4AFC-863A-CF4D391CDB14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F04EFA1-176F-436B-97D4-E78960F3012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A9936-7A85-4C69-8AEF-A59293E6E1FB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0408BD07-F364-46F9-AA9D-03B5628C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FFEA94A-001A-44B8-9CAC-C59E0ED3E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3E26951-489F-43E1-9102-25C38FEB8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4" name="Graphic 143">
              <a:extLst>
                <a:ext uri="{FF2B5EF4-FFF2-40B4-BE49-F238E27FC236}">
                  <a16:creationId xmlns:a16="http://schemas.microsoft.com/office/drawing/2014/main" id="{EA14E2FF-088B-4B56-9D96-74976C52507E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20CE7B5A-C0B0-4C67-BE80-6D20191D8FA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id="{8E38057E-D96D-47DE-AF01-FD93AA0BC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E45CF01-1807-4ECA-A394-7A0F95250CD6}"/>
                </a:ext>
              </a:extLst>
            </p:cNvPr>
            <p:cNvSpPr txBox="1"/>
            <p:nvPr/>
          </p:nvSpPr>
          <p:spPr>
            <a:xfrm>
              <a:off x="516045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1206483B-D90C-4030-9882-B44E48541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44F1A-6E82-4411-9BF4-30608A53481E}"/>
                </a:ext>
              </a:extLst>
            </p:cNvPr>
            <p:cNvSpPr txBox="1"/>
            <p:nvPr/>
          </p:nvSpPr>
          <p:spPr>
            <a:xfrm>
              <a:off x="605282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DCB98A47-0D0C-41A5-9DD6-AF5CF84B8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365A463-94C3-4793-AFF5-D794FB4E79AB}"/>
              </a:ext>
            </a:extLst>
          </p:cNvPr>
          <p:cNvSpPr txBox="1"/>
          <p:nvPr/>
        </p:nvSpPr>
        <p:spPr>
          <a:xfrm>
            <a:off x="4531389" y="5128165"/>
            <a:ext cx="1696080" cy="151164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Protection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9B59987-47A7-42C3-910C-32F5C69C1254}"/>
              </a:ext>
            </a:extLst>
          </p:cNvPr>
          <p:cNvGrpSpPr>
            <a:grpSpLocks noChangeAspect="1"/>
          </p:cNvGrpSpPr>
          <p:nvPr/>
        </p:nvGrpSpPr>
        <p:grpSpPr>
          <a:xfrm>
            <a:off x="8228374" y="2515856"/>
            <a:ext cx="1380726" cy="2559675"/>
            <a:chOff x="5048559" y="1713190"/>
            <a:chExt cx="1808919" cy="335349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944B295-4E1F-4C46-AAD9-C58775BF0E5D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5" name="Graphic 154">
              <a:extLst>
                <a:ext uri="{FF2B5EF4-FFF2-40B4-BE49-F238E27FC236}">
                  <a16:creationId xmlns:a16="http://schemas.microsoft.com/office/drawing/2014/main" id="{366A1678-37D3-4B63-8B58-8766C8DB8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5E2F295F-E1A7-4840-942F-6D4E8B55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F33B821-121C-4693-9BF3-8BE9E5EC800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DFE7D97-BBBD-4914-BB22-425D4C064E51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639DA55-E0A6-47B0-9475-12E3C41D2E1F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AA91A5-1682-450D-ADF6-3DE4B2B27815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49B94D30-9C2C-4EBF-82CE-91DBA74D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7886096-F68B-4F7B-B144-8D854CA55F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9D490DD-ED81-4E28-A8A0-E9DC744FC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522914A5-EEC3-46CA-9746-FE7A3E2EA8C6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239C8378-73E9-4B45-BF3A-C2CF96E79DFD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id="{1A40FF74-81FE-46D7-BDFA-824C0D6D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7D995DE-D5BA-497F-A61F-5AB726E5A9EA}"/>
                </a:ext>
              </a:extLst>
            </p:cNvPr>
            <p:cNvSpPr txBox="1"/>
            <p:nvPr/>
          </p:nvSpPr>
          <p:spPr>
            <a:xfrm>
              <a:off x="516872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64B40F2E-71CF-4303-B486-1808B1E1F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D707C0B-91A1-4446-902A-6FC02AE756C2}"/>
                </a:ext>
              </a:extLst>
            </p:cNvPr>
            <p:cNvSpPr txBox="1"/>
            <p:nvPr/>
          </p:nvSpPr>
          <p:spPr>
            <a:xfrm>
              <a:off x="606109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62E9AD6B-812D-4ED1-9053-A0C26971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1A7EB76-016F-4FDD-B313-488BA3B91D80}"/>
              </a:ext>
            </a:extLst>
          </p:cNvPr>
          <p:cNvGrpSpPr>
            <a:grpSpLocks noChangeAspect="1"/>
          </p:cNvGrpSpPr>
          <p:nvPr/>
        </p:nvGrpSpPr>
        <p:grpSpPr>
          <a:xfrm>
            <a:off x="9831534" y="2504101"/>
            <a:ext cx="1380726" cy="2559675"/>
            <a:chOff x="5048559" y="1713190"/>
            <a:chExt cx="1808919" cy="3353492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61C5C5B-CB15-418F-8352-67CCB5EFAD47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8A0BC2C7-57DB-4D56-8647-27EB765EF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F743F1D7-193D-4CA0-900C-A5827F66D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9EDA0DFB-BC21-46EB-8E96-D6C17E763C5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D441FAD-A331-4669-8DE2-3E8F1C488189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10EFEEC0-259C-429A-9DEE-A89A9AA16D8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87B36E7-BB07-4EC6-BC93-E06B0A6BDE92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531BE8F2-DAB8-4EDB-AC37-41A906EEC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9E9B61BE-48CF-42B2-9D75-2C2C029F5E3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B321B795-4CF0-47DB-BD1B-6E58A970F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2" name="Graphic 181">
              <a:extLst>
                <a:ext uri="{FF2B5EF4-FFF2-40B4-BE49-F238E27FC236}">
                  <a16:creationId xmlns:a16="http://schemas.microsoft.com/office/drawing/2014/main" id="{72226D3F-1FD6-4708-8C4F-99597051F0A4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405EF275-E9EE-47C4-98C4-E6CA1F34ABC1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84" name="Graphic 183">
              <a:extLst>
                <a:ext uri="{FF2B5EF4-FFF2-40B4-BE49-F238E27FC236}">
                  <a16:creationId xmlns:a16="http://schemas.microsoft.com/office/drawing/2014/main" id="{7F42D86A-CD5B-48AD-B07B-CC5488239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3D5C98C-D198-49C4-B1B2-D6846281D5F9}"/>
                </a:ext>
              </a:extLst>
            </p:cNvPr>
            <p:cNvSpPr txBox="1"/>
            <p:nvPr/>
          </p:nvSpPr>
          <p:spPr>
            <a:xfrm>
              <a:off x="5168723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1AC8A3F9-8888-40CB-A3F8-65945A5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49601EA-709B-4382-A664-942C2C042B7E}"/>
                </a:ext>
              </a:extLst>
            </p:cNvPr>
            <p:cNvSpPr txBox="1"/>
            <p:nvPr/>
          </p:nvSpPr>
          <p:spPr>
            <a:xfrm>
              <a:off x="6061092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8" name="Graphic 187">
              <a:extLst>
                <a:ext uri="{FF2B5EF4-FFF2-40B4-BE49-F238E27FC236}">
                  <a16:creationId xmlns:a16="http://schemas.microsoft.com/office/drawing/2014/main" id="{4E24DF24-8FC9-4C40-8C09-A75D71F01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8AA0BA5-8F2D-4311-BBC6-A6CB41373185}"/>
              </a:ext>
            </a:extLst>
          </p:cNvPr>
          <p:cNvGrpSpPr>
            <a:grpSpLocks noChangeAspect="1"/>
          </p:cNvGrpSpPr>
          <p:nvPr/>
        </p:nvGrpSpPr>
        <p:grpSpPr>
          <a:xfrm>
            <a:off x="9722492" y="1768427"/>
            <a:ext cx="350498" cy="358570"/>
            <a:chOff x="6249125" y="3598792"/>
            <a:chExt cx="784110" cy="802170"/>
          </a:xfrm>
        </p:grpSpPr>
        <p:sp>
          <p:nvSpPr>
            <p:cNvPr id="190" name="Octagon 189">
              <a:extLst>
                <a:ext uri="{FF2B5EF4-FFF2-40B4-BE49-F238E27FC236}">
                  <a16:creationId xmlns:a16="http://schemas.microsoft.com/office/drawing/2014/main" id="{6F9847C2-A9F9-4B0F-96CF-266A8179C58F}"/>
                </a:ext>
              </a:extLst>
            </p:cNvPr>
            <p:cNvSpPr/>
            <p:nvPr/>
          </p:nvSpPr>
          <p:spPr>
            <a:xfrm>
              <a:off x="6394123" y="3722417"/>
              <a:ext cx="544840" cy="605445"/>
            </a:xfrm>
            <a:prstGeom prst="octagon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94D18C4-A6F1-4B72-9A58-900CCF7272E8}"/>
                </a:ext>
              </a:extLst>
            </p:cNvPr>
            <p:cNvSpPr/>
            <p:nvPr/>
          </p:nvSpPr>
          <p:spPr>
            <a:xfrm rot="18772377">
              <a:off x="6351871" y="3682631"/>
              <a:ext cx="172753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8B3D948-6379-4D40-9BFD-4B059D79047E}"/>
                </a:ext>
              </a:extLst>
            </p:cNvPr>
            <p:cNvSpPr/>
            <p:nvPr/>
          </p:nvSpPr>
          <p:spPr>
            <a:xfrm rot="18772377">
              <a:off x="6853066" y="4082002"/>
              <a:ext cx="134454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41A7EFA-FFCA-4371-A685-2099EE90B4E3}"/>
                </a:ext>
              </a:extLst>
            </p:cNvPr>
            <p:cNvSpPr/>
            <p:nvPr/>
          </p:nvSpPr>
          <p:spPr>
            <a:xfrm>
              <a:off x="6483173" y="3598793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0ABFFE7-7A7B-432E-8CAC-7D13929AF8B8}"/>
                </a:ext>
              </a:extLst>
            </p:cNvPr>
            <p:cNvSpPr/>
            <p:nvPr/>
          </p:nvSpPr>
          <p:spPr>
            <a:xfrm rot="18751534">
              <a:off x="6731373" y="4216350"/>
              <a:ext cx="296128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D80A034-BE8B-4A1D-84BC-1884D5249E9A}"/>
                </a:ext>
              </a:extLst>
            </p:cNvPr>
            <p:cNvSpPr/>
            <p:nvPr/>
          </p:nvSpPr>
          <p:spPr>
            <a:xfrm>
              <a:off x="6493528" y="4313625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D377DCD8-C64B-434B-A3CC-F99119D60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25" y="3598792"/>
              <a:ext cx="784110" cy="787929"/>
            </a:xfrm>
            <a:prstGeom prst="rect">
              <a:avLst/>
            </a:prstGeom>
          </p:spPr>
        </p:pic>
      </p:grp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FA457DF-B87C-4187-8C05-23CCBC53A4C6}"/>
              </a:ext>
            </a:extLst>
          </p:cNvPr>
          <p:cNvCxnSpPr>
            <a:cxnSpLocks/>
          </p:cNvCxnSpPr>
          <p:nvPr/>
        </p:nvCxnSpPr>
        <p:spPr>
          <a:xfrm flipH="1">
            <a:off x="10160062" y="1750716"/>
            <a:ext cx="531182" cy="12733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1E65D57-57C5-49FF-BF73-AF01E8B0B851}"/>
              </a:ext>
            </a:extLst>
          </p:cNvPr>
          <p:cNvCxnSpPr>
            <a:cxnSpLocks/>
          </p:cNvCxnSpPr>
          <p:nvPr/>
        </p:nvCxnSpPr>
        <p:spPr>
          <a:xfrm flipH="1">
            <a:off x="10753173" y="2042859"/>
            <a:ext cx="180236" cy="377070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7966195-E444-4451-B59D-74D1C782C3F4}"/>
              </a:ext>
            </a:extLst>
          </p:cNvPr>
          <p:cNvCxnSpPr>
            <a:cxnSpLocks/>
          </p:cNvCxnSpPr>
          <p:nvPr/>
        </p:nvCxnSpPr>
        <p:spPr>
          <a:xfrm flipH="1">
            <a:off x="5520594" y="2129632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FA17C8A-18A6-4BFF-AF54-3280D450B316}"/>
              </a:ext>
            </a:extLst>
          </p:cNvPr>
          <p:cNvCxnSpPr>
            <a:cxnSpLocks/>
          </p:cNvCxnSpPr>
          <p:nvPr/>
        </p:nvCxnSpPr>
        <p:spPr>
          <a:xfrm flipH="1">
            <a:off x="1615243" y="2159684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7B5B021-C8AC-442C-993E-A6AE6037F79E}"/>
              </a:ext>
            </a:extLst>
          </p:cNvPr>
          <p:cNvCxnSpPr>
            <a:cxnSpLocks/>
          </p:cNvCxnSpPr>
          <p:nvPr/>
        </p:nvCxnSpPr>
        <p:spPr>
          <a:xfrm>
            <a:off x="10112046" y="2122797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146479C-0382-4CDB-BD85-B618BA581E3F}"/>
              </a:ext>
            </a:extLst>
          </p:cNvPr>
          <p:cNvCxnSpPr>
            <a:cxnSpLocks/>
          </p:cNvCxnSpPr>
          <p:nvPr/>
        </p:nvCxnSpPr>
        <p:spPr>
          <a:xfrm flipH="1">
            <a:off x="9208478" y="2139241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646634A9-5C78-438D-A420-E2350E100E36}"/>
              </a:ext>
            </a:extLst>
          </p:cNvPr>
          <p:cNvSpPr txBox="1"/>
          <p:nvPr/>
        </p:nvSpPr>
        <p:spPr>
          <a:xfrm>
            <a:off x="8460869" y="4901454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D91FBB9-E47E-4804-B029-891907F4AE64}"/>
              </a:ext>
            </a:extLst>
          </p:cNvPr>
          <p:cNvSpPr txBox="1"/>
          <p:nvPr/>
        </p:nvSpPr>
        <p:spPr>
          <a:xfrm>
            <a:off x="10112046" y="4881142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B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E4097A5-A192-4D28-912E-B756949B6646}"/>
              </a:ext>
            </a:extLst>
          </p:cNvPr>
          <p:cNvSpPr txBox="1"/>
          <p:nvPr/>
        </p:nvSpPr>
        <p:spPr>
          <a:xfrm>
            <a:off x="9150240" y="5229799"/>
            <a:ext cx="1883023" cy="139095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150000"/>
              </a:lnSpc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+ Global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with multiple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Regions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914FCF1-1032-47B3-A065-08C6318AC189}"/>
              </a:ext>
            </a:extLst>
          </p:cNvPr>
          <p:cNvGrpSpPr>
            <a:grpSpLocks noChangeAspect="1"/>
          </p:cNvGrpSpPr>
          <p:nvPr/>
        </p:nvGrpSpPr>
        <p:grpSpPr>
          <a:xfrm>
            <a:off x="9138862" y="1864895"/>
            <a:ext cx="407237" cy="448212"/>
            <a:chOff x="7174304" y="1000589"/>
            <a:chExt cx="1246213" cy="1371600"/>
          </a:xfrm>
        </p:grpSpPr>
        <p:pic>
          <p:nvPicPr>
            <p:cNvPr id="229" name="Graphic 228" descr="Heartbeat">
              <a:extLst>
                <a:ext uri="{FF2B5EF4-FFF2-40B4-BE49-F238E27FC236}">
                  <a16:creationId xmlns:a16="http://schemas.microsoft.com/office/drawing/2014/main" id="{0FD4E807-F73B-43CB-BB07-131E9E1D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1" name="Graphic 230" descr="Medical">
              <a:extLst>
                <a:ext uri="{FF2B5EF4-FFF2-40B4-BE49-F238E27FC236}">
                  <a16:creationId xmlns:a16="http://schemas.microsoft.com/office/drawing/2014/main" id="{9754A746-749E-4B30-A895-32A1D9232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753FA4AC-4B65-4CA7-98A1-697AE85EC717}"/>
              </a:ext>
            </a:extLst>
          </p:cNvPr>
          <p:cNvSpPr txBox="1"/>
          <p:nvPr/>
        </p:nvSpPr>
        <p:spPr>
          <a:xfrm>
            <a:off x="9760547" y="1266096"/>
            <a:ext cx="703086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DNS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E58E4ED-5009-4C50-A9AD-C22305BB5869}"/>
              </a:ext>
            </a:extLst>
          </p:cNvPr>
          <p:cNvGrpSpPr>
            <a:grpSpLocks noChangeAspect="1"/>
          </p:cNvGrpSpPr>
          <p:nvPr/>
        </p:nvGrpSpPr>
        <p:grpSpPr>
          <a:xfrm>
            <a:off x="4767750" y="2772193"/>
            <a:ext cx="407237" cy="448212"/>
            <a:chOff x="7174304" y="1000589"/>
            <a:chExt cx="1246213" cy="1371600"/>
          </a:xfrm>
        </p:grpSpPr>
        <p:pic>
          <p:nvPicPr>
            <p:cNvPr id="238" name="Graphic 237" descr="Heartbeat">
              <a:extLst>
                <a:ext uri="{FF2B5EF4-FFF2-40B4-BE49-F238E27FC236}">
                  <a16:creationId xmlns:a16="http://schemas.microsoft.com/office/drawing/2014/main" id="{F3CDD598-59BE-48D7-B238-FFBCB4564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9" name="Graphic 238" descr="Medical">
              <a:extLst>
                <a:ext uri="{FF2B5EF4-FFF2-40B4-BE49-F238E27FC236}">
                  <a16:creationId xmlns:a16="http://schemas.microsoft.com/office/drawing/2014/main" id="{F2F83BC7-D24B-4724-9949-90FF0B02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881DC2E-6EFB-46EF-8C28-D0FA99BA3E85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64" y="3953226"/>
            <a:ext cx="407237" cy="448212"/>
            <a:chOff x="7174304" y="1000589"/>
            <a:chExt cx="1246213" cy="1371600"/>
          </a:xfrm>
        </p:grpSpPr>
        <p:pic>
          <p:nvPicPr>
            <p:cNvPr id="241" name="Graphic 240" descr="Heartbeat">
              <a:extLst>
                <a:ext uri="{FF2B5EF4-FFF2-40B4-BE49-F238E27FC236}">
                  <a16:creationId xmlns:a16="http://schemas.microsoft.com/office/drawing/2014/main" id="{CB387CD0-602D-4F46-95DE-CC4EF1DBD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2" name="Graphic 241" descr="Medical">
              <a:extLst>
                <a:ext uri="{FF2B5EF4-FFF2-40B4-BE49-F238E27FC236}">
                  <a16:creationId xmlns:a16="http://schemas.microsoft.com/office/drawing/2014/main" id="{AF992620-C1C4-458E-BDE5-B47BB24F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FBAC546D-6A51-4831-94BC-BEDA7A8B8BA6}"/>
              </a:ext>
            </a:extLst>
          </p:cNvPr>
          <p:cNvGrpSpPr>
            <a:grpSpLocks noChangeAspect="1"/>
          </p:cNvGrpSpPr>
          <p:nvPr/>
        </p:nvGrpSpPr>
        <p:grpSpPr>
          <a:xfrm>
            <a:off x="893928" y="2853268"/>
            <a:ext cx="407237" cy="448212"/>
            <a:chOff x="7174304" y="1000589"/>
            <a:chExt cx="1246213" cy="1371600"/>
          </a:xfrm>
        </p:grpSpPr>
        <p:pic>
          <p:nvPicPr>
            <p:cNvPr id="244" name="Graphic 243" descr="Heartbeat">
              <a:extLst>
                <a:ext uri="{FF2B5EF4-FFF2-40B4-BE49-F238E27FC236}">
                  <a16:creationId xmlns:a16="http://schemas.microsoft.com/office/drawing/2014/main" id="{480BE6A1-A0A6-4380-83D8-43E9E087D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5" name="Graphic 244" descr="Medical">
              <a:extLst>
                <a:ext uri="{FF2B5EF4-FFF2-40B4-BE49-F238E27FC236}">
                  <a16:creationId xmlns:a16="http://schemas.microsoft.com/office/drawing/2014/main" id="{8E07AC53-2457-4892-80B5-1DEB2F374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3B9E8D0-2BA0-40A0-BC90-712DAD2DE3A3}"/>
              </a:ext>
            </a:extLst>
          </p:cNvPr>
          <p:cNvGrpSpPr>
            <a:grpSpLocks noChangeAspect="1"/>
          </p:cNvGrpSpPr>
          <p:nvPr/>
        </p:nvGrpSpPr>
        <p:grpSpPr>
          <a:xfrm>
            <a:off x="948142" y="4034302"/>
            <a:ext cx="407237" cy="448212"/>
            <a:chOff x="7174304" y="1000589"/>
            <a:chExt cx="1246213" cy="1371600"/>
          </a:xfrm>
        </p:grpSpPr>
        <p:pic>
          <p:nvPicPr>
            <p:cNvPr id="247" name="Graphic 246" descr="Heartbeat">
              <a:extLst>
                <a:ext uri="{FF2B5EF4-FFF2-40B4-BE49-F238E27FC236}">
                  <a16:creationId xmlns:a16="http://schemas.microsoft.com/office/drawing/2014/main" id="{5526C110-8B89-4DE9-AAD3-5BF0491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8" name="Graphic 247" descr="Medical">
              <a:extLst>
                <a:ext uri="{FF2B5EF4-FFF2-40B4-BE49-F238E27FC236}">
                  <a16:creationId xmlns:a16="http://schemas.microsoft.com/office/drawing/2014/main" id="{24F04007-C743-4DC2-9F22-C47C02C55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8485B47-650B-442D-A779-01F3FAC918F9}"/>
              </a:ext>
            </a:extLst>
          </p:cNvPr>
          <p:cNvGrpSpPr>
            <a:grpSpLocks noChangeAspect="1"/>
          </p:cNvGrpSpPr>
          <p:nvPr/>
        </p:nvGrpSpPr>
        <p:grpSpPr>
          <a:xfrm>
            <a:off x="8474943" y="2883002"/>
            <a:ext cx="407237" cy="448212"/>
            <a:chOff x="7174304" y="1000589"/>
            <a:chExt cx="1246213" cy="1371600"/>
          </a:xfrm>
        </p:grpSpPr>
        <p:pic>
          <p:nvPicPr>
            <p:cNvPr id="250" name="Graphic 249" descr="Heartbeat">
              <a:extLst>
                <a:ext uri="{FF2B5EF4-FFF2-40B4-BE49-F238E27FC236}">
                  <a16:creationId xmlns:a16="http://schemas.microsoft.com/office/drawing/2014/main" id="{57C94B33-0771-40CA-B1D4-AC0735D6A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1" name="Graphic 250" descr="Medical">
              <a:extLst>
                <a:ext uri="{FF2B5EF4-FFF2-40B4-BE49-F238E27FC236}">
                  <a16:creationId xmlns:a16="http://schemas.microsoft.com/office/drawing/2014/main" id="{B0DF825E-E33B-479A-A862-9698A16F1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F299B10-D5D4-407A-BC6F-C7AFEB825E95}"/>
              </a:ext>
            </a:extLst>
          </p:cNvPr>
          <p:cNvGrpSpPr>
            <a:grpSpLocks noChangeAspect="1"/>
          </p:cNvGrpSpPr>
          <p:nvPr/>
        </p:nvGrpSpPr>
        <p:grpSpPr>
          <a:xfrm>
            <a:off x="8529157" y="4064035"/>
            <a:ext cx="407237" cy="448212"/>
            <a:chOff x="7174304" y="1000589"/>
            <a:chExt cx="1246213" cy="1371600"/>
          </a:xfrm>
        </p:grpSpPr>
        <p:pic>
          <p:nvPicPr>
            <p:cNvPr id="253" name="Graphic 252" descr="Heartbeat">
              <a:extLst>
                <a:ext uri="{FF2B5EF4-FFF2-40B4-BE49-F238E27FC236}">
                  <a16:creationId xmlns:a16="http://schemas.microsoft.com/office/drawing/2014/main" id="{373E4EC9-2A34-405E-821E-A7B4445AD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4" name="Graphic 253" descr="Medical">
              <a:extLst>
                <a:ext uri="{FF2B5EF4-FFF2-40B4-BE49-F238E27FC236}">
                  <a16:creationId xmlns:a16="http://schemas.microsoft.com/office/drawing/2014/main" id="{B688867F-DDB8-479F-AECE-C3A19D939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05082473-2685-4956-84FB-7EB361A7E37B}"/>
              </a:ext>
            </a:extLst>
          </p:cNvPr>
          <p:cNvGrpSpPr>
            <a:grpSpLocks noChangeAspect="1"/>
          </p:cNvGrpSpPr>
          <p:nvPr/>
        </p:nvGrpSpPr>
        <p:grpSpPr>
          <a:xfrm>
            <a:off x="10071927" y="2865142"/>
            <a:ext cx="407237" cy="448212"/>
            <a:chOff x="7174304" y="1000589"/>
            <a:chExt cx="1246213" cy="1371600"/>
          </a:xfrm>
        </p:grpSpPr>
        <p:pic>
          <p:nvPicPr>
            <p:cNvPr id="256" name="Graphic 255" descr="Heartbeat">
              <a:extLst>
                <a:ext uri="{FF2B5EF4-FFF2-40B4-BE49-F238E27FC236}">
                  <a16:creationId xmlns:a16="http://schemas.microsoft.com/office/drawing/2014/main" id="{4999E05A-5EEE-4BC8-8336-1E2A1DFAD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7" name="Graphic 256" descr="Medical">
              <a:extLst>
                <a:ext uri="{FF2B5EF4-FFF2-40B4-BE49-F238E27FC236}">
                  <a16:creationId xmlns:a16="http://schemas.microsoft.com/office/drawing/2014/main" id="{73DE1B14-2E8E-4EBA-BAC2-BDB7A5B35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3D29168-18E1-4D5F-9D8F-68522F4AA2E4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141" y="4046176"/>
            <a:ext cx="407237" cy="448212"/>
            <a:chOff x="7174304" y="1000589"/>
            <a:chExt cx="1246213" cy="1371600"/>
          </a:xfrm>
        </p:grpSpPr>
        <p:pic>
          <p:nvPicPr>
            <p:cNvPr id="259" name="Graphic 258" descr="Heartbeat">
              <a:extLst>
                <a:ext uri="{FF2B5EF4-FFF2-40B4-BE49-F238E27FC236}">
                  <a16:creationId xmlns:a16="http://schemas.microsoft.com/office/drawing/2014/main" id="{2E791AA7-75DE-4387-B7BA-C1B3502D3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60" name="Graphic 259" descr="Medical">
              <a:extLst>
                <a:ext uri="{FF2B5EF4-FFF2-40B4-BE49-F238E27FC236}">
                  <a16:creationId xmlns:a16="http://schemas.microsoft.com/office/drawing/2014/main" id="{99B7ADF6-4511-4C59-8C36-60206328A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3EF55CF-28EF-4AF5-8257-97A3D6BB3A91}"/>
              </a:ext>
            </a:extLst>
          </p:cNvPr>
          <p:cNvSpPr txBox="1"/>
          <p:nvPr/>
        </p:nvSpPr>
        <p:spPr>
          <a:xfrm>
            <a:off x="9350446" y="2102067"/>
            <a:ext cx="1100673" cy="7452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Traffic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B99A6A9-3970-4436-B965-8E62E1C1ADEC}"/>
              </a:ext>
            </a:extLst>
          </p:cNvPr>
          <p:cNvSpPr txBox="1"/>
          <p:nvPr/>
        </p:nvSpPr>
        <p:spPr>
          <a:xfrm>
            <a:off x="5536581" y="2582095"/>
            <a:ext cx="264016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 / WAF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734ED6-316C-4B8B-91BF-4081C76B89E2}"/>
              </a:ext>
            </a:extLst>
          </p:cNvPr>
          <p:cNvSpPr txBox="1"/>
          <p:nvPr/>
        </p:nvSpPr>
        <p:spPr>
          <a:xfrm>
            <a:off x="1659251" y="2634971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068D432-CD94-4A55-9977-7EB2C2A26A68}"/>
              </a:ext>
            </a:extLst>
          </p:cNvPr>
          <p:cNvSpPr txBox="1"/>
          <p:nvPr/>
        </p:nvSpPr>
        <p:spPr>
          <a:xfrm>
            <a:off x="1659251" y="3816492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738DB56-006C-49B1-80F6-24EA052817F1}"/>
              </a:ext>
            </a:extLst>
          </p:cNvPr>
          <p:cNvSpPr/>
          <p:nvPr/>
        </p:nvSpPr>
        <p:spPr bwMode="auto">
          <a:xfrm>
            <a:off x="1" y="1187939"/>
            <a:ext cx="8049894" cy="5669575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4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CB474B-6A3B-4499-8834-470D14B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665" y="2115927"/>
            <a:ext cx="9829940" cy="1158629"/>
          </a:xfrm>
        </p:spPr>
        <p:txBody>
          <a:bodyPr/>
          <a:lstStyle/>
          <a:p>
            <a:r>
              <a:rPr lang="en-US" dirty="0"/>
              <a:t>Traffic Manager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002DF1-BD01-46EC-A874-C08E0F465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4931" y="998339"/>
            <a:ext cx="4311611" cy="334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816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Freeform 5">
            <a:extLst>
              <a:ext uri="{FF2B5EF4-FFF2-40B4-BE49-F238E27FC236}">
                <a16:creationId xmlns:a16="http://schemas.microsoft.com/office/drawing/2014/main" id="{5FDD7E46-BFB4-4E29-92D4-5FE8EDB42DB0}"/>
              </a:ext>
            </a:extLst>
          </p:cNvPr>
          <p:cNvSpPr>
            <a:spLocks noEditPoints="1"/>
          </p:cNvSpPr>
          <p:nvPr/>
        </p:nvSpPr>
        <p:spPr bwMode="auto">
          <a:xfrm>
            <a:off x="-210677" y="1173931"/>
            <a:ext cx="9177213" cy="5394115"/>
          </a:xfrm>
          <a:custGeom>
            <a:avLst/>
            <a:gdLst>
              <a:gd name="T0" fmla="*/ 1795 w 3036"/>
              <a:gd name="T1" fmla="*/ 987 h 1784"/>
              <a:gd name="T2" fmla="*/ 1314 w 3036"/>
              <a:gd name="T3" fmla="*/ 1106 h 1784"/>
              <a:gd name="T4" fmla="*/ 1615 w 3036"/>
              <a:gd name="T5" fmla="*/ 808 h 1784"/>
              <a:gd name="T6" fmla="*/ 1528 w 3036"/>
              <a:gd name="T7" fmla="*/ 594 h 1784"/>
              <a:gd name="T8" fmla="*/ 1531 w 3036"/>
              <a:gd name="T9" fmla="*/ 429 h 1784"/>
              <a:gd name="T10" fmla="*/ 1798 w 3036"/>
              <a:gd name="T11" fmla="*/ 392 h 1784"/>
              <a:gd name="T12" fmla="*/ 1982 w 3036"/>
              <a:gd name="T13" fmla="*/ 255 h 1784"/>
              <a:gd name="T14" fmla="*/ 2399 w 3036"/>
              <a:gd name="T15" fmla="*/ 178 h 1784"/>
              <a:gd name="T16" fmla="*/ 2754 w 3036"/>
              <a:gd name="T17" fmla="*/ 379 h 1784"/>
              <a:gd name="T18" fmla="*/ 2681 w 3036"/>
              <a:gd name="T19" fmla="*/ 643 h 1784"/>
              <a:gd name="T20" fmla="*/ 2407 w 3036"/>
              <a:gd name="T21" fmla="*/ 998 h 1784"/>
              <a:gd name="T22" fmla="*/ 2165 w 3036"/>
              <a:gd name="T23" fmla="*/ 149 h 1784"/>
              <a:gd name="T24" fmla="*/ 1712 w 3036"/>
              <a:gd name="T25" fmla="*/ 1250 h 1784"/>
              <a:gd name="T26" fmla="*/ 1760 w 3036"/>
              <a:gd name="T27" fmla="*/ 701 h 1784"/>
              <a:gd name="T28" fmla="*/ 2067 w 3036"/>
              <a:gd name="T29" fmla="*/ 704 h 1784"/>
              <a:gd name="T30" fmla="*/ 1104 w 3036"/>
              <a:gd name="T31" fmla="*/ 1273 h 1784"/>
              <a:gd name="T32" fmla="*/ 821 w 3036"/>
              <a:gd name="T33" fmla="*/ 1764 h 1784"/>
              <a:gd name="T34" fmla="*/ 693 w 3036"/>
              <a:gd name="T35" fmla="*/ 1103 h 1784"/>
              <a:gd name="T36" fmla="*/ 332 w 3036"/>
              <a:gd name="T37" fmla="*/ 525 h 1784"/>
              <a:gd name="T38" fmla="*/ 129 w 3036"/>
              <a:gd name="T39" fmla="*/ 453 h 1784"/>
              <a:gd name="T40" fmla="*/ 382 w 3036"/>
              <a:gd name="T41" fmla="*/ 208 h 1784"/>
              <a:gd name="T42" fmla="*/ 749 w 3036"/>
              <a:gd name="T43" fmla="*/ 274 h 1784"/>
              <a:gd name="T44" fmla="*/ 941 w 3036"/>
              <a:gd name="T45" fmla="*/ 355 h 1784"/>
              <a:gd name="T46" fmla="*/ 820 w 3036"/>
              <a:gd name="T47" fmla="*/ 368 h 1784"/>
              <a:gd name="T48" fmla="*/ 935 w 3036"/>
              <a:gd name="T49" fmla="*/ 588 h 1784"/>
              <a:gd name="T50" fmla="*/ 689 w 3036"/>
              <a:gd name="T51" fmla="*/ 927 h 1784"/>
              <a:gd name="T52" fmla="*/ 1069 w 3036"/>
              <a:gd name="T53" fmla="*/ 1209 h 1784"/>
              <a:gd name="T54" fmla="*/ 703 w 3036"/>
              <a:gd name="T55" fmla="*/ 594 h 1784"/>
              <a:gd name="T56" fmla="*/ 617 w 3036"/>
              <a:gd name="T57" fmla="*/ 570 h 1784"/>
              <a:gd name="T58" fmla="*/ 323 w 3036"/>
              <a:gd name="T59" fmla="*/ 480 h 1784"/>
              <a:gd name="T60" fmla="*/ 516 w 3036"/>
              <a:gd name="T61" fmla="*/ 369 h 1784"/>
              <a:gd name="T62" fmla="*/ 847 w 3036"/>
              <a:gd name="T63" fmla="*/ 1768 h 1784"/>
              <a:gd name="T64" fmla="*/ 1027 w 3036"/>
              <a:gd name="T65" fmla="*/ 411 h 1784"/>
              <a:gd name="T66" fmla="*/ 1043 w 3036"/>
              <a:gd name="T67" fmla="*/ 117 h 1784"/>
              <a:gd name="T68" fmla="*/ 1329 w 3036"/>
              <a:gd name="T69" fmla="*/ 104 h 1784"/>
              <a:gd name="T70" fmla="*/ 1037 w 3036"/>
              <a:gd name="T71" fmla="*/ 311 h 1784"/>
              <a:gd name="T72" fmla="*/ 2652 w 3036"/>
              <a:gd name="T73" fmla="*/ 1550 h 1784"/>
              <a:gd name="T74" fmla="*/ 1001 w 3036"/>
              <a:gd name="T75" fmla="*/ 10 h 1784"/>
              <a:gd name="T76" fmla="*/ 921 w 3036"/>
              <a:gd name="T77" fmla="*/ 119 h 1784"/>
              <a:gd name="T78" fmla="*/ 711 w 3036"/>
              <a:gd name="T79" fmla="*/ 220 h 1784"/>
              <a:gd name="T80" fmla="*/ 1825 w 3036"/>
              <a:gd name="T81" fmla="*/ 1384 h 1784"/>
              <a:gd name="T82" fmla="*/ 2630 w 3036"/>
              <a:gd name="T83" fmla="*/ 818 h 1784"/>
              <a:gd name="T84" fmla="*/ 579 w 3036"/>
              <a:gd name="T85" fmla="*/ 220 h 1784"/>
              <a:gd name="T86" fmla="*/ 1541 w 3036"/>
              <a:gd name="T87" fmla="*/ 215 h 1784"/>
              <a:gd name="T88" fmla="*/ 725 w 3036"/>
              <a:gd name="T89" fmla="*/ 125 h 1784"/>
              <a:gd name="T90" fmla="*/ 3016 w 3036"/>
              <a:gd name="T91" fmla="*/ 1622 h 1784"/>
              <a:gd name="T92" fmla="*/ 2545 w 3036"/>
              <a:gd name="T93" fmla="*/ 1226 h 1784"/>
              <a:gd name="T94" fmla="*/ 1562 w 3036"/>
              <a:gd name="T95" fmla="*/ 175 h 1784"/>
              <a:gd name="T96" fmla="*/ 794 w 3036"/>
              <a:gd name="T97" fmla="*/ 81 h 1784"/>
              <a:gd name="T98" fmla="*/ 2048 w 3036"/>
              <a:gd name="T99" fmla="*/ 80 h 1784"/>
              <a:gd name="T100" fmla="*/ 1745 w 3036"/>
              <a:gd name="T101" fmla="*/ 99 h 1784"/>
              <a:gd name="T102" fmla="*/ 2591 w 3036"/>
              <a:gd name="T103" fmla="*/ 1069 h 1784"/>
              <a:gd name="T104" fmla="*/ 649 w 3036"/>
              <a:gd name="T105" fmla="*/ 141 h 1784"/>
              <a:gd name="T106" fmla="*/ 29 w 3036"/>
              <a:gd name="T107" fmla="*/ 494 h 1784"/>
              <a:gd name="T108" fmla="*/ 154 w 3036"/>
              <a:gd name="T109" fmla="*/ 450 h 1784"/>
              <a:gd name="T110" fmla="*/ 1742 w 3036"/>
              <a:gd name="T111" fmla="*/ 124 h 1784"/>
              <a:gd name="T112" fmla="*/ 2582 w 3036"/>
              <a:gd name="T113" fmla="*/ 1087 h 1784"/>
              <a:gd name="T114" fmla="*/ 1321 w 3036"/>
              <a:gd name="T115" fmla="*/ 177 h 1784"/>
              <a:gd name="T116" fmla="*/ 791 w 3036"/>
              <a:gd name="T117" fmla="*/ 1653 h 1784"/>
              <a:gd name="T118" fmla="*/ 875 w 3036"/>
              <a:gd name="T119" fmla="*/ 472 h 1784"/>
              <a:gd name="T120" fmla="*/ 2337 w 3036"/>
              <a:gd name="T121" fmla="*/ 136 h 1784"/>
              <a:gd name="T122" fmla="*/ 2551 w 3036"/>
              <a:gd name="T123" fmla="*/ 1243 h 1784"/>
              <a:gd name="T124" fmla="*/ 2889 w 3036"/>
              <a:gd name="T125" fmla="*/ 1246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36" h="1784">
                <a:moveTo>
                  <a:pt x="2399" y="1172"/>
                </a:moveTo>
                <a:cubicBezTo>
                  <a:pt x="2399" y="1172"/>
                  <a:pt x="2399" y="1172"/>
                  <a:pt x="2399" y="1172"/>
                </a:cubicBezTo>
                <a:cubicBezTo>
                  <a:pt x="2400" y="1172"/>
                  <a:pt x="2400" y="1172"/>
                  <a:pt x="2400" y="1172"/>
                </a:cubicBezTo>
                <a:cubicBezTo>
                  <a:pt x="2400" y="1172"/>
                  <a:pt x="2399" y="1172"/>
                  <a:pt x="2399" y="1172"/>
                </a:cubicBezTo>
                <a:close/>
                <a:moveTo>
                  <a:pt x="2319" y="1024"/>
                </a:moveTo>
                <a:cubicBezTo>
                  <a:pt x="2316" y="1027"/>
                  <a:pt x="2312" y="1027"/>
                  <a:pt x="2308" y="1027"/>
                </a:cubicBezTo>
                <a:cubicBezTo>
                  <a:pt x="2306" y="1027"/>
                  <a:pt x="2304" y="1025"/>
                  <a:pt x="2304" y="1023"/>
                </a:cubicBezTo>
                <a:cubicBezTo>
                  <a:pt x="2304" y="1021"/>
                  <a:pt x="2304" y="1019"/>
                  <a:pt x="2304" y="1018"/>
                </a:cubicBezTo>
                <a:cubicBezTo>
                  <a:pt x="2306" y="1012"/>
                  <a:pt x="2305" y="1008"/>
                  <a:pt x="2302" y="1003"/>
                </a:cubicBezTo>
                <a:cubicBezTo>
                  <a:pt x="2302" y="1002"/>
                  <a:pt x="2302" y="1002"/>
                  <a:pt x="2302" y="1002"/>
                </a:cubicBezTo>
                <a:cubicBezTo>
                  <a:pt x="2301" y="999"/>
                  <a:pt x="2299" y="998"/>
                  <a:pt x="2297" y="997"/>
                </a:cubicBezTo>
                <a:cubicBezTo>
                  <a:pt x="2294" y="996"/>
                  <a:pt x="2293" y="995"/>
                  <a:pt x="2294" y="991"/>
                </a:cubicBezTo>
                <a:cubicBezTo>
                  <a:pt x="2294" y="989"/>
                  <a:pt x="2294" y="987"/>
                  <a:pt x="2292" y="987"/>
                </a:cubicBezTo>
                <a:cubicBezTo>
                  <a:pt x="2291" y="986"/>
                  <a:pt x="2291" y="986"/>
                  <a:pt x="2289" y="985"/>
                </a:cubicBezTo>
                <a:cubicBezTo>
                  <a:pt x="2282" y="982"/>
                  <a:pt x="2278" y="975"/>
                  <a:pt x="2276" y="968"/>
                </a:cubicBezTo>
                <a:cubicBezTo>
                  <a:pt x="2275" y="966"/>
                  <a:pt x="2274" y="964"/>
                  <a:pt x="2274" y="962"/>
                </a:cubicBezTo>
                <a:cubicBezTo>
                  <a:pt x="2274" y="961"/>
                  <a:pt x="2272" y="961"/>
                  <a:pt x="2272" y="961"/>
                </a:cubicBezTo>
                <a:cubicBezTo>
                  <a:pt x="2270" y="963"/>
                  <a:pt x="2267" y="963"/>
                  <a:pt x="2264" y="964"/>
                </a:cubicBezTo>
                <a:cubicBezTo>
                  <a:pt x="2258" y="969"/>
                  <a:pt x="2252" y="970"/>
                  <a:pt x="2245" y="970"/>
                </a:cubicBezTo>
                <a:cubicBezTo>
                  <a:pt x="2242" y="969"/>
                  <a:pt x="2239" y="970"/>
                  <a:pt x="2236" y="971"/>
                </a:cubicBezTo>
                <a:cubicBezTo>
                  <a:pt x="2235" y="972"/>
                  <a:pt x="2233" y="974"/>
                  <a:pt x="2233" y="976"/>
                </a:cubicBezTo>
                <a:cubicBezTo>
                  <a:pt x="2233" y="983"/>
                  <a:pt x="2229" y="987"/>
                  <a:pt x="2222" y="990"/>
                </a:cubicBezTo>
                <a:cubicBezTo>
                  <a:pt x="2221" y="991"/>
                  <a:pt x="2219" y="991"/>
                  <a:pt x="2218" y="993"/>
                </a:cubicBezTo>
                <a:cubicBezTo>
                  <a:pt x="2216" y="995"/>
                  <a:pt x="2214" y="997"/>
                  <a:pt x="2213" y="999"/>
                </a:cubicBezTo>
                <a:cubicBezTo>
                  <a:pt x="2212" y="1002"/>
                  <a:pt x="2211" y="1003"/>
                  <a:pt x="2209" y="1005"/>
                </a:cubicBezTo>
                <a:cubicBezTo>
                  <a:pt x="2205" y="1008"/>
                  <a:pt x="2202" y="1012"/>
                  <a:pt x="2197" y="1015"/>
                </a:cubicBezTo>
                <a:cubicBezTo>
                  <a:pt x="2195" y="1016"/>
                  <a:pt x="2195" y="1018"/>
                  <a:pt x="2194" y="1020"/>
                </a:cubicBezTo>
                <a:cubicBezTo>
                  <a:pt x="2194" y="1021"/>
                  <a:pt x="2193" y="1022"/>
                  <a:pt x="2192" y="1023"/>
                </a:cubicBezTo>
                <a:cubicBezTo>
                  <a:pt x="2188" y="1024"/>
                  <a:pt x="2185" y="1025"/>
                  <a:pt x="2183" y="1028"/>
                </a:cubicBezTo>
                <a:cubicBezTo>
                  <a:pt x="2183" y="1029"/>
                  <a:pt x="2181" y="1029"/>
                  <a:pt x="2180" y="1030"/>
                </a:cubicBezTo>
                <a:cubicBezTo>
                  <a:pt x="2178" y="1030"/>
                  <a:pt x="2176" y="1032"/>
                  <a:pt x="2176" y="1034"/>
                </a:cubicBezTo>
                <a:cubicBezTo>
                  <a:pt x="2176" y="1038"/>
                  <a:pt x="2176" y="1042"/>
                  <a:pt x="2176" y="1046"/>
                </a:cubicBezTo>
                <a:cubicBezTo>
                  <a:pt x="2177" y="1048"/>
                  <a:pt x="2177" y="1050"/>
                  <a:pt x="2177" y="1052"/>
                </a:cubicBezTo>
                <a:cubicBezTo>
                  <a:pt x="2179" y="1055"/>
                  <a:pt x="2178" y="1058"/>
                  <a:pt x="2177" y="1062"/>
                </a:cubicBezTo>
                <a:cubicBezTo>
                  <a:pt x="2177" y="1063"/>
                  <a:pt x="2176" y="1064"/>
                  <a:pt x="2175" y="1066"/>
                </a:cubicBezTo>
                <a:cubicBezTo>
                  <a:pt x="2175" y="1068"/>
                  <a:pt x="2174" y="1070"/>
                  <a:pt x="2175" y="1072"/>
                </a:cubicBezTo>
                <a:cubicBezTo>
                  <a:pt x="2175" y="1074"/>
                  <a:pt x="2175" y="1076"/>
                  <a:pt x="2176" y="1078"/>
                </a:cubicBezTo>
                <a:cubicBezTo>
                  <a:pt x="2176" y="1080"/>
                  <a:pt x="2175" y="1082"/>
                  <a:pt x="2174" y="1083"/>
                </a:cubicBezTo>
                <a:cubicBezTo>
                  <a:pt x="2171" y="1084"/>
                  <a:pt x="2169" y="1086"/>
                  <a:pt x="2168" y="1089"/>
                </a:cubicBezTo>
                <a:cubicBezTo>
                  <a:pt x="2167" y="1092"/>
                  <a:pt x="2166" y="1094"/>
                  <a:pt x="2164" y="1094"/>
                </a:cubicBezTo>
                <a:cubicBezTo>
                  <a:pt x="2162" y="1095"/>
                  <a:pt x="2161" y="1097"/>
                  <a:pt x="2160" y="1098"/>
                </a:cubicBezTo>
                <a:cubicBezTo>
                  <a:pt x="2159" y="1099"/>
                  <a:pt x="2159" y="1100"/>
                  <a:pt x="2158" y="1101"/>
                </a:cubicBezTo>
                <a:cubicBezTo>
                  <a:pt x="2156" y="1104"/>
                  <a:pt x="2152" y="1104"/>
                  <a:pt x="2149" y="1102"/>
                </a:cubicBezTo>
                <a:cubicBezTo>
                  <a:pt x="2148" y="1101"/>
                  <a:pt x="2147" y="1100"/>
                  <a:pt x="2146" y="1099"/>
                </a:cubicBezTo>
                <a:cubicBezTo>
                  <a:pt x="2144" y="1096"/>
                  <a:pt x="2142" y="1094"/>
                  <a:pt x="2142" y="1090"/>
                </a:cubicBezTo>
                <a:cubicBezTo>
                  <a:pt x="2141" y="1084"/>
                  <a:pt x="2138" y="1079"/>
                  <a:pt x="2136" y="1074"/>
                </a:cubicBezTo>
                <a:cubicBezTo>
                  <a:pt x="2135" y="1072"/>
                  <a:pt x="2134" y="1070"/>
                  <a:pt x="2132" y="1068"/>
                </a:cubicBezTo>
                <a:cubicBezTo>
                  <a:pt x="2128" y="1064"/>
                  <a:pt x="2126" y="1060"/>
                  <a:pt x="2125" y="1056"/>
                </a:cubicBezTo>
                <a:cubicBezTo>
                  <a:pt x="2125" y="1054"/>
                  <a:pt x="2124" y="1052"/>
                  <a:pt x="2123" y="1050"/>
                </a:cubicBezTo>
                <a:cubicBezTo>
                  <a:pt x="2121" y="1045"/>
                  <a:pt x="2120" y="1041"/>
                  <a:pt x="2117" y="1037"/>
                </a:cubicBezTo>
                <a:cubicBezTo>
                  <a:pt x="2115" y="1034"/>
                  <a:pt x="2114" y="1031"/>
                  <a:pt x="2112" y="1028"/>
                </a:cubicBezTo>
                <a:cubicBezTo>
                  <a:pt x="2111" y="1027"/>
                  <a:pt x="2111" y="1026"/>
                  <a:pt x="2111" y="1025"/>
                </a:cubicBezTo>
                <a:cubicBezTo>
                  <a:pt x="2110" y="1019"/>
                  <a:pt x="2107" y="1014"/>
                  <a:pt x="2106" y="1009"/>
                </a:cubicBezTo>
                <a:cubicBezTo>
                  <a:pt x="2104" y="1003"/>
                  <a:pt x="2103" y="997"/>
                  <a:pt x="2102" y="992"/>
                </a:cubicBezTo>
                <a:cubicBezTo>
                  <a:pt x="2101" y="990"/>
                  <a:pt x="2101" y="988"/>
                  <a:pt x="2101" y="986"/>
                </a:cubicBezTo>
                <a:cubicBezTo>
                  <a:pt x="2101" y="981"/>
                  <a:pt x="2099" y="976"/>
                  <a:pt x="2098" y="971"/>
                </a:cubicBezTo>
                <a:cubicBezTo>
                  <a:pt x="2098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3"/>
                  <a:pt x="2094" y="976"/>
                  <a:pt x="2092" y="978"/>
                </a:cubicBezTo>
                <a:cubicBezTo>
                  <a:pt x="2084" y="983"/>
                  <a:pt x="2081" y="983"/>
                  <a:pt x="2075" y="977"/>
                </a:cubicBezTo>
                <a:cubicBezTo>
                  <a:pt x="2072" y="973"/>
                  <a:pt x="2068" y="970"/>
                  <a:pt x="2065" y="966"/>
                </a:cubicBezTo>
                <a:cubicBezTo>
                  <a:pt x="2064" y="966"/>
                  <a:pt x="2064" y="965"/>
                  <a:pt x="2065" y="964"/>
                </a:cubicBezTo>
                <a:cubicBezTo>
                  <a:pt x="2065" y="964"/>
                  <a:pt x="2066" y="963"/>
                  <a:pt x="2067" y="964"/>
                </a:cubicBezTo>
                <a:cubicBezTo>
                  <a:pt x="2070" y="965"/>
                  <a:pt x="2072" y="963"/>
                  <a:pt x="2074" y="961"/>
                </a:cubicBezTo>
                <a:cubicBezTo>
                  <a:pt x="2074" y="961"/>
                  <a:pt x="2074" y="961"/>
                  <a:pt x="2074" y="961"/>
                </a:cubicBezTo>
                <a:cubicBezTo>
                  <a:pt x="2075" y="960"/>
                  <a:pt x="2075" y="960"/>
                  <a:pt x="2075" y="960"/>
                </a:cubicBezTo>
                <a:cubicBezTo>
                  <a:pt x="2074" y="961"/>
                  <a:pt x="2074" y="961"/>
                  <a:pt x="2074" y="961"/>
                </a:cubicBezTo>
                <a:cubicBezTo>
                  <a:pt x="2074" y="961"/>
                  <a:pt x="2074" y="961"/>
                  <a:pt x="2074" y="961"/>
                </a:cubicBezTo>
                <a:cubicBezTo>
                  <a:pt x="2073" y="961"/>
                  <a:pt x="2072" y="961"/>
                  <a:pt x="2071" y="961"/>
                </a:cubicBezTo>
                <a:cubicBezTo>
                  <a:pt x="2066" y="961"/>
                  <a:pt x="2062" y="959"/>
                  <a:pt x="2059" y="955"/>
                </a:cubicBezTo>
                <a:cubicBezTo>
                  <a:pt x="2057" y="953"/>
                  <a:pt x="2055" y="951"/>
                  <a:pt x="2053" y="951"/>
                </a:cubicBezTo>
                <a:cubicBezTo>
                  <a:pt x="2049" y="950"/>
                  <a:pt x="2047" y="948"/>
                  <a:pt x="2046" y="944"/>
                </a:cubicBezTo>
                <a:cubicBezTo>
                  <a:pt x="2045" y="942"/>
                  <a:pt x="2044" y="941"/>
                  <a:pt x="2042" y="940"/>
                </a:cubicBezTo>
                <a:cubicBezTo>
                  <a:pt x="2041" y="939"/>
                  <a:pt x="2040" y="938"/>
                  <a:pt x="2039" y="937"/>
                </a:cubicBezTo>
                <a:cubicBezTo>
                  <a:pt x="2039" y="935"/>
                  <a:pt x="2037" y="935"/>
                  <a:pt x="2036" y="935"/>
                </a:cubicBezTo>
                <a:cubicBezTo>
                  <a:pt x="2032" y="934"/>
                  <a:pt x="2027" y="934"/>
                  <a:pt x="2023" y="936"/>
                </a:cubicBezTo>
                <a:cubicBezTo>
                  <a:pt x="2021" y="936"/>
                  <a:pt x="2020" y="937"/>
                  <a:pt x="2018" y="936"/>
                </a:cubicBezTo>
                <a:cubicBezTo>
                  <a:pt x="2012" y="935"/>
                  <a:pt x="2006" y="937"/>
                  <a:pt x="1999" y="938"/>
                </a:cubicBezTo>
                <a:cubicBezTo>
                  <a:pt x="1996" y="938"/>
                  <a:pt x="1992" y="938"/>
                  <a:pt x="1988" y="937"/>
                </a:cubicBezTo>
                <a:cubicBezTo>
                  <a:pt x="1978" y="935"/>
                  <a:pt x="1968" y="933"/>
                  <a:pt x="1957" y="932"/>
                </a:cubicBezTo>
                <a:cubicBezTo>
                  <a:pt x="1955" y="932"/>
                  <a:pt x="1953" y="931"/>
                  <a:pt x="1952" y="929"/>
                </a:cubicBezTo>
                <a:cubicBezTo>
                  <a:pt x="1951" y="927"/>
                  <a:pt x="1950" y="924"/>
                  <a:pt x="1949" y="922"/>
                </a:cubicBezTo>
                <a:cubicBezTo>
                  <a:pt x="1947" y="919"/>
                  <a:pt x="1944" y="918"/>
                  <a:pt x="1941" y="919"/>
                </a:cubicBezTo>
                <a:cubicBezTo>
                  <a:pt x="1938" y="920"/>
                  <a:pt x="1936" y="922"/>
                  <a:pt x="1933" y="923"/>
                </a:cubicBezTo>
                <a:cubicBezTo>
                  <a:pt x="1931" y="924"/>
                  <a:pt x="1929" y="924"/>
                  <a:pt x="1927" y="924"/>
                </a:cubicBezTo>
                <a:cubicBezTo>
                  <a:pt x="1923" y="923"/>
                  <a:pt x="1918" y="922"/>
                  <a:pt x="1914" y="919"/>
                </a:cubicBezTo>
                <a:cubicBezTo>
                  <a:pt x="1912" y="918"/>
                  <a:pt x="1910" y="917"/>
                  <a:pt x="1909" y="916"/>
                </a:cubicBezTo>
                <a:cubicBezTo>
                  <a:pt x="1908" y="914"/>
                  <a:pt x="1906" y="913"/>
                  <a:pt x="1903" y="912"/>
                </a:cubicBezTo>
                <a:cubicBezTo>
                  <a:pt x="1902" y="912"/>
                  <a:pt x="1901" y="912"/>
                  <a:pt x="1900" y="911"/>
                </a:cubicBezTo>
                <a:cubicBezTo>
                  <a:pt x="1897" y="911"/>
                  <a:pt x="1896" y="910"/>
                  <a:pt x="1894" y="908"/>
                </a:cubicBezTo>
                <a:cubicBezTo>
                  <a:pt x="1892" y="903"/>
                  <a:pt x="1889" y="899"/>
                  <a:pt x="1886" y="894"/>
                </a:cubicBezTo>
                <a:cubicBezTo>
                  <a:pt x="1885" y="893"/>
                  <a:pt x="1884" y="891"/>
                  <a:pt x="1883" y="890"/>
                </a:cubicBezTo>
                <a:cubicBezTo>
                  <a:pt x="1881" y="889"/>
                  <a:pt x="1878" y="889"/>
                  <a:pt x="1876" y="889"/>
                </a:cubicBezTo>
                <a:cubicBezTo>
                  <a:pt x="1874" y="889"/>
                  <a:pt x="1872" y="889"/>
                  <a:pt x="1870" y="889"/>
                </a:cubicBezTo>
                <a:cubicBezTo>
                  <a:pt x="1869" y="889"/>
                  <a:pt x="1868" y="890"/>
                  <a:pt x="1868" y="891"/>
                </a:cubicBezTo>
                <a:cubicBezTo>
                  <a:pt x="1867" y="892"/>
                  <a:pt x="1867" y="894"/>
                  <a:pt x="1867" y="895"/>
                </a:cubicBezTo>
                <a:cubicBezTo>
                  <a:pt x="1867" y="896"/>
                  <a:pt x="1867" y="898"/>
                  <a:pt x="1867" y="898"/>
                </a:cubicBezTo>
                <a:cubicBezTo>
                  <a:pt x="1869" y="902"/>
                  <a:pt x="1871" y="906"/>
                  <a:pt x="1874" y="910"/>
                </a:cubicBezTo>
                <a:cubicBezTo>
                  <a:pt x="1874" y="911"/>
                  <a:pt x="1875" y="911"/>
                  <a:pt x="1876" y="912"/>
                </a:cubicBezTo>
                <a:cubicBezTo>
                  <a:pt x="1878" y="914"/>
                  <a:pt x="1880" y="916"/>
                  <a:pt x="1882" y="918"/>
                </a:cubicBezTo>
                <a:cubicBezTo>
                  <a:pt x="1884" y="920"/>
                  <a:pt x="1886" y="924"/>
                  <a:pt x="1887" y="927"/>
                </a:cubicBezTo>
                <a:cubicBezTo>
                  <a:pt x="1887" y="930"/>
                  <a:pt x="1888" y="932"/>
                  <a:pt x="1889" y="933"/>
                </a:cubicBezTo>
                <a:cubicBezTo>
                  <a:pt x="1891" y="935"/>
                  <a:pt x="1892" y="935"/>
                  <a:pt x="1893" y="933"/>
                </a:cubicBezTo>
                <a:cubicBezTo>
                  <a:pt x="1894" y="932"/>
                  <a:pt x="1894" y="931"/>
                  <a:pt x="1895" y="929"/>
                </a:cubicBezTo>
                <a:cubicBezTo>
                  <a:pt x="1895" y="929"/>
                  <a:pt x="1896" y="929"/>
                  <a:pt x="1897" y="929"/>
                </a:cubicBezTo>
                <a:cubicBezTo>
                  <a:pt x="1897" y="929"/>
                  <a:pt x="1898" y="929"/>
                  <a:pt x="1898" y="930"/>
                </a:cubicBezTo>
                <a:cubicBezTo>
                  <a:pt x="1899" y="930"/>
                  <a:pt x="1899" y="931"/>
                  <a:pt x="1899" y="932"/>
                </a:cubicBezTo>
                <a:cubicBezTo>
                  <a:pt x="1900" y="936"/>
                  <a:pt x="1900" y="939"/>
                  <a:pt x="1900" y="943"/>
                </a:cubicBezTo>
                <a:cubicBezTo>
                  <a:pt x="1900" y="945"/>
                  <a:pt x="1901" y="947"/>
                  <a:pt x="1903" y="948"/>
                </a:cubicBezTo>
                <a:cubicBezTo>
                  <a:pt x="1904" y="949"/>
                  <a:pt x="1906" y="950"/>
                  <a:pt x="1907" y="949"/>
                </a:cubicBezTo>
                <a:cubicBezTo>
                  <a:pt x="1910" y="948"/>
                  <a:pt x="1914" y="948"/>
                  <a:pt x="1918" y="948"/>
                </a:cubicBezTo>
                <a:cubicBezTo>
                  <a:pt x="1923" y="948"/>
                  <a:pt x="1926" y="946"/>
                  <a:pt x="1929" y="942"/>
                </a:cubicBezTo>
                <a:cubicBezTo>
                  <a:pt x="1933" y="936"/>
                  <a:pt x="1937" y="932"/>
                  <a:pt x="1942" y="927"/>
                </a:cubicBezTo>
                <a:cubicBezTo>
                  <a:pt x="1942" y="927"/>
                  <a:pt x="1943" y="927"/>
                  <a:pt x="1944" y="927"/>
                </a:cubicBezTo>
                <a:cubicBezTo>
                  <a:pt x="1944" y="927"/>
                  <a:pt x="1944" y="927"/>
                  <a:pt x="1944" y="928"/>
                </a:cubicBezTo>
                <a:cubicBezTo>
                  <a:pt x="1945" y="931"/>
                  <a:pt x="1945" y="935"/>
                  <a:pt x="1946" y="938"/>
                </a:cubicBezTo>
                <a:cubicBezTo>
                  <a:pt x="1946" y="942"/>
                  <a:pt x="1948" y="945"/>
                  <a:pt x="1951" y="948"/>
                </a:cubicBezTo>
                <a:cubicBezTo>
                  <a:pt x="1952" y="949"/>
                  <a:pt x="1954" y="950"/>
                  <a:pt x="1956" y="950"/>
                </a:cubicBezTo>
                <a:cubicBezTo>
                  <a:pt x="1959" y="951"/>
                  <a:pt x="1962" y="951"/>
                  <a:pt x="1965" y="952"/>
                </a:cubicBezTo>
                <a:cubicBezTo>
                  <a:pt x="1967" y="952"/>
                  <a:pt x="1969" y="953"/>
                  <a:pt x="1970" y="955"/>
                </a:cubicBezTo>
                <a:cubicBezTo>
                  <a:pt x="1972" y="958"/>
                  <a:pt x="1974" y="960"/>
                  <a:pt x="1976" y="962"/>
                </a:cubicBezTo>
                <a:cubicBezTo>
                  <a:pt x="1979" y="966"/>
                  <a:pt x="1980" y="967"/>
                  <a:pt x="1978" y="971"/>
                </a:cubicBezTo>
                <a:cubicBezTo>
                  <a:pt x="1975" y="977"/>
                  <a:pt x="1972" y="982"/>
                  <a:pt x="1966" y="986"/>
                </a:cubicBezTo>
                <a:cubicBezTo>
                  <a:pt x="1964" y="987"/>
                  <a:pt x="1964" y="989"/>
                  <a:pt x="1963" y="991"/>
                </a:cubicBezTo>
                <a:cubicBezTo>
                  <a:pt x="1963" y="993"/>
                  <a:pt x="1963" y="995"/>
                  <a:pt x="1963" y="997"/>
                </a:cubicBezTo>
                <a:cubicBezTo>
                  <a:pt x="1963" y="998"/>
                  <a:pt x="1962" y="999"/>
                  <a:pt x="1961" y="1000"/>
                </a:cubicBezTo>
                <a:cubicBezTo>
                  <a:pt x="1960" y="1001"/>
                  <a:pt x="1958" y="1001"/>
                  <a:pt x="1957" y="1001"/>
                </a:cubicBezTo>
                <a:cubicBezTo>
                  <a:pt x="1955" y="1002"/>
                  <a:pt x="1954" y="1003"/>
                  <a:pt x="1953" y="1005"/>
                </a:cubicBezTo>
                <a:cubicBezTo>
                  <a:pt x="1952" y="1009"/>
                  <a:pt x="1949" y="1011"/>
                  <a:pt x="1945" y="1011"/>
                </a:cubicBezTo>
                <a:cubicBezTo>
                  <a:pt x="1943" y="1012"/>
                  <a:pt x="1942" y="1013"/>
                  <a:pt x="1941" y="1015"/>
                </a:cubicBezTo>
                <a:cubicBezTo>
                  <a:pt x="1940" y="1018"/>
                  <a:pt x="1938" y="1020"/>
                  <a:pt x="1935" y="1020"/>
                </a:cubicBezTo>
                <a:cubicBezTo>
                  <a:pt x="1930" y="1021"/>
                  <a:pt x="1925" y="1022"/>
                  <a:pt x="1921" y="1024"/>
                </a:cubicBezTo>
                <a:cubicBezTo>
                  <a:pt x="1917" y="1025"/>
                  <a:pt x="1915" y="1027"/>
                  <a:pt x="1914" y="1031"/>
                </a:cubicBezTo>
                <a:cubicBezTo>
                  <a:pt x="1913" y="1032"/>
                  <a:pt x="1912" y="1033"/>
                  <a:pt x="1911" y="1034"/>
                </a:cubicBezTo>
                <a:cubicBezTo>
                  <a:pt x="1908" y="1035"/>
                  <a:pt x="1905" y="1037"/>
                  <a:pt x="1902" y="1038"/>
                </a:cubicBezTo>
                <a:cubicBezTo>
                  <a:pt x="1898" y="1039"/>
                  <a:pt x="1894" y="1040"/>
                  <a:pt x="1890" y="1042"/>
                </a:cubicBezTo>
                <a:cubicBezTo>
                  <a:pt x="1887" y="1043"/>
                  <a:pt x="1885" y="1043"/>
                  <a:pt x="1883" y="1046"/>
                </a:cubicBezTo>
                <a:cubicBezTo>
                  <a:pt x="1882" y="1048"/>
                  <a:pt x="1879" y="1048"/>
                  <a:pt x="1877" y="1049"/>
                </a:cubicBezTo>
                <a:cubicBezTo>
                  <a:pt x="1874" y="1049"/>
                  <a:pt x="1872" y="1050"/>
                  <a:pt x="1870" y="1051"/>
                </a:cubicBezTo>
                <a:cubicBezTo>
                  <a:pt x="1866" y="1054"/>
                  <a:pt x="1862" y="1055"/>
                  <a:pt x="1858" y="1054"/>
                </a:cubicBezTo>
                <a:cubicBezTo>
                  <a:pt x="1855" y="1054"/>
                  <a:pt x="1852" y="1054"/>
                  <a:pt x="1849" y="1057"/>
                </a:cubicBezTo>
                <a:cubicBezTo>
                  <a:pt x="1847" y="1060"/>
                  <a:pt x="1845" y="1060"/>
                  <a:pt x="1842" y="1061"/>
                </a:cubicBezTo>
                <a:cubicBezTo>
                  <a:pt x="1840" y="1061"/>
                  <a:pt x="1838" y="1061"/>
                  <a:pt x="1837" y="1061"/>
                </a:cubicBezTo>
                <a:cubicBezTo>
                  <a:pt x="1835" y="1061"/>
                  <a:pt x="1833" y="1060"/>
                  <a:pt x="1832" y="1058"/>
                </a:cubicBezTo>
                <a:cubicBezTo>
                  <a:pt x="1831" y="1056"/>
                  <a:pt x="1830" y="1054"/>
                  <a:pt x="1829" y="1052"/>
                </a:cubicBezTo>
                <a:cubicBezTo>
                  <a:pt x="1828" y="1047"/>
                  <a:pt x="1827" y="1041"/>
                  <a:pt x="1824" y="1036"/>
                </a:cubicBezTo>
                <a:cubicBezTo>
                  <a:pt x="1823" y="1035"/>
                  <a:pt x="1824" y="1033"/>
                  <a:pt x="1824" y="1032"/>
                </a:cubicBezTo>
                <a:cubicBezTo>
                  <a:pt x="1825" y="1027"/>
                  <a:pt x="1823" y="1023"/>
                  <a:pt x="1821" y="1019"/>
                </a:cubicBezTo>
                <a:cubicBezTo>
                  <a:pt x="1819" y="1016"/>
                  <a:pt x="1816" y="1013"/>
                  <a:pt x="1814" y="1011"/>
                </a:cubicBezTo>
                <a:cubicBezTo>
                  <a:pt x="1811" y="1007"/>
                  <a:pt x="1808" y="1003"/>
                  <a:pt x="1807" y="999"/>
                </a:cubicBezTo>
                <a:cubicBezTo>
                  <a:pt x="1806" y="995"/>
                  <a:pt x="1803" y="993"/>
                  <a:pt x="1800" y="990"/>
                </a:cubicBezTo>
                <a:cubicBezTo>
                  <a:pt x="1798" y="989"/>
                  <a:pt x="1796" y="988"/>
                  <a:pt x="1795" y="987"/>
                </a:cubicBezTo>
                <a:cubicBezTo>
                  <a:pt x="1790" y="983"/>
                  <a:pt x="1787" y="978"/>
                  <a:pt x="1786" y="972"/>
                </a:cubicBezTo>
                <a:cubicBezTo>
                  <a:pt x="1786" y="971"/>
                  <a:pt x="1786" y="970"/>
                  <a:pt x="1786" y="969"/>
                </a:cubicBezTo>
                <a:cubicBezTo>
                  <a:pt x="1787" y="966"/>
                  <a:pt x="1786" y="964"/>
                  <a:pt x="1785" y="961"/>
                </a:cubicBezTo>
                <a:cubicBezTo>
                  <a:pt x="1784" y="960"/>
                  <a:pt x="1783" y="959"/>
                  <a:pt x="1783" y="957"/>
                </a:cubicBezTo>
                <a:cubicBezTo>
                  <a:pt x="1781" y="953"/>
                  <a:pt x="1778" y="950"/>
                  <a:pt x="1774" y="948"/>
                </a:cubicBezTo>
                <a:cubicBezTo>
                  <a:pt x="1771" y="948"/>
                  <a:pt x="1770" y="946"/>
                  <a:pt x="1769" y="944"/>
                </a:cubicBezTo>
                <a:cubicBezTo>
                  <a:pt x="1768" y="940"/>
                  <a:pt x="1767" y="937"/>
                  <a:pt x="1764" y="934"/>
                </a:cubicBezTo>
                <a:cubicBezTo>
                  <a:pt x="1760" y="929"/>
                  <a:pt x="1757" y="922"/>
                  <a:pt x="1753" y="917"/>
                </a:cubicBezTo>
                <a:cubicBezTo>
                  <a:pt x="1752" y="916"/>
                  <a:pt x="1751" y="915"/>
                  <a:pt x="1750" y="914"/>
                </a:cubicBezTo>
                <a:cubicBezTo>
                  <a:pt x="1749" y="912"/>
                  <a:pt x="1748" y="911"/>
                  <a:pt x="1746" y="911"/>
                </a:cubicBezTo>
                <a:cubicBezTo>
                  <a:pt x="1744" y="910"/>
                  <a:pt x="1743" y="911"/>
                  <a:pt x="1742" y="912"/>
                </a:cubicBezTo>
                <a:cubicBezTo>
                  <a:pt x="1741" y="914"/>
                  <a:pt x="1739" y="913"/>
                  <a:pt x="1738" y="913"/>
                </a:cubicBezTo>
                <a:cubicBezTo>
                  <a:pt x="1736" y="913"/>
                  <a:pt x="1735" y="914"/>
                  <a:pt x="1736" y="915"/>
                </a:cubicBezTo>
                <a:cubicBezTo>
                  <a:pt x="1736" y="917"/>
                  <a:pt x="1738" y="918"/>
                  <a:pt x="1738" y="920"/>
                </a:cubicBezTo>
                <a:cubicBezTo>
                  <a:pt x="1740" y="928"/>
                  <a:pt x="1745" y="935"/>
                  <a:pt x="1749" y="942"/>
                </a:cubicBezTo>
                <a:cubicBezTo>
                  <a:pt x="1750" y="943"/>
                  <a:pt x="1751" y="945"/>
                  <a:pt x="1752" y="947"/>
                </a:cubicBezTo>
                <a:cubicBezTo>
                  <a:pt x="1754" y="950"/>
                  <a:pt x="1756" y="953"/>
                  <a:pt x="1755" y="957"/>
                </a:cubicBezTo>
                <a:cubicBezTo>
                  <a:pt x="1755" y="958"/>
                  <a:pt x="1756" y="959"/>
                  <a:pt x="1756" y="960"/>
                </a:cubicBezTo>
                <a:cubicBezTo>
                  <a:pt x="1756" y="961"/>
                  <a:pt x="1757" y="962"/>
                  <a:pt x="1758" y="963"/>
                </a:cubicBezTo>
                <a:cubicBezTo>
                  <a:pt x="1759" y="963"/>
                  <a:pt x="1760" y="964"/>
                  <a:pt x="1761" y="964"/>
                </a:cubicBezTo>
                <a:cubicBezTo>
                  <a:pt x="1766" y="967"/>
                  <a:pt x="1769" y="971"/>
                  <a:pt x="1771" y="977"/>
                </a:cubicBezTo>
                <a:cubicBezTo>
                  <a:pt x="1772" y="984"/>
                  <a:pt x="1774" y="990"/>
                  <a:pt x="1774" y="996"/>
                </a:cubicBezTo>
                <a:cubicBezTo>
                  <a:pt x="1774" y="998"/>
                  <a:pt x="1775" y="1000"/>
                  <a:pt x="1777" y="1002"/>
                </a:cubicBezTo>
                <a:cubicBezTo>
                  <a:pt x="1779" y="1003"/>
                  <a:pt x="1781" y="1005"/>
                  <a:pt x="1784" y="1007"/>
                </a:cubicBezTo>
                <a:cubicBezTo>
                  <a:pt x="1787" y="1009"/>
                  <a:pt x="1789" y="1012"/>
                  <a:pt x="1790" y="1015"/>
                </a:cubicBezTo>
                <a:cubicBezTo>
                  <a:pt x="1791" y="1019"/>
                  <a:pt x="1792" y="1022"/>
                  <a:pt x="1793" y="1025"/>
                </a:cubicBezTo>
                <a:cubicBezTo>
                  <a:pt x="1794" y="1032"/>
                  <a:pt x="1799" y="1035"/>
                  <a:pt x="1804" y="1038"/>
                </a:cubicBezTo>
                <a:cubicBezTo>
                  <a:pt x="1807" y="1039"/>
                  <a:pt x="1810" y="1041"/>
                  <a:pt x="1813" y="1043"/>
                </a:cubicBezTo>
                <a:cubicBezTo>
                  <a:pt x="1816" y="1048"/>
                  <a:pt x="1821" y="1051"/>
                  <a:pt x="1824" y="1056"/>
                </a:cubicBezTo>
                <a:cubicBezTo>
                  <a:pt x="1825" y="1058"/>
                  <a:pt x="1827" y="1060"/>
                  <a:pt x="1829" y="1061"/>
                </a:cubicBezTo>
                <a:cubicBezTo>
                  <a:pt x="1833" y="1064"/>
                  <a:pt x="1833" y="1065"/>
                  <a:pt x="1831" y="1069"/>
                </a:cubicBezTo>
                <a:cubicBezTo>
                  <a:pt x="1830" y="1070"/>
                  <a:pt x="1830" y="1071"/>
                  <a:pt x="1831" y="1072"/>
                </a:cubicBezTo>
                <a:cubicBezTo>
                  <a:pt x="1834" y="1074"/>
                  <a:pt x="1836" y="1077"/>
                  <a:pt x="1839" y="1080"/>
                </a:cubicBezTo>
                <a:cubicBezTo>
                  <a:pt x="1840" y="1080"/>
                  <a:pt x="1841" y="1081"/>
                  <a:pt x="1841" y="1082"/>
                </a:cubicBezTo>
                <a:cubicBezTo>
                  <a:pt x="1843" y="1083"/>
                  <a:pt x="1844" y="1083"/>
                  <a:pt x="1846" y="1082"/>
                </a:cubicBezTo>
                <a:cubicBezTo>
                  <a:pt x="1847" y="1082"/>
                  <a:pt x="1848" y="1082"/>
                  <a:pt x="1849" y="1081"/>
                </a:cubicBezTo>
                <a:cubicBezTo>
                  <a:pt x="1852" y="1079"/>
                  <a:pt x="1856" y="1077"/>
                  <a:pt x="1861" y="1078"/>
                </a:cubicBezTo>
                <a:cubicBezTo>
                  <a:pt x="1862" y="1078"/>
                  <a:pt x="1863" y="1078"/>
                  <a:pt x="1864" y="1078"/>
                </a:cubicBezTo>
                <a:cubicBezTo>
                  <a:pt x="1871" y="1075"/>
                  <a:pt x="1878" y="1075"/>
                  <a:pt x="1886" y="1073"/>
                </a:cubicBezTo>
                <a:cubicBezTo>
                  <a:pt x="1891" y="1073"/>
                  <a:pt x="1896" y="1072"/>
                  <a:pt x="1900" y="1068"/>
                </a:cubicBezTo>
                <a:cubicBezTo>
                  <a:pt x="1901" y="1068"/>
                  <a:pt x="1901" y="1068"/>
                  <a:pt x="1901" y="1068"/>
                </a:cubicBezTo>
                <a:cubicBezTo>
                  <a:pt x="1903" y="1067"/>
                  <a:pt x="1906" y="1069"/>
                  <a:pt x="1906" y="1070"/>
                </a:cubicBezTo>
                <a:cubicBezTo>
                  <a:pt x="1905" y="1076"/>
                  <a:pt x="1906" y="1082"/>
                  <a:pt x="1904" y="1088"/>
                </a:cubicBezTo>
                <a:cubicBezTo>
                  <a:pt x="1903" y="1092"/>
                  <a:pt x="1901" y="1097"/>
                  <a:pt x="1899" y="1100"/>
                </a:cubicBezTo>
                <a:cubicBezTo>
                  <a:pt x="1894" y="1106"/>
                  <a:pt x="1892" y="1112"/>
                  <a:pt x="1889" y="1118"/>
                </a:cubicBezTo>
                <a:cubicBezTo>
                  <a:pt x="1882" y="1135"/>
                  <a:pt x="1871" y="1148"/>
                  <a:pt x="1857" y="1159"/>
                </a:cubicBezTo>
                <a:cubicBezTo>
                  <a:pt x="1856" y="1160"/>
                  <a:pt x="1856" y="1160"/>
                  <a:pt x="1855" y="1161"/>
                </a:cubicBezTo>
                <a:cubicBezTo>
                  <a:pt x="1849" y="1163"/>
                  <a:pt x="1844" y="1168"/>
                  <a:pt x="1840" y="1172"/>
                </a:cubicBezTo>
                <a:cubicBezTo>
                  <a:pt x="1831" y="1179"/>
                  <a:pt x="1823" y="1187"/>
                  <a:pt x="1817" y="1196"/>
                </a:cubicBezTo>
                <a:cubicBezTo>
                  <a:pt x="1815" y="1199"/>
                  <a:pt x="1811" y="1202"/>
                  <a:pt x="1808" y="1204"/>
                </a:cubicBezTo>
                <a:cubicBezTo>
                  <a:pt x="1806" y="1205"/>
                  <a:pt x="1805" y="1207"/>
                  <a:pt x="1804" y="1209"/>
                </a:cubicBezTo>
                <a:cubicBezTo>
                  <a:pt x="1801" y="1213"/>
                  <a:pt x="1801" y="1217"/>
                  <a:pt x="1797" y="1221"/>
                </a:cubicBezTo>
                <a:cubicBezTo>
                  <a:pt x="1794" y="1223"/>
                  <a:pt x="1793" y="1227"/>
                  <a:pt x="1792" y="1231"/>
                </a:cubicBezTo>
                <a:cubicBezTo>
                  <a:pt x="1790" y="1235"/>
                  <a:pt x="1790" y="1238"/>
                  <a:pt x="1794" y="1241"/>
                </a:cubicBezTo>
                <a:cubicBezTo>
                  <a:pt x="1796" y="1243"/>
                  <a:pt x="1796" y="1245"/>
                  <a:pt x="1795" y="1247"/>
                </a:cubicBezTo>
                <a:cubicBezTo>
                  <a:pt x="1795" y="1249"/>
                  <a:pt x="1794" y="1250"/>
                  <a:pt x="1794" y="1251"/>
                </a:cubicBezTo>
                <a:cubicBezTo>
                  <a:pt x="1795" y="1256"/>
                  <a:pt x="1795" y="1261"/>
                  <a:pt x="1796" y="1266"/>
                </a:cubicBezTo>
                <a:cubicBezTo>
                  <a:pt x="1798" y="1270"/>
                  <a:pt x="1799" y="1274"/>
                  <a:pt x="1803" y="1276"/>
                </a:cubicBezTo>
                <a:cubicBezTo>
                  <a:pt x="1805" y="1277"/>
                  <a:pt x="1806" y="1280"/>
                  <a:pt x="1805" y="1282"/>
                </a:cubicBezTo>
                <a:cubicBezTo>
                  <a:pt x="1804" y="1286"/>
                  <a:pt x="1804" y="1291"/>
                  <a:pt x="1805" y="1295"/>
                </a:cubicBezTo>
                <a:cubicBezTo>
                  <a:pt x="1805" y="1298"/>
                  <a:pt x="1805" y="1301"/>
                  <a:pt x="1805" y="1303"/>
                </a:cubicBezTo>
                <a:cubicBezTo>
                  <a:pt x="1805" y="1307"/>
                  <a:pt x="1804" y="1310"/>
                  <a:pt x="1805" y="1313"/>
                </a:cubicBezTo>
                <a:cubicBezTo>
                  <a:pt x="1805" y="1317"/>
                  <a:pt x="1805" y="1320"/>
                  <a:pt x="1803" y="1323"/>
                </a:cubicBezTo>
                <a:cubicBezTo>
                  <a:pt x="1800" y="1330"/>
                  <a:pt x="1796" y="1335"/>
                  <a:pt x="1790" y="1339"/>
                </a:cubicBezTo>
                <a:cubicBezTo>
                  <a:pt x="1787" y="1341"/>
                  <a:pt x="1784" y="1342"/>
                  <a:pt x="1781" y="1344"/>
                </a:cubicBezTo>
                <a:cubicBezTo>
                  <a:pt x="1778" y="1345"/>
                  <a:pt x="1775" y="1346"/>
                  <a:pt x="1773" y="1348"/>
                </a:cubicBezTo>
                <a:cubicBezTo>
                  <a:pt x="1765" y="1355"/>
                  <a:pt x="1757" y="1362"/>
                  <a:pt x="1748" y="1368"/>
                </a:cubicBezTo>
                <a:cubicBezTo>
                  <a:pt x="1747" y="1369"/>
                  <a:pt x="1747" y="1371"/>
                  <a:pt x="1747" y="1373"/>
                </a:cubicBezTo>
                <a:cubicBezTo>
                  <a:pt x="1749" y="1379"/>
                  <a:pt x="1751" y="1385"/>
                  <a:pt x="1752" y="1391"/>
                </a:cubicBezTo>
                <a:cubicBezTo>
                  <a:pt x="1753" y="1393"/>
                  <a:pt x="1753" y="1394"/>
                  <a:pt x="1753" y="1396"/>
                </a:cubicBezTo>
                <a:cubicBezTo>
                  <a:pt x="1752" y="1400"/>
                  <a:pt x="1751" y="1403"/>
                  <a:pt x="1751" y="1407"/>
                </a:cubicBezTo>
                <a:cubicBezTo>
                  <a:pt x="1751" y="1410"/>
                  <a:pt x="1749" y="1413"/>
                  <a:pt x="1746" y="1414"/>
                </a:cubicBezTo>
                <a:cubicBezTo>
                  <a:pt x="1743" y="1417"/>
                  <a:pt x="1739" y="1418"/>
                  <a:pt x="1736" y="1418"/>
                </a:cubicBezTo>
                <a:cubicBezTo>
                  <a:pt x="1732" y="1419"/>
                  <a:pt x="1730" y="1421"/>
                  <a:pt x="1727" y="1423"/>
                </a:cubicBezTo>
                <a:cubicBezTo>
                  <a:pt x="1726" y="1425"/>
                  <a:pt x="1724" y="1427"/>
                  <a:pt x="1726" y="1429"/>
                </a:cubicBezTo>
                <a:cubicBezTo>
                  <a:pt x="1727" y="1431"/>
                  <a:pt x="1727" y="1433"/>
                  <a:pt x="1726" y="1435"/>
                </a:cubicBezTo>
                <a:cubicBezTo>
                  <a:pt x="1725" y="1439"/>
                  <a:pt x="1724" y="1442"/>
                  <a:pt x="1723" y="1446"/>
                </a:cubicBezTo>
                <a:cubicBezTo>
                  <a:pt x="1722" y="1451"/>
                  <a:pt x="1719" y="1455"/>
                  <a:pt x="1714" y="1458"/>
                </a:cubicBezTo>
                <a:cubicBezTo>
                  <a:pt x="1712" y="1460"/>
                  <a:pt x="1711" y="1462"/>
                  <a:pt x="1709" y="1464"/>
                </a:cubicBezTo>
                <a:cubicBezTo>
                  <a:pt x="1706" y="1468"/>
                  <a:pt x="1703" y="1472"/>
                  <a:pt x="1701" y="1476"/>
                </a:cubicBezTo>
                <a:cubicBezTo>
                  <a:pt x="1698" y="1480"/>
                  <a:pt x="1695" y="1483"/>
                  <a:pt x="1691" y="1487"/>
                </a:cubicBezTo>
                <a:cubicBezTo>
                  <a:pt x="1686" y="1492"/>
                  <a:pt x="1681" y="1497"/>
                  <a:pt x="1674" y="1501"/>
                </a:cubicBezTo>
                <a:cubicBezTo>
                  <a:pt x="1670" y="1504"/>
                  <a:pt x="1665" y="1507"/>
                  <a:pt x="1660" y="1507"/>
                </a:cubicBezTo>
                <a:cubicBezTo>
                  <a:pt x="1659" y="1507"/>
                  <a:pt x="1657" y="1507"/>
                  <a:pt x="1657" y="1508"/>
                </a:cubicBezTo>
                <a:cubicBezTo>
                  <a:pt x="1654" y="1512"/>
                  <a:pt x="1650" y="1509"/>
                  <a:pt x="1646" y="1511"/>
                </a:cubicBezTo>
                <a:cubicBezTo>
                  <a:pt x="1646" y="1512"/>
                  <a:pt x="1644" y="1512"/>
                  <a:pt x="1643" y="1511"/>
                </a:cubicBezTo>
                <a:cubicBezTo>
                  <a:pt x="1640" y="1509"/>
                  <a:pt x="1636" y="1510"/>
                  <a:pt x="1632" y="1510"/>
                </a:cubicBezTo>
                <a:cubicBezTo>
                  <a:pt x="1629" y="1510"/>
                  <a:pt x="1626" y="1511"/>
                  <a:pt x="1623" y="1512"/>
                </a:cubicBezTo>
                <a:cubicBezTo>
                  <a:pt x="1621" y="1513"/>
                  <a:pt x="1619" y="1514"/>
                  <a:pt x="1617" y="1514"/>
                </a:cubicBezTo>
                <a:cubicBezTo>
                  <a:pt x="1613" y="1513"/>
                  <a:pt x="1609" y="1515"/>
                  <a:pt x="1605" y="1517"/>
                </a:cubicBezTo>
                <a:cubicBezTo>
                  <a:pt x="1605" y="1517"/>
                  <a:pt x="1603" y="1518"/>
                  <a:pt x="1602" y="1517"/>
                </a:cubicBezTo>
                <a:cubicBezTo>
                  <a:pt x="1598" y="1515"/>
                  <a:pt x="1594" y="1513"/>
                  <a:pt x="1590" y="1511"/>
                </a:cubicBezTo>
                <a:cubicBezTo>
                  <a:pt x="1590" y="1510"/>
                  <a:pt x="1589" y="1510"/>
                  <a:pt x="1589" y="1509"/>
                </a:cubicBezTo>
                <a:cubicBezTo>
                  <a:pt x="1589" y="1506"/>
                  <a:pt x="1589" y="1502"/>
                  <a:pt x="1587" y="1499"/>
                </a:cubicBezTo>
                <a:cubicBezTo>
                  <a:pt x="1586" y="1498"/>
                  <a:pt x="1586" y="1496"/>
                  <a:pt x="1587" y="1495"/>
                </a:cubicBezTo>
                <a:cubicBezTo>
                  <a:pt x="1590" y="1492"/>
                  <a:pt x="1589" y="1489"/>
                  <a:pt x="1588" y="1486"/>
                </a:cubicBezTo>
                <a:cubicBezTo>
                  <a:pt x="1587" y="1484"/>
                  <a:pt x="1587" y="1483"/>
                  <a:pt x="1586" y="1482"/>
                </a:cubicBezTo>
                <a:cubicBezTo>
                  <a:pt x="1583" y="1476"/>
                  <a:pt x="1581" y="1470"/>
                  <a:pt x="1580" y="1465"/>
                </a:cubicBezTo>
                <a:cubicBezTo>
                  <a:pt x="1579" y="1462"/>
                  <a:pt x="1578" y="1459"/>
                  <a:pt x="1576" y="1457"/>
                </a:cubicBezTo>
                <a:cubicBezTo>
                  <a:pt x="1574" y="1454"/>
                  <a:pt x="1573" y="1452"/>
                  <a:pt x="1571" y="1449"/>
                </a:cubicBezTo>
                <a:cubicBezTo>
                  <a:pt x="1567" y="1445"/>
                  <a:pt x="1564" y="1440"/>
                  <a:pt x="1563" y="1434"/>
                </a:cubicBezTo>
                <a:cubicBezTo>
                  <a:pt x="1563" y="1429"/>
                  <a:pt x="1561" y="1424"/>
                  <a:pt x="1561" y="1419"/>
                </a:cubicBezTo>
                <a:cubicBezTo>
                  <a:pt x="1561" y="1417"/>
                  <a:pt x="1560" y="1415"/>
                  <a:pt x="1560" y="1414"/>
                </a:cubicBezTo>
                <a:cubicBezTo>
                  <a:pt x="1558" y="1409"/>
                  <a:pt x="1557" y="1404"/>
                  <a:pt x="1557" y="1399"/>
                </a:cubicBezTo>
                <a:cubicBezTo>
                  <a:pt x="1558" y="1394"/>
                  <a:pt x="1556" y="1390"/>
                  <a:pt x="1554" y="1386"/>
                </a:cubicBezTo>
                <a:cubicBezTo>
                  <a:pt x="1551" y="1381"/>
                  <a:pt x="1548" y="1375"/>
                  <a:pt x="1546" y="1369"/>
                </a:cubicBezTo>
                <a:cubicBezTo>
                  <a:pt x="1544" y="1363"/>
                  <a:pt x="1541" y="1358"/>
                  <a:pt x="1537" y="1354"/>
                </a:cubicBezTo>
                <a:cubicBezTo>
                  <a:pt x="1535" y="1352"/>
                  <a:pt x="1534" y="1350"/>
                  <a:pt x="1534" y="1347"/>
                </a:cubicBezTo>
                <a:cubicBezTo>
                  <a:pt x="1534" y="1343"/>
                  <a:pt x="1534" y="1338"/>
                  <a:pt x="1534" y="1334"/>
                </a:cubicBezTo>
                <a:cubicBezTo>
                  <a:pt x="1534" y="1331"/>
                  <a:pt x="1535" y="1329"/>
                  <a:pt x="1536" y="1326"/>
                </a:cubicBezTo>
                <a:cubicBezTo>
                  <a:pt x="1538" y="1322"/>
                  <a:pt x="1540" y="1317"/>
                  <a:pt x="1540" y="1312"/>
                </a:cubicBezTo>
                <a:cubicBezTo>
                  <a:pt x="1540" y="1309"/>
                  <a:pt x="1542" y="1307"/>
                  <a:pt x="1544" y="1304"/>
                </a:cubicBezTo>
                <a:cubicBezTo>
                  <a:pt x="1546" y="1302"/>
                  <a:pt x="1548" y="1299"/>
                  <a:pt x="1550" y="1298"/>
                </a:cubicBezTo>
                <a:cubicBezTo>
                  <a:pt x="1555" y="1293"/>
                  <a:pt x="1555" y="1287"/>
                  <a:pt x="1554" y="1281"/>
                </a:cubicBezTo>
                <a:cubicBezTo>
                  <a:pt x="1554" y="1280"/>
                  <a:pt x="1553" y="1278"/>
                  <a:pt x="1552" y="1277"/>
                </a:cubicBezTo>
                <a:cubicBezTo>
                  <a:pt x="1550" y="1274"/>
                  <a:pt x="1549" y="1271"/>
                  <a:pt x="1549" y="1267"/>
                </a:cubicBezTo>
                <a:cubicBezTo>
                  <a:pt x="1548" y="1266"/>
                  <a:pt x="1549" y="1264"/>
                  <a:pt x="1549" y="1263"/>
                </a:cubicBezTo>
                <a:cubicBezTo>
                  <a:pt x="1549" y="1262"/>
                  <a:pt x="1550" y="1260"/>
                  <a:pt x="1550" y="1260"/>
                </a:cubicBezTo>
                <a:cubicBezTo>
                  <a:pt x="1549" y="1254"/>
                  <a:pt x="1548" y="1249"/>
                  <a:pt x="1546" y="1245"/>
                </a:cubicBezTo>
                <a:cubicBezTo>
                  <a:pt x="1543" y="1241"/>
                  <a:pt x="1541" y="1237"/>
                  <a:pt x="1540" y="1232"/>
                </a:cubicBezTo>
                <a:cubicBezTo>
                  <a:pt x="1540" y="1231"/>
                  <a:pt x="1539" y="1229"/>
                  <a:pt x="1538" y="1227"/>
                </a:cubicBezTo>
                <a:cubicBezTo>
                  <a:pt x="1537" y="1224"/>
                  <a:pt x="1535" y="1221"/>
                  <a:pt x="1532" y="1218"/>
                </a:cubicBezTo>
                <a:cubicBezTo>
                  <a:pt x="1530" y="1217"/>
                  <a:pt x="1528" y="1215"/>
                  <a:pt x="1527" y="1214"/>
                </a:cubicBezTo>
                <a:cubicBezTo>
                  <a:pt x="1517" y="1205"/>
                  <a:pt x="1515" y="1202"/>
                  <a:pt x="1510" y="1190"/>
                </a:cubicBezTo>
                <a:cubicBezTo>
                  <a:pt x="1510" y="1190"/>
                  <a:pt x="1510" y="1189"/>
                  <a:pt x="1510" y="1189"/>
                </a:cubicBezTo>
                <a:cubicBezTo>
                  <a:pt x="1510" y="1188"/>
                  <a:pt x="1510" y="1187"/>
                  <a:pt x="1511" y="1187"/>
                </a:cubicBezTo>
                <a:cubicBezTo>
                  <a:pt x="1514" y="1183"/>
                  <a:pt x="1514" y="1179"/>
                  <a:pt x="1515" y="1175"/>
                </a:cubicBezTo>
                <a:cubicBezTo>
                  <a:pt x="1516" y="1173"/>
                  <a:pt x="1515" y="1170"/>
                  <a:pt x="1516" y="1168"/>
                </a:cubicBezTo>
                <a:cubicBezTo>
                  <a:pt x="1516" y="1166"/>
                  <a:pt x="1518" y="1164"/>
                  <a:pt x="1518" y="1162"/>
                </a:cubicBezTo>
                <a:cubicBezTo>
                  <a:pt x="1519" y="1159"/>
                  <a:pt x="1520" y="1156"/>
                  <a:pt x="1520" y="1154"/>
                </a:cubicBezTo>
                <a:cubicBezTo>
                  <a:pt x="1520" y="1150"/>
                  <a:pt x="1519" y="1146"/>
                  <a:pt x="1515" y="1143"/>
                </a:cubicBezTo>
                <a:cubicBezTo>
                  <a:pt x="1514" y="1143"/>
                  <a:pt x="1513" y="1142"/>
                  <a:pt x="1512" y="1140"/>
                </a:cubicBezTo>
                <a:cubicBezTo>
                  <a:pt x="1510" y="1137"/>
                  <a:pt x="1508" y="1138"/>
                  <a:pt x="1505" y="1138"/>
                </a:cubicBezTo>
                <a:cubicBezTo>
                  <a:pt x="1500" y="1139"/>
                  <a:pt x="1496" y="1140"/>
                  <a:pt x="1491" y="1141"/>
                </a:cubicBezTo>
                <a:cubicBezTo>
                  <a:pt x="1490" y="1141"/>
                  <a:pt x="1489" y="1141"/>
                  <a:pt x="1488" y="1141"/>
                </a:cubicBezTo>
                <a:cubicBezTo>
                  <a:pt x="1483" y="1141"/>
                  <a:pt x="1480" y="1140"/>
                  <a:pt x="1478" y="1136"/>
                </a:cubicBezTo>
                <a:cubicBezTo>
                  <a:pt x="1477" y="1134"/>
                  <a:pt x="1477" y="1132"/>
                  <a:pt x="1476" y="1130"/>
                </a:cubicBezTo>
                <a:cubicBezTo>
                  <a:pt x="1474" y="1125"/>
                  <a:pt x="1471" y="1122"/>
                  <a:pt x="1466" y="1121"/>
                </a:cubicBezTo>
                <a:cubicBezTo>
                  <a:pt x="1465" y="1120"/>
                  <a:pt x="1464" y="1120"/>
                  <a:pt x="1463" y="1120"/>
                </a:cubicBezTo>
                <a:cubicBezTo>
                  <a:pt x="1458" y="1119"/>
                  <a:pt x="1453" y="1121"/>
                  <a:pt x="1449" y="1122"/>
                </a:cubicBezTo>
                <a:cubicBezTo>
                  <a:pt x="1445" y="1122"/>
                  <a:pt x="1442" y="1124"/>
                  <a:pt x="1439" y="1125"/>
                </a:cubicBezTo>
                <a:cubicBezTo>
                  <a:pt x="1436" y="1126"/>
                  <a:pt x="1432" y="1127"/>
                  <a:pt x="1430" y="1129"/>
                </a:cubicBezTo>
                <a:cubicBezTo>
                  <a:pt x="1428" y="1130"/>
                  <a:pt x="1426" y="1131"/>
                  <a:pt x="1424" y="1132"/>
                </a:cubicBezTo>
                <a:cubicBezTo>
                  <a:pt x="1421" y="1133"/>
                  <a:pt x="1419" y="1133"/>
                  <a:pt x="1416" y="1134"/>
                </a:cubicBezTo>
                <a:cubicBezTo>
                  <a:pt x="1414" y="1135"/>
                  <a:pt x="1412" y="1135"/>
                  <a:pt x="1410" y="1134"/>
                </a:cubicBezTo>
                <a:cubicBezTo>
                  <a:pt x="1409" y="1134"/>
                  <a:pt x="1408" y="1134"/>
                  <a:pt x="1407" y="1133"/>
                </a:cubicBezTo>
                <a:cubicBezTo>
                  <a:pt x="1402" y="1131"/>
                  <a:pt x="1398" y="1131"/>
                  <a:pt x="1393" y="1132"/>
                </a:cubicBezTo>
                <a:cubicBezTo>
                  <a:pt x="1390" y="1132"/>
                  <a:pt x="1387" y="1133"/>
                  <a:pt x="1384" y="1133"/>
                </a:cubicBezTo>
                <a:cubicBezTo>
                  <a:pt x="1380" y="1133"/>
                  <a:pt x="1375" y="1134"/>
                  <a:pt x="1371" y="1135"/>
                </a:cubicBezTo>
                <a:cubicBezTo>
                  <a:pt x="1369" y="1137"/>
                  <a:pt x="1367" y="1138"/>
                  <a:pt x="1364" y="1139"/>
                </a:cubicBezTo>
                <a:cubicBezTo>
                  <a:pt x="1363" y="1139"/>
                  <a:pt x="1362" y="1139"/>
                  <a:pt x="1361" y="1139"/>
                </a:cubicBezTo>
                <a:cubicBezTo>
                  <a:pt x="1357" y="1138"/>
                  <a:pt x="1354" y="1137"/>
                  <a:pt x="1351" y="1135"/>
                </a:cubicBezTo>
                <a:cubicBezTo>
                  <a:pt x="1344" y="1131"/>
                  <a:pt x="1338" y="1125"/>
                  <a:pt x="1332" y="1121"/>
                </a:cubicBezTo>
                <a:cubicBezTo>
                  <a:pt x="1329" y="1118"/>
                  <a:pt x="1327" y="1116"/>
                  <a:pt x="1323" y="1115"/>
                </a:cubicBezTo>
                <a:cubicBezTo>
                  <a:pt x="1319" y="1113"/>
                  <a:pt x="1316" y="1110"/>
                  <a:pt x="1314" y="1106"/>
                </a:cubicBezTo>
                <a:cubicBezTo>
                  <a:pt x="1311" y="1103"/>
                  <a:pt x="1309" y="1098"/>
                  <a:pt x="1309" y="1094"/>
                </a:cubicBezTo>
                <a:cubicBezTo>
                  <a:pt x="1309" y="1092"/>
                  <a:pt x="1308" y="1091"/>
                  <a:pt x="1307" y="1090"/>
                </a:cubicBezTo>
                <a:cubicBezTo>
                  <a:pt x="1305" y="1088"/>
                  <a:pt x="1302" y="1085"/>
                  <a:pt x="1299" y="1084"/>
                </a:cubicBezTo>
                <a:cubicBezTo>
                  <a:pt x="1297" y="1083"/>
                  <a:pt x="1296" y="1082"/>
                  <a:pt x="1296" y="1080"/>
                </a:cubicBezTo>
                <a:cubicBezTo>
                  <a:pt x="1295" y="1078"/>
                  <a:pt x="1294" y="1076"/>
                  <a:pt x="1292" y="1075"/>
                </a:cubicBezTo>
                <a:cubicBezTo>
                  <a:pt x="1290" y="1074"/>
                  <a:pt x="1289" y="1072"/>
                  <a:pt x="1289" y="1070"/>
                </a:cubicBezTo>
                <a:cubicBezTo>
                  <a:pt x="1289" y="1069"/>
                  <a:pt x="1289" y="1069"/>
                  <a:pt x="1289" y="1069"/>
                </a:cubicBezTo>
                <a:cubicBezTo>
                  <a:pt x="1289" y="1070"/>
                  <a:pt x="1289" y="1070"/>
                  <a:pt x="1289" y="1070"/>
                </a:cubicBezTo>
                <a:cubicBezTo>
                  <a:pt x="1289" y="1070"/>
                  <a:pt x="1289" y="1070"/>
                  <a:pt x="1289" y="1070"/>
                </a:cubicBezTo>
                <a:cubicBezTo>
                  <a:pt x="1287" y="1069"/>
                  <a:pt x="1284" y="1069"/>
                  <a:pt x="1282" y="1068"/>
                </a:cubicBezTo>
                <a:cubicBezTo>
                  <a:pt x="1280" y="1066"/>
                  <a:pt x="1278" y="1065"/>
                  <a:pt x="1277" y="1062"/>
                </a:cubicBezTo>
                <a:cubicBezTo>
                  <a:pt x="1276" y="1059"/>
                  <a:pt x="1274" y="1056"/>
                  <a:pt x="1276" y="1052"/>
                </a:cubicBezTo>
                <a:cubicBezTo>
                  <a:pt x="1277" y="1050"/>
                  <a:pt x="1276" y="1048"/>
                  <a:pt x="1275" y="1046"/>
                </a:cubicBezTo>
                <a:cubicBezTo>
                  <a:pt x="1273" y="1044"/>
                  <a:pt x="1272" y="1042"/>
                  <a:pt x="1271" y="1040"/>
                </a:cubicBezTo>
                <a:cubicBezTo>
                  <a:pt x="1271" y="1040"/>
                  <a:pt x="1271" y="1039"/>
                  <a:pt x="1271" y="1038"/>
                </a:cubicBezTo>
                <a:cubicBezTo>
                  <a:pt x="1276" y="1033"/>
                  <a:pt x="1278" y="1027"/>
                  <a:pt x="1279" y="1020"/>
                </a:cubicBezTo>
                <a:cubicBezTo>
                  <a:pt x="1279" y="1019"/>
                  <a:pt x="1279" y="1018"/>
                  <a:pt x="1279" y="1018"/>
                </a:cubicBezTo>
                <a:cubicBezTo>
                  <a:pt x="1283" y="1012"/>
                  <a:pt x="1282" y="1005"/>
                  <a:pt x="1280" y="998"/>
                </a:cubicBezTo>
                <a:cubicBezTo>
                  <a:pt x="1279" y="996"/>
                  <a:pt x="1279" y="993"/>
                  <a:pt x="1280" y="991"/>
                </a:cubicBezTo>
                <a:cubicBezTo>
                  <a:pt x="1281" y="988"/>
                  <a:pt x="1280" y="985"/>
                  <a:pt x="1278" y="984"/>
                </a:cubicBezTo>
                <a:cubicBezTo>
                  <a:pt x="1275" y="982"/>
                  <a:pt x="1274" y="979"/>
                  <a:pt x="1275" y="976"/>
                </a:cubicBezTo>
                <a:cubicBezTo>
                  <a:pt x="1275" y="974"/>
                  <a:pt x="1275" y="971"/>
                  <a:pt x="1277" y="969"/>
                </a:cubicBezTo>
                <a:cubicBezTo>
                  <a:pt x="1281" y="964"/>
                  <a:pt x="1283" y="958"/>
                  <a:pt x="1286" y="952"/>
                </a:cubicBezTo>
                <a:cubicBezTo>
                  <a:pt x="1287" y="951"/>
                  <a:pt x="1287" y="950"/>
                  <a:pt x="1288" y="948"/>
                </a:cubicBezTo>
                <a:cubicBezTo>
                  <a:pt x="1293" y="944"/>
                  <a:pt x="1296" y="939"/>
                  <a:pt x="1298" y="933"/>
                </a:cubicBezTo>
                <a:cubicBezTo>
                  <a:pt x="1300" y="930"/>
                  <a:pt x="1302" y="927"/>
                  <a:pt x="1305" y="926"/>
                </a:cubicBezTo>
                <a:cubicBezTo>
                  <a:pt x="1307" y="924"/>
                  <a:pt x="1309" y="922"/>
                  <a:pt x="1311" y="919"/>
                </a:cubicBezTo>
                <a:cubicBezTo>
                  <a:pt x="1311" y="918"/>
                  <a:pt x="1312" y="917"/>
                  <a:pt x="1313" y="915"/>
                </a:cubicBezTo>
                <a:cubicBezTo>
                  <a:pt x="1315" y="913"/>
                  <a:pt x="1317" y="911"/>
                  <a:pt x="1319" y="911"/>
                </a:cubicBezTo>
                <a:cubicBezTo>
                  <a:pt x="1322" y="911"/>
                  <a:pt x="1325" y="909"/>
                  <a:pt x="1327" y="908"/>
                </a:cubicBezTo>
                <a:cubicBezTo>
                  <a:pt x="1329" y="906"/>
                  <a:pt x="1331" y="905"/>
                  <a:pt x="1333" y="904"/>
                </a:cubicBezTo>
                <a:cubicBezTo>
                  <a:pt x="1335" y="903"/>
                  <a:pt x="1336" y="902"/>
                  <a:pt x="1336" y="901"/>
                </a:cubicBezTo>
                <a:cubicBezTo>
                  <a:pt x="1338" y="899"/>
                  <a:pt x="1339" y="897"/>
                  <a:pt x="1341" y="895"/>
                </a:cubicBezTo>
                <a:cubicBezTo>
                  <a:pt x="1342" y="893"/>
                  <a:pt x="1343" y="891"/>
                  <a:pt x="1343" y="889"/>
                </a:cubicBezTo>
                <a:cubicBezTo>
                  <a:pt x="1343" y="887"/>
                  <a:pt x="1343" y="885"/>
                  <a:pt x="1342" y="883"/>
                </a:cubicBezTo>
                <a:cubicBezTo>
                  <a:pt x="1342" y="879"/>
                  <a:pt x="1343" y="877"/>
                  <a:pt x="1345" y="874"/>
                </a:cubicBezTo>
                <a:cubicBezTo>
                  <a:pt x="1346" y="872"/>
                  <a:pt x="1347" y="871"/>
                  <a:pt x="1347" y="869"/>
                </a:cubicBezTo>
                <a:cubicBezTo>
                  <a:pt x="1347" y="864"/>
                  <a:pt x="1351" y="862"/>
                  <a:pt x="1354" y="860"/>
                </a:cubicBezTo>
                <a:cubicBezTo>
                  <a:pt x="1358" y="857"/>
                  <a:pt x="1362" y="855"/>
                  <a:pt x="1366" y="853"/>
                </a:cubicBezTo>
                <a:cubicBezTo>
                  <a:pt x="1370" y="850"/>
                  <a:pt x="1374" y="847"/>
                  <a:pt x="1375" y="842"/>
                </a:cubicBezTo>
                <a:cubicBezTo>
                  <a:pt x="1375" y="840"/>
                  <a:pt x="1376" y="838"/>
                  <a:pt x="1377" y="835"/>
                </a:cubicBezTo>
                <a:cubicBezTo>
                  <a:pt x="1378" y="831"/>
                  <a:pt x="1381" y="831"/>
                  <a:pt x="1384" y="834"/>
                </a:cubicBezTo>
                <a:cubicBezTo>
                  <a:pt x="1385" y="834"/>
                  <a:pt x="1385" y="835"/>
                  <a:pt x="1386" y="835"/>
                </a:cubicBezTo>
                <a:cubicBezTo>
                  <a:pt x="1387" y="836"/>
                  <a:pt x="1388" y="837"/>
                  <a:pt x="1390" y="837"/>
                </a:cubicBezTo>
                <a:cubicBezTo>
                  <a:pt x="1393" y="837"/>
                  <a:pt x="1396" y="837"/>
                  <a:pt x="1399" y="837"/>
                </a:cubicBezTo>
                <a:cubicBezTo>
                  <a:pt x="1402" y="836"/>
                  <a:pt x="1404" y="837"/>
                  <a:pt x="1407" y="838"/>
                </a:cubicBezTo>
                <a:cubicBezTo>
                  <a:pt x="1411" y="840"/>
                  <a:pt x="1415" y="839"/>
                  <a:pt x="1418" y="836"/>
                </a:cubicBezTo>
                <a:cubicBezTo>
                  <a:pt x="1421" y="834"/>
                  <a:pt x="1424" y="833"/>
                  <a:pt x="1427" y="831"/>
                </a:cubicBezTo>
                <a:cubicBezTo>
                  <a:pt x="1431" y="829"/>
                  <a:pt x="1435" y="828"/>
                  <a:pt x="1439" y="825"/>
                </a:cubicBezTo>
                <a:cubicBezTo>
                  <a:pt x="1441" y="824"/>
                  <a:pt x="1444" y="824"/>
                  <a:pt x="1446" y="823"/>
                </a:cubicBezTo>
                <a:cubicBezTo>
                  <a:pt x="1449" y="823"/>
                  <a:pt x="1452" y="823"/>
                  <a:pt x="1455" y="822"/>
                </a:cubicBezTo>
                <a:cubicBezTo>
                  <a:pt x="1461" y="821"/>
                  <a:pt x="1466" y="820"/>
                  <a:pt x="1472" y="821"/>
                </a:cubicBezTo>
                <a:cubicBezTo>
                  <a:pt x="1474" y="822"/>
                  <a:pt x="1477" y="822"/>
                  <a:pt x="1479" y="821"/>
                </a:cubicBezTo>
                <a:cubicBezTo>
                  <a:pt x="1482" y="821"/>
                  <a:pt x="1484" y="818"/>
                  <a:pt x="1488" y="820"/>
                </a:cubicBezTo>
                <a:cubicBezTo>
                  <a:pt x="1490" y="821"/>
                  <a:pt x="1494" y="818"/>
                  <a:pt x="1496" y="820"/>
                </a:cubicBezTo>
                <a:cubicBezTo>
                  <a:pt x="1498" y="820"/>
                  <a:pt x="1500" y="820"/>
                  <a:pt x="1502" y="820"/>
                </a:cubicBezTo>
                <a:cubicBezTo>
                  <a:pt x="1504" y="819"/>
                  <a:pt x="1507" y="818"/>
                  <a:pt x="1510" y="817"/>
                </a:cubicBezTo>
                <a:cubicBezTo>
                  <a:pt x="1513" y="816"/>
                  <a:pt x="1516" y="816"/>
                  <a:pt x="1518" y="819"/>
                </a:cubicBezTo>
                <a:cubicBezTo>
                  <a:pt x="1520" y="821"/>
                  <a:pt x="1521" y="821"/>
                  <a:pt x="1523" y="820"/>
                </a:cubicBezTo>
                <a:cubicBezTo>
                  <a:pt x="1525" y="820"/>
                  <a:pt x="1526" y="821"/>
                  <a:pt x="1525" y="822"/>
                </a:cubicBezTo>
                <a:cubicBezTo>
                  <a:pt x="1524" y="824"/>
                  <a:pt x="1523" y="826"/>
                  <a:pt x="1522" y="828"/>
                </a:cubicBezTo>
                <a:cubicBezTo>
                  <a:pt x="1522" y="829"/>
                  <a:pt x="1522" y="830"/>
                  <a:pt x="1523" y="831"/>
                </a:cubicBezTo>
                <a:cubicBezTo>
                  <a:pt x="1524" y="832"/>
                  <a:pt x="1525" y="834"/>
                  <a:pt x="1526" y="835"/>
                </a:cubicBezTo>
                <a:cubicBezTo>
                  <a:pt x="1527" y="838"/>
                  <a:pt x="1527" y="841"/>
                  <a:pt x="1525" y="844"/>
                </a:cubicBezTo>
                <a:cubicBezTo>
                  <a:pt x="1523" y="845"/>
                  <a:pt x="1522" y="847"/>
                  <a:pt x="1520" y="848"/>
                </a:cubicBezTo>
                <a:cubicBezTo>
                  <a:pt x="1519" y="850"/>
                  <a:pt x="1519" y="853"/>
                  <a:pt x="1521" y="853"/>
                </a:cubicBezTo>
                <a:cubicBezTo>
                  <a:pt x="1525" y="854"/>
                  <a:pt x="1528" y="856"/>
                  <a:pt x="1531" y="859"/>
                </a:cubicBezTo>
                <a:cubicBezTo>
                  <a:pt x="1531" y="859"/>
                  <a:pt x="1531" y="859"/>
                  <a:pt x="1532" y="859"/>
                </a:cubicBezTo>
                <a:cubicBezTo>
                  <a:pt x="1535" y="861"/>
                  <a:pt x="1538" y="863"/>
                  <a:pt x="1542" y="862"/>
                </a:cubicBezTo>
                <a:cubicBezTo>
                  <a:pt x="1549" y="861"/>
                  <a:pt x="1556" y="863"/>
                  <a:pt x="1562" y="866"/>
                </a:cubicBezTo>
                <a:cubicBezTo>
                  <a:pt x="1564" y="866"/>
                  <a:pt x="1566" y="868"/>
                  <a:pt x="1567" y="870"/>
                </a:cubicBezTo>
                <a:cubicBezTo>
                  <a:pt x="1567" y="872"/>
                  <a:pt x="1568" y="873"/>
                  <a:pt x="1568" y="874"/>
                </a:cubicBezTo>
                <a:cubicBezTo>
                  <a:pt x="1569" y="877"/>
                  <a:pt x="1571" y="878"/>
                  <a:pt x="1573" y="878"/>
                </a:cubicBezTo>
                <a:cubicBezTo>
                  <a:pt x="1579" y="878"/>
                  <a:pt x="1584" y="880"/>
                  <a:pt x="1588" y="882"/>
                </a:cubicBezTo>
                <a:cubicBezTo>
                  <a:pt x="1591" y="883"/>
                  <a:pt x="1592" y="885"/>
                  <a:pt x="1594" y="886"/>
                </a:cubicBezTo>
                <a:cubicBezTo>
                  <a:pt x="1596" y="887"/>
                  <a:pt x="1597" y="888"/>
                  <a:pt x="1598" y="889"/>
                </a:cubicBezTo>
                <a:cubicBezTo>
                  <a:pt x="1600" y="890"/>
                  <a:pt x="1603" y="889"/>
                  <a:pt x="1605" y="887"/>
                </a:cubicBezTo>
                <a:cubicBezTo>
                  <a:pt x="1606" y="887"/>
                  <a:pt x="1607" y="886"/>
                  <a:pt x="1608" y="885"/>
                </a:cubicBezTo>
                <a:cubicBezTo>
                  <a:pt x="1608" y="884"/>
                  <a:pt x="1609" y="883"/>
                  <a:pt x="1609" y="881"/>
                </a:cubicBezTo>
                <a:cubicBezTo>
                  <a:pt x="1608" y="879"/>
                  <a:pt x="1608" y="878"/>
                  <a:pt x="1607" y="877"/>
                </a:cubicBezTo>
                <a:cubicBezTo>
                  <a:pt x="1606" y="872"/>
                  <a:pt x="1609" y="866"/>
                  <a:pt x="1613" y="864"/>
                </a:cubicBezTo>
                <a:cubicBezTo>
                  <a:pt x="1619" y="861"/>
                  <a:pt x="1626" y="861"/>
                  <a:pt x="1632" y="863"/>
                </a:cubicBezTo>
                <a:cubicBezTo>
                  <a:pt x="1633" y="863"/>
                  <a:pt x="1634" y="864"/>
                  <a:pt x="1636" y="865"/>
                </a:cubicBezTo>
                <a:cubicBezTo>
                  <a:pt x="1638" y="868"/>
                  <a:pt x="1641" y="869"/>
                  <a:pt x="1645" y="869"/>
                </a:cubicBezTo>
                <a:cubicBezTo>
                  <a:pt x="1649" y="870"/>
                  <a:pt x="1652" y="870"/>
                  <a:pt x="1656" y="873"/>
                </a:cubicBezTo>
                <a:cubicBezTo>
                  <a:pt x="1659" y="874"/>
                  <a:pt x="1662" y="875"/>
                  <a:pt x="1665" y="875"/>
                </a:cubicBezTo>
                <a:cubicBezTo>
                  <a:pt x="1673" y="876"/>
                  <a:pt x="1681" y="878"/>
                  <a:pt x="1689" y="880"/>
                </a:cubicBezTo>
                <a:cubicBezTo>
                  <a:pt x="1692" y="880"/>
                  <a:pt x="1694" y="880"/>
                  <a:pt x="1696" y="879"/>
                </a:cubicBezTo>
                <a:cubicBezTo>
                  <a:pt x="1700" y="877"/>
                  <a:pt x="1705" y="875"/>
                  <a:pt x="1710" y="875"/>
                </a:cubicBezTo>
                <a:cubicBezTo>
                  <a:pt x="1712" y="876"/>
                  <a:pt x="1714" y="876"/>
                  <a:pt x="1716" y="877"/>
                </a:cubicBezTo>
                <a:cubicBezTo>
                  <a:pt x="1722" y="879"/>
                  <a:pt x="1727" y="878"/>
                  <a:pt x="1733" y="878"/>
                </a:cubicBezTo>
                <a:cubicBezTo>
                  <a:pt x="1735" y="878"/>
                  <a:pt x="1736" y="877"/>
                  <a:pt x="1737" y="876"/>
                </a:cubicBezTo>
                <a:cubicBezTo>
                  <a:pt x="1739" y="873"/>
                  <a:pt x="1741" y="870"/>
                  <a:pt x="1742" y="866"/>
                </a:cubicBezTo>
                <a:cubicBezTo>
                  <a:pt x="1743" y="862"/>
                  <a:pt x="1745" y="858"/>
                  <a:pt x="1746" y="854"/>
                </a:cubicBezTo>
                <a:cubicBezTo>
                  <a:pt x="1747" y="851"/>
                  <a:pt x="1748" y="849"/>
                  <a:pt x="1749" y="846"/>
                </a:cubicBezTo>
                <a:cubicBezTo>
                  <a:pt x="1750" y="842"/>
                  <a:pt x="1750" y="838"/>
                  <a:pt x="1749" y="835"/>
                </a:cubicBezTo>
                <a:cubicBezTo>
                  <a:pt x="1748" y="831"/>
                  <a:pt x="1748" y="826"/>
                  <a:pt x="1750" y="823"/>
                </a:cubicBezTo>
                <a:cubicBezTo>
                  <a:pt x="1750" y="823"/>
                  <a:pt x="1750" y="823"/>
                  <a:pt x="1750" y="823"/>
                </a:cubicBezTo>
                <a:cubicBezTo>
                  <a:pt x="1750" y="822"/>
                  <a:pt x="1750" y="822"/>
                  <a:pt x="1750" y="822"/>
                </a:cubicBezTo>
                <a:cubicBezTo>
                  <a:pt x="1750" y="822"/>
                  <a:pt x="1750" y="822"/>
                  <a:pt x="1750" y="822"/>
                </a:cubicBezTo>
                <a:cubicBezTo>
                  <a:pt x="1750" y="823"/>
                  <a:pt x="1750" y="823"/>
                  <a:pt x="1750" y="823"/>
                </a:cubicBezTo>
                <a:cubicBezTo>
                  <a:pt x="1747" y="822"/>
                  <a:pt x="1744" y="823"/>
                  <a:pt x="1741" y="822"/>
                </a:cubicBezTo>
                <a:cubicBezTo>
                  <a:pt x="1739" y="821"/>
                  <a:pt x="1738" y="822"/>
                  <a:pt x="1737" y="823"/>
                </a:cubicBezTo>
                <a:cubicBezTo>
                  <a:pt x="1734" y="826"/>
                  <a:pt x="1730" y="828"/>
                  <a:pt x="1726" y="829"/>
                </a:cubicBezTo>
                <a:cubicBezTo>
                  <a:pt x="1723" y="829"/>
                  <a:pt x="1719" y="829"/>
                  <a:pt x="1716" y="826"/>
                </a:cubicBezTo>
                <a:cubicBezTo>
                  <a:pt x="1714" y="824"/>
                  <a:pt x="1712" y="823"/>
                  <a:pt x="1709" y="822"/>
                </a:cubicBezTo>
                <a:cubicBezTo>
                  <a:pt x="1706" y="822"/>
                  <a:pt x="1704" y="822"/>
                  <a:pt x="1702" y="824"/>
                </a:cubicBezTo>
                <a:cubicBezTo>
                  <a:pt x="1700" y="828"/>
                  <a:pt x="1696" y="828"/>
                  <a:pt x="1692" y="828"/>
                </a:cubicBezTo>
                <a:cubicBezTo>
                  <a:pt x="1691" y="829"/>
                  <a:pt x="1690" y="828"/>
                  <a:pt x="1690" y="828"/>
                </a:cubicBezTo>
                <a:cubicBezTo>
                  <a:pt x="1689" y="827"/>
                  <a:pt x="1688" y="827"/>
                  <a:pt x="1687" y="826"/>
                </a:cubicBezTo>
                <a:cubicBezTo>
                  <a:pt x="1685" y="823"/>
                  <a:pt x="1682" y="822"/>
                  <a:pt x="1679" y="823"/>
                </a:cubicBezTo>
                <a:cubicBezTo>
                  <a:pt x="1678" y="823"/>
                  <a:pt x="1676" y="823"/>
                  <a:pt x="1675" y="822"/>
                </a:cubicBezTo>
                <a:cubicBezTo>
                  <a:pt x="1673" y="820"/>
                  <a:pt x="1672" y="819"/>
                  <a:pt x="1670" y="817"/>
                </a:cubicBezTo>
                <a:cubicBezTo>
                  <a:pt x="1669" y="815"/>
                  <a:pt x="1667" y="814"/>
                  <a:pt x="1666" y="813"/>
                </a:cubicBezTo>
                <a:cubicBezTo>
                  <a:pt x="1664" y="811"/>
                  <a:pt x="1667" y="810"/>
                  <a:pt x="1666" y="809"/>
                </a:cubicBezTo>
                <a:cubicBezTo>
                  <a:pt x="1665" y="808"/>
                  <a:pt x="1664" y="808"/>
                  <a:pt x="1663" y="807"/>
                </a:cubicBezTo>
                <a:cubicBezTo>
                  <a:pt x="1661" y="807"/>
                  <a:pt x="1660" y="806"/>
                  <a:pt x="1659" y="805"/>
                </a:cubicBezTo>
                <a:cubicBezTo>
                  <a:pt x="1658" y="805"/>
                  <a:pt x="1658" y="804"/>
                  <a:pt x="1658" y="803"/>
                </a:cubicBezTo>
                <a:cubicBezTo>
                  <a:pt x="1658" y="803"/>
                  <a:pt x="1658" y="803"/>
                  <a:pt x="1659" y="802"/>
                </a:cubicBezTo>
                <a:cubicBezTo>
                  <a:pt x="1661" y="801"/>
                  <a:pt x="1663" y="802"/>
                  <a:pt x="1664" y="799"/>
                </a:cubicBezTo>
                <a:cubicBezTo>
                  <a:pt x="1665" y="799"/>
                  <a:pt x="1665" y="798"/>
                  <a:pt x="1665" y="797"/>
                </a:cubicBezTo>
                <a:cubicBezTo>
                  <a:pt x="1665" y="797"/>
                  <a:pt x="1664" y="796"/>
                  <a:pt x="1664" y="796"/>
                </a:cubicBezTo>
                <a:cubicBezTo>
                  <a:pt x="1664" y="796"/>
                  <a:pt x="1663" y="796"/>
                  <a:pt x="1663" y="796"/>
                </a:cubicBezTo>
                <a:cubicBezTo>
                  <a:pt x="1662" y="796"/>
                  <a:pt x="1661" y="796"/>
                  <a:pt x="1660" y="796"/>
                </a:cubicBezTo>
                <a:cubicBezTo>
                  <a:pt x="1659" y="796"/>
                  <a:pt x="1657" y="795"/>
                  <a:pt x="1658" y="794"/>
                </a:cubicBezTo>
                <a:cubicBezTo>
                  <a:pt x="1659" y="790"/>
                  <a:pt x="1659" y="785"/>
                  <a:pt x="1659" y="781"/>
                </a:cubicBezTo>
                <a:cubicBezTo>
                  <a:pt x="1659" y="778"/>
                  <a:pt x="1657" y="776"/>
                  <a:pt x="1653" y="775"/>
                </a:cubicBezTo>
                <a:cubicBezTo>
                  <a:pt x="1651" y="775"/>
                  <a:pt x="1649" y="775"/>
                  <a:pt x="1647" y="776"/>
                </a:cubicBezTo>
                <a:cubicBezTo>
                  <a:pt x="1646" y="778"/>
                  <a:pt x="1644" y="777"/>
                  <a:pt x="1643" y="777"/>
                </a:cubicBezTo>
                <a:cubicBezTo>
                  <a:pt x="1642" y="777"/>
                  <a:pt x="1641" y="777"/>
                  <a:pt x="1641" y="777"/>
                </a:cubicBezTo>
                <a:cubicBezTo>
                  <a:pt x="1640" y="779"/>
                  <a:pt x="1640" y="780"/>
                  <a:pt x="1639" y="782"/>
                </a:cubicBezTo>
                <a:cubicBezTo>
                  <a:pt x="1638" y="785"/>
                  <a:pt x="1635" y="786"/>
                  <a:pt x="1632" y="783"/>
                </a:cubicBezTo>
                <a:cubicBezTo>
                  <a:pt x="1631" y="783"/>
                  <a:pt x="1631" y="782"/>
                  <a:pt x="1630" y="782"/>
                </a:cubicBezTo>
                <a:cubicBezTo>
                  <a:pt x="1629" y="781"/>
                  <a:pt x="1629" y="781"/>
                  <a:pt x="1628" y="782"/>
                </a:cubicBezTo>
                <a:cubicBezTo>
                  <a:pt x="1628" y="782"/>
                  <a:pt x="1628" y="783"/>
                  <a:pt x="1628" y="783"/>
                </a:cubicBezTo>
                <a:cubicBezTo>
                  <a:pt x="1628" y="784"/>
                  <a:pt x="1628" y="785"/>
                  <a:pt x="1628" y="785"/>
                </a:cubicBezTo>
                <a:cubicBezTo>
                  <a:pt x="1631" y="789"/>
                  <a:pt x="1634" y="793"/>
                  <a:pt x="1636" y="797"/>
                </a:cubicBezTo>
                <a:cubicBezTo>
                  <a:pt x="1637" y="798"/>
                  <a:pt x="1639" y="799"/>
                  <a:pt x="1640" y="800"/>
                </a:cubicBezTo>
                <a:cubicBezTo>
                  <a:pt x="1643" y="801"/>
                  <a:pt x="1644" y="804"/>
                  <a:pt x="1645" y="807"/>
                </a:cubicBezTo>
                <a:cubicBezTo>
                  <a:pt x="1645" y="808"/>
                  <a:pt x="1645" y="808"/>
                  <a:pt x="1644" y="809"/>
                </a:cubicBezTo>
                <a:cubicBezTo>
                  <a:pt x="1642" y="809"/>
                  <a:pt x="1640" y="811"/>
                  <a:pt x="1637" y="811"/>
                </a:cubicBezTo>
                <a:cubicBezTo>
                  <a:pt x="1637" y="810"/>
                  <a:pt x="1636" y="811"/>
                  <a:pt x="1636" y="811"/>
                </a:cubicBezTo>
                <a:cubicBezTo>
                  <a:pt x="1636" y="814"/>
                  <a:pt x="1632" y="816"/>
                  <a:pt x="1634" y="820"/>
                </a:cubicBezTo>
                <a:cubicBezTo>
                  <a:pt x="1634" y="822"/>
                  <a:pt x="1633" y="822"/>
                  <a:pt x="1632" y="822"/>
                </a:cubicBezTo>
                <a:cubicBezTo>
                  <a:pt x="1629" y="823"/>
                  <a:pt x="1626" y="822"/>
                  <a:pt x="1623" y="821"/>
                </a:cubicBezTo>
                <a:cubicBezTo>
                  <a:pt x="1623" y="820"/>
                  <a:pt x="1621" y="819"/>
                  <a:pt x="1621" y="819"/>
                </a:cubicBezTo>
                <a:cubicBezTo>
                  <a:pt x="1620" y="815"/>
                  <a:pt x="1618" y="812"/>
                  <a:pt x="1615" y="810"/>
                </a:cubicBezTo>
                <a:cubicBezTo>
                  <a:pt x="1615" y="811"/>
                  <a:pt x="1615" y="811"/>
                  <a:pt x="1615" y="811"/>
                </a:cubicBezTo>
                <a:cubicBezTo>
                  <a:pt x="1613" y="811"/>
                  <a:pt x="1612" y="811"/>
                  <a:pt x="1611" y="811"/>
                </a:cubicBezTo>
                <a:cubicBezTo>
                  <a:pt x="1610" y="811"/>
                  <a:pt x="1609" y="810"/>
                  <a:pt x="1609" y="809"/>
                </a:cubicBezTo>
                <a:cubicBezTo>
                  <a:pt x="1609" y="809"/>
                  <a:pt x="1610" y="808"/>
                  <a:pt x="1610" y="807"/>
                </a:cubicBezTo>
                <a:cubicBezTo>
                  <a:pt x="1611" y="806"/>
                  <a:pt x="1612" y="806"/>
                  <a:pt x="1612" y="807"/>
                </a:cubicBezTo>
                <a:cubicBezTo>
                  <a:pt x="1613" y="807"/>
                  <a:pt x="1613" y="807"/>
                  <a:pt x="1613" y="808"/>
                </a:cubicBezTo>
                <a:cubicBezTo>
                  <a:pt x="1614" y="808"/>
                  <a:pt x="1614" y="808"/>
                  <a:pt x="1615" y="809"/>
                </a:cubicBezTo>
                <a:cubicBezTo>
                  <a:pt x="1615" y="808"/>
                  <a:pt x="1615" y="808"/>
                  <a:pt x="1615" y="808"/>
                </a:cubicBezTo>
                <a:cubicBezTo>
                  <a:pt x="1616" y="807"/>
                  <a:pt x="1616" y="806"/>
                  <a:pt x="1615" y="805"/>
                </a:cubicBezTo>
                <a:cubicBezTo>
                  <a:pt x="1614" y="802"/>
                  <a:pt x="1611" y="800"/>
                  <a:pt x="1610" y="797"/>
                </a:cubicBezTo>
                <a:cubicBezTo>
                  <a:pt x="1609" y="795"/>
                  <a:pt x="1607" y="793"/>
                  <a:pt x="1605" y="792"/>
                </a:cubicBezTo>
                <a:cubicBezTo>
                  <a:pt x="1603" y="790"/>
                  <a:pt x="1601" y="789"/>
                  <a:pt x="1602" y="786"/>
                </a:cubicBezTo>
                <a:cubicBezTo>
                  <a:pt x="1602" y="786"/>
                  <a:pt x="1602" y="785"/>
                  <a:pt x="1601" y="785"/>
                </a:cubicBezTo>
                <a:cubicBezTo>
                  <a:pt x="1598" y="783"/>
                  <a:pt x="1597" y="779"/>
                  <a:pt x="1597" y="775"/>
                </a:cubicBezTo>
                <a:cubicBezTo>
                  <a:pt x="1597" y="773"/>
                  <a:pt x="1597" y="771"/>
                  <a:pt x="1597" y="768"/>
                </a:cubicBezTo>
                <a:cubicBezTo>
                  <a:pt x="1598" y="767"/>
                  <a:pt x="1597" y="765"/>
                  <a:pt x="1596" y="764"/>
                </a:cubicBezTo>
                <a:cubicBezTo>
                  <a:pt x="1594" y="762"/>
                  <a:pt x="1592" y="760"/>
                  <a:pt x="1590" y="758"/>
                </a:cubicBezTo>
                <a:cubicBezTo>
                  <a:pt x="1588" y="756"/>
                  <a:pt x="1586" y="754"/>
                  <a:pt x="1584" y="754"/>
                </a:cubicBezTo>
                <a:cubicBezTo>
                  <a:pt x="1581" y="753"/>
                  <a:pt x="1580" y="752"/>
                  <a:pt x="1578" y="750"/>
                </a:cubicBezTo>
                <a:cubicBezTo>
                  <a:pt x="1573" y="750"/>
                  <a:pt x="1570" y="747"/>
                  <a:pt x="1567" y="745"/>
                </a:cubicBezTo>
                <a:cubicBezTo>
                  <a:pt x="1563" y="742"/>
                  <a:pt x="1559" y="739"/>
                  <a:pt x="1558" y="734"/>
                </a:cubicBezTo>
                <a:cubicBezTo>
                  <a:pt x="1557" y="732"/>
                  <a:pt x="1556" y="731"/>
                  <a:pt x="1554" y="732"/>
                </a:cubicBezTo>
                <a:cubicBezTo>
                  <a:pt x="1552" y="732"/>
                  <a:pt x="1550" y="729"/>
                  <a:pt x="1548" y="730"/>
                </a:cubicBezTo>
                <a:cubicBezTo>
                  <a:pt x="1546" y="731"/>
                  <a:pt x="1545" y="729"/>
                  <a:pt x="1545" y="728"/>
                </a:cubicBezTo>
                <a:cubicBezTo>
                  <a:pt x="1544" y="726"/>
                  <a:pt x="1544" y="724"/>
                  <a:pt x="1543" y="722"/>
                </a:cubicBezTo>
                <a:cubicBezTo>
                  <a:pt x="1543" y="722"/>
                  <a:pt x="1542" y="721"/>
                  <a:pt x="1542" y="722"/>
                </a:cubicBezTo>
                <a:cubicBezTo>
                  <a:pt x="1540" y="722"/>
                  <a:pt x="1538" y="723"/>
                  <a:pt x="1536" y="724"/>
                </a:cubicBezTo>
                <a:cubicBezTo>
                  <a:pt x="1535" y="724"/>
                  <a:pt x="1534" y="725"/>
                  <a:pt x="1534" y="727"/>
                </a:cubicBezTo>
                <a:cubicBezTo>
                  <a:pt x="1534" y="728"/>
                  <a:pt x="1534" y="730"/>
                  <a:pt x="1534" y="732"/>
                </a:cubicBezTo>
                <a:cubicBezTo>
                  <a:pt x="1534" y="734"/>
                  <a:pt x="1535" y="736"/>
                  <a:pt x="1537" y="738"/>
                </a:cubicBezTo>
                <a:cubicBezTo>
                  <a:pt x="1539" y="739"/>
                  <a:pt x="1540" y="740"/>
                  <a:pt x="1542" y="741"/>
                </a:cubicBezTo>
                <a:cubicBezTo>
                  <a:pt x="1545" y="744"/>
                  <a:pt x="1548" y="747"/>
                  <a:pt x="1550" y="752"/>
                </a:cubicBezTo>
                <a:cubicBezTo>
                  <a:pt x="1551" y="754"/>
                  <a:pt x="1553" y="756"/>
                  <a:pt x="1555" y="758"/>
                </a:cubicBezTo>
                <a:cubicBezTo>
                  <a:pt x="1557" y="761"/>
                  <a:pt x="1560" y="762"/>
                  <a:pt x="1563" y="762"/>
                </a:cubicBezTo>
                <a:cubicBezTo>
                  <a:pt x="1565" y="762"/>
                  <a:pt x="1566" y="763"/>
                  <a:pt x="1568" y="763"/>
                </a:cubicBezTo>
                <a:cubicBezTo>
                  <a:pt x="1568" y="764"/>
                  <a:pt x="1569" y="764"/>
                  <a:pt x="1569" y="765"/>
                </a:cubicBezTo>
                <a:cubicBezTo>
                  <a:pt x="1569" y="767"/>
                  <a:pt x="1570" y="768"/>
                  <a:pt x="1572" y="769"/>
                </a:cubicBezTo>
                <a:cubicBezTo>
                  <a:pt x="1579" y="771"/>
                  <a:pt x="1584" y="776"/>
                  <a:pt x="1589" y="779"/>
                </a:cubicBezTo>
                <a:cubicBezTo>
                  <a:pt x="1591" y="780"/>
                  <a:pt x="1591" y="783"/>
                  <a:pt x="1590" y="785"/>
                </a:cubicBezTo>
                <a:cubicBezTo>
                  <a:pt x="1589" y="786"/>
                  <a:pt x="1588" y="786"/>
                  <a:pt x="1588" y="786"/>
                </a:cubicBezTo>
                <a:cubicBezTo>
                  <a:pt x="1586" y="785"/>
                  <a:pt x="1584" y="783"/>
                  <a:pt x="1582" y="782"/>
                </a:cubicBezTo>
                <a:cubicBezTo>
                  <a:pt x="1581" y="780"/>
                  <a:pt x="1578" y="781"/>
                  <a:pt x="1577" y="783"/>
                </a:cubicBezTo>
                <a:cubicBezTo>
                  <a:pt x="1577" y="785"/>
                  <a:pt x="1576" y="786"/>
                  <a:pt x="1577" y="788"/>
                </a:cubicBezTo>
                <a:cubicBezTo>
                  <a:pt x="1577" y="789"/>
                  <a:pt x="1578" y="790"/>
                  <a:pt x="1578" y="790"/>
                </a:cubicBezTo>
                <a:cubicBezTo>
                  <a:pt x="1579" y="792"/>
                  <a:pt x="1580" y="795"/>
                  <a:pt x="1579" y="797"/>
                </a:cubicBezTo>
                <a:cubicBezTo>
                  <a:pt x="1577" y="800"/>
                  <a:pt x="1575" y="803"/>
                  <a:pt x="1573" y="807"/>
                </a:cubicBezTo>
                <a:cubicBezTo>
                  <a:pt x="1572" y="809"/>
                  <a:pt x="1570" y="810"/>
                  <a:pt x="1567" y="809"/>
                </a:cubicBezTo>
                <a:cubicBezTo>
                  <a:pt x="1565" y="809"/>
                  <a:pt x="1563" y="811"/>
                  <a:pt x="1563" y="813"/>
                </a:cubicBezTo>
                <a:cubicBezTo>
                  <a:pt x="1563" y="815"/>
                  <a:pt x="1564" y="816"/>
                  <a:pt x="1564" y="818"/>
                </a:cubicBezTo>
                <a:cubicBezTo>
                  <a:pt x="1564" y="819"/>
                  <a:pt x="1563" y="820"/>
                  <a:pt x="1563" y="821"/>
                </a:cubicBezTo>
                <a:cubicBezTo>
                  <a:pt x="1563" y="822"/>
                  <a:pt x="1561" y="823"/>
                  <a:pt x="1560" y="822"/>
                </a:cubicBezTo>
                <a:cubicBezTo>
                  <a:pt x="1555" y="820"/>
                  <a:pt x="1551" y="818"/>
                  <a:pt x="1546" y="815"/>
                </a:cubicBezTo>
                <a:cubicBezTo>
                  <a:pt x="1544" y="814"/>
                  <a:pt x="1542" y="813"/>
                  <a:pt x="1539" y="811"/>
                </a:cubicBezTo>
                <a:cubicBezTo>
                  <a:pt x="1539" y="811"/>
                  <a:pt x="1539" y="810"/>
                  <a:pt x="1539" y="809"/>
                </a:cubicBezTo>
                <a:cubicBezTo>
                  <a:pt x="1539" y="809"/>
                  <a:pt x="1539" y="808"/>
                  <a:pt x="1540" y="808"/>
                </a:cubicBezTo>
                <a:cubicBezTo>
                  <a:pt x="1541" y="807"/>
                  <a:pt x="1542" y="807"/>
                  <a:pt x="1543" y="807"/>
                </a:cubicBezTo>
                <a:cubicBezTo>
                  <a:pt x="1550" y="807"/>
                  <a:pt x="1557" y="806"/>
                  <a:pt x="1563" y="805"/>
                </a:cubicBezTo>
                <a:cubicBezTo>
                  <a:pt x="1567" y="804"/>
                  <a:pt x="1568" y="801"/>
                  <a:pt x="1569" y="798"/>
                </a:cubicBezTo>
                <a:cubicBezTo>
                  <a:pt x="1570" y="798"/>
                  <a:pt x="1570" y="796"/>
                  <a:pt x="1569" y="796"/>
                </a:cubicBezTo>
                <a:cubicBezTo>
                  <a:pt x="1569" y="793"/>
                  <a:pt x="1567" y="790"/>
                  <a:pt x="1566" y="787"/>
                </a:cubicBezTo>
                <a:cubicBezTo>
                  <a:pt x="1566" y="787"/>
                  <a:pt x="1565" y="786"/>
                  <a:pt x="1564" y="785"/>
                </a:cubicBezTo>
                <a:cubicBezTo>
                  <a:pt x="1561" y="784"/>
                  <a:pt x="1559" y="782"/>
                  <a:pt x="1558" y="780"/>
                </a:cubicBezTo>
                <a:cubicBezTo>
                  <a:pt x="1553" y="777"/>
                  <a:pt x="1550" y="773"/>
                  <a:pt x="1544" y="772"/>
                </a:cubicBezTo>
                <a:cubicBezTo>
                  <a:pt x="1540" y="771"/>
                  <a:pt x="1536" y="768"/>
                  <a:pt x="1533" y="765"/>
                </a:cubicBezTo>
                <a:cubicBezTo>
                  <a:pt x="1529" y="760"/>
                  <a:pt x="1524" y="756"/>
                  <a:pt x="1520" y="752"/>
                </a:cubicBezTo>
                <a:cubicBezTo>
                  <a:pt x="1518" y="749"/>
                  <a:pt x="1517" y="746"/>
                  <a:pt x="1516" y="744"/>
                </a:cubicBezTo>
                <a:cubicBezTo>
                  <a:pt x="1514" y="740"/>
                  <a:pt x="1512" y="739"/>
                  <a:pt x="1508" y="737"/>
                </a:cubicBezTo>
                <a:cubicBezTo>
                  <a:pt x="1505" y="736"/>
                  <a:pt x="1502" y="736"/>
                  <a:pt x="1499" y="739"/>
                </a:cubicBezTo>
                <a:cubicBezTo>
                  <a:pt x="1498" y="740"/>
                  <a:pt x="1497" y="741"/>
                  <a:pt x="1496" y="742"/>
                </a:cubicBezTo>
                <a:cubicBezTo>
                  <a:pt x="1491" y="743"/>
                  <a:pt x="1488" y="746"/>
                  <a:pt x="1485" y="750"/>
                </a:cubicBezTo>
                <a:cubicBezTo>
                  <a:pt x="1483" y="752"/>
                  <a:pt x="1481" y="752"/>
                  <a:pt x="1479" y="751"/>
                </a:cubicBezTo>
                <a:cubicBezTo>
                  <a:pt x="1474" y="747"/>
                  <a:pt x="1469" y="748"/>
                  <a:pt x="1464" y="747"/>
                </a:cubicBezTo>
                <a:cubicBezTo>
                  <a:pt x="1461" y="746"/>
                  <a:pt x="1458" y="749"/>
                  <a:pt x="1457" y="751"/>
                </a:cubicBezTo>
                <a:cubicBezTo>
                  <a:pt x="1456" y="752"/>
                  <a:pt x="1456" y="753"/>
                  <a:pt x="1456" y="755"/>
                </a:cubicBezTo>
                <a:cubicBezTo>
                  <a:pt x="1456" y="757"/>
                  <a:pt x="1456" y="759"/>
                  <a:pt x="1456" y="761"/>
                </a:cubicBezTo>
                <a:cubicBezTo>
                  <a:pt x="1456" y="768"/>
                  <a:pt x="1452" y="771"/>
                  <a:pt x="1447" y="773"/>
                </a:cubicBezTo>
                <a:cubicBezTo>
                  <a:pt x="1441" y="773"/>
                  <a:pt x="1439" y="777"/>
                  <a:pt x="1436" y="780"/>
                </a:cubicBezTo>
                <a:cubicBezTo>
                  <a:pt x="1435" y="782"/>
                  <a:pt x="1434" y="783"/>
                  <a:pt x="1433" y="784"/>
                </a:cubicBezTo>
                <a:cubicBezTo>
                  <a:pt x="1429" y="788"/>
                  <a:pt x="1427" y="792"/>
                  <a:pt x="1431" y="798"/>
                </a:cubicBezTo>
                <a:cubicBezTo>
                  <a:pt x="1432" y="799"/>
                  <a:pt x="1431" y="801"/>
                  <a:pt x="1430" y="802"/>
                </a:cubicBezTo>
                <a:cubicBezTo>
                  <a:pt x="1428" y="804"/>
                  <a:pt x="1426" y="807"/>
                  <a:pt x="1425" y="810"/>
                </a:cubicBezTo>
                <a:cubicBezTo>
                  <a:pt x="1425" y="813"/>
                  <a:pt x="1423" y="814"/>
                  <a:pt x="1421" y="815"/>
                </a:cubicBezTo>
                <a:cubicBezTo>
                  <a:pt x="1419" y="816"/>
                  <a:pt x="1417" y="817"/>
                  <a:pt x="1416" y="819"/>
                </a:cubicBezTo>
                <a:cubicBezTo>
                  <a:pt x="1414" y="820"/>
                  <a:pt x="1413" y="822"/>
                  <a:pt x="1411" y="822"/>
                </a:cubicBezTo>
                <a:cubicBezTo>
                  <a:pt x="1408" y="822"/>
                  <a:pt x="1404" y="822"/>
                  <a:pt x="1401" y="822"/>
                </a:cubicBezTo>
                <a:cubicBezTo>
                  <a:pt x="1396" y="822"/>
                  <a:pt x="1392" y="823"/>
                  <a:pt x="1388" y="825"/>
                </a:cubicBezTo>
                <a:cubicBezTo>
                  <a:pt x="1386" y="826"/>
                  <a:pt x="1385" y="828"/>
                  <a:pt x="1383" y="828"/>
                </a:cubicBezTo>
                <a:cubicBezTo>
                  <a:pt x="1381" y="830"/>
                  <a:pt x="1378" y="829"/>
                  <a:pt x="1376" y="827"/>
                </a:cubicBezTo>
                <a:cubicBezTo>
                  <a:pt x="1374" y="825"/>
                  <a:pt x="1373" y="822"/>
                  <a:pt x="1372" y="820"/>
                </a:cubicBezTo>
                <a:cubicBezTo>
                  <a:pt x="1371" y="819"/>
                  <a:pt x="1369" y="818"/>
                  <a:pt x="1367" y="818"/>
                </a:cubicBezTo>
                <a:cubicBezTo>
                  <a:pt x="1365" y="818"/>
                  <a:pt x="1364" y="818"/>
                  <a:pt x="1362" y="818"/>
                </a:cubicBezTo>
                <a:cubicBezTo>
                  <a:pt x="1359" y="819"/>
                  <a:pt x="1356" y="817"/>
                  <a:pt x="1354" y="817"/>
                </a:cubicBezTo>
                <a:cubicBezTo>
                  <a:pt x="1353" y="817"/>
                  <a:pt x="1353" y="816"/>
                  <a:pt x="1352" y="815"/>
                </a:cubicBezTo>
                <a:cubicBezTo>
                  <a:pt x="1352" y="814"/>
                  <a:pt x="1352" y="814"/>
                  <a:pt x="1352" y="813"/>
                </a:cubicBezTo>
                <a:cubicBezTo>
                  <a:pt x="1353" y="808"/>
                  <a:pt x="1351" y="803"/>
                  <a:pt x="1348" y="799"/>
                </a:cubicBezTo>
                <a:cubicBezTo>
                  <a:pt x="1347" y="798"/>
                  <a:pt x="1347" y="796"/>
                  <a:pt x="1347" y="795"/>
                </a:cubicBezTo>
                <a:cubicBezTo>
                  <a:pt x="1348" y="793"/>
                  <a:pt x="1348" y="791"/>
                  <a:pt x="1350" y="789"/>
                </a:cubicBezTo>
                <a:cubicBezTo>
                  <a:pt x="1353" y="781"/>
                  <a:pt x="1355" y="773"/>
                  <a:pt x="1353" y="765"/>
                </a:cubicBezTo>
                <a:cubicBezTo>
                  <a:pt x="1353" y="765"/>
                  <a:pt x="1353" y="764"/>
                  <a:pt x="1353" y="764"/>
                </a:cubicBezTo>
                <a:cubicBezTo>
                  <a:pt x="1354" y="759"/>
                  <a:pt x="1352" y="756"/>
                  <a:pt x="1350" y="752"/>
                </a:cubicBezTo>
                <a:cubicBezTo>
                  <a:pt x="1350" y="751"/>
                  <a:pt x="1351" y="749"/>
                  <a:pt x="1352" y="748"/>
                </a:cubicBezTo>
                <a:cubicBezTo>
                  <a:pt x="1353" y="748"/>
                  <a:pt x="1353" y="748"/>
                  <a:pt x="1354" y="747"/>
                </a:cubicBezTo>
                <a:cubicBezTo>
                  <a:pt x="1355" y="747"/>
                  <a:pt x="1356" y="747"/>
                  <a:pt x="1357" y="746"/>
                </a:cubicBezTo>
                <a:cubicBezTo>
                  <a:pt x="1360" y="742"/>
                  <a:pt x="1365" y="742"/>
                  <a:pt x="1369" y="744"/>
                </a:cubicBezTo>
                <a:cubicBezTo>
                  <a:pt x="1370" y="744"/>
                  <a:pt x="1371" y="744"/>
                  <a:pt x="1372" y="744"/>
                </a:cubicBezTo>
                <a:cubicBezTo>
                  <a:pt x="1377" y="743"/>
                  <a:pt x="1380" y="744"/>
                  <a:pt x="1384" y="745"/>
                </a:cubicBezTo>
                <a:cubicBezTo>
                  <a:pt x="1388" y="746"/>
                  <a:pt x="1392" y="746"/>
                  <a:pt x="1395" y="745"/>
                </a:cubicBezTo>
                <a:cubicBezTo>
                  <a:pt x="1396" y="745"/>
                  <a:pt x="1398" y="745"/>
                  <a:pt x="1399" y="745"/>
                </a:cubicBezTo>
                <a:cubicBezTo>
                  <a:pt x="1402" y="747"/>
                  <a:pt x="1407" y="745"/>
                  <a:pt x="1411" y="747"/>
                </a:cubicBezTo>
                <a:cubicBezTo>
                  <a:pt x="1413" y="747"/>
                  <a:pt x="1416" y="746"/>
                  <a:pt x="1416" y="744"/>
                </a:cubicBezTo>
                <a:cubicBezTo>
                  <a:pt x="1417" y="741"/>
                  <a:pt x="1417" y="739"/>
                  <a:pt x="1418" y="737"/>
                </a:cubicBezTo>
                <a:cubicBezTo>
                  <a:pt x="1418" y="731"/>
                  <a:pt x="1419" y="725"/>
                  <a:pt x="1419" y="719"/>
                </a:cubicBezTo>
                <a:cubicBezTo>
                  <a:pt x="1419" y="717"/>
                  <a:pt x="1418" y="715"/>
                  <a:pt x="1416" y="714"/>
                </a:cubicBezTo>
                <a:cubicBezTo>
                  <a:pt x="1413" y="712"/>
                  <a:pt x="1411" y="710"/>
                  <a:pt x="1410" y="706"/>
                </a:cubicBezTo>
                <a:cubicBezTo>
                  <a:pt x="1409" y="703"/>
                  <a:pt x="1407" y="700"/>
                  <a:pt x="1403" y="700"/>
                </a:cubicBezTo>
                <a:cubicBezTo>
                  <a:pt x="1401" y="699"/>
                  <a:pt x="1399" y="697"/>
                  <a:pt x="1397" y="697"/>
                </a:cubicBezTo>
                <a:cubicBezTo>
                  <a:pt x="1391" y="697"/>
                  <a:pt x="1391" y="693"/>
                  <a:pt x="1390" y="689"/>
                </a:cubicBezTo>
                <a:cubicBezTo>
                  <a:pt x="1390" y="688"/>
                  <a:pt x="1391" y="687"/>
                  <a:pt x="1392" y="687"/>
                </a:cubicBezTo>
                <a:cubicBezTo>
                  <a:pt x="1395" y="686"/>
                  <a:pt x="1398" y="685"/>
                  <a:pt x="1401" y="684"/>
                </a:cubicBezTo>
                <a:cubicBezTo>
                  <a:pt x="1402" y="684"/>
                  <a:pt x="1404" y="684"/>
                  <a:pt x="1405" y="685"/>
                </a:cubicBezTo>
                <a:cubicBezTo>
                  <a:pt x="1408" y="686"/>
                  <a:pt x="1410" y="686"/>
                  <a:pt x="1413" y="686"/>
                </a:cubicBezTo>
                <a:cubicBezTo>
                  <a:pt x="1414" y="686"/>
                  <a:pt x="1416" y="685"/>
                  <a:pt x="1415" y="683"/>
                </a:cubicBezTo>
                <a:cubicBezTo>
                  <a:pt x="1415" y="681"/>
                  <a:pt x="1414" y="679"/>
                  <a:pt x="1414" y="676"/>
                </a:cubicBezTo>
                <a:cubicBezTo>
                  <a:pt x="1413" y="676"/>
                  <a:pt x="1415" y="674"/>
                  <a:pt x="1416" y="674"/>
                </a:cubicBezTo>
                <a:cubicBezTo>
                  <a:pt x="1417" y="674"/>
                  <a:pt x="1418" y="674"/>
                  <a:pt x="1419" y="675"/>
                </a:cubicBezTo>
                <a:cubicBezTo>
                  <a:pt x="1420" y="676"/>
                  <a:pt x="1422" y="677"/>
                  <a:pt x="1424" y="677"/>
                </a:cubicBezTo>
                <a:cubicBezTo>
                  <a:pt x="1426" y="677"/>
                  <a:pt x="1428" y="677"/>
                  <a:pt x="1429" y="675"/>
                </a:cubicBezTo>
                <a:cubicBezTo>
                  <a:pt x="1430" y="673"/>
                  <a:pt x="1432" y="672"/>
                  <a:pt x="1434" y="671"/>
                </a:cubicBezTo>
                <a:cubicBezTo>
                  <a:pt x="1435" y="671"/>
                  <a:pt x="1436" y="671"/>
                  <a:pt x="1437" y="671"/>
                </a:cubicBezTo>
                <a:cubicBezTo>
                  <a:pt x="1439" y="670"/>
                  <a:pt x="1441" y="668"/>
                  <a:pt x="1441" y="666"/>
                </a:cubicBezTo>
                <a:cubicBezTo>
                  <a:pt x="1442" y="665"/>
                  <a:pt x="1442" y="663"/>
                  <a:pt x="1443" y="662"/>
                </a:cubicBezTo>
                <a:cubicBezTo>
                  <a:pt x="1443" y="661"/>
                  <a:pt x="1444" y="660"/>
                  <a:pt x="1445" y="659"/>
                </a:cubicBezTo>
                <a:cubicBezTo>
                  <a:pt x="1447" y="658"/>
                  <a:pt x="1449" y="657"/>
                  <a:pt x="1450" y="656"/>
                </a:cubicBezTo>
                <a:cubicBezTo>
                  <a:pt x="1458" y="650"/>
                  <a:pt x="1458" y="650"/>
                  <a:pt x="1461" y="640"/>
                </a:cubicBezTo>
                <a:cubicBezTo>
                  <a:pt x="1462" y="637"/>
                  <a:pt x="1464" y="634"/>
                  <a:pt x="1467" y="633"/>
                </a:cubicBezTo>
                <a:cubicBezTo>
                  <a:pt x="1470" y="631"/>
                  <a:pt x="1473" y="630"/>
                  <a:pt x="1476" y="629"/>
                </a:cubicBezTo>
                <a:cubicBezTo>
                  <a:pt x="1479" y="628"/>
                  <a:pt x="1481" y="628"/>
                  <a:pt x="1483" y="626"/>
                </a:cubicBezTo>
                <a:cubicBezTo>
                  <a:pt x="1486" y="625"/>
                  <a:pt x="1489" y="625"/>
                  <a:pt x="1492" y="625"/>
                </a:cubicBezTo>
                <a:cubicBezTo>
                  <a:pt x="1495" y="626"/>
                  <a:pt x="1498" y="622"/>
                  <a:pt x="1498" y="620"/>
                </a:cubicBezTo>
                <a:cubicBezTo>
                  <a:pt x="1498" y="615"/>
                  <a:pt x="1496" y="610"/>
                  <a:pt x="1495" y="606"/>
                </a:cubicBezTo>
                <a:cubicBezTo>
                  <a:pt x="1495" y="605"/>
                  <a:pt x="1494" y="604"/>
                  <a:pt x="1493" y="603"/>
                </a:cubicBezTo>
                <a:cubicBezTo>
                  <a:pt x="1492" y="602"/>
                  <a:pt x="1492" y="600"/>
                  <a:pt x="1492" y="599"/>
                </a:cubicBezTo>
                <a:cubicBezTo>
                  <a:pt x="1492" y="598"/>
                  <a:pt x="1493" y="597"/>
                  <a:pt x="1493" y="597"/>
                </a:cubicBezTo>
                <a:cubicBezTo>
                  <a:pt x="1491" y="592"/>
                  <a:pt x="1494" y="588"/>
                  <a:pt x="1494" y="584"/>
                </a:cubicBezTo>
                <a:cubicBezTo>
                  <a:pt x="1494" y="583"/>
                  <a:pt x="1495" y="582"/>
                  <a:pt x="1495" y="582"/>
                </a:cubicBezTo>
                <a:cubicBezTo>
                  <a:pt x="1500" y="580"/>
                  <a:pt x="1503" y="576"/>
                  <a:pt x="1507" y="574"/>
                </a:cubicBezTo>
                <a:cubicBezTo>
                  <a:pt x="1508" y="573"/>
                  <a:pt x="1509" y="573"/>
                  <a:pt x="1509" y="573"/>
                </a:cubicBezTo>
                <a:cubicBezTo>
                  <a:pt x="1510" y="573"/>
                  <a:pt x="1512" y="574"/>
                  <a:pt x="1512" y="575"/>
                </a:cubicBezTo>
                <a:cubicBezTo>
                  <a:pt x="1512" y="577"/>
                  <a:pt x="1512" y="579"/>
                  <a:pt x="1511" y="581"/>
                </a:cubicBezTo>
                <a:cubicBezTo>
                  <a:pt x="1509" y="584"/>
                  <a:pt x="1510" y="587"/>
                  <a:pt x="1514" y="589"/>
                </a:cubicBezTo>
                <a:cubicBezTo>
                  <a:pt x="1514" y="589"/>
                  <a:pt x="1514" y="590"/>
                  <a:pt x="1515" y="590"/>
                </a:cubicBezTo>
                <a:cubicBezTo>
                  <a:pt x="1515" y="590"/>
                  <a:pt x="1515" y="591"/>
                  <a:pt x="1514" y="592"/>
                </a:cubicBezTo>
                <a:cubicBezTo>
                  <a:pt x="1512" y="593"/>
                  <a:pt x="1510" y="595"/>
                  <a:pt x="1510" y="598"/>
                </a:cubicBezTo>
                <a:cubicBezTo>
                  <a:pt x="1510" y="598"/>
                  <a:pt x="1510" y="600"/>
                  <a:pt x="1510" y="600"/>
                </a:cubicBezTo>
                <a:cubicBezTo>
                  <a:pt x="1514" y="601"/>
                  <a:pt x="1514" y="605"/>
                  <a:pt x="1517" y="607"/>
                </a:cubicBezTo>
                <a:cubicBezTo>
                  <a:pt x="1518" y="607"/>
                  <a:pt x="1518" y="608"/>
                  <a:pt x="1518" y="608"/>
                </a:cubicBezTo>
                <a:cubicBezTo>
                  <a:pt x="1519" y="608"/>
                  <a:pt x="1519" y="608"/>
                  <a:pt x="1520" y="608"/>
                </a:cubicBezTo>
                <a:cubicBezTo>
                  <a:pt x="1520" y="608"/>
                  <a:pt x="1521" y="606"/>
                  <a:pt x="1520" y="606"/>
                </a:cubicBezTo>
                <a:cubicBezTo>
                  <a:pt x="1519" y="605"/>
                  <a:pt x="1519" y="603"/>
                  <a:pt x="1518" y="602"/>
                </a:cubicBezTo>
                <a:cubicBezTo>
                  <a:pt x="1517" y="601"/>
                  <a:pt x="1517" y="599"/>
                  <a:pt x="1518" y="598"/>
                </a:cubicBezTo>
                <a:cubicBezTo>
                  <a:pt x="1521" y="595"/>
                  <a:pt x="1524" y="593"/>
                  <a:pt x="1528" y="594"/>
                </a:cubicBezTo>
                <a:cubicBezTo>
                  <a:pt x="1528" y="594"/>
                  <a:pt x="1528" y="594"/>
                  <a:pt x="1528" y="594"/>
                </a:cubicBezTo>
                <a:cubicBezTo>
                  <a:pt x="1528" y="594"/>
                  <a:pt x="1528" y="594"/>
                  <a:pt x="1528" y="594"/>
                </a:cubicBezTo>
                <a:cubicBezTo>
                  <a:pt x="1529" y="599"/>
                  <a:pt x="1528" y="604"/>
                  <a:pt x="1525" y="609"/>
                </a:cubicBezTo>
                <a:cubicBezTo>
                  <a:pt x="1524" y="612"/>
                  <a:pt x="1520" y="613"/>
                  <a:pt x="1517" y="611"/>
                </a:cubicBezTo>
                <a:cubicBezTo>
                  <a:pt x="1514" y="608"/>
                  <a:pt x="1511" y="608"/>
                  <a:pt x="1508" y="607"/>
                </a:cubicBezTo>
                <a:cubicBezTo>
                  <a:pt x="1508" y="607"/>
                  <a:pt x="1507" y="607"/>
                  <a:pt x="1507" y="607"/>
                </a:cubicBezTo>
                <a:cubicBezTo>
                  <a:pt x="1507" y="608"/>
                  <a:pt x="1507" y="608"/>
                  <a:pt x="1507" y="609"/>
                </a:cubicBezTo>
                <a:cubicBezTo>
                  <a:pt x="1508" y="610"/>
                  <a:pt x="1508" y="613"/>
                  <a:pt x="1509" y="614"/>
                </a:cubicBezTo>
                <a:cubicBezTo>
                  <a:pt x="1511" y="615"/>
                  <a:pt x="1513" y="615"/>
                  <a:pt x="1515" y="615"/>
                </a:cubicBezTo>
                <a:cubicBezTo>
                  <a:pt x="1517" y="616"/>
                  <a:pt x="1518" y="617"/>
                  <a:pt x="1519" y="619"/>
                </a:cubicBezTo>
                <a:cubicBezTo>
                  <a:pt x="1519" y="619"/>
                  <a:pt x="1520" y="619"/>
                  <a:pt x="1521" y="619"/>
                </a:cubicBezTo>
                <a:cubicBezTo>
                  <a:pt x="1524" y="617"/>
                  <a:pt x="1526" y="615"/>
                  <a:pt x="1530" y="615"/>
                </a:cubicBezTo>
                <a:cubicBezTo>
                  <a:pt x="1532" y="614"/>
                  <a:pt x="1534" y="613"/>
                  <a:pt x="1536" y="612"/>
                </a:cubicBezTo>
                <a:cubicBezTo>
                  <a:pt x="1536" y="611"/>
                  <a:pt x="1538" y="612"/>
                  <a:pt x="1538" y="613"/>
                </a:cubicBezTo>
                <a:cubicBezTo>
                  <a:pt x="1539" y="614"/>
                  <a:pt x="1538" y="615"/>
                  <a:pt x="1539" y="616"/>
                </a:cubicBezTo>
                <a:cubicBezTo>
                  <a:pt x="1540" y="618"/>
                  <a:pt x="1542" y="620"/>
                  <a:pt x="1544" y="622"/>
                </a:cubicBezTo>
                <a:cubicBezTo>
                  <a:pt x="1544" y="622"/>
                  <a:pt x="1546" y="622"/>
                  <a:pt x="1547" y="621"/>
                </a:cubicBezTo>
                <a:cubicBezTo>
                  <a:pt x="1548" y="620"/>
                  <a:pt x="1549" y="618"/>
                  <a:pt x="1551" y="618"/>
                </a:cubicBezTo>
                <a:cubicBezTo>
                  <a:pt x="1555" y="615"/>
                  <a:pt x="1560" y="613"/>
                  <a:pt x="1564" y="610"/>
                </a:cubicBezTo>
                <a:cubicBezTo>
                  <a:pt x="1568" y="608"/>
                  <a:pt x="1571" y="607"/>
                  <a:pt x="1575" y="607"/>
                </a:cubicBezTo>
                <a:cubicBezTo>
                  <a:pt x="1577" y="607"/>
                  <a:pt x="1579" y="607"/>
                  <a:pt x="1580" y="609"/>
                </a:cubicBezTo>
                <a:cubicBezTo>
                  <a:pt x="1580" y="610"/>
                  <a:pt x="1581" y="610"/>
                  <a:pt x="1581" y="611"/>
                </a:cubicBezTo>
                <a:cubicBezTo>
                  <a:pt x="1583" y="614"/>
                  <a:pt x="1590" y="613"/>
                  <a:pt x="1590" y="610"/>
                </a:cubicBezTo>
                <a:cubicBezTo>
                  <a:pt x="1590" y="608"/>
                  <a:pt x="1591" y="606"/>
                  <a:pt x="1593" y="606"/>
                </a:cubicBezTo>
                <a:cubicBezTo>
                  <a:pt x="1595" y="605"/>
                  <a:pt x="1597" y="604"/>
                  <a:pt x="1599" y="603"/>
                </a:cubicBezTo>
                <a:cubicBezTo>
                  <a:pt x="1599" y="603"/>
                  <a:pt x="1600" y="602"/>
                  <a:pt x="1600" y="602"/>
                </a:cubicBezTo>
                <a:cubicBezTo>
                  <a:pt x="1599" y="598"/>
                  <a:pt x="1599" y="594"/>
                  <a:pt x="1598" y="590"/>
                </a:cubicBezTo>
                <a:cubicBezTo>
                  <a:pt x="1597" y="587"/>
                  <a:pt x="1597" y="584"/>
                  <a:pt x="1598" y="581"/>
                </a:cubicBezTo>
                <a:cubicBezTo>
                  <a:pt x="1599" y="579"/>
                  <a:pt x="1600" y="577"/>
                  <a:pt x="1601" y="575"/>
                </a:cubicBezTo>
                <a:cubicBezTo>
                  <a:pt x="1602" y="572"/>
                  <a:pt x="1604" y="570"/>
                  <a:pt x="1607" y="569"/>
                </a:cubicBezTo>
                <a:cubicBezTo>
                  <a:pt x="1609" y="569"/>
                  <a:pt x="1611" y="569"/>
                  <a:pt x="1612" y="571"/>
                </a:cubicBezTo>
                <a:cubicBezTo>
                  <a:pt x="1614" y="573"/>
                  <a:pt x="1615" y="574"/>
                  <a:pt x="1617" y="576"/>
                </a:cubicBezTo>
                <a:cubicBezTo>
                  <a:pt x="1617" y="576"/>
                  <a:pt x="1619" y="577"/>
                  <a:pt x="1620" y="577"/>
                </a:cubicBezTo>
                <a:cubicBezTo>
                  <a:pt x="1621" y="576"/>
                  <a:pt x="1622" y="575"/>
                  <a:pt x="1622" y="573"/>
                </a:cubicBezTo>
                <a:cubicBezTo>
                  <a:pt x="1623" y="570"/>
                  <a:pt x="1623" y="567"/>
                  <a:pt x="1622" y="564"/>
                </a:cubicBezTo>
                <a:cubicBezTo>
                  <a:pt x="1622" y="563"/>
                  <a:pt x="1621" y="563"/>
                  <a:pt x="1620" y="562"/>
                </a:cubicBezTo>
                <a:cubicBezTo>
                  <a:pt x="1619" y="561"/>
                  <a:pt x="1618" y="560"/>
                  <a:pt x="1617" y="559"/>
                </a:cubicBezTo>
                <a:cubicBezTo>
                  <a:pt x="1615" y="558"/>
                  <a:pt x="1614" y="558"/>
                  <a:pt x="1613" y="559"/>
                </a:cubicBezTo>
                <a:cubicBezTo>
                  <a:pt x="1611" y="561"/>
                  <a:pt x="1608" y="563"/>
                  <a:pt x="1605" y="563"/>
                </a:cubicBezTo>
                <a:cubicBezTo>
                  <a:pt x="1605" y="563"/>
                  <a:pt x="1605" y="563"/>
                  <a:pt x="1605" y="563"/>
                </a:cubicBezTo>
                <a:cubicBezTo>
                  <a:pt x="1603" y="560"/>
                  <a:pt x="1603" y="558"/>
                  <a:pt x="1606" y="557"/>
                </a:cubicBezTo>
                <a:cubicBezTo>
                  <a:pt x="1607" y="556"/>
                  <a:pt x="1609" y="556"/>
                  <a:pt x="1610" y="556"/>
                </a:cubicBezTo>
                <a:cubicBezTo>
                  <a:pt x="1612" y="555"/>
                  <a:pt x="1614" y="554"/>
                  <a:pt x="1614" y="552"/>
                </a:cubicBezTo>
                <a:cubicBezTo>
                  <a:pt x="1614" y="548"/>
                  <a:pt x="1617" y="545"/>
                  <a:pt x="1620" y="544"/>
                </a:cubicBezTo>
                <a:cubicBezTo>
                  <a:pt x="1624" y="542"/>
                  <a:pt x="1627" y="541"/>
                  <a:pt x="1631" y="540"/>
                </a:cubicBezTo>
                <a:cubicBezTo>
                  <a:pt x="1632" y="540"/>
                  <a:pt x="1633" y="540"/>
                  <a:pt x="1634" y="540"/>
                </a:cubicBezTo>
                <a:cubicBezTo>
                  <a:pt x="1637" y="541"/>
                  <a:pt x="1639" y="541"/>
                  <a:pt x="1642" y="542"/>
                </a:cubicBezTo>
                <a:cubicBezTo>
                  <a:pt x="1646" y="544"/>
                  <a:pt x="1649" y="544"/>
                  <a:pt x="1651" y="539"/>
                </a:cubicBezTo>
                <a:cubicBezTo>
                  <a:pt x="1652" y="538"/>
                  <a:pt x="1655" y="537"/>
                  <a:pt x="1657" y="536"/>
                </a:cubicBezTo>
                <a:cubicBezTo>
                  <a:pt x="1658" y="535"/>
                  <a:pt x="1659" y="534"/>
                  <a:pt x="1661" y="533"/>
                </a:cubicBezTo>
                <a:cubicBezTo>
                  <a:pt x="1661" y="533"/>
                  <a:pt x="1661" y="533"/>
                  <a:pt x="1660" y="533"/>
                </a:cubicBezTo>
                <a:cubicBezTo>
                  <a:pt x="1660" y="532"/>
                  <a:pt x="1660" y="532"/>
                  <a:pt x="1659" y="532"/>
                </a:cubicBezTo>
                <a:cubicBezTo>
                  <a:pt x="1657" y="530"/>
                  <a:pt x="1653" y="531"/>
                  <a:pt x="1652" y="528"/>
                </a:cubicBezTo>
                <a:cubicBezTo>
                  <a:pt x="1652" y="527"/>
                  <a:pt x="1651" y="527"/>
                  <a:pt x="1650" y="527"/>
                </a:cubicBezTo>
                <a:cubicBezTo>
                  <a:pt x="1647" y="527"/>
                  <a:pt x="1645" y="528"/>
                  <a:pt x="1642" y="528"/>
                </a:cubicBezTo>
                <a:cubicBezTo>
                  <a:pt x="1634" y="528"/>
                  <a:pt x="1627" y="530"/>
                  <a:pt x="1621" y="533"/>
                </a:cubicBezTo>
                <a:cubicBezTo>
                  <a:pt x="1618" y="534"/>
                  <a:pt x="1617" y="535"/>
                  <a:pt x="1614" y="536"/>
                </a:cubicBezTo>
                <a:cubicBezTo>
                  <a:pt x="1612" y="536"/>
                  <a:pt x="1610" y="536"/>
                  <a:pt x="1608" y="534"/>
                </a:cubicBezTo>
                <a:cubicBezTo>
                  <a:pt x="1607" y="532"/>
                  <a:pt x="1606" y="531"/>
                  <a:pt x="1603" y="531"/>
                </a:cubicBezTo>
                <a:cubicBezTo>
                  <a:pt x="1602" y="531"/>
                  <a:pt x="1601" y="530"/>
                  <a:pt x="1600" y="530"/>
                </a:cubicBezTo>
                <a:cubicBezTo>
                  <a:pt x="1601" y="529"/>
                  <a:pt x="1601" y="529"/>
                  <a:pt x="1601" y="529"/>
                </a:cubicBezTo>
                <a:cubicBezTo>
                  <a:pt x="1600" y="530"/>
                  <a:pt x="1600" y="530"/>
                  <a:pt x="1600" y="530"/>
                </a:cubicBezTo>
                <a:cubicBezTo>
                  <a:pt x="1600" y="530"/>
                  <a:pt x="1600" y="530"/>
                  <a:pt x="1600" y="530"/>
                </a:cubicBezTo>
                <a:cubicBezTo>
                  <a:pt x="1599" y="529"/>
                  <a:pt x="1598" y="528"/>
                  <a:pt x="1597" y="528"/>
                </a:cubicBezTo>
                <a:cubicBezTo>
                  <a:pt x="1594" y="527"/>
                  <a:pt x="1594" y="525"/>
                  <a:pt x="1593" y="523"/>
                </a:cubicBezTo>
                <a:cubicBezTo>
                  <a:pt x="1593" y="522"/>
                  <a:pt x="1593" y="521"/>
                  <a:pt x="1593" y="520"/>
                </a:cubicBezTo>
                <a:cubicBezTo>
                  <a:pt x="1594" y="514"/>
                  <a:pt x="1592" y="508"/>
                  <a:pt x="1591" y="502"/>
                </a:cubicBezTo>
                <a:cubicBezTo>
                  <a:pt x="1591" y="501"/>
                  <a:pt x="1590" y="499"/>
                  <a:pt x="1590" y="498"/>
                </a:cubicBezTo>
                <a:cubicBezTo>
                  <a:pt x="1589" y="497"/>
                  <a:pt x="1589" y="495"/>
                  <a:pt x="1590" y="494"/>
                </a:cubicBezTo>
                <a:cubicBezTo>
                  <a:pt x="1590" y="492"/>
                  <a:pt x="1590" y="490"/>
                  <a:pt x="1590" y="488"/>
                </a:cubicBezTo>
                <a:cubicBezTo>
                  <a:pt x="1590" y="487"/>
                  <a:pt x="1591" y="486"/>
                  <a:pt x="1592" y="486"/>
                </a:cubicBezTo>
                <a:cubicBezTo>
                  <a:pt x="1594" y="487"/>
                  <a:pt x="1596" y="486"/>
                  <a:pt x="1597" y="483"/>
                </a:cubicBezTo>
                <a:cubicBezTo>
                  <a:pt x="1598" y="481"/>
                  <a:pt x="1599" y="480"/>
                  <a:pt x="1600" y="479"/>
                </a:cubicBezTo>
                <a:cubicBezTo>
                  <a:pt x="1605" y="474"/>
                  <a:pt x="1608" y="468"/>
                  <a:pt x="1611" y="463"/>
                </a:cubicBezTo>
                <a:cubicBezTo>
                  <a:pt x="1612" y="462"/>
                  <a:pt x="1613" y="460"/>
                  <a:pt x="1613" y="459"/>
                </a:cubicBezTo>
                <a:cubicBezTo>
                  <a:pt x="1613" y="457"/>
                  <a:pt x="1614" y="456"/>
                  <a:pt x="1616" y="455"/>
                </a:cubicBezTo>
                <a:cubicBezTo>
                  <a:pt x="1617" y="454"/>
                  <a:pt x="1616" y="451"/>
                  <a:pt x="1615" y="450"/>
                </a:cubicBezTo>
                <a:cubicBezTo>
                  <a:pt x="1610" y="448"/>
                  <a:pt x="1605" y="447"/>
                  <a:pt x="1600" y="448"/>
                </a:cubicBezTo>
                <a:cubicBezTo>
                  <a:pt x="1595" y="447"/>
                  <a:pt x="1593" y="449"/>
                  <a:pt x="1591" y="453"/>
                </a:cubicBezTo>
                <a:cubicBezTo>
                  <a:pt x="1589" y="456"/>
                  <a:pt x="1588" y="461"/>
                  <a:pt x="1589" y="466"/>
                </a:cubicBezTo>
                <a:cubicBezTo>
                  <a:pt x="1589" y="468"/>
                  <a:pt x="1589" y="469"/>
                  <a:pt x="1588" y="471"/>
                </a:cubicBezTo>
                <a:cubicBezTo>
                  <a:pt x="1586" y="477"/>
                  <a:pt x="1586" y="477"/>
                  <a:pt x="1582" y="481"/>
                </a:cubicBezTo>
                <a:cubicBezTo>
                  <a:pt x="1580" y="483"/>
                  <a:pt x="1578" y="485"/>
                  <a:pt x="1575" y="487"/>
                </a:cubicBezTo>
                <a:cubicBezTo>
                  <a:pt x="1570" y="490"/>
                  <a:pt x="1566" y="495"/>
                  <a:pt x="1563" y="500"/>
                </a:cubicBezTo>
                <a:cubicBezTo>
                  <a:pt x="1563" y="501"/>
                  <a:pt x="1562" y="502"/>
                  <a:pt x="1562" y="503"/>
                </a:cubicBezTo>
                <a:cubicBezTo>
                  <a:pt x="1562" y="509"/>
                  <a:pt x="1562" y="515"/>
                  <a:pt x="1562" y="521"/>
                </a:cubicBezTo>
                <a:cubicBezTo>
                  <a:pt x="1562" y="524"/>
                  <a:pt x="1563" y="526"/>
                  <a:pt x="1565" y="527"/>
                </a:cubicBezTo>
                <a:cubicBezTo>
                  <a:pt x="1569" y="529"/>
                  <a:pt x="1572" y="532"/>
                  <a:pt x="1575" y="536"/>
                </a:cubicBezTo>
                <a:cubicBezTo>
                  <a:pt x="1575" y="537"/>
                  <a:pt x="1575" y="538"/>
                  <a:pt x="1575" y="539"/>
                </a:cubicBezTo>
                <a:cubicBezTo>
                  <a:pt x="1576" y="541"/>
                  <a:pt x="1575" y="542"/>
                  <a:pt x="1575" y="544"/>
                </a:cubicBezTo>
                <a:cubicBezTo>
                  <a:pt x="1576" y="547"/>
                  <a:pt x="1574" y="549"/>
                  <a:pt x="1572" y="550"/>
                </a:cubicBezTo>
                <a:cubicBezTo>
                  <a:pt x="1570" y="552"/>
                  <a:pt x="1569" y="553"/>
                  <a:pt x="1567" y="554"/>
                </a:cubicBezTo>
                <a:cubicBezTo>
                  <a:pt x="1564" y="556"/>
                  <a:pt x="1562" y="558"/>
                  <a:pt x="1562" y="561"/>
                </a:cubicBezTo>
                <a:cubicBezTo>
                  <a:pt x="1562" y="563"/>
                  <a:pt x="1562" y="565"/>
                  <a:pt x="1561" y="567"/>
                </a:cubicBezTo>
                <a:cubicBezTo>
                  <a:pt x="1560" y="571"/>
                  <a:pt x="1561" y="574"/>
                  <a:pt x="1561" y="578"/>
                </a:cubicBezTo>
                <a:cubicBezTo>
                  <a:pt x="1561" y="578"/>
                  <a:pt x="1561" y="579"/>
                  <a:pt x="1561" y="579"/>
                </a:cubicBezTo>
                <a:cubicBezTo>
                  <a:pt x="1561" y="579"/>
                  <a:pt x="1562" y="579"/>
                  <a:pt x="1562" y="579"/>
                </a:cubicBezTo>
                <a:cubicBezTo>
                  <a:pt x="1564" y="579"/>
                  <a:pt x="1564" y="579"/>
                  <a:pt x="1564" y="581"/>
                </a:cubicBezTo>
                <a:cubicBezTo>
                  <a:pt x="1565" y="581"/>
                  <a:pt x="1565" y="582"/>
                  <a:pt x="1564" y="583"/>
                </a:cubicBezTo>
                <a:cubicBezTo>
                  <a:pt x="1564" y="586"/>
                  <a:pt x="1564" y="590"/>
                  <a:pt x="1559" y="589"/>
                </a:cubicBezTo>
                <a:cubicBezTo>
                  <a:pt x="1557" y="592"/>
                  <a:pt x="1555" y="593"/>
                  <a:pt x="1551" y="593"/>
                </a:cubicBezTo>
                <a:cubicBezTo>
                  <a:pt x="1550" y="593"/>
                  <a:pt x="1549" y="593"/>
                  <a:pt x="1548" y="593"/>
                </a:cubicBezTo>
                <a:cubicBezTo>
                  <a:pt x="1546" y="593"/>
                  <a:pt x="1544" y="595"/>
                  <a:pt x="1543" y="597"/>
                </a:cubicBezTo>
                <a:cubicBezTo>
                  <a:pt x="1543" y="599"/>
                  <a:pt x="1542" y="600"/>
                  <a:pt x="1541" y="600"/>
                </a:cubicBezTo>
                <a:cubicBezTo>
                  <a:pt x="1534" y="601"/>
                  <a:pt x="1533" y="603"/>
                  <a:pt x="1530" y="596"/>
                </a:cubicBezTo>
                <a:cubicBezTo>
                  <a:pt x="1530" y="595"/>
                  <a:pt x="1529" y="594"/>
                  <a:pt x="1529" y="593"/>
                </a:cubicBezTo>
                <a:cubicBezTo>
                  <a:pt x="1529" y="593"/>
                  <a:pt x="1529" y="593"/>
                  <a:pt x="1529" y="593"/>
                </a:cubicBezTo>
                <a:cubicBezTo>
                  <a:pt x="1528" y="593"/>
                  <a:pt x="1528" y="593"/>
                  <a:pt x="1528" y="593"/>
                </a:cubicBezTo>
                <a:cubicBezTo>
                  <a:pt x="1529" y="591"/>
                  <a:pt x="1529" y="591"/>
                  <a:pt x="1529" y="590"/>
                </a:cubicBezTo>
                <a:cubicBezTo>
                  <a:pt x="1530" y="589"/>
                  <a:pt x="1530" y="588"/>
                  <a:pt x="1529" y="587"/>
                </a:cubicBezTo>
                <a:cubicBezTo>
                  <a:pt x="1527" y="584"/>
                  <a:pt x="1525" y="580"/>
                  <a:pt x="1523" y="577"/>
                </a:cubicBezTo>
                <a:cubicBezTo>
                  <a:pt x="1521" y="573"/>
                  <a:pt x="1519" y="570"/>
                  <a:pt x="1519" y="566"/>
                </a:cubicBezTo>
                <a:cubicBezTo>
                  <a:pt x="1519" y="563"/>
                  <a:pt x="1517" y="561"/>
                  <a:pt x="1516" y="558"/>
                </a:cubicBezTo>
                <a:cubicBezTo>
                  <a:pt x="1516" y="556"/>
                  <a:pt x="1516" y="554"/>
                  <a:pt x="1515" y="552"/>
                </a:cubicBezTo>
                <a:cubicBezTo>
                  <a:pt x="1515" y="551"/>
                  <a:pt x="1513" y="550"/>
                  <a:pt x="1512" y="549"/>
                </a:cubicBezTo>
                <a:cubicBezTo>
                  <a:pt x="1512" y="549"/>
                  <a:pt x="1512" y="549"/>
                  <a:pt x="1512" y="549"/>
                </a:cubicBezTo>
                <a:cubicBezTo>
                  <a:pt x="1510" y="553"/>
                  <a:pt x="1506" y="554"/>
                  <a:pt x="1503" y="556"/>
                </a:cubicBezTo>
                <a:cubicBezTo>
                  <a:pt x="1501" y="557"/>
                  <a:pt x="1500" y="559"/>
                  <a:pt x="1498" y="561"/>
                </a:cubicBezTo>
                <a:cubicBezTo>
                  <a:pt x="1495" y="566"/>
                  <a:pt x="1491" y="566"/>
                  <a:pt x="1486" y="568"/>
                </a:cubicBezTo>
                <a:cubicBezTo>
                  <a:pt x="1485" y="568"/>
                  <a:pt x="1485" y="568"/>
                  <a:pt x="1484" y="567"/>
                </a:cubicBezTo>
                <a:cubicBezTo>
                  <a:pt x="1479" y="566"/>
                  <a:pt x="1474" y="563"/>
                  <a:pt x="1470" y="559"/>
                </a:cubicBezTo>
                <a:cubicBezTo>
                  <a:pt x="1470" y="559"/>
                  <a:pt x="1469" y="556"/>
                  <a:pt x="1470" y="555"/>
                </a:cubicBezTo>
                <a:cubicBezTo>
                  <a:pt x="1471" y="554"/>
                  <a:pt x="1472" y="553"/>
                  <a:pt x="1473" y="552"/>
                </a:cubicBezTo>
                <a:cubicBezTo>
                  <a:pt x="1473" y="551"/>
                  <a:pt x="1473" y="550"/>
                  <a:pt x="1471" y="549"/>
                </a:cubicBezTo>
                <a:cubicBezTo>
                  <a:pt x="1471" y="549"/>
                  <a:pt x="1470" y="548"/>
                  <a:pt x="1468" y="548"/>
                </a:cubicBezTo>
                <a:cubicBezTo>
                  <a:pt x="1468" y="548"/>
                  <a:pt x="1467" y="546"/>
                  <a:pt x="1468" y="545"/>
                </a:cubicBezTo>
                <a:cubicBezTo>
                  <a:pt x="1468" y="544"/>
                  <a:pt x="1470" y="543"/>
                  <a:pt x="1470" y="542"/>
                </a:cubicBezTo>
                <a:cubicBezTo>
                  <a:pt x="1471" y="541"/>
                  <a:pt x="1471" y="539"/>
                  <a:pt x="1471" y="539"/>
                </a:cubicBezTo>
                <a:cubicBezTo>
                  <a:pt x="1471" y="537"/>
                  <a:pt x="1470" y="535"/>
                  <a:pt x="1469" y="533"/>
                </a:cubicBezTo>
                <a:cubicBezTo>
                  <a:pt x="1468" y="531"/>
                  <a:pt x="1465" y="529"/>
                  <a:pt x="1465" y="526"/>
                </a:cubicBezTo>
                <a:cubicBezTo>
                  <a:pt x="1465" y="526"/>
                  <a:pt x="1464" y="525"/>
                  <a:pt x="1464" y="525"/>
                </a:cubicBezTo>
                <a:cubicBezTo>
                  <a:pt x="1466" y="521"/>
                  <a:pt x="1465" y="517"/>
                  <a:pt x="1465" y="513"/>
                </a:cubicBezTo>
                <a:cubicBezTo>
                  <a:pt x="1466" y="511"/>
                  <a:pt x="1465" y="510"/>
                  <a:pt x="1466" y="508"/>
                </a:cubicBezTo>
                <a:cubicBezTo>
                  <a:pt x="1466" y="507"/>
                  <a:pt x="1467" y="506"/>
                  <a:pt x="1468" y="506"/>
                </a:cubicBezTo>
                <a:cubicBezTo>
                  <a:pt x="1469" y="505"/>
                  <a:pt x="1471" y="505"/>
                  <a:pt x="1472" y="505"/>
                </a:cubicBezTo>
                <a:cubicBezTo>
                  <a:pt x="1474" y="504"/>
                  <a:pt x="1476" y="503"/>
                  <a:pt x="1475" y="501"/>
                </a:cubicBezTo>
                <a:cubicBezTo>
                  <a:pt x="1475" y="501"/>
                  <a:pt x="1475" y="500"/>
                  <a:pt x="1475" y="500"/>
                </a:cubicBezTo>
                <a:cubicBezTo>
                  <a:pt x="1478" y="498"/>
                  <a:pt x="1480" y="496"/>
                  <a:pt x="1482" y="495"/>
                </a:cubicBezTo>
                <a:cubicBezTo>
                  <a:pt x="1486" y="495"/>
                  <a:pt x="1488" y="492"/>
                  <a:pt x="1491" y="491"/>
                </a:cubicBezTo>
                <a:cubicBezTo>
                  <a:pt x="1492" y="491"/>
                  <a:pt x="1492" y="490"/>
                  <a:pt x="1492" y="489"/>
                </a:cubicBezTo>
                <a:cubicBezTo>
                  <a:pt x="1492" y="488"/>
                  <a:pt x="1491" y="488"/>
                  <a:pt x="1491" y="488"/>
                </a:cubicBezTo>
                <a:cubicBezTo>
                  <a:pt x="1491" y="487"/>
                  <a:pt x="1491" y="486"/>
                  <a:pt x="1491" y="486"/>
                </a:cubicBezTo>
                <a:cubicBezTo>
                  <a:pt x="1491" y="486"/>
                  <a:pt x="1492" y="485"/>
                  <a:pt x="1492" y="485"/>
                </a:cubicBezTo>
                <a:cubicBezTo>
                  <a:pt x="1494" y="485"/>
                  <a:pt x="1495" y="486"/>
                  <a:pt x="1497" y="486"/>
                </a:cubicBezTo>
                <a:cubicBezTo>
                  <a:pt x="1498" y="486"/>
                  <a:pt x="1500" y="485"/>
                  <a:pt x="1500" y="484"/>
                </a:cubicBezTo>
                <a:cubicBezTo>
                  <a:pt x="1501" y="483"/>
                  <a:pt x="1501" y="482"/>
                  <a:pt x="1502" y="481"/>
                </a:cubicBezTo>
                <a:cubicBezTo>
                  <a:pt x="1503" y="477"/>
                  <a:pt x="1506" y="473"/>
                  <a:pt x="1510" y="471"/>
                </a:cubicBezTo>
                <a:cubicBezTo>
                  <a:pt x="1512" y="469"/>
                  <a:pt x="1512" y="468"/>
                  <a:pt x="1512" y="466"/>
                </a:cubicBezTo>
                <a:cubicBezTo>
                  <a:pt x="1512" y="465"/>
                  <a:pt x="1512" y="464"/>
                  <a:pt x="1513" y="464"/>
                </a:cubicBezTo>
                <a:cubicBezTo>
                  <a:pt x="1514" y="463"/>
                  <a:pt x="1515" y="463"/>
                  <a:pt x="1516" y="463"/>
                </a:cubicBezTo>
                <a:cubicBezTo>
                  <a:pt x="1518" y="462"/>
                  <a:pt x="1519" y="462"/>
                  <a:pt x="1519" y="460"/>
                </a:cubicBezTo>
                <a:cubicBezTo>
                  <a:pt x="1519" y="458"/>
                  <a:pt x="1519" y="456"/>
                  <a:pt x="1520" y="453"/>
                </a:cubicBezTo>
                <a:cubicBezTo>
                  <a:pt x="1521" y="451"/>
                  <a:pt x="1521" y="449"/>
                  <a:pt x="1520" y="447"/>
                </a:cubicBezTo>
                <a:cubicBezTo>
                  <a:pt x="1520" y="445"/>
                  <a:pt x="1521" y="445"/>
                  <a:pt x="1522" y="444"/>
                </a:cubicBezTo>
                <a:cubicBezTo>
                  <a:pt x="1524" y="443"/>
                  <a:pt x="1524" y="442"/>
                  <a:pt x="1524" y="440"/>
                </a:cubicBezTo>
                <a:cubicBezTo>
                  <a:pt x="1524" y="438"/>
                  <a:pt x="1526" y="436"/>
                  <a:pt x="1527" y="434"/>
                </a:cubicBezTo>
                <a:cubicBezTo>
                  <a:pt x="1527" y="431"/>
                  <a:pt x="1528" y="430"/>
                  <a:pt x="1531" y="429"/>
                </a:cubicBezTo>
                <a:cubicBezTo>
                  <a:pt x="1532" y="428"/>
                  <a:pt x="1533" y="426"/>
                  <a:pt x="1533" y="424"/>
                </a:cubicBezTo>
                <a:cubicBezTo>
                  <a:pt x="1533" y="423"/>
                  <a:pt x="1534" y="422"/>
                  <a:pt x="1535" y="422"/>
                </a:cubicBezTo>
                <a:cubicBezTo>
                  <a:pt x="1535" y="421"/>
                  <a:pt x="1536" y="420"/>
                  <a:pt x="1536" y="420"/>
                </a:cubicBezTo>
                <a:cubicBezTo>
                  <a:pt x="1536" y="418"/>
                  <a:pt x="1535" y="416"/>
                  <a:pt x="1536" y="415"/>
                </a:cubicBezTo>
                <a:cubicBezTo>
                  <a:pt x="1536" y="414"/>
                  <a:pt x="1538" y="414"/>
                  <a:pt x="1539" y="413"/>
                </a:cubicBezTo>
                <a:cubicBezTo>
                  <a:pt x="1539" y="411"/>
                  <a:pt x="1539" y="410"/>
                  <a:pt x="1541" y="410"/>
                </a:cubicBezTo>
                <a:cubicBezTo>
                  <a:pt x="1542" y="409"/>
                  <a:pt x="1542" y="409"/>
                  <a:pt x="1543" y="409"/>
                </a:cubicBezTo>
                <a:cubicBezTo>
                  <a:pt x="1544" y="408"/>
                  <a:pt x="1546" y="408"/>
                  <a:pt x="1547" y="407"/>
                </a:cubicBezTo>
                <a:cubicBezTo>
                  <a:pt x="1547" y="407"/>
                  <a:pt x="1548" y="406"/>
                  <a:pt x="1548" y="406"/>
                </a:cubicBezTo>
                <a:cubicBezTo>
                  <a:pt x="1548" y="406"/>
                  <a:pt x="1547" y="405"/>
                  <a:pt x="1547" y="405"/>
                </a:cubicBezTo>
                <a:cubicBezTo>
                  <a:pt x="1546" y="405"/>
                  <a:pt x="1544" y="405"/>
                  <a:pt x="1543" y="405"/>
                </a:cubicBezTo>
                <a:cubicBezTo>
                  <a:pt x="1540" y="405"/>
                  <a:pt x="1537" y="406"/>
                  <a:pt x="1535" y="407"/>
                </a:cubicBezTo>
                <a:cubicBezTo>
                  <a:pt x="1534" y="407"/>
                  <a:pt x="1532" y="407"/>
                  <a:pt x="1531" y="407"/>
                </a:cubicBezTo>
                <a:cubicBezTo>
                  <a:pt x="1531" y="406"/>
                  <a:pt x="1531" y="406"/>
                  <a:pt x="1532" y="405"/>
                </a:cubicBezTo>
                <a:cubicBezTo>
                  <a:pt x="1533" y="404"/>
                  <a:pt x="1534" y="403"/>
                  <a:pt x="1533" y="401"/>
                </a:cubicBezTo>
                <a:cubicBezTo>
                  <a:pt x="1532" y="400"/>
                  <a:pt x="1531" y="399"/>
                  <a:pt x="1532" y="398"/>
                </a:cubicBezTo>
                <a:cubicBezTo>
                  <a:pt x="1534" y="395"/>
                  <a:pt x="1537" y="393"/>
                  <a:pt x="1540" y="390"/>
                </a:cubicBezTo>
                <a:cubicBezTo>
                  <a:pt x="1540" y="390"/>
                  <a:pt x="1540" y="390"/>
                  <a:pt x="1540" y="390"/>
                </a:cubicBezTo>
                <a:cubicBezTo>
                  <a:pt x="1541" y="390"/>
                  <a:pt x="1541" y="391"/>
                  <a:pt x="1541" y="391"/>
                </a:cubicBezTo>
                <a:cubicBezTo>
                  <a:pt x="1540" y="393"/>
                  <a:pt x="1540" y="395"/>
                  <a:pt x="1539" y="396"/>
                </a:cubicBezTo>
                <a:cubicBezTo>
                  <a:pt x="1539" y="397"/>
                  <a:pt x="1540" y="399"/>
                  <a:pt x="1541" y="398"/>
                </a:cubicBezTo>
                <a:cubicBezTo>
                  <a:pt x="1543" y="398"/>
                  <a:pt x="1545" y="398"/>
                  <a:pt x="1546" y="399"/>
                </a:cubicBezTo>
                <a:cubicBezTo>
                  <a:pt x="1548" y="399"/>
                  <a:pt x="1549" y="398"/>
                  <a:pt x="1551" y="397"/>
                </a:cubicBezTo>
                <a:cubicBezTo>
                  <a:pt x="1552" y="397"/>
                  <a:pt x="1552" y="395"/>
                  <a:pt x="1551" y="395"/>
                </a:cubicBezTo>
                <a:cubicBezTo>
                  <a:pt x="1551" y="394"/>
                  <a:pt x="1550" y="394"/>
                  <a:pt x="1549" y="393"/>
                </a:cubicBezTo>
                <a:cubicBezTo>
                  <a:pt x="1547" y="392"/>
                  <a:pt x="1547" y="389"/>
                  <a:pt x="1548" y="387"/>
                </a:cubicBezTo>
                <a:cubicBezTo>
                  <a:pt x="1549" y="385"/>
                  <a:pt x="1550" y="384"/>
                  <a:pt x="1552" y="384"/>
                </a:cubicBezTo>
                <a:cubicBezTo>
                  <a:pt x="1553" y="384"/>
                  <a:pt x="1554" y="384"/>
                  <a:pt x="1555" y="384"/>
                </a:cubicBezTo>
                <a:cubicBezTo>
                  <a:pt x="1555" y="384"/>
                  <a:pt x="1555" y="384"/>
                  <a:pt x="1555" y="384"/>
                </a:cubicBezTo>
                <a:cubicBezTo>
                  <a:pt x="1556" y="385"/>
                  <a:pt x="1555" y="384"/>
                  <a:pt x="1555" y="384"/>
                </a:cubicBezTo>
                <a:cubicBezTo>
                  <a:pt x="1557" y="381"/>
                  <a:pt x="1559" y="380"/>
                  <a:pt x="1562" y="380"/>
                </a:cubicBezTo>
                <a:cubicBezTo>
                  <a:pt x="1562" y="380"/>
                  <a:pt x="1562" y="380"/>
                  <a:pt x="1562" y="380"/>
                </a:cubicBezTo>
                <a:cubicBezTo>
                  <a:pt x="1562" y="380"/>
                  <a:pt x="1562" y="380"/>
                  <a:pt x="1562" y="380"/>
                </a:cubicBezTo>
                <a:cubicBezTo>
                  <a:pt x="1562" y="378"/>
                  <a:pt x="1561" y="377"/>
                  <a:pt x="1561" y="376"/>
                </a:cubicBezTo>
                <a:cubicBezTo>
                  <a:pt x="1561" y="376"/>
                  <a:pt x="1561" y="375"/>
                  <a:pt x="1562" y="375"/>
                </a:cubicBezTo>
                <a:cubicBezTo>
                  <a:pt x="1563" y="375"/>
                  <a:pt x="1564" y="376"/>
                  <a:pt x="1564" y="377"/>
                </a:cubicBezTo>
                <a:cubicBezTo>
                  <a:pt x="1565" y="378"/>
                  <a:pt x="1564" y="379"/>
                  <a:pt x="1564" y="380"/>
                </a:cubicBezTo>
                <a:cubicBezTo>
                  <a:pt x="1565" y="380"/>
                  <a:pt x="1565" y="380"/>
                  <a:pt x="1565" y="380"/>
                </a:cubicBezTo>
                <a:cubicBezTo>
                  <a:pt x="1564" y="380"/>
                  <a:pt x="1564" y="380"/>
                  <a:pt x="1564" y="380"/>
                </a:cubicBezTo>
                <a:cubicBezTo>
                  <a:pt x="1566" y="380"/>
                  <a:pt x="1568" y="379"/>
                  <a:pt x="1570" y="378"/>
                </a:cubicBezTo>
                <a:cubicBezTo>
                  <a:pt x="1571" y="378"/>
                  <a:pt x="1572" y="379"/>
                  <a:pt x="1573" y="378"/>
                </a:cubicBezTo>
                <a:cubicBezTo>
                  <a:pt x="1573" y="377"/>
                  <a:pt x="1572" y="376"/>
                  <a:pt x="1572" y="375"/>
                </a:cubicBezTo>
                <a:cubicBezTo>
                  <a:pt x="1572" y="374"/>
                  <a:pt x="1572" y="373"/>
                  <a:pt x="1572" y="373"/>
                </a:cubicBezTo>
                <a:cubicBezTo>
                  <a:pt x="1576" y="371"/>
                  <a:pt x="1580" y="369"/>
                  <a:pt x="1585" y="369"/>
                </a:cubicBezTo>
                <a:cubicBezTo>
                  <a:pt x="1585" y="369"/>
                  <a:pt x="1585" y="369"/>
                  <a:pt x="1585" y="369"/>
                </a:cubicBezTo>
                <a:cubicBezTo>
                  <a:pt x="1585" y="370"/>
                  <a:pt x="1585" y="370"/>
                  <a:pt x="1585" y="370"/>
                </a:cubicBezTo>
                <a:cubicBezTo>
                  <a:pt x="1585" y="369"/>
                  <a:pt x="1585" y="369"/>
                  <a:pt x="1585" y="369"/>
                </a:cubicBezTo>
                <a:cubicBezTo>
                  <a:pt x="1585" y="369"/>
                  <a:pt x="1585" y="369"/>
                  <a:pt x="1585" y="369"/>
                </a:cubicBezTo>
                <a:cubicBezTo>
                  <a:pt x="1585" y="368"/>
                  <a:pt x="1585" y="368"/>
                  <a:pt x="1584" y="367"/>
                </a:cubicBezTo>
                <a:cubicBezTo>
                  <a:pt x="1583" y="363"/>
                  <a:pt x="1584" y="362"/>
                  <a:pt x="1588" y="362"/>
                </a:cubicBezTo>
                <a:cubicBezTo>
                  <a:pt x="1589" y="362"/>
                  <a:pt x="1589" y="363"/>
                  <a:pt x="1589" y="363"/>
                </a:cubicBezTo>
                <a:cubicBezTo>
                  <a:pt x="1590" y="363"/>
                  <a:pt x="1590" y="364"/>
                  <a:pt x="1590" y="364"/>
                </a:cubicBezTo>
                <a:cubicBezTo>
                  <a:pt x="1589" y="364"/>
                  <a:pt x="1589" y="364"/>
                  <a:pt x="1589" y="364"/>
                </a:cubicBezTo>
                <a:cubicBezTo>
                  <a:pt x="1589" y="365"/>
                  <a:pt x="1589" y="365"/>
                  <a:pt x="1589" y="365"/>
                </a:cubicBezTo>
                <a:cubicBezTo>
                  <a:pt x="1590" y="365"/>
                  <a:pt x="1590" y="365"/>
                  <a:pt x="1590" y="365"/>
                </a:cubicBezTo>
                <a:cubicBezTo>
                  <a:pt x="1590" y="364"/>
                  <a:pt x="1590" y="364"/>
                  <a:pt x="1590" y="364"/>
                </a:cubicBezTo>
                <a:cubicBezTo>
                  <a:pt x="1590" y="364"/>
                  <a:pt x="1590" y="364"/>
                  <a:pt x="1591" y="364"/>
                </a:cubicBezTo>
                <a:cubicBezTo>
                  <a:pt x="1593" y="363"/>
                  <a:pt x="1595" y="361"/>
                  <a:pt x="1598" y="360"/>
                </a:cubicBezTo>
                <a:cubicBezTo>
                  <a:pt x="1600" y="357"/>
                  <a:pt x="1604" y="357"/>
                  <a:pt x="1606" y="354"/>
                </a:cubicBezTo>
                <a:cubicBezTo>
                  <a:pt x="1607" y="353"/>
                  <a:pt x="1609" y="353"/>
                  <a:pt x="1610" y="356"/>
                </a:cubicBezTo>
                <a:cubicBezTo>
                  <a:pt x="1610" y="357"/>
                  <a:pt x="1610" y="359"/>
                  <a:pt x="1612" y="359"/>
                </a:cubicBezTo>
                <a:cubicBezTo>
                  <a:pt x="1614" y="358"/>
                  <a:pt x="1615" y="360"/>
                  <a:pt x="1615" y="362"/>
                </a:cubicBezTo>
                <a:cubicBezTo>
                  <a:pt x="1615" y="362"/>
                  <a:pt x="1616" y="363"/>
                  <a:pt x="1616" y="363"/>
                </a:cubicBezTo>
                <a:cubicBezTo>
                  <a:pt x="1617" y="362"/>
                  <a:pt x="1617" y="362"/>
                  <a:pt x="1618" y="362"/>
                </a:cubicBezTo>
                <a:cubicBezTo>
                  <a:pt x="1618" y="361"/>
                  <a:pt x="1618" y="359"/>
                  <a:pt x="1618" y="358"/>
                </a:cubicBezTo>
                <a:cubicBezTo>
                  <a:pt x="1619" y="357"/>
                  <a:pt x="1620" y="356"/>
                  <a:pt x="1621" y="355"/>
                </a:cubicBezTo>
                <a:cubicBezTo>
                  <a:pt x="1622" y="354"/>
                  <a:pt x="1623" y="353"/>
                  <a:pt x="1625" y="353"/>
                </a:cubicBezTo>
                <a:cubicBezTo>
                  <a:pt x="1626" y="354"/>
                  <a:pt x="1628" y="356"/>
                  <a:pt x="1628" y="358"/>
                </a:cubicBezTo>
                <a:cubicBezTo>
                  <a:pt x="1628" y="359"/>
                  <a:pt x="1628" y="360"/>
                  <a:pt x="1628" y="361"/>
                </a:cubicBezTo>
                <a:cubicBezTo>
                  <a:pt x="1628" y="361"/>
                  <a:pt x="1628" y="362"/>
                  <a:pt x="1628" y="362"/>
                </a:cubicBezTo>
                <a:cubicBezTo>
                  <a:pt x="1629" y="362"/>
                  <a:pt x="1629" y="362"/>
                  <a:pt x="1630" y="361"/>
                </a:cubicBezTo>
                <a:cubicBezTo>
                  <a:pt x="1630" y="361"/>
                  <a:pt x="1631" y="360"/>
                  <a:pt x="1631" y="359"/>
                </a:cubicBezTo>
                <a:cubicBezTo>
                  <a:pt x="1632" y="359"/>
                  <a:pt x="1633" y="358"/>
                  <a:pt x="1634" y="358"/>
                </a:cubicBezTo>
                <a:cubicBezTo>
                  <a:pt x="1639" y="360"/>
                  <a:pt x="1645" y="361"/>
                  <a:pt x="1650" y="364"/>
                </a:cubicBezTo>
                <a:cubicBezTo>
                  <a:pt x="1651" y="365"/>
                  <a:pt x="1651" y="367"/>
                  <a:pt x="1650" y="367"/>
                </a:cubicBezTo>
                <a:cubicBezTo>
                  <a:pt x="1649" y="368"/>
                  <a:pt x="1647" y="370"/>
                  <a:pt x="1646" y="371"/>
                </a:cubicBezTo>
                <a:cubicBezTo>
                  <a:pt x="1645" y="372"/>
                  <a:pt x="1643" y="373"/>
                  <a:pt x="1641" y="373"/>
                </a:cubicBezTo>
                <a:cubicBezTo>
                  <a:pt x="1640" y="373"/>
                  <a:pt x="1639" y="373"/>
                  <a:pt x="1639" y="374"/>
                </a:cubicBezTo>
                <a:cubicBezTo>
                  <a:pt x="1640" y="374"/>
                  <a:pt x="1640" y="376"/>
                  <a:pt x="1640" y="376"/>
                </a:cubicBezTo>
                <a:cubicBezTo>
                  <a:pt x="1641" y="376"/>
                  <a:pt x="1643" y="377"/>
                  <a:pt x="1643" y="377"/>
                </a:cubicBezTo>
                <a:cubicBezTo>
                  <a:pt x="1646" y="377"/>
                  <a:pt x="1648" y="376"/>
                  <a:pt x="1650" y="377"/>
                </a:cubicBezTo>
                <a:cubicBezTo>
                  <a:pt x="1652" y="378"/>
                  <a:pt x="1654" y="377"/>
                  <a:pt x="1656" y="375"/>
                </a:cubicBezTo>
                <a:cubicBezTo>
                  <a:pt x="1657" y="374"/>
                  <a:pt x="1659" y="374"/>
                  <a:pt x="1660" y="375"/>
                </a:cubicBezTo>
                <a:cubicBezTo>
                  <a:pt x="1661" y="375"/>
                  <a:pt x="1663" y="376"/>
                  <a:pt x="1664" y="377"/>
                </a:cubicBezTo>
                <a:cubicBezTo>
                  <a:pt x="1665" y="377"/>
                  <a:pt x="1665" y="379"/>
                  <a:pt x="1665" y="380"/>
                </a:cubicBezTo>
                <a:cubicBezTo>
                  <a:pt x="1664" y="381"/>
                  <a:pt x="1664" y="382"/>
                  <a:pt x="1665" y="382"/>
                </a:cubicBezTo>
                <a:cubicBezTo>
                  <a:pt x="1667" y="383"/>
                  <a:pt x="1669" y="383"/>
                  <a:pt x="1671" y="383"/>
                </a:cubicBezTo>
                <a:cubicBezTo>
                  <a:pt x="1672" y="383"/>
                  <a:pt x="1674" y="382"/>
                  <a:pt x="1675" y="382"/>
                </a:cubicBezTo>
                <a:cubicBezTo>
                  <a:pt x="1685" y="382"/>
                  <a:pt x="1688" y="383"/>
                  <a:pt x="1697" y="389"/>
                </a:cubicBezTo>
                <a:cubicBezTo>
                  <a:pt x="1701" y="390"/>
                  <a:pt x="1704" y="392"/>
                  <a:pt x="1707" y="395"/>
                </a:cubicBezTo>
                <a:cubicBezTo>
                  <a:pt x="1710" y="397"/>
                  <a:pt x="1713" y="399"/>
                  <a:pt x="1717" y="399"/>
                </a:cubicBezTo>
                <a:cubicBezTo>
                  <a:pt x="1719" y="400"/>
                  <a:pt x="1721" y="401"/>
                  <a:pt x="1723" y="402"/>
                </a:cubicBezTo>
                <a:cubicBezTo>
                  <a:pt x="1724" y="404"/>
                  <a:pt x="1725" y="405"/>
                  <a:pt x="1727" y="406"/>
                </a:cubicBezTo>
                <a:cubicBezTo>
                  <a:pt x="1731" y="408"/>
                  <a:pt x="1733" y="411"/>
                  <a:pt x="1735" y="415"/>
                </a:cubicBezTo>
                <a:cubicBezTo>
                  <a:pt x="1736" y="416"/>
                  <a:pt x="1736" y="418"/>
                  <a:pt x="1736" y="419"/>
                </a:cubicBezTo>
                <a:cubicBezTo>
                  <a:pt x="1735" y="424"/>
                  <a:pt x="1732" y="429"/>
                  <a:pt x="1729" y="433"/>
                </a:cubicBezTo>
                <a:cubicBezTo>
                  <a:pt x="1728" y="434"/>
                  <a:pt x="1727" y="434"/>
                  <a:pt x="1726" y="435"/>
                </a:cubicBezTo>
                <a:cubicBezTo>
                  <a:pt x="1720" y="437"/>
                  <a:pt x="1714" y="438"/>
                  <a:pt x="1707" y="437"/>
                </a:cubicBezTo>
                <a:cubicBezTo>
                  <a:pt x="1699" y="436"/>
                  <a:pt x="1690" y="433"/>
                  <a:pt x="1682" y="430"/>
                </a:cubicBezTo>
                <a:cubicBezTo>
                  <a:pt x="1679" y="429"/>
                  <a:pt x="1676" y="428"/>
                  <a:pt x="1673" y="428"/>
                </a:cubicBezTo>
                <a:cubicBezTo>
                  <a:pt x="1673" y="428"/>
                  <a:pt x="1673" y="428"/>
                  <a:pt x="1673" y="428"/>
                </a:cubicBezTo>
                <a:cubicBezTo>
                  <a:pt x="1673" y="428"/>
                  <a:pt x="1673" y="427"/>
                  <a:pt x="1672" y="427"/>
                </a:cubicBezTo>
                <a:cubicBezTo>
                  <a:pt x="1672" y="427"/>
                  <a:pt x="1672" y="426"/>
                  <a:pt x="1671" y="426"/>
                </a:cubicBezTo>
                <a:cubicBezTo>
                  <a:pt x="1671" y="426"/>
                  <a:pt x="1671" y="426"/>
                  <a:pt x="1671" y="425"/>
                </a:cubicBezTo>
                <a:cubicBezTo>
                  <a:pt x="1670" y="425"/>
                  <a:pt x="1670" y="425"/>
                  <a:pt x="1670" y="425"/>
                </a:cubicBezTo>
                <a:cubicBezTo>
                  <a:pt x="1670" y="426"/>
                  <a:pt x="1670" y="426"/>
                  <a:pt x="1670" y="426"/>
                </a:cubicBezTo>
                <a:cubicBezTo>
                  <a:pt x="1671" y="426"/>
                  <a:pt x="1671" y="426"/>
                  <a:pt x="1671" y="426"/>
                </a:cubicBezTo>
                <a:cubicBezTo>
                  <a:pt x="1671" y="426"/>
                  <a:pt x="1672" y="427"/>
                  <a:pt x="1672" y="427"/>
                </a:cubicBezTo>
                <a:cubicBezTo>
                  <a:pt x="1672" y="428"/>
                  <a:pt x="1673" y="428"/>
                  <a:pt x="1673" y="428"/>
                </a:cubicBezTo>
                <a:cubicBezTo>
                  <a:pt x="1673" y="428"/>
                  <a:pt x="1673" y="428"/>
                  <a:pt x="1673" y="428"/>
                </a:cubicBezTo>
                <a:cubicBezTo>
                  <a:pt x="1674" y="431"/>
                  <a:pt x="1677" y="431"/>
                  <a:pt x="1678" y="433"/>
                </a:cubicBezTo>
                <a:cubicBezTo>
                  <a:pt x="1680" y="435"/>
                  <a:pt x="1682" y="436"/>
                  <a:pt x="1684" y="437"/>
                </a:cubicBezTo>
                <a:cubicBezTo>
                  <a:pt x="1689" y="439"/>
                  <a:pt x="1691" y="442"/>
                  <a:pt x="1690" y="447"/>
                </a:cubicBezTo>
                <a:cubicBezTo>
                  <a:pt x="1690" y="450"/>
                  <a:pt x="1690" y="452"/>
                  <a:pt x="1691" y="454"/>
                </a:cubicBezTo>
                <a:cubicBezTo>
                  <a:pt x="1693" y="457"/>
                  <a:pt x="1694" y="460"/>
                  <a:pt x="1695" y="463"/>
                </a:cubicBezTo>
                <a:cubicBezTo>
                  <a:pt x="1695" y="465"/>
                  <a:pt x="1696" y="466"/>
                  <a:pt x="1698" y="466"/>
                </a:cubicBezTo>
                <a:cubicBezTo>
                  <a:pt x="1700" y="467"/>
                  <a:pt x="1702" y="467"/>
                  <a:pt x="1704" y="469"/>
                </a:cubicBezTo>
                <a:cubicBezTo>
                  <a:pt x="1706" y="472"/>
                  <a:pt x="1710" y="473"/>
                  <a:pt x="1714" y="473"/>
                </a:cubicBezTo>
                <a:cubicBezTo>
                  <a:pt x="1716" y="474"/>
                  <a:pt x="1718" y="472"/>
                  <a:pt x="1718" y="470"/>
                </a:cubicBezTo>
                <a:cubicBezTo>
                  <a:pt x="1718" y="469"/>
                  <a:pt x="1717" y="468"/>
                  <a:pt x="1716" y="467"/>
                </a:cubicBezTo>
                <a:cubicBezTo>
                  <a:pt x="1715" y="467"/>
                  <a:pt x="1715" y="466"/>
                  <a:pt x="1714" y="466"/>
                </a:cubicBezTo>
                <a:cubicBezTo>
                  <a:pt x="1710" y="466"/>
                  <a:pt x="1708" y="464"/>
                  <a:pt x="1706" y="462"/>
                </a:cubicBezTo>
                <a:cubicBezTo>
                  <a:pt x="1705" y="460"/>
                  <a:pt x="1704" y="459"/>
                  <a:pt x="1705" y="457"/>
                </a:cubicBezTo>
                <a:cubicBezTo>
                  <a:pt x="1705" y="456"/>
                  <a:pt x="1706" y="455"/>
                  <a:pt x="1706" y="453"/>
                </a:cubicBezTo>
                <a:cubicBezTo>
                  <a:pt x="1707" y="452"/>
                  <a:pt x="1708" y="452"/>
                  <a:pt x="1709" y="452"/>
                </a:cubicBezTo>
                <a:cubicBezTo>
                  <a:pt x="1710" y="452"/>
                  <a:pt x="1712" y="453"/>
                  <a:pt x="1712" y="453"/>
                </a:cubicBezTo>
                <a:cubicBezTo>
                  <a:pt x="1717" y="457"/>
                  <a:pt x="1723" y="458"/>
                  <a:pt x="1729" y="461"/>
                </a:cubicBezTo>
                <a:cubicBezTo>
                  <a:pt x="1730" y="462"/>
                  <a:pt x="1732" y="461"/>
                  <a:pt x="1732" y="459"/>
                </a:cubicBezTo>
                <a:cubicBezTo>
                  <a:pt x="1733" y="458"/>
                  <a:pt x="1734" y="457"/>
                  <a:pt x="1733" y="455"/>
                </a:cubicBezTo>
                <a:cubicBezTo>
                  <a:pt x="1733" y="455"/>
                  <a:pt x="1733" y="454"/>
                  <a:pt x="1732" y="453"/>
                </a:cubicBezTo>
                <a:cubicBezTo>
                  <a:pt x="1726" y="447"/>
                  <a:pt x="1729" y="445"/>
                  <a:pt x="1732" y="441"/>
                </a:cubicBezTo>
                <a:cubicBezTo>
                  <a:pt x="1733" y="439"/>
                  <a:pt x="1735" y="437"/>
                  <a:pt x="1737" y="435"/>
                </a:cubicBezTo>
                <a:cubicBezTo>
                  <a:pt x="1738" y="434"/>
                  <a:pt x="1740" y="433"/>
                  <a:pt x="1741" y="431"/>
                </a:cubicBezTo>
                <a:cubicBezTo>
                  <a:pt x="1743" y="428"/>
                  <a:pt x="1745" y="428"/>
                  <a:pt x="1749" y="429"/>
                </a:cubicBezTo>
                <a:cubicBezTo>
                  <a:pt x="1751" y="429"/>
                  <a:pt x="1753" y="429"/>
                  <a:pt x="1755" y="430"/>
                </a:cubicBezTo>
                <a:cubicBezTo>
                  <a:pt x="1756" y="430"/>
                  <a:pt x="1758" y="429"/>
                  <a:pt x="1758" y="427"/>
                </a:cubicBezTo>
                <a:cubicBezTo>
                  <a:pt x="1759" y="426"/>
                  <a:pt x="1759" y="424"/>
                  <a:pt x="1759" y="423"/>
                </a:cubicBezTo>
                <a:cubicBezTo>
                  <a:pt x="1759" y="420"/>
                  <a:pt x="1758" y="418"/>
                  <a:pt x="1755" y="417"/>
                </a:cubicBezTo>
                <a:cubicBezTo>
                  <a:pt x="1754" y="416"/>
                  <a:pt x="1753" y="414"/>
                  <a:pt x="1753" y="413"/>
                </a:cubicBezTo>
                <a:cubicBezTo>
                  <a:pt x="1753" y="411"/>
                  <a:pt x="1753" y="410"/>
                  <a:pt x="1753" y="408"/>
                </a:cubicBezTo>
                <a:cubicBezTo>
                  <a:pt x="1754" y="402"/>
                  <a:pt x="1753" y="397"/>
                  <a:pt x="1747" y="393"/>
                </a:cubicBezTo>
                <a:cubicBezTo>
                  <a:pt x="1747" y="392"/>
                  <a:pt x="1747" y="391"/>
                  <a:pt x="1747" y="391"/>
                </a:cubicBezTo>
                <a:cubicBezTo>
                  <a:pt x="1747" y="390"/>
                  <a:pt x="1748" y="390"/>
                  <a:pt x="1748" y="390"/>
                </a:cubicBezTo>
                <a:cubicBezTo>
                  <a:pt x="1751" y="391"/>
                  <a:pt x="1754" y="391"/>
                  <a:pt x="1757" y="390"/>
                </a:cubicBezTo>
                <a:cubicBezTo>
                  <a:pt x="1761" y="389"/>
                  <a:pt x="1764" y="391"/>
                  <a:pt x="1766" y="394"/>
                </a:cubicBezTo>
                <a:cubicBezTo>
                  <a:pt x="1768" y="396"/>
                  <a:pt x="1769" y="398"/>
                  <a:pt x="1771" y="399"/>
                </a:cubicBezTo>
                <a:cubicBezTo>
                  <a:pt x="1772" y="400"/>
                  <a:pt x="1771" y="402"/>
                  <a:pt x="1770" y="403"/>
                </a:cubicBezTo>
                <a:cubicBezTo>
                  <a:pt x="1769" y="405"/>
                  <a:pt x="1766" y="406"/>
                  <a:pt x="1765" y="407"/>
                </a:cubicBezTo>
                <a:cubicBezTo>
                  <a:pt x="1763" y="408"/>
                  <a:pt x="1763" y="411"/>
                  <a:pt x="1765" y="412"/>
                </a:cubicBezTo>
                <a:cubicBezTo>
                  <a:pt x="1766" y="414"/>
                  <a:pt x="1768" y="415"/>
                  <a:pt x="1769" y="417"/>
                </a:cubicBezTo>
                <a:cubicBezTo>
                  <a:pt x="1772" y="419"/>
                  <a:pt x="1778" y="419"/>
                  <a:pt x="1781" y="416"/>
                </a:cubicBezTo>
                <a:cubicBezTo>
                  <a:pt x="1781" y="416"/>
                  <a:pt x="1781" y="415"/>
                  <a:pt x="1782" y="414"/>
                </a:cubicBezTo>
                <a:cubicBezTo>
                  <a:pt x="1782" y="413"/>
                  <a:pt x="1782" y="411"/>
                  <a:pt x="1783" y="409"/>
                </a:cubicBezTo>
                <a:cubicBezTo>
                  <a:pt x="1783" y="407"/>
                  <a:pt x="1783" y="406"/>
                  <a:pt x="1785" y="405"/>
                </a:cubicBezTo>
                <a:cubicBezTo>
                  <a:pt x="1790" y="402"/>
                  <a:pt x="1794" y="397"/>
                  <a:pt x="1798" y="392"/>
                </a:cubicBezTo>
                <a:cubicBezTo>
                  <a:pt x="1800" y="390"/>
                  <a:pt x="1802" y="388"/>
                  <a:pt x="1805" y="388"/>
                </a:cubicBezTo>
                <a:cubicBezTo>
                  <a:pt x="1807" y="387"/>
                  <a:pt x="1808" y="387"/>
                  <a:pt x="1810" y="386"/>
                </a:cubicBezTo>
                <a:cubicBezTo>
                  <a:pt x="1812" y="385"/>
                  <a:pt x="1812" y="383"/>
                  <a:pt x="1814" y="383"/>
                </a:cubicBezTo>
                <a:cubicBezTo>
                  <a:pt x="1815" y="383"/>
                  <a:pt x="1816" y="382"/>
                  <a:pt x="1816" y="382"/>
                </a:cubicBezTo>
                <a:cubicBezTo>
                  <a:pt x="1817" y="379"/>
                  <a:pt x="1819" y="378"/>
                  <a:pt x="1821" y="379"/>
                </a:cubicBezTo>
                <a:cubicBezTo>
                  <a:pt x="1823" y="381"/>
                  <a:pt x="1824" y="384"/>
                  <a:pt x="1824" y="387"/>
                </a:cubicBezTo>
                <a:cubicBezTo>
                  <a:pt x="1824" y="387"/>
                  <a:pt x="1824" y="388"/>
                  <a:pt x="1824" y="389"/>
                </a:cubicBezTo>
                <a:cubicBezTo>
                  <a:pt x="1825" y="389"/>
                  <a:pt x="1826" y="389"/>
                  <a:pt x="1827" y="389"/>
                </a:cubicBezTo>
                <a:cubicBezTo>
                  <a:pt x="1829" y="387"/>
                  <a:pt x="1832" y="386"/>
                  <a:pt x="1834" y="384"/>
                </a:cubicBezTo>
                <a:cubicBezTo>
                  <a:pt x="1836" y="382"/>
                  <a:pt x="1839" y="381"/>
                  <a:pt x="1841" y="381"/>
                </a:cubicBezTo>
                <a:cubicBezTo>
                  <a:pt x="1844" y="381"/>
                  <a:pt x="1847" y="381"/>
                  <a:pt x="1848" y="378"/>
                </a:cubicBezTo>
                <a:cubicBezTo>
                  <a:pt x="1848" y="378"/>
                  <a:pt x="1848" y="377"/>
                  <a:pt x="1849" y="377"/>
                </a:cubicBezTo>
                <a:cubicBezTo>
                  <a:pt x="1852" y="378"/>
                  <a:pt x="1854" y="376"/>
                  <a:pt x="1857" y="374"/>
                </a:cubicBezTo>
                <a:cubicBezTo>
                  <a:pt x="1858" y="374"/>
                  <a:pt x="1861" y="375"/>
                  <a:pt x="1861" y="377"/>
                </a:cubicBezTo>
                <a:cubicBezTo>
                  <a:pt x="1862" y="378"/>
                  <a:pt x="1862" y="380"/>
                  <a:pt x="1862" y="381"/>
                </a:cubicBezTo>
                <a:cubicBezTo>
                  <a:pt x="1863" y="381"/>
                  <a:pt x="1864" y="382"/>
                  <a:pt x="1864" y="382"/>
                </a:cubicBezTo>
                <a:cubicBezTo>
                  <a:pt x="1864" y="382"/>
                  <a:pt x="1865" y="382"/>
                  <a:pt x="1865" y="382"/>
                </a:cubicBezTo>
                <a:cubicBezTo>
                  <a:pt x="1866" y="378"/>
                  <a:pt x="1868" y="377"/>
                  <a:pt x="1871" y="375"/>
                </a:cubicBezTo>
                <a:cubicBezTo>
                  <a:pt x="1872" y="374"/>
                  <a:pt x="1872" y="373"/>
                  <a:pt x="1871" y="371"/>
                </a:cubicBezTo>
                <a:cubicBezTo>
                  <a:pt x="1869" y="368"/>
                  <a:pt x="1867" y="366"/>
                  <a:pt x="1865" y="363"/>
                </a:cubicBezTo>
                <a:cubicBezTo>
                  <a:pt x="1864" y="362"/>
                  <a:pt x="1862" y="361"/>
                  <a:pt x="1861" y="361"/>
                </a:cubicBezTo>
                <a:cubicBezTo>
                  <a:pt x="1860" y="361"/>
                  <a:pt x="1859" y="361"/>
                  <a:pt x="1859" y="360"/>
                </a:cubicBezTo>
                <a:cubicBezTo>
                  <a:pt x="1856" y="357"/>
                  <a:pt x="1852" y="357"/>
                  <a:pt x="1849" y="355"/>
                </a:cubicBezTo>
                <a:cubicBezTo>
                  <a:pt x="1847" y="352"/>
                  <a:pt x="1846" y="350"/>
                  <a:pt x="1847" y="347"/>
                </a:cubicBezTo>
                <a:cubicBezTo>
                  <a:pt x="1847" y="346"/>
                  <a:pt x="1847" y="346"/>
                  <a:pt x="1847" y="346"/>
                </a:cubicBezTo>
                <a:cubicBezTo>
                  <a:pt x="1848" y="345"/>
                  <a:pt x="1849" y="344"/>
                  <a:pt x="1850" y="344"/>
                </a:cubicBezTo>
                <a:cubicBezTo>
                  <a:pt x="1853" y="346"/>
                  <a:pt x="1856" y="348"/>
                  <a:pt x="1858" y="350"/>
                </a:cubicBezTo>
                <a:cubicBezTo>
                  <a:pt x="1864" y="355"/>
                  <a:pt x="1870" y="355"/>
                  <a:pt x="1876" y="355"/>
                </a:cubicBezTo>
                <a:cubicBezTo>
                  <a:pt x="1877" y="355"/>
                  <a:pt x="1878" y="355"/>
                  <a:pt x="1879" y="355"/>
                </a:cubicBezTo>
                <a:cubicBezTo>
                  <a:pt x="1884" y="354"/>
                  <a:pt x="1890" y="355"/>
                  <a:pt x="1895" y="358"/>
                </a:cubicBezTo>
                <a:cubicBezTo>
                  <a:pt x="1898" y="359"/>
                  <a:pt x="1899" y="362"/>
                  <a:pt x="1903" y="362"/>
                </a:cubicBezTo>
                <a:cubicBezTo>
                  <a:pt x="1905" y="363"/>
                  <a:pt x="1907" y="364"/>
                  <a:pt x="1910" y="365"/>
                </a:cubicBezTo>
                <a:cubicBezTo>
                  <a:pt x="1913" y="366"/>
                  <a:pt x="1916" y="367"/>
                  <a:pt x="1918" y="368"/>
                </a:cubicBezTo>
                <a:cubicBezTo>
                  <a:pt x="1920" y="369"/>
                  <a:pt x="1921" y="370"/>
                  <a:pt x="1923" y="371"/>
                </a:cubicBezTo>
                <a:cubicBezTo>
                  <a:pt x="1925" y="372"/>
                  <a:pt x="1927" y="374"/>
                  <a:pt x="1930" y="375"/>
                </a:cubicBezTo>
                <a:cubicBezTo>
                  <a:pt x="1930" y="376"/>
                  <a:pt x="1932" y="375"/>
                  <a:pt x="1932" y="374"/>
                </a:cubicBezTo>
                <a:cubicBezTo>
                  <a:pt x="1932" y="373"/>
                  <a:pt x="1932" y="371"/>
                  <a:pt x="1932" y="369"/>
                </a:cubicBezTo>
                <a:cubicBezTo>
                  <a:pt x="1932" y="368"/>
                  <a:pt x="1932" y="367"/>
                  <a:pt x="1931" y="367"/>
                </a:cubicBezTo>
                <a:cubicBezTo>
                  <a:pt x="1927" y="365"/>
                  <a:pt x="1924" y="362"/>
                  <a:pt x="1921" y="359"/>
                </a:cubicBezTo>
                <a:cubicBezTo>
                  <a:pt x="1919" y="357"/>
                  <a:pt x="1918" y="357"/>
                  <a:pt x="1916" y="358"/>
                </a:cubicBezTo>
                <a:cubicBezTo>
                  <a:pt x="1915" y="359"/>
                  <a:pt x="1914" y="359"/>
                  <a:pt x="1914" y="359"/>
                </a:cubicBezTo>
                <a:cubicBezTo>
                  <a:pt x="1912" y="356"/>
                  <a:pt x="1910" y="353"/>
                  <a:pt x="1909" y="350"/>
                </a:cubicBezTo>
                <a:cubicBezTo>
                  <a:pt x="1909" y="349"/>
                  <a:pt x="1909" y="348"/>
                  <a:pt x="1909" y="348"/>
                </a:cubicBezTo>
                <a:cubicBezTo>
                  <a:pt x="1910" y="344"/>
                  <a:pt x="1908" y="341"/>
                  <a:pt x="1907" y="338"/>
                </a:cubicBezTo>
                <a:cubicBezTo>
                  <a:pt x="1907" y="336"/>
                  <a:pt x="1905" y="334"/>
                  <a:pt x="1903" y="333"/>
                </a:cubicBezTo>
                <a:cubicBezTo>
                  <a:pt x="1901" y="331"/>
                  <a:pt x="1901" y="329"/>
                  <a:pt x="1901" y="327"/>
                </a:cubicBezTo>
                <a:cubicBezTo>
                  <a:pt x="1901" y="323"/>
                  <a:pt x="1901" y="320"/>
                  <a:pt x="1904" y="318"/>
                </a:cubicBezTo>
                <a:cubicBezTo>
                  <a:pt x="1906" y="315"/>
                  <a:pt x="1906" y="312"/>
                  <a:pt x="1906" y="309"/>
                </a:cubicBezTo>
                <a:cubicBezTo>
                  <a:pt x="1906" y="303"/>
                  <a:pt x="1906" y="297"/>
                  <a:pt x="1906" y="291"/>
                </a:cubicBezTo>
                <a:cubicBezTo>
                  <a:pt x="1906" y="290"/>
                  <a:pt x="1906" y="288"/>
                  <a:pt x="1906" y="286"/>
                </a:cubicBezTo>
                <a:cubicBezTo>
                  <a:pt x="1906" y="285"/>
                  <a:pt x="1907" y="284"/>
                  <a:pt x="1908" y="284"/>
                </a:cubicBezTo>
                <a:cubicBezTo>
                  <a:pt x="1909" y="283"/>
                  <a:pt x="1911" y="284"/>
                  <a:pt x="1912" y="284"/>
                </a:cubicBezTo>
                <a:cubicBezTo>
                  <a:pt x="1918" y="282"/>
                  <a:pt x="1924" y="283"/>
                  <a:pt x="1930" y="285"/>
                </a:cubicBezTo>
                <a:cubicBezTo>
                  <a:pt x="1931" y="286"/>
                  <a:pt x="1932" y="287"/>
                  <a:pt x="1933" y="289"/>
                </a:cubicBezTo>
                <a:cubicBezTo>
                  <a:pt x="1934" y="296"/>
                  <a:pt x="1936" y="303"/>
                  <a:pt x="1936" y="311"/>
                </a:cubicBezTo>
                <a:cubicBezTo>
                  <a:pt x="1936" y="314"/>
                  <a:pt x="1937" y="316"/>
                  <a:pt x="1939" y="318"/>
                </a:cubicBezTo>
                <a:cubicBezTo>
                  <a:pt x="1944" y="321"/>
                  <a:pt x="1946" y="325"/>
                  <a:pt x="1948" y="330"/>
                </a:cubicBezTo>
                <a:cubicBezTo>
                  <a:pt x="1950" y="339"/>
                  <a:pt x="1954" y="347"/>
                  <a:pt x="1957" y="356"/>
                </a:cubicBezTo>
                <a:cubicBezTo>
                  <a:pt x="1957" y="359"/>
                  <a:pt x="1959" y="361"/>
                  <a:pt x="1961" y="362"/>
                </a:cubicBezTo>
                <a:cubicBezTo>
                  <a:pt x="1963" y="363"/>
                  <a:pt x="1964" y="364"/>
                  <a:pt x="1966" y="365"/>
                </a:cubicBezTo>
                <a:cubicBezTo>
                  <a:pt x="1967" y="367"/>
                  <a:pt x="1969" y="368"/>
                  <a:pt x="1968" y="370"/>
                </a:cubicBezTo>
                <a:cubicBezTo>
                  <a:pt x="1968" y="374"/>
                  <a:pt x="1968" y="376"/>
                  <a:pt x="1970" y="379"/>
                </a:cubicBezTo>
                <a:cubicBezTo>
                  <a:pt x="1970" y="380"/>
                  <a:pt x="1971" y="381"/>
                  <a:pt x="1970" y="382"/>
                </a:cubicBezTo>
                <a:cubicBezTo>
                  <a:pt x="1969" y="389"/>
                  <a:pt x="1968" y="396"/>
                  <a:pt x="1965" y="403"/>
                </a:cubicBezTo>
                <a:cubicBezTo>
                  <a:pt x="1964" y="407"/>
                  <a:pt x="1961" y="408"/>
                  <a:pt x="1957" y="406"/>
                </a:cubicBezTo>
                <a:cubicBezTo>
                  <a:pt x="1956" y="406"/>
                  <a:pt x="1955" y="406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4"/>
                  <a:pt x="1954" y="404"/>
                  <a:pt x="1954" y="404"/>
                </a:cubicBezTo>
                <a:cubicBezTo>
                  <a:pt x="1953" y="405"/>
                  <a:pt x="1953" y="405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6"/>
                  <a:pt x="1954" y="407"/>
                  <a:pt x="1954" y="408"/>
                </a:cubicBezTo>
                <a:cubicBezTo>
                  <a:pt x="1955" y="408"/>
                  <a:pt x="1955" y="409"/>
                  <a:pt x="1956" y="409"/>
                </a:cubicBezTo>
                <a:cubicBezTo>
                  <a:pt x="1961" y="410"/>
                  <a:pt x="1965" y="410"/>
                  <a:pt x="1970" y="411"/>
                </a:cubicBezTo>
                <a:cubicBezTo>
                  <a:pt x="1970" y="411"/>
                  <a:pt x="1972" y="410"/>
                  <a:pt x="1972" y="410"/>
                </a:cubicBezTo>
                <a:cubicBezTo>
                  <a:pt x="1972" y="405"/>
                  <a:pt x="1975" y="402"/>
                  <a:pt x="1977" y="399"/>
                </a:cubicBezTo>
                <a:cubicBezTo>
                  <a:pt x="1978" y="397"/>
                  <a:pt x="1979" y="395"/>
                  <a:pt x="1979" y="393"/>
                </a:cubicBezTo>
                <a:cubicBezTo>
                  <a:pt x="1979" y="390"/>
                  <a:pt x="1979" y="386"/>
                  <a:pt x="1981" y="383"/>
                </a:cubicBezTo>
                <a:cubicBezTo>
                  <a:pt x="1982" y="380"/>
                  <a:pt x="1981" y="377"/>
                  <a:pt x="1979" y="375"/>
                </a:cubicBezTo>
                <a:cubicBezTo>
                  <a:pt x="1978" y="374"/>
                  <a:pt x="1976" y="373"/>
                  <a:pt x="1975" y="371"/>
                </a:cubicBezTo>
                <a:cubicBezTo>
                  <a:pt x="1973" y="368"/>
                  <a:pt x="1973" y="364"/>
                  <a:pt x="1976" y="362"/>
                </a:cubicBezTo>
                <a:cubicBezTo>
                  <a:pt x="1979" y="359"/>
                  <a:pt x="1982" y="357"/>
                  <a:pt x="1985" y="355"/>
                </a:cubicBezTo>
                <a:cubicBezTo>
                  <a:pt x="1985" y="355"/>
                  <a:pt x="1986" y="355"/>
                  <a:pt x="1986" y="354"/>
                </a:cubicBezTo>
                <a:cubicBezTo>
                  <a:pt x="1986" y="354"/>
                  <a:pt x="1985" y="354"/>
                  <a:pt x="1985" y="353"/>
                </a:cubicBezTo>
                <a:cubicBezTo>
                  <a:pt x="1982" y="352"/>
                  <a:pt x="1979" y="351"/>
                  <a:pt x="1977" y="354"/>
                </a:cubicBezTo>
                <a:cubicBezTo>
                  <a:pt x="1975" y="357"/>
                  <a:pt x="1972" y="357"/>
                  <a:pt x="1969" y="358"/>
                </a:cubicBezTo>
                <a:cubicBezTo>
                  <a:pt x="1967" y="358"/>
                  <a:pt x="1966" y="357"/>
                  <a:pt x="1965" y="356"/>
                </a:cubicBezTo>
                <a:cubicBezTo>
                  <a:pt x="1963" y="351"/>
                  <a:pt x="1960" y="346"/>
                  <a:pt x="1959" y="340"/>
                </a:cubicBezTo>
                <a:cubicBezTo>
                  <a:pt x="1958" y="337"/>
                  <a:pt x="1958" y="334"/>
                  <a:pt x="1958" y="331"/>
                </a:cubicBezTo>
                <a:cubicBezTo>
                  <a:pt x="1958" y="329"/>
                  <a:pt x="1957" y="326"/>
                  <a:pt x="1955" y="325"/>
                </a:cubicBezTo>
                <a:cubicBezTo>
                  <a:pt x="1954" y="323"/>
                  <a:pt x="1952" y="322"/>
                  <a:pt x="1951" y="321"/>
                </a:cubicBezTo>
                <a:cubicBezTo>
                  <a:pt x="1949" y="319"/>
                  <a:pt x="1947" y="318"/>
                  <a:pt x="1945" y="315"/>
                </a:cubicBezTo>
                <a:cubicBezTo>
                  <a:pt x="1944" y="313"/>
                  <a:pt x="1945" y="310"/>
                  <a:pt x="1945" y="308"/>
                </a:cubicBezTo>
                <a:cubicBezTo>
                  <a:pt x="1944" y="305"/>
                  <a:pt x="1945" y="303"/>
                  <a:pt x="1946" y="301"/>
                </a:cubicBezTo>
                <a:cubicBezTo>
                  <a:pt x="1947" y="300"/>
                  <a:pt x="1948" y="299"/>
                  <a:pt x="1948" y="299"/>
                </a:cubicBezTo>
                <a:cubicBezTo>
                  <a:pt x="1949" y="297"/>
                  <a:pt x="1949" y="294"/>
                  <a:pt x="1949" y="292"/>
                </a:cubicBezTo>
                <a:cubicBezTo>
                  <a:pt x="1948" y="289"/>
                  <a:pt x="1947" y="286"/>
                  <a:pt x="1946" y="284"/>
                </a:cubicBezTo>
                <a:cubicBezTo>
                  <a:pt x="1946" y="283"/>
                  <a:pt x="1946" y="283"/>
                  <a:pt x="1946" y="283"/>
                </a:cubicBezTo>
                <a:cubicBezTo>
                  <a:pt x="1946" y="283"/>
                  <a:pt x="1947" y="283"/>
                  <a:pt x="1947" y="283"/>
                </a:cubicBezTo>
                <a:cubicBezTo>
                  <a:pt x="1948" y="284"/>
                  <a:pt x="1949" y="284"/>
                  <a:pt x="1950" y="285"/>
                </a:cubicBezTo>
                <a:cubicBezTo>
                  <a:pt x="1952" y="288"/>
                  <a:pt x="1954" y="292"/>
                  <a:pt x="1954" y="295"/>
                </a:cubicBezTo>
                <a:cubicBezTo>
                  <a:pt x="1954" y="300"/>
                  <a:pt x="1957" y="304"/>
                  <a:pt x="1959" y="308"/>
                </a:cubicBezTo>
                <a:cubicBezTo>
                  <a:pt x="1960" y="308"/>
                  <a:pt x="1960" y="309"/>
                  <a:pt x="1960" y="310"/>
                </a:cubicBezTo>
                <a:cubicBezTo>
                  <a:pt x="1961" y="312"/>
                  <a:pt x="1963" y="312"/>
                  <a:pt x="1965" y="312"/>
                </a:cubicBezTo>
                <a:cubicBezTo>
                  <a:pt x="1968" y="313"/>
                  <a:pt x="1972" y="313"/>
                  <a:pt x="1975" y="312"/>
                </a:cubicBezTo>
                <a:cubicBezTo>
                  <a:pt x="1977" y="312"/>
                  <a:pt x="1979" y="313"/>
                  <a:pt x="1980" y="313"/>
                </a:cubicBezTo>
                <a:cubicBezTo>
                  <a:pt x="1981" y="314"/>
                  <a:pt x="1982" y="313"/>
                  <a:pt x="1981" y="312"/>
                </a:cubicBezTo>
                <a:cubicBezTo>
                  <a:pt x="1981" y="312"/>
                  <a:pt x="1981" y="312"/>
                  <a:pt x="1981" y="312"/>
                </a:cubicBezTo>
                <a:cubicBezTo>
                  <a:pt x="1979" y="311"/>
                  <a:pt x="1978" y="311"/>
                  <a:pt x="1977" y="311"/>
                </a:cubicBezTo>
                <a:cubicBezTo>
                  <a:pt x="1975" y="310"/>
                  <a:pt x="1972" y="310"/>
                  <a:pt x="1970" y="309"/>
                </a:cubicBezTo>
                <a:cubicBezTo>
                  <a:pt x="1965" y="308"/>
                  <a:pt x="1962" y="304"/>
                  <a:pt x="1960" y="300"/>
                </a:cubicBezTo>
                <a:cubicBezTo>
                  <a:pt x="1960" y="299"/>
                  <a:pt x="1960" y="298"/>
                  <a:pt x="1961" y="297"/>
                </a:cubicBezTo>
                <a:cubicBezTo>
                  <a:pt x="1961" y="296"/>
                  <a:pt x="1963" y="295"/>
                  <a:pt x="1964" y="295"/>
                </a:cubicBezTo>
                <a:cubicBezTo>
                  <a:pt x="1966" y="295"/>
                  <a:pt x="1966" y="296"/>
                  <a:pt x="1967" y="297"/>
                </a:cubicBezTo>
                <a:cubicBezTo>
                  <a:pt x="1969" y="297"/>
                  <a:pt x="1970" y="298"/>
                  <a:pt x="1972" y="298"/>
                </a:cubicBezTo>
                <a:cubicBezTo>
                  <a:pt x="1973" y="298"/>
                  <a:pt x="1974" y="298"/>
                  <a:pt x="1974" y="297"/>
                </a:cubicBezTo>
                <a:cubicBezTo>
                  <a:pt x="1975" y="295"/>
                  <a:pt x="1975" y="294"/>
                  <a:pt x="1973" y="293"/>
                </a:cubicBezTo>
                <a:cubicBezTo>
                  <a:pt x="1972" y="292"/>
                  <a:pt x="1971" y="292"/>
                  <a:pt x="1970" y="292"/>
                </a:cubicBezTo>
                <a:cubicBezTo>
                  <a:pt x="1969" y="291"/>
                  <a:pt x="1969" y="291"/>
                  <a:pt x="1968" y="290"/>
                </a:cubicBezTo>
                <a:cubicBezTo>
                  <a:pt x="1968" y="290"/>
                  <a:pt x="1968" y="290"/>
                  <a:pt x="1968" y="290"/>
                </a:cubicBezTo>
                <a:cubicBezTo>
                  <a:pt x="1968" y="290"/>
                  <a:pt x="1968" y="290"/>
                  <a:pt x="1968" y="290"/>
                </a:cubicBezTo>
                <a:cubicBezTo>
                  <a:pt x="1968" y="290"/>
                  <a:pt x="1968" y="290"/>
                  <a:pt x="1968" y="290"/>
                </a:cubicBezTo>
                <a:cubicBezTo>
                  <a:pt x="1968" y="291"/>
                  <a:pt x="1968" y="291"/>
                  <a:pt x="1968" y="291"/>
                </a:cubicBezTo>
                <a:cubicBezTo>
                  <a:pt x="1968" y="291"/>
                  <a:pt x="1968" y="291"/>
                  <a:pt x="1968" y="291"/>
                </a:cubicBezTo>
                <a:cubicBezTo>
                  <a:pt x="1967" y="291"/>
                  <a:pt x="1966" y="291"/>
                  <a:pt x="1965" y="290"/>
                </a:cubicBezTo>
                <a:cubicBezTo>
                  <a:pt x="1964" y="290"/>
                  <a:pt x="1964" y="289"/>
                  <a:pt x="1964" y="289"/>
                </a:cubicBezTo>
                <a:cubicBezTo>
                  <a:pt x="1964" y="286"/>
                  <a:pt x="1965" y="284"/>
                  <a:pt x="1966" y="283"/>
                </a:cubicBezTo>
                <a:cubicBezTo>
                  <a:pt x="1967" y="282"/>
                  <a:pt x="1969" y="282"/>
                  <a:pt x="1969" y="282"/>
                </a:cubicBezTo>
                <a:cubicBezTo>
                  <a:pt x="1973" y="283"/>
                  <a:pt x="1976" y="285"/>
                  <a:pt x="1980" y="285"/>
                </a:cubicBezTo>
                <a:cubicBezTo>
                  <a:pt x="1984" y="286"/>
                  <a:pt x="1987" y="288"/>
                  <a:pt x="1990" y="289"/>
                </a:cubicBezTo>
                <a:cubicBezTo>
                  <a:pt x="1992" y="290"/>
                  <a:pt x="1994" y="292"/>
                  <a:pt x="1996" y="293"/>
                </a:cubicBezTo>
                <a:cubicBezTo>
                  <a:pt x="1999" y="296"/>
                  <a:pt x="2002" y="296"/>
                  <a:pt x="2005" y="295"/>
                </a:cubicBezTo>
                <a:cubicBezTo>
                  <a:pt x="2007" y="295"/>
                  <a:pt x="2009" y="295"/>
                  <a:pt x="2011" y="295"/>
                </a:cubicBezTo>
                <a:cubicBezTo>
                  <a:pt x="2013" y="294"/>
                  <a:pt x="2015" y="297"/>
                  <a:pt x="2015" y="299"/>
                </a:cubicBezTo>
                <a:cubicBezTo>
                  <a:pt x="2015" y="300"/>
                  <a:pt x="2015" y="301"/>
                  <a:pt x="2015" y="301"/>
                </a:cubicBezTo>
                <a:cubicBezTo>
                  <a:pt x="2012" y="306"/>
                  <a:pt x="2013" y="310"/>
                  <a:pt x="2016" y="314"/>
                </a:cubicBezTo>
                <a:cubicBezTo>
                  <a:pt x="2017" y="314"/>
                  <a:pt x="2017" y="315"/>
                  <a:pt x="2017" y="315"/>
                </a:cubicBezTo>
                <a:cubicBezTo>
                  <a:pt x="2017" y="316"/>
                  <a:pt x="2017" y="317"/>
                  <a:pt x="2017" y="317"/>
                </a:cubicBezTo>
                <a:cubicBezTo>
                  <a:pt x="2017" y="317"/>
                  <a:pt x="2017" y="317"/>
                  <a:pt x="2017" y="316"/>
                </a:cubicBezTo>
                <a:cubicBezTo>
                  <a:pt x="2017" y="316"/>
                  <a:pt x="2017" y="316"/>
                  <a:pt x="2018" y="316"/>
                </a:cubicBezTo>
                <a:cubicBezTo>
                  <a:pt x="2017" y="316"/>
                  <a:pt x="2017" y="315"/>
                  <a:pt x="2017" y="315"/>
                </a:cubicBezTo>
                <a:cubicBezTo>
                  <a:pt x="2019" y="315"/>
                  <a:pt x="2020" y="314"/>
                  <a:pt x="2021" y="313"/>
                </a:cubicBezTo>
                <a:cubicBezTo>
                  <a:pt x="2022" y="313"/>
                  <a:pt x="2023" y="312"/>
                  <a:pt x="2022" y="310"/>
                </a:cubicBezTo>
                <a:cubicBezTo>
                  <a:pt x="2020" y="307"/>
                  <a:pt x="2018" y="302"/>
                  <a:pt x="2017" y="297"/>
                </a:cubicBezTo>
                <a:cubicBezTo>
                  <a:pt x="2017" y="295"/>
                  <a:pt x="2015" y="294"/>
                  <a:pt x="2014" y="294"/>
                </a:cubicBezTo>
                <a:cubicBezTo>
                  <a:pt x="2012" y="293"/>
                  <a:pt x="2011" y="292"/>
                  <a:pt x="2009" y="292"/>
                </a:cubicBezTo>
                <a:cubicBezTo>
                  <a:pt x="2008" y="291"/>
                  <a:pt x="2007" y="291"/>
                  <a:pt x="2007" y="291"/>
                </a:cubicBezTo>
                <a:cubicBezTo>
                  <a:pt x="2004" y="289"/>
                  <a:pt x="2002" y="286"/>
                  <a:pt x="1999" y="284"/>
                </a:cubicBezTo>
                <a:cubicBezTo>
                  <a:pt x="1996" y="284"/>
                  <a:pt x="1993" y="284"/>
                  <a:pt x="1990" y="283"/>
                </a:cubicBezTo>
                <a:cubicBezTo>
                  <a:pt x="1989" y="282"/>
                  <a:pt x="1988" y="281"/>
                  <a:pt x="1987" y="280"/>
                </a:cubicBezTo>
                <a:cubicBezTo>
                  <a:pt x="1986" y="279"/>
                  <a:pt x="1986" y="277"/>
                  <a:pt x="1985" y="276"/>
                </a:cubicBezTo>
                <a:cubicBezTo>
                  <a:pt x="1985" y="273"/>
                  <a:pt x="1984" y="271"/>
                  <a:pt x="1982" y="269"/>
                </a:cubicBezTo>
                <a:cubicBezTo>
                  <a:pt x="1981" y="268"/>
                  <a:pt x="1980" y="266"/>
                  <a:pt x="1979" y="264"/>
                </a:cubicBezTo>
                <a:cubicBezTo>
                  <a:pt x="1977" y="260"/>
                  <a:pt x="1978" y="257"/>
                  <a:pt x="1982" y="255"/>
                </a:cubicBezTo>
                <a:cubicBezTo>
                  <a:pt x="1983" y="255"/>
                  <a:pt x="1985" y="255"/>
                  <a:pt x="1986" y="254"/>
                </a:cubicBezTo>
                <a:cubicBezTo>
                  <a:pt x="1990" y="253"/>
                  <a:pt x="1995" y="251"/>
                  <a:pt x="1999" y="249"/>
                </a:cubicBezTo>
                <a:cubicBezTo>
                  <a:pt x="2003" y="248"/>
                  <a:pt x="2007" y="246"/>
                  <a:pt x="2011" y="243"/>
                </a:cubicBezTo>
                <a:cubicBezTo>
                  <a:pt x="2012" y="243"/>
                  <a:pt x="2014" y="243"/>
                  <a:pt x="2015" y="243"/>
                </a:cubicBezTo>
                <a:cubicBezTo>
                  <a:pt x="2016" y="243"/>
                  <a:pt x="2017" y="243"/>
                  <a:pt x="2017" y="245"/>
                </a:cubicBezTo>
                <a:cubicBezTo>
                  <a:pt x="2018" y="245"/>
                  <a:pt x="2018" y="247"/>
                  <a:pt x="2020" y="246"/>
                </a:cubicBezTo>
                <a:cubicBezTo>
                  <a:pt x="2020" y="246"/>
                  <a:pt x="2021" y="245"/>
                  <a:pt x="2021" y="244"/>
                </a:cubicBezTo>
                <a:cubicBezTo>
                  <a:pt x="2021" y="244"/>
                  <a:pt x="2021" y="243"/>
                  <a:pt x="2020" y="242"/>
                </a:cubicBezTo>
                <a:cubicBezTo>
                  <a:pt x="2018" y="239"/>
                  <a:pt x="2014" y="238"/>
                  <a:pt x="2011" y="237"/>
                </a:cubicBezTo>
                <a:cubicBezTo>
                  <a:pt x="2007" y="236"/>
                  <a:pt x="2005" y="234"/>
                  <a:pt x="2002" y="231"/>
                </a:cubicBezTo>
                <a:cubicBezTo>
                  <a:pt x="2001" y="231"/>
                  <a:pt x="2000" y="230"/>
                  <a:pt x="2000" y="228"/>
                </a:cubicBezTo>
                <a:cubicBezTo>
                  <a:pt x="1999" y="226"/>
                  <a:pt x="1998" y="223"/>
                  <a:pt x="1999" y="221"/>
                </a:cubicBezTo>
                <a:cubicBezTo>
                  <a:pt x="2000" y="219"/>
                  <a:pt x="2000" y="218"/>
                  <a:pt x="2002" y="217"/>
                </a:cubicBezTo>
                <a:cubicBezTo>
                  <a:pt x="2004" y="216"/>
                  <a:pt x="2003" y="212"/>
                  <a:pt x="2006" y="211"/>
                </a:cubicBezTo>
                <a:cubicBezTo>
                  <a:pt x="2009" y="210"/>
                  <a:pt x="2010" y="208"/>
                  <a:pt x="2011" y="206"/>
                </a:cubicBezTo>
                <a:cubicBezTo>
                  <a:pt x="2012" y="203"/>
                  <a:pt x="2015" y="202"/>
                  <a:pt x="2016" y="199"/>
                </a:cubicBezTo>
                <a:cubicBezTo>
                  <a:pt x="2018" y="197"/>
                  <a:pt x="2021" y="196"/>
                  <a:pt x="2023" y="194"/>
                </a:cubicBezTo>
                <a:cubicBezTo>
                  <a:pt x="2026" y="193"/>
                  <a:pt x="2029" y="191"/>
                  <a:pt x="2032" y="189"/>
                </a:cubicBezTo>
                <a:cubicBezTo>
                  <a:pt x="2033" y="189"/>
                  <a:pt x="2033" y="187"/>
                  <a:pt x="2032" y="186"/>
                </a:cubicBezTo>
                <a:cubicBezTo>
                  <a:pt x="2030" y="184"/>
                  <a:pt x="2030" y="183"/>
                  <a:pt x="2032" y="181"/>
                </a:cubicBezTo>
                <a:cubicBezTo>
                  <a:pt x="2033" y="179"/>
                  <a:pt x="2035" y="178"/>
                  <a:pt x="2037" y="177"/>
                </a:cubicBezTo>
                <a:cubicBezTo>
                  <a:pt x="2039" y="177"/>
                  <a:pt x="2040" y="177"/>
                  <a:pt x="2042" y="177"/>
                </a:cubicBezTo>
                <a:cubicBezTo>
                  <a:pt x="2044" y="176"/>
                  <a:pt x="2044" y="175"/>
                  <a:pt x="2045" y="174"/>
                </a:cubicBezTo>
                <a:cubicBezTo>
                  <a:pt x="2045" y="171"/>
                  <a:pt x="2047" y="171"/>
                  <a:pt x="2050" y="170"/>
                </a:cubicBezTo>
                <a:cubicBezTo>
                  <a:pt x="2051" y="170"/>
                  <a:pt x="2053" y="172"/>
                  <a:pt x="2052" y="173"/>
                </a:cubicBezTo>
                <a:cubicBezTo>
                  <a:pt x="2052" y="175"/>
                  <a:pt x="2052" y="176"/>
                  <a:pt x="2051" y="178"/>
                </a:cubicBezTo>
                <a:cubicBezTo>
                  <a:pt x="2051" y="178"/>
                  <a:pt x="2052" y="179"/>
                  <a:pt x="2052" y="179"/>
                </a:cubicBezTo>
                <a:cubicBezTo>
                  <a:pt x="2055" y="178"/>
                  <a:pt x="2057" y="177"/>
                  <a:pt x="2060" y="176"/>
                </a:cubicBezTo>
                <a:cubicBezTo>
                  <a:pt x="2060" y="176"/>
                  <a:pt x="2061" y="176"/>
                  <a:pt x="2061" y="175"/>
                </a:cubicBezTo>
                <a:cubicBezTo>
                  <a:pt x="2063" y="173"/>
                  <a:pt x="2064" y="171"/>
                  <a:pt x="2065" y="168"/>
                </a:cubicBezTo>
                <a:cubicBezTo>
                  <a:pt x="2065" y="167"/>
                  <a:pt x="2065" y="166"/>
                  <a:pt x="2064" y="165"/>
                </a:cubicBezTo>
                <a:cubicBezTo>
                  <a:pt x="2064" y="164"/>
                  <a:pt x="2065" y="163"/>
                  <a:pt x="2066" y="162"/>
                </a:cubicBezTo>
                <a:cubicBezTo>
                  <a:pt x="2068" y="161"/>
                  <a:pt x="2071" y="161"/>
                  <a:pt x="2073" y="161"/>
                </a:cubicBezTo>
                <a:cubicBezTo>
                  <a:pt x="2076" y="160"/>
                  <a:pt x="2076" y="160"/>
                  <a:pt x="2075" y="158"/>
                </a:cubicBezTo>
                <a:cubicBezTo>
                  <a:pt x="2074" y="156"/>
                  <a:pt x="2075" y="153"/>
                  <a:pt x="2072" y="152"/>
                </a:cubicBezTo>
                <a:cubicBezTo>
                  <a:pt x="2067" y="149"/>
                  <a:pt x="2068" y="144"/>
                  <a:pt x="2067" y="140"/>
                </a:cubicBezTo>
                <a:cubicBezTo>
                  <a:pt x="2067" y="133"/>
                  <a:pt x="2068" y="127"/>
                  <a:pt x="2071" y="120"/>
                </a:cubicBezTo>
                <a:cubicBezTo>
                  <a:pt x="2072" y="120"/>
                  <a:pt x="2072" y="119"/>
                  <a:pt x="2073" y="119"/>
                </a:cubicBezTo>
                <a:cubicBezTo>
                  <a:pt x="2074" y="118"/>
                  <a:pt x="2075" y="117"/>
                  <a:pt x="2076" y="117"/>
                </a:cubicBezTo>
                <a:cubicBezTo>
                  <a:pt x="2080" y="118"/>
                  <a:pt x="2084" y="120"/>
                  <a:pt x="2088" y="120"/>
                </a:cubicBezTo>
                <a:cubicBezTo>
                  <a:pt x="2090" y="121"/>
                  <a:pt x="2093" y="123"/>
                  <a:pt x="2092" y="127"/>
                </a:cubicBezTo>
                <a:cubicBezTo>
                  <a:pt x="2091" y="129"/>
                  <a:pt x="2092" y="129"/>
                  <a:pt x="2094" y="130"/>
                </a:cubicBezTo>
                <a:cubicBezTo>
                  <a:pt x="2096" y="131"/>
                  <a:pt x="2098" y="132"/>
                  <a:pt x="2100" y="131"/>
                </a:cubicBezTo>
                <a:cubicBezTo>
                  <a:pt x="2102" y="131"/>
                  <a:pt x="2103" y="130"/>
                  <a:pt x="2105" y="130"/>
                </a:cubicBezTo>
                <a:cubicBezTo>
                  <a:pt x="2106" y="130"/>
                  <a:pt x="2109" y="131"/>
                  <a:pt x="2109" y="133"/>
                </a:cubicBezTo>
                <a:cubicBezTo>
                  <a:pt x="2110" y="134"/>
                  <a:pt x="2110" y="136"/>
                  <a:pt x="2110" y="138"/>
                </a:cubicBezTo>
                <a:cubicBezTo>
                  <a:pt x="2110" y="140"/>
                  <a:pt x="2110" y="142"/>
                  <a:pt x="2110" y="144"/>
                </a:cubicBezTo>
                <a:cubicBezTo>
                  <a:pt x="2111" y="146"/>
                  <a:pt x="2113" y="147"/>
                  <a:pt x="2115" y="146"/>
                </a:cubicBezTo>
                <a:cubicBezTo>
                  <a:pt x="2117" y="145"/>
                  <a:pt x="2118" y="143"/>
                  <a:pt x="2117" y="141"/>
                </a:cubicBezTo>
                <a:cubicBezTo>
                  <a:pt x="2117" y="140"/>
                  <a:pt x="2116" y="139"/>
                  <a:pt x="2115" y="138"/>
                </a:cubicBezTo>
                <a:cubicBezTo>
                  <a:pt x="2115" y="137"/>
                  <a:pt x="2116" y="136"/>
                  <a:pt x="2117" y="135"/>
                </a:cubicBezTo>
                <a:cubicBezTo>
                  <a:pt x="2122" y="133"/>
                  <a:pt x="2127" y="132"/>
                  <a:pt x="2131" y="129"/>
                </a:cubicBezTo>
                <a:cubicBezTo>
                  <a:pt x="2133" y="127"/>
                  <a:pt x="2136" y="128"/>
                  <a:pt x="2138" y="129"/>
                </a:cubicBezTo>
                <a:cubicBezTo>
                  <a:pt x="2141" y="131"/>
                  <a:pt x="2143" y="132"/>
                  <a:pt x="2146" y="133"/>
                </a:cubicBezTo>
                <a:cubicBezTo>
                  <a:pt x="2149" y="135"/>
                  <a:pt x="2152" y="137"/>
                  <a:pt x="2154" y="139"/>
                </a:cubicBezTo>
                <a:cubicBezTo>
                  <a:pt x="2156" y="142"/>
                  <a:pt x="2156" y="139"/>
                  <a:pt x="2156" y="138"/>
                </a:cubicBezTo>
                <a:cubicBezTo>
                  <a:pt x="2157" y="137"/>
                  <a:pt x="2158" y="137"/>
                  <a:pt x="2159" y="138"/>
                </a:cubicBezTo>
                <a:cubicBezTo>
                  <a:pt x="2162" y="141"/>
                  <a:pt x="2164" y="145"/>
                  <a:pt x="2168" y="146"/>
                </a:cubicBezTo>
                <a:cubicBezTo>
                  <a:pt x="2168" y="147"/>
                  <a:pt x="2169" y="148"/>
                  <a:pt x="2169" y="148"/>
                </a:cubicBezTo>
                <a:cubicBezTo>
                  <a:pt x="2170" y="152"/>
                  <a:pt x="2172" y="155"/>
                  <a:pt x="2174" y="158"/>
                </a:cubicBezTo>
                <a:cubicBezTo>
                  <a:pt x="2175" y="161"/>
                  <a:pt x="2175" y="165"/>
                  <a:pt x="2174" y="168"/>
                </a:cubicBezTo>
                <a:cubicBezTo>
                  <a:pt x="2173" y="172"/>
                  <a:pt x="2172" y="176"/>
                  <a:pt x="2172" y="179"/>
                </a:cubicBezTo>
                <a:cubicBezTo>
                  <a:pt x="2171" y="183"/>
                  <a:pt x="2169" y="186"/>
                  <a:pt x="2167" y="190"/>
                </a:cubicBezTo>
                <a:cubicBezTo>
                  <a:pt x="2166" y="191"/>
                  <a:pt x="2166" y="192"/>
                  <a:pt x="2167" y="194"/>
                </a:cubicBezTo>
                <a:cubicBezTo>
                  <a:pt x="2167" y="196"/>
                  <a:pt x="2167" y="197"/>
                  <a:pt x="2166" y="198"/>
                </a:cubicBezTo>
                <a:cubicBezTo>
                  <a:pt x="2165" y="202"/>
                  <a:pt x="2163" y="204"/>
                  <a:pt x="2164" y="208"/>
                </a:cubicBezTo>
                <a:cubicBezTo>
                  <a:pt x="2164" y="209"/>
                  <a:pt x="2163" y="210"/>
                  <a:pt x="2163" y="211"/>
                </a:cubicBezTo>
                <a:cubicBezTo>
                  <a:pt x="2162" y="213"/>
                  <a:pt x="2159" y="213"/>
                  <a:pt x="2159" y="216"/>
                </a:cubicBezTo>
                <a:cubicBezTo>
                  <a:pt x="2159" y="219"/>
                  <a:pt x="2159" y="221"/>
                  <a:pt x="2157" y="223"/>
                </a:cubicBezTo>
                <a:cubicBezTo>
                  <a:pt x="2157" y="224"/>
                  <a:pt x="2157" y="225"/>
                  <a:pt x="2159" y="225"/>
                </a:cubicBezTo>
                <a:cubicBezTo>
                  <a:pt x="2164" y="224"/>
                  <a:pt x="2168" y="222"/>
                  <a:pt x="2170" y="218"/>
                </a:cubicBezTo>
                <a:cubicBezTo>
                  <a:pt x="2172" y="216"/>
                  <a:pt x="2173" y="213"/>
                  <a:pt x="2175" y="212"/>
                </a:cubicBezTo>
                <a:cubicBezTo>
                  <a:pt x="2176" y="211"/>
                  <a:pt x="2176" y="210"/>
                  <a:pt x="2176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7" y="209"/>
                  <a:pt x="2177" y="209"/>
                  <a:pt x="2177" y="209"/>
                </a:cubicBezTo>
                <a:cubicBezTo>
                  <a:pt x="2177" y="209"/>
                  <a:pt x="2177" y="209"/>
                  <a:pt x="2177" y="209"/>
                </a:cubicBezTo>
                <a:cubicBezTo>
                  <a:pt x="2177" y="208"/>
                  <a:pt x="2177" y="208"/>
                  <a:pt x="2177" y="208"/>
                </a:cubicBezTo>
                <a:cubicBezTo>
                  <a:pt x="2177" y="208"/>
                  <a:pt x="2177" y="208"/>
                  <a:pt x="2178" y="207"/>
                </a:cubicBezTo>
                <a:cubicBezTo>
                  <a:pt x="2178" y="207"/>
                  <a:pt x="2178" y="207"/>
                  <a:pt x="2178" y="207"/>
                </a:cubicBezTo>
                <a:cubicBezTo>
                  <a:pt x="2178" y="206"/>
                  <a:pt x="2178" y="206"/>
                  <a:pt x="2178" y="206"/>
                </a:cubicBezTo>
                <a:cubicBezTo>
                  <a:pt x="2178" y="206"/>
                  <a:pt x="2177" y="206"/>
                  <a:pt x="2177" y="207"/>
                </a:cubicBezTo>
                <a:cubicBezTo>
                  <a:pt x="2177" y="207"/>
                  <a:pt x="2177" y="208"/>
                  <a:pt x="2177" y="208"/>
                </a:cubicBezTo>
                <a:cubicBezTo>
                  <a:pt x="2177" y="208"/>
                  <a:pt x="2177" y="208"/>
                  <a:pt x="2177" y="208"/>
                </a:cubicBezTo>
                <a:cubicBezTo>
                  <a:pt x="2177" y="208"/>
                  <a:pt x="2177" y="209"/>
                  <a:pt x="2177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5" y="209"/>
                  <a:pt x="2174" y="209"/>
                  <a:pt x="2172" y="208"/>
                </a:cubicBezTo>
                <a:cubicBezTo>
                  <a:pt x="2171" y="207"/>
                  <a:pt x="2170" y="206"/>
                  <a:pt x="2170" y="204"/>
                </a:cubicBezTo>
                <a:cubicBezTo>
                  <a:pt x="2170" y="203"/>
                  <a:pt x="2171" y="202"/>
                  <a:pt x="2171" y="201"/>
                </a:cubicBezTo>
                <a:cubicBezTo>
                  <a:pt x="2171" y="199"/>
                  <a:pt x="2173" y="198"/>
                  <a:pt x="2175" y="198"/>
                </a:cubicBezTo>
                <a:cubicBezTo>
                  <a:pt x="2177" y="199"/>
                  <a:pt x="2178" y="198"/>
                  <a:pt x="2180" y="197"/>
                </a:cubicBezTo>
                <a:cubicBezTo>
                  <a:pt x="2181" y="197"/>
                  <a:pt x="2182" y="197"/>
                  <a:pt x="2183" y="199"/>
                </a:cubicBezTo>
                <a:cubicBezTo>
                  <a:pt x="2183" y="200"/>
                  <a:pt x="2184" y="201"/>
                  <a:pt x="2185" y="202"/>
                </a:cubicBezTo>
                <a:cubicBezTo>
                  <a:pt x="2188" y="205"/>
                  <a:pt x="2192" y="204"/>
                  <a:pt x="2194" y="200"/>
                </a:cubicBezTo>
                <a:cubicBezTo>
                  <a:pt x="2194" y="199"/>
                  <a:pt x="2194" y="198"/>
                  <a:pt x="2194" y="198"/>
                </a:cubicBezTo>
                <a:cubicBezTo>
                  <a:pt x="2195" y="198"/>
                  <a:pt x="2195" y="198"/>
                  <a:pt x="2195" y="198"/>
                </a:cubicBezTo>
                <a:cubicBezTo>
                  <a:pt x="2198" y="199"/>
                  <a:pt x="2200" y="200"/>
                  <a:pt x="2202" y="201"/>
                </a:cubicBezTo>
                <a:cubicBezTo>
                  <a:pt x="2204" y="200"/>
                  <a:pt x="2206" y="198"/>
                  <a:pt x="2209" y="197"/>
                </a:cubicBezTo>
                <a:cubicBezTo>
                  <a:pt x="2211" y="196"/>
                  <a:pt x="2213" y="196"/>
                  <a:pt x="2215" y="195"/>
                </a:cubicBezTo>
                <a:cubicBezTo>
                  <a:pt x="2221" y="194"/>
                  <a:pt x="2227" y="193"/>
                  <a:pt x="2232" y="191"/>
                </a:cubicBezTo>
                <a:cubicBezTo>
                  <a:pt x="2234" y="191"/>
                  <a:pt x="2237" y="193"/>
                  <a:pt x="2237" y="194"/>
                </a:cubicBezTo>
                <a:cubicBezTo>
                  <a:pt x="2237" y="195"/>
                  <a:pt x="2237" y="196"/>
                  <a:pt x="2237" y="196"/>
                </a:cubicBezTo>
                <a:cubicBezTo>
                  <a:pt x="2238" y="202"/>
                  <a:pt x="2243" y="203"/>
                  <a:pt x="2248" y="200"/>
                </a:cubicBezTo>
                <a:cubicBezTo>
                  <a:pt x="2250" y="199"/>
                  <a:pt x="2250" y="198"/>
                  <a:pt x="2252" y="200"/>
                </a:cubicBezTo>
                <a:cubicBezTo>
                  <a:pt x="2254" y="202"/>
                  <a:pt x="2257" y="203"/>
                  <a:pt x="2260" y="202"/>
                </a:cubicBezTo>
                <a:cubicBezTo>
                  <a:pt x="2264" y="200"/>
                  <a:pt x="2269" y="198"/>
                  <a:pt x="2273" y="196"/>
                </a:cubicBezTo>
                <a:cubicBezTo>
                  <a:pt x="2274" y="196"/>
                  <a:pt x="2274" y="194"/>
                  <a:pt x="2274" y="193"/>
                </a:cubicBezTo>
                <a:cubicBezTo>
                  <a:pt x="2272" y="191"/>
                  <a:pt x="2271" y="188"/>
                  <a:pt x="2269" y="185"/>
                </a:cubicBezTo>
                <a:cubicBezTo>
                  <a:pt x="2268" y="183"/>
                  <a:pt x="2269" y="181"/>
                  <a:pt x="2271" y="180"/>
                </a:cubicBezTo>
                <a:cubicBezTo>
                  <a:pt x="2272" y="179"/>
                  <a:pt x="2273" y="178"/>
                  <a:pt x="2275" y="178"/>
                </a:cubicBezTo>
                <a:cubicBezTo>
                  <a:pt x="2280" y="176"/>
                  <a:pt x="2285" y="177"/>
                  <a:pt x="2289" y="178"/>
                </a:cubicBezTo>
                <a:cubicBezTo>
                  <a:pt x="2291" y="179"/>
                  <a:pt x="2292" y="178"/>
                  <a:pt x="2294" y="177"/>
                </a:cubicBezTo>
                <a:cubicBezTo>
                  <a:pt x="2295" y="177"/>
                  <a:pt x="2295" y="177"/>
                  <a:pt x="2296" y="177"/>
                </a:cubicBezTo>
                <a:cubicBezTo>
                  <a:pt x="2300" y="176"/>
                  <a:pt x="2310" y="179"/>
                  <a:pt x="2312" y="181"/>
                </a:cubicBezTo>
                <a:cubicBezTo>
                  <a:pt x="2315" y="184"/>
                  <a:pt x="2318" y="187"/>
                  <a:pt x="2321" y="190"/>
                </a:cubicBezTo>
                <a:cubicBezTo>
                  <a:pt x="2322" y="191"/>
                  <a:pt x="2321" y="193"/>
                  <a:pt x="2321" y="194"/>
                </a:cubicBezTo>
                <a:cubicBezTo>
                  <a:pt x="2321" y="196"/>
                  <a:pt x="2321" y="196"/>
                  <a:pt x="2323" y="196"/>
                </a:cubicBezTo>
                <a:cubicBezTo>
                  <a:pt x="2325" y="196"/>
                  <a:pt x="2327" y="197"/>
                  <a:pt x="2328" y="198"/>
                </a:cubicBezTo>
                <a:cubicBezTo>
                  <a:pt x="2330" y="200"/>
                  <a:pt x="2331" y="202"/>
                  <a:pt x="2332" y="205"/>
                </a:cubicBezTo>
                <a:cubicBezTo>
                  <a:pt x="2332" y="205"/>
                  <a:pt x="2331" y="206"/>
                  <a:pt x="2331" y="207"/>
                </a:cubicBezTo>
                <a:cubicBezTo>
                  <a:pt x="2330" y="207"/>
                  <a:pt x="2328" y="208"/>
                  <a:pt x="2327" y="209"/>
                </a:cubicBezTo>
                <a:cubicBezTo>
                  <a:pt x="2327" y="209"/>
                  <a:pt x="2327" y="209"/>
                  <a:pt x="2327" y="209"/>
                </a:cubicBezTo>
                <a:cubicBezTo>
                  <a:pt x="2326" y="208"/>
                  <a:pt x="2326" y="208"/>
                  <a:pt x="2325" y="207"/>
                </a:cubicBezTo>
                <a:cubicBezTo>
                  <a:pt x="2325" y="207"/>
                  <a:pt x="2325" y="208"/>
                  <a:pt x="2325" y="208"/>
                </a:cubicBezTo>
                <a:cubicBezTo>
                  <a:pt x="2325" y="209"/>
                  <a:pt x="2326" y="209"/>
                  <a:pt x="2327" y="209"/>
                </a:cubicBezTo>
                <a:cubicBezTo>
                  <a:pt x="2327" y="209"/>
                  <a:pt x="2327" y="209"/>
                  <a:pt x="2327" y="209"/>
                </a:cubicBezTo>
                <a:cubicBezTo>
                  <a:pt x="2327" y="209"/>
                  <a:pt x="2327" y="209"/>
                  <a:pt x="2327" y="209"/>
                </a:cubicBezTo>
                <a:cubicBezTo>
                  <a:pt x="2328" y="209"/>
                  <a:pt x="2328" y="210"/>
                  <a:pt x="2329" y="211"/>
                </a:cubicBezTo>
                <a:cubicBezTo>
                  <a:pt x="2330" y="213"/>
                  <a:pt x="2331" y="213"/>
                  <a:pt x="2334" y="212"/>
                </a:cubicBezTo>
                <a:cubicBezTo>
                  <a:pt x="2336" y="210"/>
                  <a:pt x="2336" y="210"/>
                  <a:pt x="2337" y="213"/>
                </a:cubicBezTo>
                <a:cubicBezTo>
                  <a:pt x="2337" y="213"/>
                  <a:pt x="2337" y="214"/>
                  <a:pt x="2337" y="214"/>
                </a:cubicBezTo>
                <a:cubicBezTo>
                  <a:pt x="2343" y="218"/>
                  <a:pt x="2347" y="223"/>
                  <a:pt x="2354" y="225"/>
                </a:cubicBezTo>
                <a:cubicBezTo>
                  <a:pt x="2356" y="226"/>
                  <a:pt x="2358" y="226"/>
                  <a:pt x="2360" y="226"/>
                </a:cubicBezTo>
                <a:cubicBezTo>
                  <a:pt x="2361" y="226"/>
                  <a:pt x="2362" y="225"/>
                  <a:pt x="2362" y="224"/>
                </a:cubicBezTo>
                <a:cubicBezTo>
                  <a:pt x="2361" y="220"/>
                  <a:pt x="2360" y="216"/>
                  <a:pt x="2358" y="212"/>
                </a:cubicBezTo>
                <a:cubicBezTo>
                  <a:pt x="2357" y="208"/>
                  <a:pt x="2356" y="205"/>
                  <a:pt x="2356" y="202"/>
                </a:cubicBezTo>
                <a:cubicBezTo>
                  <a:pt x="2356" y="202"/>
                  <a:pt x="2356" y="201"/>
                  <a:pt x="2356" y="201"/>
                </a:cubicBezTo>
                <a:cubicBezTo>
                  <a:pt x="2357" y="201"/>
                  <a:pt x="2357" y="201"/>
                  <a:pt x="2357" y="201"/>
                </a:cubicBezTo>
                <a:cubicBezTo>
                  <a:pt x="2358" y="201"/>
                  <a:pt x="2358" y="201"/>
                  <a:pt x="2358" y="201"/>
                </a:cubicBezTo>
                <a:cubicBezTo>
                  <a:pt x="2362" y="205"/>
                  <a:pt x="2367" y="206"/>
                  <a:pt x="2373" y="206"/>
                </a:cubicBezTo>
                <a:cubicBezTo>
                  <a:pt x="2376" y="206"/>
                  <a:pt x="2377" y="204"/>
                  <a:pt x="2378" y="202"/>
                </a:cubicBezTo>
                <a:cubicBezTo>
                  <a:pt x="2379" y="199"/>
                  <a:pt x="2381" y="197"/>
                  <a:pt x="2384" y="197"/>
                </a:cubicBezTo>
                <a:cubicBezTo>
                  <a:pt x="2386" y="197"/>
                  <a:pt x="2388" y="197"/>
                  <a:pt x="2390" y="197"/>
                </a:cubicBezTo>
                <a:cubicBezTo>
                  <a:pt x="2392" y="198"/>
                  <a:pt x="2394" y="197"/>
                  <a:pt x="2396" y="196"/>
                </a:cubicBezTo>
                <a:cubicBezTo>
                  <a:pt x="2397" y="195"/>
                  <a:pt x="2399" y="194"/>
                  <a:pt x="2400" y="193"/>
                </a:cubicBezTo>
                <a:cubicBezTo>
                  <a:pt x="2403" y="191"/>
                  <a:pt x="2405" y="192"/>
                  <a:pt x="2408" y="193"/>
                </a:cubicBezTo>
                <a:cubicBezTo>
                  <a:pt x="2409" y="194"/>
                  <a:pt x="2410" y="193"/>
                  <a:pt x="2411" y="192"/>
                </a:cubicBezTo>
                <a:cubicBezTo>
                  <a:pt x="2411" y="191"/>
                  <a:pt x="2411" y="190"/>
                  <a:pt x="2410" y="189"/>
                </a:cubicBezTo>
                <a:cubicBezTo>
                  <a:pt x="2408" y="188"/>
                  <a:pt x="2406" y="185"/>
                  <a:pt x="2404" y="183"/>
                </a:cubicBezTo>
                <a:cubicBezTo>
                  <a:pt x="2403" y="181"/>
                  <a:pt x="2403" y="179"/>
                  <a:pt x="2403" y="178"/>
                </a:cubicBezTo>
                <a:cubicBezTo>
                  <a:pt x="2404" y="177"/>
                  <a:pt x="2404" y="177"/>
                  <a:pt x="2404" y="177"/>
                </a:cubicBezTo>
                <a:cubicBezTo>
                  <a:pt x="2403" y="177"/>
                  <a:pt x="2403" y="177"/>
                  <a:pt x="2403" y="177"/>
                </a:cubicBezTo>
                <a:cubicBezTo>
                  <a:pt x="2403" y="178"/>
                  <a:pt x="2403" y="178"/>
                  <a:pt x="2403" y="178"/>
                </a:cubicBezTo>
                <a:cubicBezTo>
                  <a:pt x="2402" y="178"/>
                  <a:pt x="2400" y="178"/>
                  <a:pt x="2399" y="178"/>
                </a:cubicBezTo>
                <a:cubicBezTo>
                  <a:pt x="2397" y="177"/>
                  <a:pt x="2396" y="176"/>
                  <a:pt x="2396" y="174"/>
                </a:cubicBezTo>
                <a:cubicBezTo>
                  <a:pt x="2396" y="171"/>
                  <a:pt x="2396" y="169"/>
                  <a:pt x="2399" y="168"/>
                </a:cubicBezTo>
                <a:cubicBezTo>
                  <a:pt x="2400" y="167"/>
                  <a:pt x="2401" y="167"/>
                  <a:pt x="2402" y="167"/>
                </a:cubicBezTo>
                <a:cubicBezTo>
                  <a:pt x="2403" y="166"/>
                  <a:pt x="2404" y="165"/>
                  <a:pt x="2403" y="164"/>
                </a:cubicBezTo>
                <a:cubicBezTo>
                  <a:pt x="2403" y="164"/>
                  <a:pt x="2403" y="163"/>
                  <a:pt x="2402" y="163"/>
                </a:cubicBezTo>
                <a:cubicBezTo>
                  <a:pt x="2400" y="162"/>
                  <a:pt x="2399" y="161"/>
                  <a:pt x="2397" y="161"/>
                </a:cubicBezTo>
                <a:cubicBezTo>
                  <a:pt x="2397" y="161"/>
                  <a:pt x="2396" y="160"/>
                  <a:pt x="2396" y="160"/>
                </a:cubicBezTo>
                <a:cubicBezTo>
                  <a:pt x="2396" y="159"/>
                  <a:pt x="2397" y="158"/>
                  <a:pt x="2397" y="158"/>
                </a:cubicBezTo>
                <a:cubicBezTo>
                  <a:pt x="2398" y="157"/>
                  <a:pt x="2399" y="157"/>
                  <a:pt x="2400" y="157"/>
                </a:cubicBezTo>
                <a:cubicBezTo>
                  <a:pt x="2405" y="158"/>
                  <a:pt x="2410" y="158"/>
                  <a:pt x="2415" y="157"/>
                </a:cubicBezTo>
                <a:cubicBezTo>
                  <a:pt x="2420" y="157"/>
                  <a:pt x="2424" y="156"/>
                  <a:pt x="2429" y="156"/>
                </a:cubicBezTo>
                <a:cubicBezTo>
                  <a:pt x="2433" y="156"/>
                  <a:pt x="2438" y="156"/>
                  <a:pt x="2442" y="157"/>
                </a:cubicBezTo>
                <a:cubicBezTo>
                  <a:pt x="2445" y="158"/>
                  <a:pt x="2448" y="158"/>
                  <a:pt x="2450" y="154"/>
                </a:cubicBezTo>
                <a:cubicBezTo>
                  <a:pt x="2451" y="153"/>
                  <a:pt x="2453" y="153"/>
                  <a:pt x="2454" y="152"/>
                </a:cubicBezTo>
                <a:cubicBezTo>
                  <a:pt x="2456" y="151"/>
                  <a:pt x="2458" y="151"/>
                  <a:pt x="2461" y="151"/>
                </a:cubicBezTo>
                <a:cubicBezTo>
                  <a:pt x="2466" y="149"/>
                  <a:pt x="2470" y="151"/>
                  <a:pt x="2475" y="154"/>
                </a:cubicBezTo>
                <a:cubicBezTo>
                  <a:pt x="2475" y="154"/>
                  <a:pt x="2475" y="154"/>
                  <a:pt x="2475" y="155"/>
                </a:cubicBezTo>
                <a:cubicBezTo>
                  <a:pt x="2477" y="157"/>
                  <a:pt x="2477" y="158"/>
                  <a:pt x="2475" y="161"/>
                </a:cubicBezTo>
                <a:cubicBezTo>
                  <a:pt x="2475" y="163"/>
                  <a:pt x="2475" y="163"/>
                  <a:pt x="2476" y="163"/>
                </a:cubicBezTo>
                <a:cubicBezTo>
                  <a:pt x="2478" y="164"/>
                  <a:pt x="2480" y="164"/>
                  <a:pt x="2482" y="166"/>
                </a:cubicBezTo>
                <a:cubicBezTo>
                  <a:pt x="2482" y="167"/>
                  <a:pt x="2484" y="167"/>
                  <a:pt x="2485" y="166"/>
                </a:cubicBezTo>
                <a:cubicBezTo>
                  <a:pt x="2487" y="166"/>
                  <a:pt x="2488" y="167"/>
                  <a:pt x="2489" y="168"/>
                </a:cubicBezTo>
                <a:cubicBezTo>
                  <a:pt x="2491" y="169"/>
                  <a:pt x="2491" y="169"/>
                  <a:pt x="2493" y="168"/>
                </a:cubicBezTo>
                <a:cubicBezTo>
                  <a:pt x="2494" y="166"/>
                  <a:pt x="2496" y="166"/>
                  <a:pt x="2498" y="167"/>
                </a:cubicBezTo>
                <a:cubicBezTo>
                  <a:pt x="2499" y="167"/>
                  <a:pt x="2501" y="168"/>
                  <a:pt x="2503" y="169"/>
                </a:cubicBezTo>
                <a:cubicBezTo>
                  <a:pt x="2505" y="170"/>
                  <a:pt x="2507" y="172"/>
                  <a:pt x="2508" y="175"/>
                </a:cubicBezTo>
                <a:cubicBezTo>
                  <a:pt x="2509" y="177"/>
                  <a:pt x="2512" y="178"/>
                  <a:pt x="2514" y="176"/>
                </a:cubicBezTo>
                <a:cubicBezTo>
                  <a:pt x="2517" y="174"/>
                  <a:pt x="2520" y="172"/>
                  <a:pt x="2523" y="170"/>
                </a:cubicBezTo>
                <a:cubicBezTo>
                  <a:pt x="2528" y="166"/>
                  <a:pt x="2533" y="164"/>
                  <a:pt x="2539" y="161"/>
                </a:cubicBezTo>
                <a:cubicBezTo>
                  <a:pt x="2541" y="161"/>
                  <a:pt x="2542" y="161"/>
                  <a:pt x="2544" y="160"/>
                </a:cubicBezTo>
                <a:cubicBezTo>
                  <a:pt x="2551" y="155"/>
                  <a:pt x="2558" y="158"/>
                  <a:pt x="2565" y="162"/>
                </a:cubicBezTo>
                <a:cubicBezTo>
                  <a:pt x="2565" y="163"/>
                  <a:pt x="2566" y="163"/>
                  <a:pt x="2566" y="164"/>
                </a:cubicBezTo>
                <a:cubicBezTo>
                  <a:pt x="2572" y="167"/>
                  <a:pt x="2576" y="172"/>
                  <a:pt x="2578" y="179"/>
                </a:cubicBezTo>
                <a:cubicBezTo>
                  <a:pt x="2578" y="180"/>
                  <a:pt x="2578" y="180"/>
                  <a:pt x="2578" y="181"/>
                </a:cubicBezTo>
                <a:cubicBezTo>
                  <a:pt x="2579" y="182"/>
                  <a:pt x="2580" y="183"/>
                  <a:pt x="2581" y="183"/>
                </a:cubicBezTo>
                <a:cubicBezTo>
                  <a:pt x="2589" y="184"/>
                  <a:pt x="2595" y="182"/>
                  <a:pt x="2601" y="179"/>
                </a:cubicBezTo>
                <a:cubicBezTo>
                  <a:pt x="2605" y="176"/>
                  <a:pt x="2609" y="174"/>
                  <a:pt x="2614" y="172"/>
                </a:cubicBezTo>
                <a:cubicBezTo>
                  <a:pt x="2614" y="171"/>
                  <a:pt x="2615" y="171"/>
                  <a:pt x="2616" y="171"/>
                </a:cubicBezTo>
                <a:cubicBezTo>
                  <a:pt x="2619" y="172"/>
                  <a:pt x="2621" y="172"/>
                  <a:pt x="2623" y="171"/>
                </a:cubicBezTo>
                <a:cubicBezTo>
                  <a:pt x="2627" y="170"/>
                  <a:pt x="2631" y="169"/>
                  <a:pt x="2635" y="169"/>
                </a:cubicBezTo>
                <a:cubicBezTo>
                  <a:pt x="2636" y="168"/>
                  <a:pt x="2638" y="167"/>
                  <a:pt x="2638" y="165"/>
                </a:cubicBezTo>
                <a:cubicBezTo>
                  <a:pt x="2638" y="162"/>
                  <a:pt x="2638" y="159"/>
                  <a:pt x="2638" y="156"/>
                </a:cubicBezTo>
                <a:cubicBezTo>
                  <a:pt x="2638" y="154"/>
                  <a:pt x="2640" y="152"/>
                  <a:pt x="2642" y="152"/>
                </a:cubicBezTo>
                <a:cubicBezTo>
                  <a:pt x="2644" y="152"/>
                  <a:pt x="2647" y="152"/>
                  <a:pt x="2649" y="154"/>
                </a:cubicBezTo>
                <a:cubicBezTo>
                  <a:pt x="2650" y="157"/>
                  <a:pt x="2651" y="159"/>
                  <a:pt x="2649" y="161"/>
                </a:cubicBezTo>
                <a:cubicBezTo>
                  <a:pt x="2648" y="162"/>
                  <a:pt x="2648" y="163"/>
                  <a:pt x="2648" y="163"/>
                </a:cubicBezTo>
                <a:cubicBezTo>
                  <a:pt x="2649" y="165"/>
                  <a:pt x="2650" y="166"/>
                  <a:pt x="2650" y="167"/>
                </a:cubicBezTo>
                <a:cubicBezTo>
                  <a:pt x="2651" y="168"/>
                  <a:pt x="2652" y="169"/>
                  <a:pt x="2653" y="169"/>
                </a:cubicBezTo>
                <a:cubicBezTo>
                  <a:pt x="2654" y="170"/>
                  <a:pt x="2655" y="170"/>
                  <a:pt x="2655" y="170"/>
                </a:cubicBezTo>
                <a:cubicBezTo>
                  <a:pt x="2660" y="170"/>
                  <a:pt x="2664" y="172"/>
                  <a:pt x="2666" y="176"/>
                </a:cubicBezTo>
                <a:cubicBezTo>
                  <a:pt x="2667" y="178"/>
                  <a:pt x="2669" y="178"/>
                  <a:pt x="2671" y="176"/>
                </a:cubicBezTo>
                <a:cubicBezTo>
                  <a:pt x="2672" y="175"/>
                  <a:pt x="2673" y="175"/>
                  <a:pt x="2674" y="173"/>
                </a:cubicBezTo>
                <a:cubicBezTo>
                  <a:pt x="2676" y="173"/>
                  <a:pt x="2676" y="170"/>
                  <a:pt x="2675" y="169"/>
                </a:cubicBezTo>
                <a:cubicBezTo>
                  <a:pt x="2673" y="167"/>
                  <a:pt x="2670" y="164"/>
                  <a:pt x="2668" y="161"/>
                </a:cubicBezTo>
                <a:cubicBezTo>
                  <a:pt x="2666" y="159"/>
                  <a:pt x="2663" y="158"/>
                  <a:pt x="2660" y="157"/>
                </a:cubicBezTo>
                <a:cubicBezTo>
                  <a:pt x="2659" y="157"/>
                  <a:pt x="2658" y="156"/>
                  <a:pt x="2658" y="155"/>
                </a:cubicBezTo>
                <a:cubicBezTo>
                  <a:pt x="2659" y="151"/>
                  <a:pt x="2655" y="148"/>
                  <a:pt x="2655" y="145"/>
                </a:cubicBezTo>
                <a:cubicBezTo>
                  <a:pt x="2655" y="144"/>
                  <a:pt x="2655" y="143"/>
                  <a:pt x="2656" y="143"/>
                </a:cubicBezTo>
                <a:cubicBezTo>
                  <a:pt x="2658" y="143"/>
                  <a:pt x="2659" y="142"/>
                  <a:pt x="2661" y="142"/>
                </a:cubicBezTo>
                <a:cubicBezTo>
                  <a:pt x="2666" y="143"/>
                  <a:pt x="2670" y="141"/>
                  <a:pt x="2674" y="141"/>
                </a:cubicBezTo>
                <a:cubicBezTo>
                  <a:pt x="2677" y="141"/>
                  <a:pt x="2681" y="138"/>
                  <a:pt x="2684" y="137"/>
                </a:cubicBezTo>
                <a:cubicBezTo>
                  <a:pt x="2689" y="135"/>
                  <a:pt x="2694" y="133"/>
                  <a:pt x="2700" y="135"/>
                </a:cubicBezTo>
                <a:cubicBezTo>
                  <a:pt x="2701" y="135"/>
                  <a:pt x="2702" y="135"/>
                  <a:pt x="2703" y="135"/>
                </a:cubicBezTo>
                <a:cubicBezTo>
                  <a:pt x="2711" y="134"/>
                  <a:pt x="2719" y="137"/>
                  <a:pt x="2727" y="138"/>
                </a:cubicBezTo>
                <a:cubicBezTo>
                  <a:pt x="2730" y="138"/>
                  <a:pt x="2732" y="139"/>
                  <a:pt x="2734" y="141"/>
                </a:cubicBezTo>
                <a:cubicBezTo>
                  <a:pt x="2737" y="142"/>
                  <a:pt x="2739" y="143"/>
                  <a:pt x="2742" y="142"/>
                </a:cubicBezTo>
                <a:cubicBezTo>
                  <a:pt x="2745" y="141"/>
                  <a:pt x="2749" y="141"/>
                  <a:pt x="2752" y="142"/>
                </a:cubicBezTo>
                <a:cubicBezTo>
                  <a:pt x="2757" y="144"/>
                  <a:pt x="2761" y="144"/>
                  <a:pt x="2765" y="144"/>
                </a:cubicBezTo>
                <a:cubicBezTo>
                  <a:pt x="2768" y="144"/>
                  <a:pt x="2772" y="144"/>
                  <a:pt x="2775" y="145"/>
                </a:cubicBezTo>
                <a:cubicBezTo>
                  <a:pt x="2777" y="146"/>
                  <a:pt x="2779" y="146"/>
                  <a:pt x="2781" y="145"/>
                </a:cubicBezTo>
                <a:cubicBezTo>
                  <a:pt x="2787" y="144"/>
                  <a:pt x="2791" y="147"/>
                  <a:pt x="2795" y="151"/>
                </a:cubicBezTo>
                <a:cubicBezTo>
                  <a:pt x="2798" y="156"/>
                  <a:pt x="2804" y="159"/>
                  <a:pt x="2806" y="165"/>
                </a:cubicBezTo>
                <a:cubicBezTo>
                  <a:pt x="2806" y="165"/>
                  <a:pt x="2807" y="165"/>
                  <a:pt x="2807" y="165"/>
                </a:cubicBezTo>
                <a:cubicBezTo>
                  <a:pt x="2808" y="164"/>
                  <a:pt x="2808" y="164"/>
                  <a:pt x="2809" y="163"/>
                </a:cubicBezTo>
                <a:cubicBezTo>
                  <a:pt x="2809" y="162"/>
                  <a:pt x="2809" y="160"/>
                  <a:pt x="2808" y="159"/>
                </a:cubicBezTo>
                <a:cubicBezTo>
                  <a:pt x="2807" y="157"/>
                  <a:pt x="2805" y="155"/>
                  <a:pt x="2803" y="153"/>
                </a:cubicBezTo>
                <a:cubicBezTo>
                  <a:pt x="2802" y="152"/>
                  <a:pt x="2802" y="150"/>
                  <a:pt x="2803" y="149"/>
                </a:cubicBezTo>
                <a:cubicBezTo>
                  <a:pt x="2804" y="148"/>
                  <a:pt x="2804" y="147"/>
                  <a:pt x="2805" y="147"/>
                </a:cubicBezTo>
                <a:cubicBezTo>
                  <a:pt x="2808" y="147"/>
                  <a:pt x="2810" y="144"/>
                  <a:pt x="2813" y="142"/>
                </a:cubicBezTo>
                <a:cubicBezTo>
                  <a:pt x="2815" y="140"/>
                  <a:pt x="2817" y="139"/>
                  <a:pt x="2819" y="141"/>
                </a:cubicBezTo>
                <a:cubicBezTo>
                  <a:pt x="2820" y="141"/>
                  <a:pt x="2822" y="142"/>
                  <a:pt x="2823" y="142"/>
                </a:cubicBezTo>
                <a:cubicBezTo>
                  <a:pt x="2827" y="143"/>
                  <a:pt x="2831" y="144"/>
                  <a:pt x="2835" y="145"/>
                </a:cubicBezTo>
                <a:cubicBezTo>
                  <a:pt x="2836" y="145"/>
                  <a:pt x="2836" y="145"/>
                  <a:pt x="2837" y="145"/>
                </a:cubicBezTo>
                <a:cubicBezTo>
                  <a:pt x="2839" y="145"/>
                  <a:pt x="2839" y="145"/>
                  <a:pt x="2839" y="147"/>
                </a:cubicBezTo>
                <a:cubicBezTo>
                  <a:pt x="2839" y="152"/>
                  <a:pt x="2840" y="156"/>
                  <a:pt x="2844" y="160"/>
                </a:cubicBezTo>
                <a:cubicBezTo>
                  <a:pt x="2845" y="160"/>
                  <a:pt x="2845" y="161"/>
                  <a:pt x="2844" y="163"/>
                </a:cubicBezTo>
                <a:cubicBezTo>
                  <a:pt x="2843" y="166"/>
                  <a:pt x="2842" y="169"/>
                  <a:pt x="2839" y="171"/>
                </a:cubicBezTo>
                <a:cubicBezTo>
                  <a:pt x="2837" y="172"/>
                  <a:pt x="2838" y="173"/>
                  <a:pt x="2839" y="175"/>
                </a:cubicBezTo>
                <a:cubicBezTo>
                  <a:pt x="2840" y="176"/>
                  <a:pt x="2841" y="178"/>
                  <a:pt x="2842" y="179"/>
                </a:cubicBezTo>
                <a:cubicBezTo>
                  <a:pt x="2846" y="181"/>
                  <a:pt x="2847" y="184"/>
                  <a:pt x="2846" y="187"/>
                </a:cubicBezTo>
                <a:cubicBezTo>
                  <a:pt x="2846" y="188"/>
                  <a:pt x="2846" y="189"/>
                  <a:pt x="2846" y="190"/>
                </a:cubicBezTo>
                <a:cubicBezTo>
                  <a:pt x="2847" y="191"/>
                  <a:pt x="2848" y="193"/>
                  <a:pt x="2849" y="193"/>
                </a:cubicBezTo>
                <a:cubicBezTo>
                  <a:pt x="2855" y="193"/>
                  <a:pt x="2854" y="197"/>
                  <a:pt x="2855" y="201"/>
                </a:cubicBezTo>
                <a:cubicBezTo>
                  <a:pt x="2855" y="202"/>
                  <a:pt x="2854" y="202"/>
                  <a:pt x="2854" y="203"/>
                </a:cubicBezTo>
                <a:cubicBezTo>
                  <a:pt x="2853" y="203"/>
                  <a:pt x="2853" y="204"/>
                  <a:pt x="2852" y="204"/>
                </a:cubicBezTo>
                <a:cubicBezTo>
                  <a:pt x="2851" y="204"/>
                  <a:pt x="2849" y="205"/>
                  <a:pt x="2848" y="205"/>
                </a:cubicBezTo>
                <a:cubicBezTo>
                  <a:pt x="2846" y="205"/>
                  <a:pt x="2844" y="204"/>
                  <a:pt x="2842" y="204"/>
                </a:cubicBezTo>
                <a:cubicBezTo>
                  <a:pt x="2839" y="204"/>
                  <a:pt x="2837" y="205"/>
                  <a:pt x="2835" y="206"/>
                </a:cubicBezTo>
                <a:cubicBezTo>
                  <a:pt x="2832" y="208"/>
                  <a:pt x="2830" y="207"/>
                  <a:pt x="2827" y="205"/>
                </a:cubicBezTo>
                <a:cubicBezTo>
                  <a:pt x="2826" y="204"/>
                  <a:pt x="2825" y="202"/>
                  <a:pt x="2824" y="201"/>
                </a:cubicBezTo>
                <a:cubicBezTo>
                  <a:pt x="2823" y="200"/>
                  <a:pt x="2821" y="199"/>
                  <a:pt x="2820" y="199"/>
                </a:cubicBezTo>
                <a:cubicBezTo>
                  <a:pt x="2818" y="200"/>
                  <a:pt x="2816" y="201"/>
                  <a:pt x="2814" y="203"/>
                </a:cubicBezTo>
                <a:cubicBezTo>
                  <a:pt x="2814" y="203"/>
                  <a:pt x="2814" y="204"/>
                  <a:pt x="2814" y="205"/>
                </a:cubicBezTo>
                <a:cubicBezTo>
                  <a:pt x="2810" y="212"/>
                  <a:pt x="2810" y="212"/>
                  <a:pt x="2803" y="209"/>
                </a:cubicBezTo>
                <a:cubicBezTo>
                  <a:pt x="2800" y="207"/>
                  <a:pt x="2799" y="206"/>
                  <a:pt x="2798" y="203"/>
                </a:cubicBezTo>
                <a:cubicBezTo>
                  <a:pt x="2797" y="202"/>
                  <a:pt x="2795" y="202"/>
                  <a:pt x="2794" y="203"/>
                </a:cubicBezTo>
                <a:cubicBezTo>
                  <a:pt x="2794" y="204"/>
                  <a:pt x="2794" y="205"/>
                  <a:pt x="2793" y="206"/>
                </a:cubicBezTo>
                <a:cubicBezTo>
                  <a:pt x="2793" y="207"/>
                  <a:pt x="2793" y="209"/>
                  <a:pt x="2794" y="209"/>
                </a:cubicBezTo>
                <a:cubicBezTo>
                  <a:pt x="2795" y="212"/>
                  <a:pt x="2797" y="213"/>
                  <a:pt x="2800" y="214"/>
                </a:cubicBezTo>
                <a:cubicBezTo>
                  <a:pt x="2803" y="214"/>
                  <a:pt x="2805" y="216"/>
                  <a:pt x="2806" y="218"/>
                </a:cubicBezTo>
                <a:cubicBezTo>
                  <a:pt x="2806" y="220"/>
                  <a:pt x="2808" y="222"/>
                  <a:pt x="2808" y="223"/>
                </a:cubicBezTo>
                <a:cubicBezTo>
                  <a:pt x="2809" y="225"/>
                  <a:pt x="2809" y="226"/>
                  <a:pt x="2809" y="228"/>
                </a:cubicBezTo>
                <a:cubicBezTo>
                  <a:pt x="2809" y="232"/>
                  <a:pt x="2809" y="237"/>
                  <a:pt x="2809" y="241"/>
                </a:cubicBezTo>
                <a:cubicBezTo>
                  <a:pt x="2809" y="245"/>
                  <a:pt x="2807" y="248"/>
                  <a:pt x="2803" y="249"/>
                </a:cubicBezTo>
                <a:cubicBezTo>
                  <a:pt x="2801" y="250"/>
                  <a:pt x="2800" y="250"/>
                  <a:pt x="2798" y="251"/>
                </a:cubicBezTo>
                <a:cubicBezTo>
                  <a:pt x="2797" y="251"/>
                  <a:pt x="2797" y="253"/>
                  <a:pt x="2798" y="254"/>
                </a:cubicBezTo>
                <a:cubicBezTo>
                  <a:pt x="2800" y="256"/>
                  <a:pt x="2802" y="258"/>
                  <a:pt x="2805" y="257"/>
                </a:cubicBezTo>
                <a:cubicBezTo>
                  <a:pt x="2809" y="257"/>
                  <a:pt x="2810" y="257"/>
                  <a:pt x="2811" y="261"/>
                </a:cubicBezTo>
                <a:cubicBezTo>
                  <a:pt x="2812" y="261"/>
                  <a:pt x="2812" y="262"/>
                  <a:pt x="2812" y="263"/>
                </a:cubicBezTo>
                <a:cubicBezTo>
                  <a:pt x="2812" y="264"/>
                  <a:pt x="2813" y="264"/>
                  <a:pt x="2814" y="264"/>
                </a:cubicBezTo>
                <a:cubicBezTo>
                  <a:pt x="2817" y="263"/>
                  <a:pt x="2819" y="265"/>
                  <a:pt x="2820" y="268"/>
                </a:cubicBezTo>
                <a:cubicBezTo>
                  <a:pt x="2820" y="269"/>
                  <a:pt x="2821" y="271"/>
                  <a:pt x="2821" y="272"/>
                </a:cubicBezTo>
                <a:cubicBezTo>
                  <a:pt x="2821" y="272"/>
                  <a:pt x="2821" y="272"/>
                  <a:pt x="2821" y="272"/>
                </a:cubicBezTo>
                <a:cubicBezTo>
                  <a:pt x="2820" y="273"/>
                  <a:pt x="2820" y="273"/>
                  <a:pt x="2820" y="273"/>
                </a:cubicBezTo>
                <a:cubicBezTo>
                  <a:pt x="2821" y="272"/>
                  <a:pt x="2821" y="272"/>
                  <a:pt x="2821" y="272"/>
                </a:cubicBezTo>
                <a:cubicBezTo>
                  <a:pt x="2821" y="272"/>
                  <a:pt x="2821" y="272"/>
                  <a:pt x="2821" y="272"/>
                </a:cubicBezTo>
                <a:cubicBezTo>
                  <a:pt x="2825" y="273"/>
                  <a:pt x="2829" y="277"/>
                  <a:pt x="2833" y="278"/>
                </a:cubicBezTo>
                <a:cubicBezTo>
                  <a:pt x="2833" y="278"/>
                  <a:pt x="2834" y="280"/>
                  <a:pt x="2835" y="280"/>
                </a:cubicBezTo>
                <a:cubicBezTo>
                  <a:pt x="2836" y="282"/>
                  <a:pt x="2836" y="283"/>
                  <a:pt x="2837" y="284"/>
                </a:cubicBezTo>
                <a:cubicBezTo>
                  <a:pt x="2842" y="288"/>
                  <a:pt x="2842" y="293"/>
                  <a:pt x="2841" y="298"/>
                </a:cubicBezTo>
                <a:cubicBezTo>
                  <a:pt x="2841" y="298"/>
                  <a:pt x="2840" y="299"/>
                  <a:pt x="2840" y="299"/>
                </a:cubicBezTo>
                <a:cubicBezTo>
                  <a:pt x="2839" y="300"/>
                  <a:pt x="2838" y="300"/>
                  <a:pt x="2837" y="300"/>
                </a:cubicBezTo>
                <a:cubicBezTo>
                  <a:pt x="2834" y="300"/>
                  <a:pt x="2832" y="300"/>
                  <a:pt x="2829" y="300"/>
                </a:cubicBezTo>
                <a:cubicBezTo>
                  <a:pt x="2827" y="300"/>
                  <a:pt x="2825" y="300"/>
                  <a:pt x="2824" y="301"/>
                </a:cubicBezTo>
                <a:cubicBezTo>
                  <a:pt x="2820" y="305"/>
                  <a:pt x="2817" y="309"/>
                  <a:pt x="2815" y="314"/>
                </a:cubicBezTo>
                <a:cubicBezTo>
                  <a:pt x="2813" y="317"/>
                  <a:pt x="2812" y="320"/>
                  <a:pt x="2810" y="323"/>
                </a:cubicBezTo>
                <a:cubicBezTo>
                  <a:pt x="2807" y="328"/>
                  <a:pt x="2806" y="333"/>
                  <a:pt x="2805" y="339"/>
                </a:cubicBezTo>
                <a:cubicBezTo>
                  <a:pt x="2805" y="342"/>
                  <a:pt x="2804" y="346"/>
                  <a:pt x="2803" y="350"/>
                </a:cubicBezTo>
                <a:cubicBezTo>
                  <a:pt x="2803" y="352"/>
                  <a:pt x="2802" y="355"/>
                  <a:pt x="2802" y="357"/>
                </a:cubicBezTo>
                <a:cubicBezTo>
                  <a:pt x="2801" y="360"/>
                  <a:pt x="2803" y="362"/>
                  <a:pt x="2803" y="365"/>
                </a:cubicBezTo>
                <a:cubicBezTo>
                  <a:pt x="2803" y="366"/>
                  <a:pt x="2802" y="367"/>
                  <a:pt x="2801" y="367"/>
                </a:cubicBezTo>
                <a:cubicBezTo>
                  <a:pt x="2800" y="367"/>
                  <a:pt x="2799" y="367"/>
                  <a:pt x="2797" y="367"/>
                </a:cubicBezTo>
                <a:cubicBezTo>
                  <a:pt x="2797" y="367"/>
                  <a:pt x="2796" y="366"/>
                  <a:pt x="2796" y="365"/>
                </a:cubicBezTo>
                <a:cubicBezTo>
                  <a:pt x="2794" y="364"/>
                  <a:pt x="2792" y="363"/>
                  <a:pt x="2790" y="361"/>
                </a:cubicBezTo>
                <a:cubicBezTo>
                  <a:pt x="2788" y="360"/>
                  <a:pt x="2787" y="358"/>
                  <a:pt x="2784" y="359"/>
                </a:cubicBezTo>
                <a:cubicBezTo>
                  <a:pt x="2781" y="359"/>
                  <a:pt x="2777" y="361"/>
                  <a:pt x="2775" y="363"/>
                </a:cubicBezTo>
                <a:cubicBezTo>
                  <a:pt x="2773" y="365"/>
                  <a:pt x="2772" y="367"/>
                  <a:pt x="2772" y="370"/>
                </a:cubicBezTo>
                <a:cubicBezTo>
                  <a:pt x="2771" y="372"/>
                  <a:pt x="2771" y="374"/>
                  <a:pt x="2770" y="376"/>
                </a:cubicBezTo>
                <a:cubicBezTo>
                  <a:pt x="2770" y="376"/>
                  <a:pt x="2769" y="377"/>
                  <a:pt x="2769" y="377"/>
                </a:cubicBezTo>
                <a:cubicBezTo>
                  <a:pt x="2768" y="377"/>
                  <a:pt x="2767" y="377"/>
                  <a:pt x="2767" y="376"/>
                </a:cubicBezTo>
                <a:cubicBezTo>
                  <a:pt x="2766" y="375"/>
                  <a:pt x="2765" y="373"/>
                  <a:pt x="2764" y="371"/>
                </a:cubicBezTo>
                <a:cubicBezTo>
                  <a:pt x="2764" y="370"/>
                  <a:pt x="2762" y="371"/>
                  <a:pt x="2761" y="371"/>
                </a:cubicBezTo>
                <a:cubicBezTo>
                  <a:pt x="2760" y="373"/>
                  <a:pt x="2760" y="375"/>
                  <a:pt x="2760" y="377"/>
                </a:cubicBezTo>
                <a:cubicBezTo>
                  <a:pt x="2759" y="378"/>
                  <a:pt x="2759" y="379"/>
                  <a:pt x="2757" y="379"/>
                </a:cubicBezTo>
                <a:cubicBezTo>
                  <a:pt x="2756" y="379"/>
                  <a:pt x="2755" y="379"/>
                  <a:pt x="2754" y="379"/>
                </a:cubicBezTo>
                <a:cubicBezTo>
                  <a:pt x="2750" y="380"/>
                  <a:pt x="2748" y="383"/>
                  <a:pt x="2749" y="387"/>
                </a:cubicBezTo>
                <a:cubicBezTo>
                  <a:pt x="2749" y="388"/>
                  <a:pt x="2749" y="389"/>
                  <a:pt x="2750" y="390"/>
                </a:cubicBezTo>
                <a:cubicBezTo>
                  <a:pt x="2754" y="395"/>
                  <a:pt x="2754" y="401"/>
                  <a:pt x="2754" y="408"/>
                </a:cubicBezTo>
                <a:cubicBezTo>
                  <a:pt x="2753" y="412"/>
                  <a:pt x="2754" y="416"/>
                  <a:pt x="2755" y="420"/>
                </a:cubicBezTo>
                <a:cubicBezTo>
                  <a:pt x="2756" y="422"/>
                  <a:pt x="2758" y="424"/>
                  <a:pt x="2760" y="425"/>
                </a:cubicBezTo>
                <a:cubicBezTo>
                  <a:pt x="2760" y="425"/>
                  <a:pt x="2760" y="425"/>
                  <a:pt x="2760" y="425"/>
                </a:cubicBezTo>
                <a:cubicBezTo>
                  <a:pt x="2760" y="425"/>
                  <a:pt x="2760" y="425"/>
                  <a:pt x="2760" y="425"/>
                </a:cubicBezTo>
                <a:cubicBezTo>
                  <a:pt x="2760" y="425"/>
                  <a:pt x="2761" y="426"/>
                  <a:pt x="2761" y="425"/>
                </a:cubicBezTo>
                <a:cubicBezTo>
                  <a:pt x="2761" y="425"/>
                  <a:pt x="2760" y="425"/>
                  <a:pt x="2760" y="425"/>
                </a:cubicBezTo>
                <a:cubicBezTo>
                  <a:pt x="2760" y="425"/>
                  <a:pt x="2760" y="425"/>
                  <a:pt x="2760" y="425"/>
                </a:cubicBezTo>
                <a:cubicBezTo>
                  <a:pt x="2760" y="424"/>
                  <a:pt x="2761" y="423"/>
                  <a:pt x="2761" y="422"/>
                </a:cubicBezTo>
                <a:cubicBezTo>
                  <a:pt x="2762" y="422"/>
                  <a:pt x="2763" y="422"/>
                  <a:pt x="2763" y="422"/>
                </a:cubicBezTo>
                <a:cubicBezTo>
                  <a:pt x="2766" y="422"/>
                  <a:pt x="2768" y="422"/>
                  <a:pt x="2769" y="424"/>
                </a:cubicBezTo>
                <a:cubicBezTo>
                  <a:pt x="2770" y="425"/>
                  <a:pt x="2770" y="426"/>
                  <a:pt x="2771" y="427"/>
                </a:cubicBezTo>
                <a:cubicBezTo>
                  <a:pt x="2771" y="428"/>
                  <a:pt x="2771" y="430"/>
                  <a:pt x="2770" y="431"/>
                </a:cubicBezTo>
                <a:cubicBezTo>
                  <a:pt x="2769" y="434"/>
                  <a:pt x="2771" y="437"/>
                  <a:pt x="2772" y="440"/>
                </a:cubicBezTo>
                <a:cubicBezTo>
                  <a:pt x="2772" y="440"/>
                  <a:pt x="2773" y="441"/>
                  <a:pt x="2774" y="441"/>
                </a:cubicBezTo>
                <a:cubicBezTo>
                  <a:pt x="2776" y="441"/>
                  <a:pt x="2778" y="441"/>
                  <a:pt x="2779" y="444"/>
                </a:cubicBezTo>
                <a:cubicBezTo>
                  <a:pt x="2780" y="447"/>
                  <a:pt x="2782" y="449"/>
                  <a:pt x="2784" y="451"/>
                </a:cubicBezTo>
                <a:cubicBezTo>
                  <a:pt x="2785" y="453"/>
                  <a:pt x="2782" y="456"/>
                  <a:pt x="2780" y="456"/>
                </a:cubicBezTo>
                <a:cubicBezTo>
                  <a:pt x="2779" y="456"/>
                  <a:pt x="2779" y="456"/>
                  <a:pt x="2778" y="456"/>
                </a:cubicBezTo>
                <a:cubicBezTo>
                  <a:pt x="2777" y="456"/>
                  <a:pt x="2776" y="456"/>
                  <a:pt x="2776" y="457"/>
                </a:cubicBezTo>
                <a:cubicBezTo>
                  <a:pt x="2775" y="464"/>
                  <a:pt x="2776" y="470"/>
                  <a:pt x="2781" y="475"/>
                </a:cubicBezTo>
                <a:cubicBezTo>
                  <a:pt x="2783" y="477"/>
                  <a:pt x="2785" y="479"/>
                  <a:pt x="2786" y="481"/>
                </a:cubicBezTo>
                <a:cubicBezTo>
                  <a:pt x="2787" y="483"/>
                  <a:pt x="2787" y="485"/>
                  <a:pt x="2785" y="486"/>
                </a:cubicBezTo>
                <a:cubicBezTo>
                  <a:pt x="2784" y="487"/>
                  <a:pt x="2782" y="488"/>
                  <a:pt x="2781" y="489"/>
                </a:cubicBezTo>
                <a:cubicBezTo>
                  <a:pt x="2778" y="489"/>
                  <a:pt x="2777" y="491"/>
                  <a:pt x="2776" y="493"/>
                </a:cubicBezTo>
                <a:cubicBezTo>
                  <a:pt x="2776" y="497"/>
                  <a:pt x="2776" y="500"/>
                  <a:pt x="2776" y="503"/>
                </a:cubicBezTo>
                <a:cubicBezTo>
                  <a:pt x="2776" y="505"/>
                  <a:pt x="2777" y="506"/>
                  <a:pt x="2777" y="508"/>
                </a:cubicBezTo>
                <a:cubicBezTo>
                  <a:pt x="2778" y="509"/>
                  <a:pt x="2779" y="511"/>
                  <a:pt x="2780" y="512"/>
                </a:cubicBezTo>
                <a:cubicBezTo>
                  <a:pt x="2781" y="514"/>
                  <a:pt x="2781" y="514"/>
                  <a:pt x="2780" y="515"/>
                </a:cubicBezTo>
                <a:cubicBezTo>
                  <a:pt x="2779" y="515"/>
                  <a:pt x="2779" y="515"/>
                  <a:pt x="2779" y="516"/>
                </a:cubicBezTo>
                <a:cubicBezTo>
                  <a:pt x="2771" y="520"/>
                  <a:pt x="2772" y="521"/>
                  <a:pt x="2775" y="528"/>
                </a:cubicBezTo>
                <a:cubicBezTo>
                  <a:pt x="2777" y="535"/>
                  <a:pt x="2777" y="541"/>
                  <a:pt x="2774" y="547"/>
                </a:cubicBezTo>
                <a:cubicBezTo>
                  <a:pt x="2773" y="549"/>
                  <a:pt x="2772" y="552"/>
                  <a:pt x="2770" y="554"/>
                </a:cubicBezTo>
                <a:cubicBezTo>
                  <a:pt x="2770" y="554"/>
                  <a:pt x="2769" y="554"/>
                  <a:pt x="2769" y="554"/>
                </a:cubicBezTo>
                <a:cubicBezTo>
                  <a:pt x="2766" y="552"/>
                  <a:pt x="2763" y="551"/>
                  <a:pt x="2762" y="547"/>
                </a:cubicBezTo>
                <a:cubicBezTo>
                  <a:pt x="2760" y="544"/>
                  <a:pt x="2759" y="541"/>
                  <a:pt x="2758" y="538"/>
                </a:cubicBezTo>
                <a:cubicBezTo>
                  <a:pt x="2757" y="535"/>
                  <a:pt x="2755" y="532"/>
                  <a:pt x="2752" y="530"/>
                </a:cubicBezTo>
                <a:cubicBezTo>
                  <a:pt x="2750" y="528"/>
                  <a:pt x="2749" y="526"/>
                  <a:pt x="2748" y="523"/>
                </a:cubicBezTo>
                <a:cubicBezTo>
                  <a:pt x="2746" y="520"/>
                  <a:pt x="2743" y="517"/>
                  <a:pt x="2741" y="513"/>
                </a:cubicBezTo>
                <a:cubicBezTo>
                  <a:pt x="2733" y="501"/>
                  <a:pt x="2725" y="489"/>
                  <a:pt x="2721" y="474"/>
                </a:cubicBezTo>
                <a:cubicBezTo>
                  <a:pt x="2720" y="470"/>
                  <a:pt x="2718" y="466"/>
                  <a:pt x="2717" y="462"/>
                </a:cubicBezTo>
                <a:cubicBezTo>
                  <a:pt x="2716" y="459"/>
                  <a:pt x="2717" y="456"/>
                  <a:pt x="2718" y="454"/>
                </a:cubicBezTo>
                <a:cubicBezTo>
                  <a:pt x="2718" y="452"/>
                  <a:pt x="2719" y="450"/>
                  <a:pt x="2719" y="448"/>
                </a:cubicBezTo>
                <a:cubicBezTo>
                  <a:pt x="2720" y="445"/>
                  <a:pt x="2720" y="442"/>
                  <a:pt x="2717" y="439"/>
                </a:cubicBezTo>
                <a:cubicBezTo>
                  <a:pt x="2715" y="436"/>
                  <a:pt x="2716" y="436"/>
                  <a:pt x="2719" y="434"/>
                </a:cubicBezTo>
                <a:cubicBezTo>
                  <a:pt x="2719" y="434"/>
                  <a:pt x="2721" y="433"/>
                  <a:pt x="2721" y="432"/>
                </a:cubicBezTo>
                <a:cubicBezTo>
                  <a:pt x="2722" y="431"/>
                  <a:pt x="2722" y="430"/>
                  <a:pt x="2723" y="429"/>
                </a:cubicBezTo>
                <a:cubicBezTo>
                  <a:pt x="2726" y="425"/>
                  <a:pt x="2727" y="421"/>
                  <a:pt x="2726" y="416"/>
                </a:cubicBezTo>
                <a:cubicBezTo>
                  <a:pt x="2726" y="411"/>
                  <a:pt x="2727" y="405"/>
                  <a:pt x="2727" y="399"/>
                </a:cubicBezTo>
                <a:cubicBezTo>
                  <a:pt x="2727" y="398"/>
                  <a:pt x="2727" y="396"/>
                  <a:pt x="2727" y="395"/>
                </a:cubicBezTo>
                <a:cubicBezTo>
                  <a:pt x="2730" y="389"/>
                  <a:pt x="2729" y="383"/>
                  <a:pt x="2729" y="377"/>
                </a:cubicBezTo>
                <a:cubicBezTo>
                  <a:pt x="2729" y="375"/>
                  <a:pt x="2730" y="373"/>
                  <a:pt x="2731" y="371"/>
                </a:cubicBezTo>
                <a:cubicBezTo>
                  <a:pt x="2731" y="371"/>
                  <a:pt x="2731" y="371"/>
                  <a:pt x="2732" y="370"/>
                </a:cubicBezTo>
                <a:cubicBezTo>
                  <a:pt x="2733" y="368"/>
                  <a:pt x="2736" y="367"/>
                  <a:pt x="2736" y="364"/>
                </a:cubicBezTo>
                <a:cubicBezTo>
                  <a:pt x="2734" y="361"/>
                  <a:pt x="2736" y="356"/>
                  <a:pt x="2733" y="353"/>
                </a:cubicBezTo>
                <a:cubicBezTo>
                  <a:pt x="2733" y="353"/>
                  <a:pt x="2732" y="352"/>
                  <a:pt x="2732" y="351"/>
                </a:cubicBezTo>
                <a:cubicBezTo>
                  <a:pt x="2733" y="346"/>
                  <a:pt x="2730" y="343"/>
                  <a:pt x="2728" y="339"/>
                </a:cubicBezTo>
                <a:cubicBezTo>
                  <a:pt x="2726" y="336"/>
                  <a:pt x="2726" y="332"/>
                  <a:pt x="2728" y="329"/>
                </a:cubicBezTo>
                <a:cubicBezTo>
                  <a:pt x="2728" y="328"/>
                  <a:pt x="2727" y="327"/>
                  <a:pt x="2727" y="326"/>
                </a:cubicBezTo>
                <a:cubicBezTo>
                  <a:pt x="2724" y="325"/>
                  <a:pt x="2720" y="326"/>
                  <a:pt x="2719" y="329"/>
                </a:cubicBezTo>
                <a:cubicBezTo>
                  <a:pt x="2719" y="329"/>
                  <a:pt x="2718" y="330"/>
                  <a:pt x="2718" y="330"/>
                </a:cubicBezTo>
                <a:cubicBezTo>
                  <a:pt x="2719" y="336"/>
                  <a:pt x="2721" y="342"/>
                  <a:pt x="2726" y="346"/>
                </a:cubicBezTo>
                <a:cubicBezTo>
                  <a:pt x="2726" y="346"/>
                  <a:pt x="2726" y="346"/>
                  <a:pt x="2727" y="346"/>
                </a:cubicBezTo>
                <a:cubicBezTo>
                  <a:pt x="2726" y="348"/>
                  <a:pt x="2726" y="349"/>
                  <a:pt x="2725" y="350"/>
                </a:cubicBezTo>
                <a:cubicBezTo>
                  <a:pt x="2722" y="351"/>
                  <a:pt x="2720" y="352"/>
                  <a:pt x="2720" y="355"/>
                </a:cubicBezTo>
                <a:cubicBezTo>
                  <a:pt x="2720" y="360"/>
                  <a:pt x="2719" y="364"/>
                  <a:pt x="2718" y="369"/>
                </a:cubicBezTo>
                <a:cubicBezTo>
                  <a:pt x="2718" y="370"/>
                  <a:pt x="2717" y="371"/>
                  <a:pt x="2716" y="371"/>
                </a:cubicBezTo>
                <a:cubicBezTo>
                  <a:pt x="2716" y="372"/>
                  <a:pt x="2715" y="372"/>
                  <a:pt x="2714" y="372"/>
                </a:cubicBezTo>
                <a:cubicBezTo>
                  <a:pt x="2712" y="370"/>
                  <a:pt x="2710" y="370"/>
                  <a:pt x="2708" y="368"/>
                </a:cubicBezTo>
                <a:cubicBezTo>
                  <a:pt x="2706" y="367"/>
                  <a:pt x="2704" y="365"/>
                  <a:pt x="2704" y="363"/>
                </a:cubicBezTo>
                <a:cubicBezTo>
                  <a:pt x="2704" y="360"/>
                  <a:pt x="2704" y="358"/>
                  <a:pt x="2703" y="355"/>
                </a:cubicBezTo>
                <a:cubicBezTo>
                  <a:pt x="2703" y="354"/>
                  <a:pt x="2702" y="353"/>
                  <a:pt x="2701" y="354"/>
                </a:cubicBezTo>
                <a:cubicBezTo>
                  <a:pt x="2699" y="355"/>
                  <a:pt x="2698" y="356"/>
                  <a:pt x="2697" y="355"/>
                </a:cubicBezTo>
                <a:cubicBezTo>
                  <a:pt x="2694" y="355"/>
                  <a:pt x="2691" y="355"/>
                  <a:pt x="2689" y="356"/>
                </a:cubicBezTo>
                <a:cubicBezTo>
                  <a:pt x="2687" y="358"/>
                  <a:pt x="2684" y="358"/>
                  <a:pt x="2682" y="359"/>
                </a:cubicBezTo>
                <a:cubicBezTo>
                  <a:pt x="2678" y="361"/>
                  <a:pt x="2677" y="363"/>
                  <a:pt x="2677" y="366"/>
                </a:cubicBezTo>
                <a:cubicBezTo>
                  <a:pt x="2677" y="371"/>
                  <a:pt x="2677" y="375"/>
                  <a:pt x="2677" y="380"/>
                </a:cubicBezTo>
                <a:cubicBezTo>
                  <a:pt x="2677" y="383"/>
                  <a:pt x="2677" y="386"/>
                  <a:pt x="2676" y="389"/>
                </a:cubicBezTo>
                <a:cubicBezTo>
                  <a:pt x="2675" y="390"/>
                  <a:pt x="2675" y="391"/>
                  <a:pt x="2675" y="392"/>
                </a:cubicBezTo>
                <a:cubicBezTo>
                  <a:pt x="2673" y="396"/>
                  <a:pt x="2673" y="399"/>
                  <a:pt x="2675" y="404"/>
                </a:cubicBezTo>
                <a:cubicBezTo>
                  <a:pt x="2675" y="405"/>
                  <a:pt x="2676" y="405"/>
                  <a:pt x="2677" y="405"/>
                </a:cubicBezTo>
                <a:cubicBezTo>
                  <a:pt x="2678" y="406"/>
                  <a:pt x="2678" y="406"/>
                  <a:pt x="2679" y="406"/>
                </a:cubicBezTo>
                <a:cubicBezTo>
                  <a:pt x="2681" y="406"/>
                  <a:pt x="2683" y="406"/>
                  <a:pt x="2684" y="409"/>
                </a:cubicBezTo>
                <a:cubicBezTo>
                  <a:pt x="2685" y="411"/>
                  <a:pt x="2682" y="412"/>
                  <a:pt x="2680" y="414"/>
                </a:cubicBezTo>
                <a:cubicBezTo>
                  <a:pt x="2679" y="415"/>
                  <a:pt x="2678" y="416"/>
                  <a:pt x="2676" y="415"/>
                </a:cubicBezTo>
                <a:cubicBezTo>
                  <a:pt x="2675" y="414"/>
                  <a:pt x="2673" y="415"/>
                  <a:pt x="2673" y="416"/>
                </a:cubicBezTo>
                <a:cubicBezTo>
                  <a:pt x="2670" y="420"/>
                  <a:pt x="2665" y="421"/>
                  <a:pt x="2662" y="424"/>
                </a:cubicBezTo>
                <a:cubicBezTo>
                  <a:pt x="2660" y="425"/>
                  <a:pt x="2659" y="424"/>
                  <a:pt x="2658" y="423"/>
                </a:cubicBezTo>
                <a:cubicBezTo>
                  <a:pt x="2656" y="421"/>
                  <a:pt x="2656" y="420"/>
                  <a:pt x="2657" y="419"/>
                </a:cubicBezTo>
                <a:cubicBezTo>
                  <a:pt x="2657" y="418"/>
                  <a:pt x="2658" y="417"/>
                  <a:pt x="2658" y="417"/>
                </a:cubicBezTo>
                <a:cubicBezTo>
                  <a:pt x="2658" y="416"/>
                  <a:pt x="2658" y="415"/>
                  <a:pt x="2657" y="415"/>
                </a:cubicBezTo>
                <a:cubicBezTo>
                  <a:pt x="2656" y="414"/>
                  <a:pt x="2655" y="413"/>
                  <a:pt x="2654" y="413"/>
                </a:cubicBezTo>
                <a:cubicBezTo>
                  <a:pt x="2649" y="413"/>
                  <a:pt x="2644" y="412"/>
                  <a:pt x="2639" y="411"/>
                </a:cubicBezTo>
                <a:cubicBezTo>
                  <a:pt x="2637" y="411"/>
                  <a:pt x="2635" y="413"/>
                  <a:pt x="2634" y="414"/>
                </a:cubicBezTo>
                <a:cubicBezTo>
                  <a:pt x="2634" y="416"/>
                  <a:pt x="2634" y="418"/>
                  <a:pt x="2633" y="420"/>
                </a:cubicBezTo>
                <a:cubicBezTo>
                  <a:pt x="2633" y="420"/>
                  <a:pt x="2632" y="421"/>
                  <a:pt x="2631" y="421"/>
                </a:cubicBezTo>
                <a:cubicBezTo>
                  <a:pt x="2627" y="421"/>
                  <a:pt x="2624" y="424"/>
                  <a:pt x="2619" y="423"/>
                </a:cubicBezTo>
                <a:cubicBezTo>
                  <a:pt x="2617" y="422"/>
                  <a:pt x="2614" y="423"/>
                  <a:pt x="2613" y="426"/>
                </a:cubicBezTo>
                <a:cubicBezTo>
                  <a:pt x="2612" y="428"/>
                  <a:pt x="2610" y="428"/>
                  <a:pt x="2608" y="427"/>
                </a:cubicBezTo>
                <a:cubicBezTo>
                  <a:pt x="2607" y="426"/>
                  <a:pt x="2605" y="426"/>
                  <a:pt x="2603" y="427"/>
                </a:cubicBezTo>
                <a:cubicBezTo>
                  <a:pt x="2598" y="428"/>
                  <a:pt x="2594" y="430"/>
                  <a:pt x="2590" y="431"/>
                </a:cubicBezTo>
                <a:cubicBezTo>
                  <a:pt x="2586" y="432"/>
                  <a:pt x="2584" y="434"/>
                  <a:pt x="2582" y="437"/>
                </a:cubicBezTo>
                <a:cubicBezTo>
                  <a:pt x="2581" y="438"/>
                  <a:pt x="2581" y="440"/>
                  <a:pt x="2581" y="441"/>
                </a:cubicBezTo>
                <a:cubicBezTo>
                  <a:pt x="2583" y="445"/>
                  <a:pt x="2582" y="448"/>
                  <a:pt x="2580" y="451"/>
                </a:cubicBezTo>
                <a:cubicBezTo>
                  <a:pt x="2579" y="453"/>
                  <a:pt x="2578" y="455"/>
                  <a:pt x="2578" y="457"/>
                </a:cubicBezTo>
                <a:cubicBezTo>
                  <a:pt x="2580" y="463"/>
                  <a:pt x="2578" y="468"/>
                  <a:pt x="2575" y="472"/>
                </a:cubicBezTo>
                <a:cubicBezTo>
                  <a:pt x="2572" y="480"/>
                  <a:pt x="2570" y="486"/>
                  <a:pt x="2569" y="494"/>
                </a:cubicBezTo>
                <a:cubicBezTo>
                  <a:pt x="2569" y="498"/>
                  <a:pt x="2566" y="502"/>
                  <a:pt x="2565" y="505"/>
                </a:cubicBezTo>
                <a:cubicBezTo>
                  <a:pt x="2563" y="509"/>
                  <a:pt x="2561" y="512"/>
                  <a:pt x="2559" y="515"/>
                </a:cubicBezTo>
                <a:cubicBezTo>
                  <a:pt x="2559" y="516"/>
                  <a:pt x="2558" y="517"/>
                  <a:pt x="2558" y="518"/>
                </a:cubicBezTo>
                <a:cubicBezTo>
                  <a:pt x="2557" y="520"/>
                  <a:pt x="2559" y="522"/>
                  <a:pt x="2561" y="522"/>
                </a:cubicBezTo>
                <a:cubicBezTo>
                  <a:pt x="2562" y="522"/>
                  <a:pt x="2563" y="522"/>
                  <a:pt x="2564" y="522"/>
                </a:cubicBezTo>
                <a:cubicBezTo>
                  <a:pt x="2565" y="522"/>
                  <a:pt x="2566" y="521"/>
                  <a:pt x="2567" y="521"/>
                </a:cubicBezTo>
                <a:cubicBezTo>
                  <a:pt x="2570" y="520"/>
                  <a:pt x="2572" y="521"/>
                  <a:pt x="2573" y="523"/>
                </a:cubicBezTo>
                <a:cubicBezTo>
                  <a:pt x="2574" y="526"/>
                  <a:pt x="2575" y="529"/>
                  <a:pt x="2576" y="532"/>
                </a:cubicBezTo>
                <a:cubicBezTo>
                  <a:pt x="2576" y="532"/>
                  <a:pt x="2577" y="533"/>
                  <a:pt x="2578" y="532"/>
                </a:cubicBezTo>
                <a:cubicBezTo>
                  <a:pt x="2578" y="532"/>
                  <a:pt x="2578" y="531"/>
                  <a:pt x="2578" y="530"/>
                </a:cubicBezTo>
                <a:cubicBezTo>
                  <a:pt x="2578" y="529"/>
                  <a:pt x="2578" y="527"/>
                  <a:pt x="2579" y="526"/>
                </a:cubicBezTo>
                <a:cubicBezTo>
                  <a:pt x="2579" y="526"/>
                  <a:pt x="2580" y="525"/>
                  <a:pt x="2581" y="525"/>
                </a:cubicBezTo>
                <a:cubicBezTo>
                  <a:pt x="2581" y="525"/>
                  <a:pt x="2581" y="526"/>
                  <a:pt x="2581" y="526"/>
                </a:cubicBezTo>
                <a:cubicBezTo>
                  <a:pt x="2583" y="529"/>
                  <a:pt x="2584" y="532"/>
                  <a:pt x="2586" y="535"/>
                </a:cubicBezTo>
                <a:cubicBezTo>
                  <a:pt x="2586" y="535"/>
                  <a:pt x="2587" y="535"/>
                  <a:pt x="2587" y="535"/>
                </a:cubicBezTo>
                <a:cubicBezTo>
                  <a:pt x="2589" y="533"/>
                  <a:pt x="2590" y="530"/>
                  <a:pt x="2590" y="528"/>
                </a:cubicBezTo>
                <a:cubicBezTo>
                  <a:pt x="2591" y="526"/>
                  <a:pt x="2592" y="525"/>
                  <a:pt x="2594" y="525"/>
                </a:cubicBezTo>
                <a:cubicBezTo>
                  <a:pt x="2596" y="525"/>
                  <a:pt x="2598" y="524"/>
                  <a:pt x="2600" y="524"/>
                </a:cubicBezTo>
                <a:cubicBezTo>
                  <a:pt x="2601" y="524"/>
                  <a:pt x="2602" y="525"/>
                  <a:pt x="2603" y="525"/>
                </a:cubicBezTo>
                <a:cubicBezTo>
                  <a:pt x="2607" y="529"/>
                  <a:pt x="2612" y="531"/>
                  <a:pt x="2617" y="534"/>
                </a:cubicBezTo>
                <a:cubicBezTo>
                  <a:pt x="2619" y="535"/>
                  <a:pt x="2621" y="538"/>
                  <a:pt x="2621" y="541"/>
                </a:cubicBezTo>
                <a:cubicBezTo>
                  <a:pt x="2620" y="543"/>
                  <a:pt x="2621" y="544"/>
                  <a:pt x="2622" y="545"/>
                </a:cubicBezTo>
                <a:cubicBezTo>
                  <a:pt x="2624" y="547"/>
                  <a:pt x="2624" y="549"/>
                  <a:pt x="2625" y="551"/>
                </a:cubicBezTo>
                <a:cubicBezTo>
                  <a:pt x="2625" y="553"/>
                  <a:pt x="2626" y="554"/>
                  <a:pt x="2627" y="553"/>
                </a:cubicBezTo>
                <a:cubicBezTo>
                  <a:pt x="2627" y="552"/>
                  <a:pt x="2628" y="552"/>
                  <a:pt x="2628" y="551"/>
                </a:cubicBezTo>
                <a:cubicBezTo>
                  <a:pt x="2627" y="547"/>
                  <a:pt x="2626" y="543"/>
                  <a:pt x="2624" y="539"/>
                </a:cubicBezTo>
                <a:cubicBezTo>
                  <a:pt x="2623" y="538"/>
                  <a:pt x="2623" y="537"/>
                  <a:pt x="2622" y="535"/>
                </a:cubicBezTo>
                <a:cubicBezTo>
                  <a:pt x="2622" y="535"/>
                  <a:pt x="2623" y="534"/>
                  <a:pt x="2623" y="533"/>
                </a:cubicBezTo>
                <a:cubicBezTo>
                  <a:pt x="2626" y="527"/>
                  <a:pt x="2626" y="527"/>
                  <a:pt x="2623" y="523"/>
                </a:cubicBezTo>
                <a:cubicBezTo>
                  <a:pt x="2622" y="523"/>
                  <a:pt x="2622" y="522"/>
                  <a:pt x="2622" y="521"/>
                </a:cubicBezTo>
                <a:cubicBezTo>
                  <a:pt x="2622" y="521"/>
                  <a:pt x="2622" y="520"/>
                  <a:pt x="2622" y="520"/>
                </a:cubicBezTo>
                <a:cubicBezTo>
                  <a:pt x="2622" y="520"/>
                  <a:pt x="2623" y="519"/>
                  <a:pt x="2623" y="519"/>
                </a:cubicBezTo>
                <a:cubicBezTo>
                  <a:pt x="2626" y="519"/>
                  <a:pt x="2628" y="520"/>
                  <a:pt x="2629" y="522"/>
                </a:cubicBezTo>
                <a:cubicBezTo>
                  <a:pt x="2630" y="524"/>
                  <a:pt x="2630" y="527"/>
                  <a:pt x="2632" y="528"/>
                </a:cubicBezTo>
                <a:cubicBezTo>
                  <a:pt x="2637" y="532"/>
                  <a:pt x="2639" y="538"/>
                  <a:pt x="2642" y="543"/>
                </a:cubicBezTo>
                <a:cubicBezTo>
                  <a:pt x="2643" y="545"/>
                  <a:pt x="2643" y="547"/>
                  <a:pt x="2643" y="548"/>
                </a:cubicBezTo>
                <a:cubicBezTo>
                  <a:pt x="2643" y="553"/>
                  <a:pt x="2644" y="556"/>
                  <a:pt x="2647" y="560"/>
                </a:cubicBezTo>
                <a:cubicBezTo>
                  <a:pt x="2656" y="570"/>
                  <a:pt x="2662" y="582"/>
                  <a:pt x="2668" y="594"/>
                </a:cubicBezTo>
                <a:cubicBezTo>
                  <a:pt x="2669" y="596"/>
                  <a:pt x="2670" y="597"/>
                  <a:pt x="2670" y="599"/>
                </a:cubicBezTo>
                <a:cubicBezTo>
                  <a:pt x="2668" y="599"/>
                  <a:pt x="2666" y="599"/>
                  <a:pt x="2664" y="600"/>
                </a:cubicBezTo>
                <a:cubicBezTo>
                  <a:pt x="2663" y="600"/>
                  <a:pt x="2662" y="602"/>
                  <a:pt x="2662" y="603"/>
                </a:cubicBezTo>
                <a:cubicBezTo>
                  <a:pt x="2662" y="604"/>
                  <a:pt x="2662" y="605"/>
                  <a:pt x="2662" y="606"/>
                </a:cubicBezTo>
                <a:cubicBezTo>
                  <a:pt x="2662" y="610"/>
                  <a:pt x="2663" y="614"/>
                  <a:pt x="2664" y="617"/>
                </a:cubicBezTo>
                <a:cubicBezTo>
                  <a:pt x="2664" y="620"/>
                  <a:pt x="2666" y="623"/>
                  <a:pt x="2667" y="626"/>
                </a:cubicBezTo>
                <a:cubicBezTo>
                  <a:pt x="2671" y="628"/>
                  <a:pt x="2672" y="634"/>
                  <a:pt x="2677" y="636"/>
                </a:cubicBezTo>
                <a:cubicBezTo>
                  <a:pt x="2679" y="637"/>
                  <a:pt x="2680" y="640"/>
                  <a:pt x="2681" y="643"/>
                </a:cubicBezTo>
                <a:cubicBezTo>
                  <a:pt x="2681" y="643"/>
                  <a:pt x="2680" y="644"/>
                  <a:pt x="2680" y="645"/>
                </a:cubicBezTo>
                <a:cubicBezTo>
                  <a:pt x="2680" y="645"/>
                  <a:pt x="2679" y="645"/>
                  <a:pt x="2679" y="645"/>
                </a:cubicBezTo>
                <a:cubicBezTo>
                  <a:pt x="2677" y="644"/>
                  <a:pt x="2675" y="642"/>
                  <a:pt x="2673" y="642"/>
                </a:cubicBezTo>
                <a:cubicBezTo>
                  <a:pt x="2670" y="641"/>
                  <a:pt x="2669" y="642"/>
                  <a:pt x="2669" y="644"/>
                </a:cubicBezTo>
                <a:cubicBezTo>
                  <a:pt x="2669" y="646"/>
                  <a:pt x="2670" y="647"/>
                  <a:pt x="2669" y="649"/>
                </a:cubicBezTo>
                <a:cubicBezTo>
                  <a:pt x="2669" y="649"/>
                  <a:pt x="2668" y="649"/>
                  <a:pt x="2667" y="649"/>
                </a:cubicBezTo>
                <a:cubicBezTo>
                  <a:pt x="2665" y="648"/>
                  <a:pt x="2663" y="646"/>
                  <a:pt x="2663" y="643"/>
                </a:cubicBezTo>
                <a:cubicBezTo>
                  <a:pt x="2662" y="642"/>
                  <a:pt x="2662" y="641"/>
                  <a:pt x="2662" y="640"/>
                </a:cubicBezTo>
                <a:cubicBezTo>
                  <a:pt x="2662" y="637"/>
                  <a:pt x="2662" y="635"/>
                  <a:pt x="2661" y="632"/>
                </a:cubicBezTo>
                <a:cubicBezTo>
                  <a:pt x="2659" y="629"/>
                  <a:pt x="2658" y="625"/>
                  <a:pt x="2658" y="622"/>
                </a:cubicBezTo>
                <a:cubicBezTo>
                  <a:pt x="2658" y="619"/>
                  <a:pt x="2657" y="616"/>
                  <a:pt x="2655" y="614"/>
                </a:cubicBezTo>
                <a:cubicBezTo>
                  <a:pt x="2652" y="610"/>
                  <a:pt x="2651" y="605"/>
                  <a:pt x="2650" y="600"/>
                </a:cubicBezTo>
                <a:cubicBezTo>
                  <a:pt x="2649" y="599"/>
                  <a:pt x="2649" y="599"/>
                  <a:pt x="2649" y="598"/>
                </a:cubicBezTo>
                <a:cubicBezTo>
                  <a:pt x="2649" y="593"/>
                  <a:pt x="2648" y="589"/>
                  <a:pt x="2646" y="585"/>
                </a:cubicBezTo>
                <a:cubicBezTo>
                  <a:pt x="2645" y="583"/>
                  <a:pt x="2644" y="582"/>
                  <a:pt x="2643" y="580"/>
                </a:cubicBezTo>
                <a:cubicBezTo>
                  <a:pt x="2641" y="576"/>
                  <a:pt x="2641" y="572"/>
                  <a:pt x="2638" y="569"/>
                </a:cubicBezTo>
                <a:cubicBezTo>
                  <a:pt x="2636" y="565"/>
                  <a:pt x="2633" y="562"/>
                  <a:pt x="2631" y="559"/>
                </a:cubicBezTo>
                <a:cubicBezTo>
                  <a:pt x="2631" y="559"/>
                  <a:pt x="2630" y="559"/>
                  <a:pt x="2630" y="558"/>
                </a:cubicBezTo>
                <a:cubicBezTo>
                  <a:pt x="2629" y="559"/>
                  <a:pt x="2629" y="560"/>
                  <a:pt x="2629" y="560"/>
                </a:cubicBezTo>
                <a:cubicBezTo>
                  <a:pt x="2629" y="566"/>
                  <a:pt x="2629" y="573"/>
                  <a:pt x="2629" y="579"/>
                </a:cubicBezTo>
                <a:cubicBezTo>
                  <a:pt x="2629" y="582"/>
                  <a:pt x="2630" y="585"/>
                  <a:pt x="2632" y="588"/>
                </a:cubicBezTo>
                <a:cubicBezTo>
                  <a:pt x="2636" y="594"/>
                  <a:pt x="2638" y="601"/>
                  <a:pt x="2639" y="609"/>
                </a:cubicBezTo>
                <a:cubicBezTo>
                  <a:pt x="2639" y="613"/>
                  <a:pt x="2640" y="617"/>
                  <a:pt x="2637" y="621"/>
                </a:cubicBezTo>
                <a:cubicBezTo>
                  <a:pt x="2637" y="622"/>
                  <a:pt x="2637" y="623"/>
                  <a:pt x="2637" y="624"/>
                </a:cubicBezTo>
                <a:cubicBezTo>
                  <a:pt x="2637" y="630"/>
                  <a:pt x="2634" y="636"/>
                  <a:pt x="2634" y="642"/>
                </a:cubicBezTo>
                <a:cubicBezTo>
                  <a:pt x="2633" y="649"/>
                  <a:pt x="2632" y="656"/>
                  <a:pt x="2628" y="662"/>
                </a:cubicBezTo>
                <a:cubicBezTo>
                  <a:pt x="2627" y="663"/>
                  <a:pt x="2626" y="665"/>
                  <a:pt x="2626" y="666"/>
                </a:cubicBezTo>
                <a:cubicBezTo>
                  <a:pt x="2625" y="673"/>
                  <a:pt x="2621" y="679"/>
                  <a:pt x="2619" y="686"/>
                </a:cubicBezTo>
                <a:cubicBezTo>
                  <a:pt x="2617" y="690"/>
                  <a:pt x="2615" y="694"/>
                  <a:pt x="2612" y="698"/>
                </a:cubicBezTo>
                <a:cubicBezTo>
                  <a:pt x="2610" y="700"/>
                  <a:pt x="2608" y="701"/>
                  <a:pt x="2606" y="702"/>
                </a:cubicBezTo>
                <a:cubicBezTo>
                  <a:pt x="2603" y="703"/>
                  <a:pt x="2601" y="703"/>
                  <a:pt x="2598" y="702"/>
                </a:cubicBezTo>
                <a:cubicBezTo>
                  <a:pt x="2596" y="701"/>
                  <a:pt x="2595" y="698"/>
                  <a:pt x="2591" y="699"/>
                </a:cubicBezTo>
                <a:cubicBezTo>
                  <a:pt x="2589" y="700"/>
                  <a:pt x="2589" y="703"/>
                  <a:pt x="2587" y="704"/>
                </a:cubicBezTo>
                <a:cubicBezTo>
                  <a:pt x="2587" y="706"/>
                  <a:pt x="2586" y="707"/>
                  <a:pt x="2584" y="708"/>
                </a:cubicBezTo>
                <a:cubicBezTo>
                  <a:pt x="2583" y="709"/>
                  <a:pt x="2582" y="710"/>
                  <a:pt x="2581" y="711"/>
                </a:cubicBezTo>
                <a:cubicBezTo>
                  <a:pt x="2578" y="714"/>
                  <a:pt x="2576" y="718"/>
                  <a:pt x="2578" y="723"/>
                </a:cubicBezTo>
                <a:cubicBezTo>
                  <a:pt x="2580" y="729"/>
                  <a:pt x="2578" y="734"/>
                  <a:pt x="2574" y="739"/>
                </a:cubicBezTo>
                <a:cubicBezTo>
                  <a:pt x="2572" y="741"/>
                  <a:pt x="2571" y="743"/>
                  <a:pt x="2568" y="745"/>
                </a:cubicBezTo>
                <a:cubicBezTo>
                  <a:pt x="2567" y="746"/>
                  <a:pt x="2566" y="747"/>
                  <a:pt x="2565" y="748"/>
                </a:cubicBezTo>
                <a:cubicBezTo>
                  <a:pt x="2564" y="750"/>
                  <a:pt x="2565" y="754"/>
                  <a:pt x="2566" y="755"/>
                </a:cubicBezTo>
                <a:cubicBezTo>
                  <a:pt x="2568" y="756"/>
                  <a:pt x="2570" y="758"/>
                  <a:pt x="2572" y="759"/>
                </a:cubicBezTo>
                <a:cubicBezTo>
                  <a:pt x="2574" y="761"/>
                  <a:pt x="2577" y="763"/>
                  <a:pt x="2578" y="765"/>
                </a:cubicBezTo>
                <a:cubicBezTo>
                  <a:pt x="2580" y="768"/>
                  <a:pt x="2582" y="771"/>
                  <a:pt x="2584" y="774"/>
                </a:cubicBezTo>
                <a:cubicBezTo>
                  <a:pt x="2590" y="780"/>
                  <a:pt x="2590" y="780"/>
                  <a:pt x="2592" y="789"/>
                </a:cubicBezTo>
                <a:cubicBezTo>
                  <a:pt x="2593" y="791"/>
                  <a:pt x="2593" y="793"/>
                  <a:pt x="2594" y="796"/>
                </a:cubicBezTo>
                <a:cubicBezTo>
                  <a:pt x="2596" y="800"/>
                  <a:pt x="2595" y="804"/>
                  <a:pt x="2592" y="808"/>
                </a:cubicBezTo>
                <a:cubicBezTo>
                  <a:pt x="2590" y="810"/>
                  <a:pt x="2589" y="812"/>
                  <a:pt x="2586" y="811"/>
                </a:cubicBezTo>
                <a:cubicBezTo>
                  <a:pt x="2585" y="811"/>
                  <a:pt x="2584" y="811"/>
                  <a:pt x="2583" y="811"/>
                </a:cubicBezTo>
                <a:cubicBezTo>
                  <a:pt x="2580" y="811"/>
                  <a:pt x="2578" y="812"/>
                  <a:pt x="2576" y="814"/>
                </a:cubicBezTo>
                <a:cubicBezTo>
                  <a:pt x="2575" y="815"/>
                  <a:pt x="2573" y="816"/>
                  <a:pt x="2571" y="817"/>
                </a:cubicBezTo>
                <a:cubicBezTo>
                  <a:pt x="2571" y="817"/>
                  <a:pt x="2570" y="817"/>
                  <a:pt x="2570" y="816"/>
                </a:cubicBezTo>
                <a:cubicBezTo>
                  <a:pt x="2569" y="814"/>
                  <a:pt x="2567" y="811"/>
                  <a:pt x="2567" y="808"/>
                </a:cubicBezTo>
                <a:cubicBezTo>
                  <a:pt x="2567" y="807"/>
                  <a:pt x="2567" y="805"/>
                  <a:pt x="2567" y="804"/>
                </a:cubicBezTo>
                <a:cubicBezTo>
                  <a:pt x="2568" y="798"/>
                  <a:pt x="2566" y="793"/>
                  <a:pt x="2562" y="789"/>
                </a:cubicBezTo>
                <a:cubicBezTo>
                  <a:pt x="2561" y="788"/>
                  <a:pt x="2562" y="787"/>
                  <a:pt x="2563" y="786"/>
                </a:cubicBezTo>
                <a:cubicBezTo>
                  <a:pt x="2565" y="783"/>
                  <a:pt x="2565" y="782"/>
                  <a:pt x="2564" y="781"/>
                </a:cubicBezTo>
                <a:cubicBezTo>
                  <a:pt x="2563" y="780"/>
                  <a:pt x="2561" y="778"/>
                  <a:pt x="2560" y="777"/>
                </a:cubicBezTo>
                <a:cubicBezTo>
                  <a:pt x="2559" y="776"/>
                  <a:pt x="2557" y="775"/>
                  <a:pt x="2555" y="776"/>
                </a:cubicBezTo>
                <a:cubicBezTo>
                  <a:pt x="2554" y="776"/>
                  <a:pt x="2553" y="776"/>
                  <a:pt x="2551" y="776"/>
                </a:cubicBezTo>
                <a:cubicBezTo>
                  <a:pt x="2550" y="777"/>
                  <a:pt x="2549" y="776"/>
                  <a:pt x="2548" y="775"/>
                </a:cubicBezTo>
                <a:cubicBezTo>
                  <a:pt x="2546" y="774"/>
                  <a:pt x="2545" y="772"/>
                  <a:pt x="2545" y="770"/>
                </a:cubicBezTo>
                <a:cubicBezTo>
                  <a:pt x="2545" y="766"/>
                  <a:pt x="2545" y="763"/>
                  <a:pt x="2545" y="759"/>
                </a:cubicBezTo>
                <a:cubicBezTo>
                  <a:pt x="2546" y="754"/>
                  <a:pt x="2546" y="754"/>
                  <a:pt x="2541" y="753"/>
                </a:cubicBezTo>
                <a:cubicBezTo>
                  <a:pt x="2540" y="753"/>
                  <a:pt x="2539" y="752"/>
                  <a:pt x="2538" y="752"/>
                </a:cubicBezTo>
                <a:cubicBezTo>
                  <a:pt x="2537" y="752"/>
                  <a:pt x="2536" y="751"/>
                  <a:pt x="2535" y="751"/>
                </a:cubicBezTo>
                <a:cubicBezTo>
                  <a:pt x="2528" y="752"/>
                  <a:pt x="2522" y="755"/>
                  <a:pt x="2518" y="760"/>
                </a:cubicBezTo>
                <a:cubicBezTo>
                  <a:pt x="2517" y="762"/>
                  <a:pt x="2515" y="764"/>
                  <a:pt x="2513" y="765"/>
                </a:cubicBezTo>
                <a:cubicBezTo>
                  <a:pt x="2512" y="766"/>
                  <a:pt x="2511" y="765"/>
                  <a:pt x="2511" y="765"/>
                </a:cubicBezTo>
                <a:cubicBezTo>
                  <a:pt x="2511" y="765"/>
                  <a:pt x="2510" y="764"/>
                  <a:pt x="2510" y="763"/>
                </a:cubicBezTo>
                <a:cubicBezTo>
                  <a:pt x="2510" y="763"/>
                  <a:pt x="2511" y="762"/>
                  <a:pt x="2511" y="762"/>
                </a:cubicBezTo>
                <a:cubicBezTo>
                  <a:pt x="2512" y="761"/>
                  <a:pt x="2513" y="760"/>
                  <a:pt x="2512" y="758"/>
                </a:cubicBezTo>
                <a:cubicBezTo>
                  <a:pt x="2512" y="757"/>
                  <a:pt x="2512" y="756"/>
                  <a:pt x="2511" y="755"/>
                </a:cubicBezTo>
                <a:cubicBezTo>
                  <a:pt x="2510" y="753"/>
                  <a:pt x="2510" y="750"/>
                  <a:pt x="2512" y="748"/>
                </a:cubicBezTo>
                <a:cubicBezTo>
                  <a:pt x="2512" y="747"/>
                  <a:pt x="2512" y="746"/>
                  <a:pt x="2513" y="746"/>
                </a:cubicBezTo>
                <a:cubicBezTo>
                  <a:pt x="2514" y="744"/>
                  <a:pt x="2514" y="742"/>
                  <a:pt x="2513" y="741"/>
                </a:cubicBezTo>
                <a:cubicBezTo>
                  <a:pt x="2511" y="739"/>
                  <a:pt x="2509" y="737"/>
                  <a:pt x="2506" y="738"/>
                </a:cubicBezTo>
                <a:cubicBezTo>
                  <a:pt x="2505" y="738"/>
                  <a:pt x="2504" y="739"/>
                  <a:pt x="2503" y="740"/>
                </a:cubicBezTo>
                <a:cubicBezTo>
                  <a:pt x="2502" y="741"/>
                  <a:pt x="2501" y="744"/>
                  <a:pt x="2500" y="746"/>
                </a:cubicBezTo>
                <a:cubicBezTo>
                  <a:pt x="2499" y="747"/>
                  <a:pt x="2499" y="749"/>
                  <a:pt x="2497" y="749"/>
                </a:cubicBezTo>
                <a:cubicBezTo>
                  <a:pt x="2493" y="751"/>
                  <a:pt x="2492" y="756"/>
                  <a:pt x="2491" y="760"/>
                </a:cubicBezTo>
                <a:cubicBezTo>
                  <a:pt x="2490" y="762"/>
                  <a:pt x="2488" y="764"/>
                  <a:pt x="2486" y="764"/>
                </a:cubicBezTo>
                <a:cubicBezTo>
                  <a:pt x="2485" y="764"/>
                  <a:pt x="2484" y="764"/>
                  <a:pt x="2482" y="764"/>
                </a:cubicBezTo>
                <a:cubicBezTo>
                  <a:pt x="2480" y="765"/>
                  <a:pt x="2478" y="769"/>
                  <a:pt x="2480" y="771"/>
                </a:cubicBezTo>
                <a:cubicBezTo>
                  <a:pt x="2482" y="774"/>
                  <a:pt x="2485" y="777"/>
                  <a:pt x="2488" y="778"/>
                </a:cubicBezTo>
                <a:cubicBezTo>
                  <a:pt x="2491" y="779"/>
                  <a:pt x="2493" y="781"/>
                  <a:pt x="2494" y="784"/>
                </a:cubicBezTo>
                <a:cubicBezTo>
                  <a:pt x="2495" y="786"/>
                  <a:pt x="2497" y="787"/>
                  <a:pt x="2499" y="786"/>
                </a:cubicBezTo>
                <a:cubicBezTo>
                  <a:pt x="2500" y="786"/>
                  <a:pt x="2501" y="786"/>
                  <a:pt x="2502" y="785"/>
                </a:cubicBezTo>
                <a:cubicBezTo>
                  <a:pt x="2504" y="783"/>
                  <a:pt x="2505" y="780"/>
                  <a:pt x="2508" y="779"/>
                </a:cubicBezTo>
                <a:cubicBezTo>
                  <a:pt x="2509" y="778"/>
                  <a:pt x="2511" y="777"/>
                  <a:pt x="2512" y="778"/>
                </a:cubicBezTo>
                <a:cubicBezTo>
                  <a:pt x="2514" y="779"/>
                  <a:pt x="2515" y="780"/>
                  <a:pt x="2516" y="780"/>
                </a:cubicBezTo>
                <a:cubicBezTo>
                  <a:pt x="2518" y="781"/>
                  <a:pt x="2519" y="781"/>
                  <a:pt x="2521" y="781"/>
                </a:cubicBezTo>
                <a:cubicBezTo>
                  <a:pt x="2522" y="781"/>
                  <a:pt x="2524" y="781"/>
                  <a:pt x="2526" y="781"/>
                </a:cubicBezTo>
                <a:cubicBezTo>
                  <a:pt x="2528" y="781"/>
                  <a:pt x="2529" y="783"/>
                  <a:pt x="2529" y="785"/>
                </a:cubicBezTo>
                <a:cubicBezTo>
                  <a:pt x="2529" y="786"/>
                  <a:pt x="2529" y="787"/>
                  <a:pt x="2529" y="788"/>
                </a:cubicBezTo>
                <a:cubicBezTo>
                  <a:pt x="2529" y="789"/>
                  <a:pt x="2528" y="790"/>
                  <a:pt x="2527" y="790"/>
                </a:cubicBezTo>
                <a:cubicBezTo>
                  <a:pt x="2523" y="791"/>
                  <a:pt x="2520" y="792"/>
                  <a:pt x="2517" y="794"/>
                </a:cubicBezTo>
                <a:cubicBezTo>
                  <a:pt x="2514" y="796"/>
                  <a:pt x="2512" y="798"/>
                  <a:pt x="2511" y="801"/>
                </a:cubicBezTo>
                <a:cubicBezTo>
                  <a:pt x="2510" y="803"/>
                  <a:pt x="2509" y="804"/>
                  <a:pt x="2508" y="806"/>
                </a:cubicBezTo>
                <a:cubicBezTo>
                  <a:pt x="2506" y="808"/>
                  <a:pt x="2506" y="810"/>
                  <a:pt x="2506" y="812"/>
                </a:cubicBezTo>
                <a:cubicBezTo>
                  <a:pt x="2505" y="815"/>
                  <a:pt x="2506" y="818"/>
                  <a:pt x="2509" y="820"/>
                </a:cubicBezTo>
                <a:cubicBezTo>
                  <a:pt x="2511" y="820"/>
                  <a:pt x="2512" y="821"/>
                  <a:pt x="2514" y="822"/>
                </a:cubicBezTo>
                <a:cubicBezTo>
                  <a:pt x="2516" y="823"/>
                  <a:pt x="2518" y="825"/>
                  <a:pt x="2519" y="827"/>
                </a:cubicBezTo>
                <a:cubicBezTo>
                  <a:pt x="2521" y="831"/>
                  <a:pt x="2523" y="834"/>
                  <a:pt x="2524" y="838"/>
                </a:cubicBezTo>
                <a:cubicBezTo>
                  <a:pt x="2526" y="841"/>
                  <a:pt x="2528" y="843"/>
                  <a:pt x="2530" y="845"/>
                </a:cubicBezTo>
                <a:cubicBezTo>
                  <a:pt x="2532" y="845"/>
                  <a:pt x="2533" y="847"/>
                  <a:pt x="2535" y="848"/>
                </a:cubicBezTo>
                <a:cubicBezTo>
                  <a:pt x="2536" y="850"/>
                  <a:pt x="2536" y="853"/>
                  <a:pt x="2533" y="854"/>
                </a:cubicBezTo>
                <a:cubicBezTo>
                  <a:pt x="2533" y="854"/>
                  <a:pt x="2532" y="854"/>
                  <a:pt x="2531" y="854"/>
                </a:cubicBezTo>
                <a:cubicBezTo>
                  <a:pt x="2530" y="854"/>
                  <a:pt x="2530" y="854"/>
                  <a:pt x="2530" y="854"/>
                </a:cubicBezTo>
                <a:cubicBezTo>
                  <a:pt x="2531" y="855"/>
                  <a:pt x="2531" y="855"/>
                  <a:pt x="2531" y="855"/>
                </a:cubicBezTo>
                <a:cubicBezTo>
                  <a:pt x="2531" y="855"/>
                  <a:pt x="2531" y="855"/>
                  <a:pt x="2531" y="855"/>
                </a:cubicBezTo>
                <a:cubicBezTo>
                  <a:pt x="2533" y="856"/>
                  <a:pt x="2535" y="857"/>
                  <a:pt x="2536" y="860"/>
                </a:cubicBezTo>
                <a:cubicBezTo>
                  <a:pt x="2537" y="861"/>
                  <a:pt x="2537" y="863"/>
                  <a:pt x="2536" y="864"/>
                </a:cubicBezTo>
                <a:cubicBezTo>
                  <a:pt x="2535" y="865"/>
                  <a:pt x="2533" y="866"/>
                  <a:pt x="2532" y="868"/>
                </a:cubicBezTo>
                <a:cubicBezTo>
                  <a:pt x="2532" y="868"/>
                  <a:pt x="2532" y="869"/>
                  <a:pt x="2531" y="870"/>
                </a:cubicBezTo>
                <a:cubicBezTo>
                  <a:pt x="2531" y="870"/>
                  <a:pt x="2531" y="870"/>
                  <a:pt x="2531" y="870"/>
                </a:cubicBezTo>
                <a:cubicBezTo>
                  <a:pt x="2531" y="871"/>
                  <a:pt x="2531" y="871"/>
                  <a:pt x="2531" y="871"/>
                </a:cubicBezTo>
                <a:cubicBezTo>
                  <a:pt x="2531" y="871"/>
                  <a:pt x="2531" y="871"/>
                  <a:pt x="2531" y="871"/>
                </a:cubicBezTo>
                <a:cubicBezTo>
                  <a:pt x="2531" y="870"/>
                  <a:pt x="2531" y="870"/>
                  <a:pt x="2531" y="870"/>
                </a:cubicBezTo>
                <a:cubicBezTo>
                  <a:pt x="2533" y="870"/>
                  <a:pt x="2534" y="870"/>
                  <a:pt x="2535" y="871"/>
                </a:cubicBezTo>
                <a:cubicBezTo>
                  <a:pt x="2537" y="872"/>
                  <a:pt x="2538" y="874"/>
                  <a:pt x="2539" y="875"/>
                </a:cubicBezTo>
                <a:cubicBezTo>
                  <a:pt x="2541" y="877"/>
                  <a:pt x="2543" y="880"/>
                  <a:pt x="2541" y="883"/>
                </a:cubicBezTo>
                <a:cubicBezTo>
                  <a:pt x="2540" y="885"/>
                  <a:pt x="2539" y="887"/>
                  <a:pt x="2539" y="889"/>
                </a:cubicBezTo>
                <a:cubicBezTo>
                  <a:pt x="2539" y="892"/>
                  <a:pt x="2539" y="895"/>
                  <a:pt x="2536" y="896"/>
                </a:cubicBezTo>
                <a:cubicBezTo>
                  <a:pt x="2534" y="898"/>
                  <a:pt x="2533" y="900"/>
                  <a:pt x="2533" y="902"/>
                </a:cubicBezTo>
                <a:cubicBezTo>
                  <a:pt x="2533" y="906"/>
                  <a:pt x="2531" y="910"/>
                  <a:pt x="2527" y="912"/>
                </a:cubicBezTo>
                <a:cubicBezTo>
                  <a:pt x="2525" y="913"/>
                  <a:pt x="2526" y="914"/>
                  <a:pt x="2526" y="916"/>
                </a:cubicBezTo>
                <a:cubicBezTo>
                  <a:pt x="2526" y="919"/>
                  <a:pt x="2526" y="922"/>
                  <a:pt x="2526" y="925"/>
                </a:cubicBezTo>
                <a:cubicBezTo>
                  <a:pt x="2527" y="927"/>
                  <a:pt x="2526" y="928"/>
                  <a:pt x="2524" y="929"/>
                </a:cubicBezTo>
                <a:cubicBezTo>
                  <a:pt x="2523" y="929"/>
                  <a:pt x="2522" y="929"/>
                  <a:pt x="2522" y="930"/>
                </a:cubicBezTo>
                <a:cubicBezTo>
                  <a:pt x="2521" y="933"/>
                  <a:pt x="2519" y="936"/>
                  <a:pt x="2516" y="938"/>
                </a:cubicBezTo>
                <a:cubicBezTo>
                  <a:pt x="2516" y="938"/>
                  <a:pt x="2515" y="939"/>
                  <a:pt x="2515" y="939"/>
                </a:cubicBezTo>
                <a:cubicBezTo>
                  <a:pt x="2514" y="944"/>
                  <a:pt x="2510" y="946"/>
                  <a:pt x="2506" y="948"/>
                </a:cubicBezTo>
                <a:cubicBezTo>
                  <a:pt x="2505" y="949"/>
                  <a:pt x="2504" y="949"/>
                  <a:pt x="2504" y="950"/>
                </a:cubicBezTo>
                <a:cubicBezTo>
                  <a:pt x="2503" y="953"/>
                  <a:pt x="2501" y="954"/>
                  <a:pt x="2498" y="955"/>
                </a:cubicBezTo>
                <a:cubicBezTo>
                  <a:pt x="2496" y="956"/>
                  <a:pt x="2493" y="957"/>
                  <a:pt x="2491" y="958"/>
                </a:cubicBezTo>
                <a:cubicBezTo>
                  <a:pt x="2488" y="958"/>
                  <a:pt x="2484" y="959"/>
                  <a:pt x="2481" y="960"/>
                </a:cubicBezTo>
                <a:cubicBezTo>
                  <a:pt x="2480" y="961"/>
                  <a:pt x="2479" y="960"/>
                  <a:pt x="2477" y="959"/>
                </a:cubicBezTo>
                <a:cubicBezTo>
                  <a:pt x="2476" y="959"/>
                  <a:pt x="2475" y="959"/>
                  <a:pt x="2475" y="960"/>
                </a:cubicBezTo>
                <a:cubicBezTo>
                  <a:pt x="2473" y="964"/>
                  <a:pt x="2469" y="967"/>
                  <a:pt x="2465" y="968"/>
                </a:cubicBezTo>
                <a:cubicBezTo>
                  <a:pt x="2460" y="969"/>
                  <a:pt x="2455" y="972"/>
                  <a:pt x="2450" y="973"/>
                </a:cubicBezTo>
                <a:cubicBezTo>
                  <a:pt x="2449" y="973"/>
                  <a:pt x="2449" y="974"/>
                  <a:pt x="2449" y="975"/>
                </a:cubicBezTo>
                <a:cubicBezTo>
                  <a:pt x="2449" y="975"/>
                  <a:pt x="2449" y="976"/>
                  <a:pt x="2449" y="976"/>
                </a:cubicBezTo>
                <a:cubicBezTo>
                  <a:pt x="2450" y="976"/>
                  <a:pt x="2450" y="976"/>
                  <a:pt x="2450" y="976"/>
                </a:cubicBezTo>
                <a:cubicBezTo>
                  <a:pt x="2449" y="977"/>
                  <a:pt x="2449" y="977"/>
                  <a:pt x="2449" y="977"/>
                </a:cubicBezTo>
                <a:cubicBezTo>
                  <a:pt x="2449" y="976"/>
                  <a:pt x="2449" y="976"/>
                  <a:pt x="2449" y="976"/>
                </a:cubicBezTo>
                <a:cubicBezTo>
                  <a:pt x="2449" y="978"/>
                  <a:pt x="2449" y="979"/>
                  <a:pt x="2449" y="980"/>
                </a:cubicBezTo>
                <a:cubicBezTo>
                  <a:pt x="2449" y="982"/>
                  <a:pt x="2446" y="983"/>
                  <a:pt x="2444" y="982"/>
                </a:cubicBezTo>
                <a:cubicBezTo>
                  <a:pt x="2442" y="980"/>
                  <a:pt x="2440" y="978"/>
                  <a:pt x="2440" y="976"/>
                </a:cubicBezTo>
                <a:cubicBezTo>
                  <a:pt x="2440" y="973"/>
                  <a:pt x="2438" y="972"/>
                  <a:pt x="2435" y="971"/>
                </a:cubicBezTo>
                <a:cubicBezTo>
                  <a:pt x="2434" y="971"/>
                  <a:pt x="2433" y="970"/>
                  <a:pt x="2432" y="970"/>
                </a:cubicBezTo>
                <a:cubicBezTo>
                  <a:pt x="2431" y="970"/>
                  <a:pt x="2429" y="970"/>
                  <a:pt x="2429" y="970"/>
                </a:cubicBezTo>
                <a:cubicBezTo>
                  <a:pt x="2424" y="973"/>
                  <a:pt x="2420" y="975"/>
                  <a:pt x="2416" y="978"/>
                </a:cubicBezTo>
                <a:cubicBezTo>
                  <a:pt x="2414" y="978"/>
                  <a:pt x="2414" y="979"/>
                  <a:pt x="2413" y="981"/>
                </a:cubicBezTo>
                <a:cubicBezTo>
                  <a:pt x="2413" y="983"/>
                  <a:pt x="2412" y="985"/>
                  <a:pt x="2410" y="987"/>
                </a:cubicBezTo>
                <a:cubicBezTo>
                  <a:pt x="2406" y="990"/>
                  <a:pt x="2407" y="994"/>
                  <a:pt x="2407" y="998"/>
                </a:cubicBezTo>
                <a:cubicBezTo>
                  <a:pt x="2407" y="999"/>
                  <a:pt x="2408" y="1000"/>
                  <a:pt x="2408" y="1000"/>
                </a:cubicBezTo>
                <a:cubicBezTo>
                  <a:pt x="2409" y="1001"/>
                  <a:pt x="2411" y="1002"/>
                  <a:pt x="2412" y="1003"/>
                </a:cubicBezTo>
                <a:cubicBezTo>
                  <a:pt x="2413" y="1004"/>
                  <a:pt x="2415" y="1006"/>
                  <a:pt x="2415" y="1008"/>
                </a:cubicBezTo>
                <a:cubicBezTo>
                  <a:pt x="2416" y="1011"/>
                  <a:pt x="2418" y="1013"/>
                  <a:pt x="2421" y="1015"/>
                </a:cubicBezTo>
                <a:cubicBezTo>
                  <a:pt x="2426" y="1018"/>
                  <a:pt x="2430" y="1021"/>
                  <a:pt x="2434" y="1025"/>
                </a:cubicBezTo>
                <a:cubicBezTo>
                  <a:pt x="2435" y="1027"/>
                  <a:pt x="2437" y="1028"/>
                  <a:pt x="2438" y="1031"/>
                </a:cubicBezTo>
                <a:cubicBezTo>
                  <a:pt x="2441" y="1037"/>
                  <a:pt x="2444" y="1043"/>
                  <a:pt x="2445" y="1050"/>
                </a:cubicBezTo>
                <a:cubicBezTo>
                  <a:pt x="2445" y="1050"/>
                  <a:pt x="2445" y="1051"/>
                  <a:pt x="2445" y="1051"/>
                </a:cubicBezTo>
                <a:cubicBezTo>
                  <a:pt x="2447" y="1056"/>
                  <a:pt x="2446" y="1061"/>
                  <a:pt x="2445" y="1066"/>
                </a:cubicBezTo>
                <a:cubicBezTo>
                  <a:pt x="2444" y="1070"/>
                  <a:pt x="2442" y="1073"/>
                  <a:pt x="2440" y="1075"/>
                </a:cubicBezTo>
                <a:cubicBezTo>
                  <a:pt x="2436" y="1079"/>
                  <a:pt x="2432" y="1083"/>
                  <a:pt x="2426" y="1084"/>
                </a:cubicBezTo>
                <a:cubicBezTo>
                  <a:pt x="2424" y="1084"/>
                  <a:pt x="2423" y="1085"/>
                  <a:pt x="2422" y="1086"/>
                </a:cubicBezTo>
                <a:cubicBezTo>
                  <a:pt x="2418" y="1091"/>
                  <a:pt x="2414" y="1095"/>
                  <a:pt x="2409" y="1099"/>
                </a:cubicBezTo>
                <a:cubicBezTo>
                  <a:pt x="2409" y="1099"/>
                  <a:pt x="2409" y="1099"/>
                  <a:pt x="2408" y="1099"/>
                </a:cubicBezTo>
                <a:cubicBezTo>
                  <a:pt x="2408" y="1100"/>
                  <a:pt x="2406" y="1099"/>
                  <a:pt x="2406" y="1098"/>
                </a:cubicBezTo>
                <a:cubicBezTo>
                  <a:pt x="2405" y="1095"/>
                  <a:pt x="2405" y="1092"/>
                  <a:pt x="2405" y="1089"/>
                </a:cubicBezTo>
                <a:cubicBezTo>
                  <a:pt x="2406" y="1086"/>
                  <a:pt x="2403" y="1085"/>
                  <a:pt x="2401" y="1083"/>
                </a:cubicBezTo>
                <a:cubicBezTo>
                  <a:pt x="2400" y="1083"/>
                  <a:pt x="2399" y="1084"/>
                  <a:pt x="2398" y="1085"/>
                </a:cubicBezTo>
                <a:cubicBezTo>
                  <a:pt x="2394" y="1081"/>
                  <a:pt x="2388" y="1077"/>
                  <a:pt x="2386" y="1072"/>
                </a:cubicBezTo>
                <a:cubicBezTo>
                  <a:pt x="2384" y="1067"/>
                  <a:pt x="2379" y="1065"/>
                  <a:pt x="2375" y="1062"/>
                </a:cubicBezTo>
                <a:cubicBezTo>
                  <a:pt x="2375" y="1062"/>
                  <a:pt x="2373" y="1062"/>
                  <a:pt x="2372" y="1062"/>
                </a:cubicBezTo>
                <a:cubicBezTo>
                  <a:pt x="2368" y="1062"/>
                  <a:pt x="2366" y="1060"/>
                  <a:pt x="2365" y="1056"/>
                </a:cubicBezTo>
                <a:cubicBezTo>
                  <a:pt x="2365" y="1055"/>
                  <a:pt x="2365" y="1055"/>
                  <a:pt x="2364" y="1054"/>
                </a:cubicBezTo>
                <a:cubicBezTo>
                  <a:pt x="2364" y="1054"/>
                  <a:pt x="2363" y="1054"/>
                  <a:pt x="2362" y="1054"/>
                </a:cubicBezTo>
                <a:cubicBezTo>
                  <a:pt x="2361" y="1054"/>
                  <a:pt x="2361" y="1054"/>
                  <a:pt x="2360" y="1055"/>
                </a:cubicBezTo>
                <a:cubicBezTo>
                  <a:pt x="2360" y="1055"/>
                  <a:pt x="2360" y="1055"/>
                  <a:pt x="2360" y="1056"/>
                </a:cubicBezTo>
                <a:cubicBezTo>
                  <a:pt x="2359" y="1064"/>
                  <a:pt x="2357" y="1073"/>
                  <a:pt x="2354" y="1081"/>
                </a:cubicBezTo>
                <a:cubicBezTo>
                  <a:pt x="2353" y="1083"/>
                  <a:pt x="2353" y="1085"/>
                  <a:pt x="2353" y="1087"/>
                </a:cubicBezTo>
                <a:cubicBezTo>
                  <a:pt x="2354" y="1091"/>
                  <a:pt x="2355" y="1093"/>
                  <a:pt x="2359" y="1093"/>
                </a:cubicBezTo>
                <a:cubicBezTo>
                  <a:pt x="2360" y="1096"/>
                  <a:pt x="2361" y="1099"/>
                  <a:pt x="2364" y="1102"/>
                </a:cubicBezTo>
                <a:cubicBezTo>
                  <a:pt x="2365" y="1103"/>
                  <a:pt x="2366" y="1106"/>
                  <a:pt x="2366" y="1108"/>
                </a:cubicBezTo>
                <a:cubicBezTo>
                  <a:pt x="2366" y="1112"/>
                  <a:pt x="2368" y="1114"/>
                  <a:pt x="2371" y="1116"/>
                </a:cubicBezTo>
                <a:cubicBezTo>
                  <a:pt x="2376" y="1118"/>
                  <a:pt x="2379" y="1122"/>
                  <a:pt x="2383" y="1124"/>
                </a:cubicBezTo>
                <a:cubicBezTo>
                  <a:pt x="2387" y="1127"/>
                  <a:pt x="2390" y="1130"/>
                  <a:pt x="2393" y="1133"/>
                </a:cubicBezTo>
                <a:cubicBezTo>
                  <a:pt x="2394" y="1135"/>
                  <a:pt x="2395" y="1138"/>
                  <a:pt x="2395" y="1140"/>
                </a:cubicBezTo>
                <a:cubicBezTo>
                  <a:pt x="2395" y="1143"/>
                  <a:pt x="2395" y="1145"/>
                  <a:pt x="2395" y="1147"/>
                </a:cubicBezTo>
                <a:cubicBezTo>
                  <a:pt x="2395" y="1151"/>
                  <a:pt x="2396" y="1154"/>
                  <a:pt x="2398" y="1157"/>
                </a:cubicBezTo>
                <a:cubicBezTo>
                  <a:pt x="2400" y="1160"/>
                  <a:pt x="2401" y="1163"/>
                  <a:pt x="2403" y="1166"/>
                </a:cubicBezTo>
                <a:cubicBezTo>
                  <a:pt x="2403" y="1168"/>
                  <a:pt x="2403" y="1169"/>
                  <a:pt x="2402" y="1170"/>
                </a:cubicBezTo>
                <a:cubicBezTo>
                  <a:pt x="2401" y="1171"/>
                  <a:pt x="2400" y="1171"/>
                  <a:pt x="2399" y="1172"/>
                </a:cubicBezTo>
                <a:cubicBezTo>
                  <a:pt x="2396" y="1170"/>
                  <a:pt x="2392" y="1168"/>
                  <a:pt x="2388" y="1166"/>
                </a:cubicBezTo>
                <a:cubicBezTo>
                  <a:pt x="2385" y="1165"/>
                  <a:pt x="2382" y="1164"/>
                  <a:pt x="2381" y="1160"/>
                </a:cubicBezTo>
                <a:cubicBezTo>
                  <a:pt x="2380" y="1159"/>
                  <a:pt x="2378" y="1158"/>
                  <a:pt x="2377" y="1157"/>
                </a:cubicBezTo>
                <a:cubicBezTo>
                  <a:pt x="2376" y="1156"/>
                  <a:pt x="2375" y="1156"/>
                  <a:pt x="2375" y="1155"/>
                </a:cubicBezTo>
                <a:cubicBezTo>
                  <a:pt x="2374" y="1151"/>
                  <a:pt x="2372" y="1149"/>
                  <a:pt x="2370" y="1147"/>
                </a:cubicBezTo>
                <a:cubicBezTo>
                  <a:pt x="2368" y="1145"/>
                  <a:pt x="2367" y="1143"/>
                  <a:pt x="2367" y="1141"/>
                </a:cubicBezTo>
                <a:cubicBezTo>
                  <a:pt x="2367" y="1138"/>
                  <a:pt x="2367" y="1136"/>
                  <a:pt x="2366" y="1134"/>
                </a:cubicBezTo>
                <a:cubicBezTo>
                  <a:pt x="2366" y="1133"/>
                  <a:pt x="2365" y="1133"/>
                  <a:pt x="2365" y="1132"/>
                </a:cubicBezTo>
                <a:cubicBezTo>
                  <a:pt x="2365" y="1128"/>
                  <a:pt x="2365" y="1125"/>
                  <a:pt x="2363" y="1122"/>
                </a:cubicBezTo>
                <a:cubicBezTo>
                  <a:pt x="2359" y="1117"/>
                  <a:pt x="2354" y="1111"/>
                  <a:pt x="2350" y="1106"/>
                </a:cubicBezTo>
                <a:cubicBezTo>
                  <a:pt x="2350" y="1105"/>
                  <a:pt x="2349" y="1105"/>
                  <a:pt x="2349" y="1105"/>
                </a:cubicBezTo>
                <a:cubicBezTo>
                  <a:pt x="2344" y="1103"/>
                  <a:pt x="2343" y="1100"/>
                  <a:pt x="2345" y="1095"/>
                </a:cubicBezTo>
                <a:cubicBezTo>
                  <a:pt x="2346" y="1091"/>
                  <a:pt x="2347" y="1087"/>
                  <a:pt x="2346" y="1083"/>
                </a:cubicBezTo>
                <a:cubicBezTo>
                  <a:pt x="2345" y="1082"/>
                  <a:pt x="2346" y="1080"/>
                  <a:pt x="2346" y="1079"/>
                </a:cubicBezTo>
                <a:cubicBezTo>
                  <a:pt x="2348" y="1073"/>
                  <a:pt x="2348" y="1067"/>
                  <a:pt x="2346" y="1062"/>
                </a:cubicBezTo>
                <a:cubicBezTo>
                  <a:pt x="2346" y="1061"/>
                  <a:pt x="2345" y="1059"/>
                  <a:pt x="2345" y="1058"/>
                </a:cubicBezTo>
                <a:cubicBezTo>
                  <a:pt x="2345" y="1056"/>
                  <a:pt x="2344" y="1055"/>
                  <a:pt x="2343" y="1054"/>
                </a:cubicBezTo>
                <a:cubicBezTo>
                  <a:pt x="2339" y="1048"/>
                  <a:pt x="2338" y="1041"/>
                  <a:pt x="2336" y="1035"/>
                </a:cubicBezTo>
                <a:cubicBezTo>
                  <a:pt x="2336" y="1032"/>
                  <a:pt x="2335" y="1030"/>
                  <a:pt x="2334" y="1027"/>
                </a:cubicBezTo>
                <a:cubicBezTo>
                  <a:pt x="2334" y="1024"/>
                  <a:pt x="2331" y="1022"/>
                  <a:pt x="2329" y="1020"/>
                </a:cubicBezTo>
                <a:cubicBezTo>
                  <a:pt x="2329" y="1020"/>
                  <a:pt x="2328" y="1020"/>
                  <a:pt x="2327" y="1021"/>
                </a:cubicBezTo>
                <a:cubicBezTo>
                  <a:pt x="2324" y="1022"/>
                  <a:pt x="2321" y="1024"/>
                  <a:pt x="2319" y="1024"/>
                </a:cubicBezTo>
                <a:close/>
                <a:moveTo>
                  <a:pt x="2521" y="860"/>
                </a:moveTo>
                <a:cubicBezTo>
                  <a:pt x="2521" y="861"/>
                  <a:pt x="2521" y="861"/>
                  <a:pt x="2522" y="861"/>
                </a:cubicBezTo>
                <a:cubicBezTo>
                  <a:pt x="2522" y="862"/>
                  <a:pt x="2522" y="862"/>
                  <a:pt x="2522" y="862"/>
                </a:cubicBezTo>
                <a:cubicBezTo>
                  <a:pt x="2523" y="862"/>
                  <a:pt x="2523" y="862"/>
                  <a:pt x="2523" y="862"/>
                </a:cubicBezTo>
                <a:cubicBezTo>
                  <a:pt x="2522" y="861"/>
                  <a:pt x="2522" y="861"/>
                  <a:pt x="2522" y="861"/>
                </a:cubicBezTo>
                <a:cubicBezTo>
                  <a:pt x="2522" y="861"/>
                  <a:pt x="2522" y="861"/>
                  <a:pt x="2522" y="861"/>
                </a:cubicBezTo>
                <a:cubicBezTo>
                  <a:pt x="2522" y="861"/>
                  <a:pt x="2522" y="860"/>
                  <a:pt x="2522" y="860"/>
                </a:cubicBezTo>
                <a:cubicBezTo>
                  <a:pt x="2522" y="859"/>
                  <a:pt x="2522" y="859"/>
                  <a:pt x="2521" y="859"/>
                </a:cubicBezTo>
                <a:cubicBezTo>
                  <a:pt x="2521" y="859"/>
                  <a:pt x="2520" y="860"/>
                  <a:pt x="2521" y="860"/>
                </a:cubicBezTo>
                <a:close/>
                <a:moveTo>
                  <a:pt x="2501" y="836"/>
                </a:moveTo>
                <a:cubicBezTo>
                  <a:pt x="2501" y="836"/>
                  <a:pt x="2502" y="836"/>
                  <a:pt x="2502" y="836"/>
                </a:cubicBezTo>
                <a:cubicBezTo>
                  <a:pt x="2502" y="836"/>
                  <a:pt x="2502" y="836"/>
                  <a:pt x="2503" y="836"/>
                </a:cubicBezTo>
                <a:cubicBezTo>
                  <a:pt x="2503" y="835"/>
                  <a:pt x="2502" y="835"/>
                  <a:pt x="2502" y="835"/>
                </a:cubicBezTo>
                <a:cubicBezTo>
                  <a:pt x="2501" y="835"/>
                  <a:pt x="2501" y="835"/>
                  <a:pt x="2501" y="836"/>
                </a:cubicBezTo>
                <a:close/>
                <a:moveTo>
                  <a:pt x="2491" y="886"/>
                </a:moveTo>
                <a:cubicBezTo>
                  <a:pt x="2491" y="886"/>
                  <a:pt x="2491" y="887"/>
                  <a:pt x="2492" y="888"/>
                </a:cubicBezTo>
                <a:cubicBezTo>
                  <a:pt x="2492" y="888"/>
                  <a:pt x="2492" y="888"/>
                  <a:pt x="2492" y="888"/>
                </a:cubicBezTo>
                <a:cubicBezTo>
                  <a:pt x="2492" y="887"/>
                  <a:pt x="2492" y="886"/>
                  <a:pt x="2492" y="886"/>
                </a:cubicBezTo>
                <a:cubicBezTo>
                  <a:pt x="2492" y="886"/>
                  <a:pt x="2491" y="886"/>
                  <a:pt x="2491" y="885"/>
                </a:cubicBezTo>
                <a:cubicBezTo>
                  <a:pt x="2491" y="885"/>
                  <a:pt x="2490" y="886"/>
                  <a:pt x="2491" y="886"/>
                </a:cubicBezTo>
                <a:close/>
                <a:moveTo>
                  <a:pt x="2587" y="673"/>
                </a:moveTo>
                <a:cubicBezTo>
                  <a:pt x="2587" y="674"/>
                  <a:pt x="2588" y="676"/>
                  <a:pt x="2589" y="678"/>
                </a:cubicBezTo>
                <a:cubicBezTo>
                  <a:pt x="2589" y="678"/>
                  <a:pt x="2590" y="678"/>
                  <a:pt x="2591" y="678"/>
                </a:cubicBezTo>
                <a:cubicBezTo>
                  <a:pt x="2591" y="677"/>
                  <a:pt x="2592" y="676"/>
                  <a:pt x="2592" y="675"/>
                </a:cubicBezTo>
                <a:cubicBezTo>
                  <a:pt x="2592" y="674"/>
                  <a:pt x="2592" y="673"/>
                  <a:pt x="2591" y="671"/>
                </a:cubicBezTo>
                <a:cubicBezTo>
                  <a:pt x="2591" y="671"/>
                  <a:pt x="2590" y="670"/>
                  <a:pt x="2589" y="670"/>
                </a:cubicBezTo>
                <a:cubicBezTo>
                  <a:pt x="2587" y="670"/>
                  <a:pt x="2586" y="672"/>
                  <a:pt x="2587" y="673"/>
                </a:cubicBezTo>
                <a:close/>
                <a:moveTo>
                  <a:pt x="2788" y="251"/>
                </a:moveTo>
                <a:cubicBezTo>
                  <a:pt x="2788" y="252"/>
                  <a:pt x="2789" y="253"/>
                  <a:pt x="2790" y="253"/>
                </a:cubicBezTo>
                <a:cubicBezTo>
                  <a:pt x="2791" y="252"/>
                  <a:pt x="2792" y="251"/>
                  <a:pt x="2793" y="251"/>
                </a:cubicBezTo>
                <a:cubicBezTo>
                  <a:pt x="2793" y="250"/>
                  <a:pt x="2794" y="249"/>
                  <a:pt x="2793" y="249"/>
                </a:cubicBezTo>
                <a:cubicBezTo>
                  <a:pt x="2793" y="249"/>
                  <a:pt x="2793" y="249"/>
                  <a:pt x="2793" y="249"/>
                </a:cubicBezTo>
                <a:cubicBezTo>
                  <a:pt x="2791" y="249"/>
                  <a:pt x="2790" y="249"/>
                  <a:pt x="2788" y="250"/>
                </a:cubicBezTo>
                <a:cubicBezTo>
                  <a:pt x="2788" y="250"/>
                  <a:pt x="2787" y="250"/>
                  <a:pt x="2788" y="251"/>
                </a:cubicBezTo>
                <a:close/>
                <a:moveTo>
                  <a:pt x="2598" y="184"/>
                </a:moveTo>
                <a:cubicBezTo>
                  <a:pt x="2598" y="184"/>
                  <a:pt x="2598" y="184"/>
                  <a:pt x="2599" y="184"/>
                </a:cubicBezTo>
                <a:cubicBezTo>
                  <a:pt x="2599" y="184"/>
                  <a:pt x="2599" y="184"/>
                  <a:pt x="2599" y="184"/>
                </a:cubicBezTo>
                <a:cubicBezTo>
                  <a:pt x="2599" y="184"/>
                  <a:pt x="2600" y="185"/>
                  <a:pt x="2600" y="185"/>
                </a:cubicBezTo>
                <a:cubicBezTo>
                  <a:pt x="2600" y="186"/>
                  <a:pt x="2601" y="185"/>
                  <a:pt x="2601" y="185"/>
                </a:cubicBezTo>
                <a:cubicBezTo>
                  <a:pt x="2601" y="184"/>
                  <a:pt x="2600" y="184"/>
                  <a:pt x="2599" y="184"/>
                </a:cubicBezTo>
                <a:cubicBezTo>
                  <a:pt x="2599" y="184"/>
                  <a:pt x="2599" y="184"/>
                  <a:pt x="2598" y="184"/>
                </a:cubicBezTo>
                <a:close/>
                <a:moveTo>
                  <a:pt x="2498" y="537"/>
                </a:moveTo>
                <a:cubicBezTo>
                  <a:pt x="2498" y="537"/>
                  <a:pt x="2498" y="537"/>
                  <a:pt x="2498" y="537"/>
                </a:cubicBezTo>
                <a:cubicBezTo>
                  <a:pt x="2499" y="537"/>
                  <a:pt x="2499" y="537"/>
                  <a:pt x="2499" y="537"/>
                </a:cubicBezTo>
                <a:cubicBezTo>
                  <a:pt x="2499" y="536"/>
                  <a:pt x="2499" y="536"/>
                  <a:pt x="2499" y="536"/>
                </a:cubicBezTo>
                <a:cubicBezTo>
                  <a:pt x="2499" y="536"/>
                  <a:pt x="2498" y="537"/>
                  <a:pt x="2498" y="537"/>
                </a:cubicBezTo>
                <a:close/>
                <a:moveTo>
                  <a:pt x="2452" y="888"/>
                </a:moveTo>
                <a:cubicBezTo>
                  <a:pt x="2452" y="889"/>
                  <a:pt x="2452" y="889"/>
                  <a:pt x="2452" y="889"/>
                </a:cubicBezTo>
                <a:cubicBezTo>
                  <a:pt x="2452" y="889"/>
                  <a:pt x="2452" y="889"/>
                  <a:pt x="2452" y="889"/>
                </a:cubicBezTo>
                <a:cubicBezTo>
                  <a:pt x="2453" y="889"/>
                  <a:pt x="2453" y="889"/>
                  <a:pt x="2453" y="889"/>
                </a:cubicBezTo>
                <a:cubicBezTo>
                  <a:pt x="2454" y="890"/>
                  <a:pt x="2456" y="890"/>
                  <a:pt x="2457" y="890"/>
                </a:cubicBezTo>
                <a:cubicBezTo>
                  <a:pt x="2458" y="890"/>
                  <a:pt x="2458" y="889"/>
                  <a:pt x="2458" y="888"/>
                </a:cubicBezTo>
                <a:cubicBezTo>
                  <a:pt x="2458" y="887"/>
                  <a:pt x="2458" y="887"/>
                  <a:pt x="2457" y="887"/>
                </a:cubicBezTo>
                <a:cubicBezTo>
                  <a:pt x="2456" y="889"/>
                  <a:pt x="2454" y="889"/>
                  <a:pt x="2453" y="889"/>
                </a:cubicBezTo>
                <a:cubicBezTo>
                  <a:pt x="2453" y="889"/>
                  <a:pt x="2453" y="889"/>
                  <a:pt x="2453" y="889"/>
                </a:cubicBezTo>
                <a:cubicBezTo>
                  <a:pt x="2452" y="889"/>
                  <a:pt x="2452" y="889"/>
                  <a:pt x="2452" y="889"/>
                </a:cubicBezTo>
                <a:cubicBezTo>
                  <a:pt x="2452" y="889"/>
                  <a:pt x="2452" y="889"/>
                  <a:pt x="2452" y="888"/>
                </a:cubicBezTo>
                <a:close/>
                <a:moveTo>
                  <a:pt x="2448" y="164"/>
                </a:moveTo>
                <a:cubicBezTo>
                  <a:pt x="2448" y="166"/>
                  <a:pt x="2447" y="169"/>
                  <a:pt x="2447" y="171"/>
                </a:cubicBezTo>
                <a:cubicBezTo>
                  <a:pt x="2447" y="171"/>
                  <a:pt x="2447" y="172"/>
                  <a:pt x="2448" y="172"/>
                </a:cubicBezTo>
                <a:cubicBezTo>
                  <a:pt x="2448" y="172"/>
                  <a:pt x="2449" y="172"/>
                  <a:pt x="2449" y="172"/>
                </a:cubicBezTo>
                <a:cubicBezTo>
                  <a:pt x="2449" y="170"/>
                  <a:pt x="2450" y="169"/>
                  <a:pt x="2450" y="168"/>
                </a:cubicBezTo>
                <a:cubicBezTo>
                  <a:pt x="2451" y="166"/>
                  <a:pt x="2450" y="164"/>
                  <a:pt x="2448" y="164"/>
                </a:cubicBezTo>
                <a:cubicBezTo>
                  <a:pt x="2448" y="164"/>
                  <a:pt x="2448" y="164"/>
                  <a:pt x="2448" y="164"/>
                </a:cubicBezTo>
                <a:cubicBezTo>
                  <a:pt x="2447" y="163"/>
                  <a:pt x="2447" y="163"/>
                  <a:pt x="2447" y="163"/>
                </a:cubicBezTo>
                <a:lnTo>
                  <a:pt x="2448" y="164"/>
                </a:lnTo>
                <a:close/>
                <a:moveTo>
                  <a:pt x="2438" y="630"/>
                </a:moveTo>
                <a:cubicBezTo>
                  <a:pt x="2438" y="630"/>
                  <a:pt x="2438" y="629"/>
                  <a:pt x="2437" y="629"/>
                </a:cubicBezTo>
                <a:cubicBezTo>
                  <a:pt x="2437" y="630"/>
                  <a:pt x="2437" y="631"/>
                  <a:pt x="2437" y="631"/>
                </a:cubicBezTo>
                <a:cubicBezTo>
                  <a:pt x="2437" y="631"/>
                  <a:pt x="2437" y="631"/>
                  <a:pt x="2438" y="631"/>
                </a:cubicBezTo>
                <a:cubicBezTo>
                  <a:pt x="2438" y="631"/>
                  <a:pt x="2438" y="630"/>
                  <a:pt x="2438" y="630"/>
                </a:cubicBezTo>
                <a:close/>
                <a:moveTo>
                  <a:pt x="2435" y="160"/>
                </a:moveTo>
                <a:cubicBezTo>
                  <a:pt x="2435" y="161"/>
                  <a:pt x="2436" y="161"/>
                  <a:pt x="2436" y="161"/>
                </a:cubicBezTo>
                <a:cubicBezTo>
                  <a:pt x="2437" y="161"/>
                  <a:pt x="2437" y="161"/>
                  <a:pt x="2437" y="161"/>
                </a:cubicBezTo>
                <a:cubicBezTo>
                  <a:pt x="2438" y="161"/>
                  <a:pt x="2439" y="160"/>
                  <a:pt x="2440" y="159"/>
                </a:cubicBezTo>
                <a:cubicBezTo>
                  <a:pt x="2440" y="159"/>
                  <a:pt x="2440" y="158"/>
                  <a:pt x="2440" y="158"/>
                </a:cubicBezTo>
                <a:cubicBezTo>
                  <a:pt x="2440" y="158"/>
                  <a:pt x="2439" y="158"/>
                  <a:pt x="2438" y="158"/>
                </a:cubicBezTo>
                <a:cubicBezTo>
                  <a:pt x="2436" y="158"/>
                  <a:pt x="2435" y="158"/>
                  <a:pt x="2435" y="160"/>
                </a:cubicBezTo>
                <a:close/>
                <a:moveTo>
                  <a:pt x="2400" y="199"/>
                </a:moveTo>
                <a:cubicBezTo>
                  <a:pt x="2401" y="201"/>
                  <a:pt x="2403" y="202"/>
                  <a:pt x="2405" y="201"/>
                </a:cubicBezTo>
                <a:cubicBezTo>
                  <a:pt x="2405" y="201"/>
                  <a:pt x="2405" y="200"/>
                  <a:pt x="2406" y="199"/>
                </a:cubicBezTo>
                <a:cubicBezTo>
                  <a:pt x="2405" y="199"/>
                  <a:pt x="2405" y="199"/>
                  <a:pt x="2405" y="199"/>
                </a:cubicBezTo>
                <a:cubicBezTo>
                  <a:pt x="2404" y="198"/>
                  <a:pt x="2402" y="198"/>
                  <a:pt x="2401" y="198"/>
                </a:cubicBezTo>
                <a:cubicBezTo>
                  <a:pt x="2400" y="197"/>
                  <a:pt x="2400" y="198"/>
                  <a:pt x="2400" y="199"/>
                </a:cubicBezTo>
                <a:close/>
                <a:moveTo>
                  <a:pt x="2397" y="1058"/>
                </a:moveTo>
                <a:cubicBezTo>
                  <a:pt x="2397" y="1058"/>
                  <a:pt x="2398" y="1059"/>
                  <a:pt x="2398" y="1058"/>
                </a:cubicBezTo>
                <a:cubicBezTo>
                  <a:pt x="2398" y="1058"/>
                  <a:pt x="2398" y="1058"/>
                  <a:pt x="2398" y="1057"/>
                </a:cubicBezTo>
                <a:cubicBezTo>
                  <a:pt x="2397" y="1058"/>
                  <a:pt x="2397" y="1058"/>
                  <a:pt x="2397" y="1058"/>
                </a:cubicBezTo>
                <a:close/>
                <a:moveTo>
                  <a:pt x="2165" y="149"/>
                </a:moveTo>
                <a:cubicBezTo>
                  <a:pt x="2166" y="150"/>
                  <a:pt x="2166" y="150"/>
                  <a:pt x="2166" y="150"/>
                </a:cubicBezTo>
                <a:cubicBezTo>
                  <a:pt x="2166" y="150"/>
                  <a:pt x="2166" y="150"/>
                  <a:pt x="2166" y="150"/>
                </a:cubicBezTo>
                <a:cubicBezTo>
                  <a:pt x="2166" y="150"/>
                  <a:pt x="2166" y="150"/>
                  <a:pt x="2166" y="150"/>
                </a:cubicBezTo>
                <a:lnTo>
                  <a:pt x="2165" y="149"/>
                </a:lnTo>
                <a:close/>
                <a:moveTo>
                  <a:pt x="1508" y="489"/>
                </a:moveTo>
                <a:cubicBezTo>
                  <a:pt x="1507" y="489"/>
                  <a:pt x="1507" y="489"/>
                  <a:pt x="1507" y="489"/>
                </a:cubicBezTo>
                <a:cubicBezTo>
                  <a:pt x="1507" y="489"/>
                  <a:pt x="1507" y="489"/>
                  <a:pt x="1507" y="489"/>
                </a:cubicBezTo>
                <a:lnTo>
                  <a:pt x="1508" y="489"/>
                </a:lnTo>
                <a:close/>
                <a:moveTo>
                  <a:pt x="1537" y="554"/>
                </a:moveTo>
                <a:cubicBezTo>
                  <a:pt x="1536" y="553"/>
                  <a:pt x="1536" y="552"/>
                  <a:pt x="1535" y="552"/>
                </a:cubicBezTo>
                <a:cubicBezTo>
                  <a:pt x="1535" y="551"/>
                  <a:pt x="1534" y="552"/>
                  <a:pt x="1533" y="553"/>
                </a:cubicBezTo>
                <a:cubicBezTo>
                  <a:pt x="1532" y="554"/>
                  <a:pt x="1532" y="555"/>
                  <a:pt x="1531" y="556"/>
                </a:cubicBezTo>
                <a:cubicBezTo>
                  <a:pt x="1528" y="557"/>
                  <a:pt x="1528" y="559"/>
                  <a:pt x="1528" y="562"/>
                </a:cubicBezTo>
                <a:cubicBezTo>
                  <a:pt x="1528" y="562"/>
                  <a:pt x="1528" y="562"/>
                  <a:pt x="1528" y="562"/>
                </a:cubicBezTo>
                <a:cubicBezTo>
                  <a:pt x="1528" y="562"/>
                  <a:pt x="1528" y="562"/>
                  <a:pt x="1528" y="563"/>
                </a:cubicBezTo>
                <a:cubicBezTo>
                  <a:pt x="1528" y="562"/>
                  <a:pt x="1528" y="562"/>
                  <a:pt x="1528" y="562"/>
                </a:cubicBezTo>
                <a:cubicBezTo>
                  <a:pt x="1528" y="562"/>
                  <a:pt x="1528" y="562"/>
                  <a:pt x="1528" y="562"/>
                </a:cubicBezTo>
                <a:cubicBezTo>
                  <a:pt x="1530" y="562"/>
                  <a:pt x="1532" y="562"/>
                  <a:pt x="1533" y="561"/>
                </a:cubicBezTo>
                <a:cubicBezTo>
                  <a:pt x="1535" y="561"/>
                  <a:pt x="1536" y="560"/>
                  <a:pt x="1537" y="558"/>
                </a:cubicBezTo>
                <a:cubicBezTo>
                  <a:pt x="1537" y="557"/>
                  <a:pt x="1537" y="555"/>
                  <a:pt x="1537" y="554"/>
                </a:cubicBezTo>
                <a:close/>
                <a:moveTo>
                  <a:pt x="1545" y="563"/>
                </a:moveTo>
                <a:cubicBezTo>
                  <a:pt x="1545" y="562"/>
                  <a:pt x="1545" y="562"/>
                  <a:pt x="1545" y="562"/>
                </a:cubicBezTo>
                <a:cubicBezTo>
                  <a:pt x="1544" y="562"/>
                  <a:pt x="1544" y="563"/>
                  <a:pt x="1544" y="564"/>
                </a:cubicBezTo>
                <a:cubicBezTo>
                  <a:pt x="1544" y="564"/>
                  <a:pt x="1544" y="564"/>
                  <a:pt x="1543" y="564"/>
                </a:cubicBezTo>
                <a:cubicBezTo>
                  <a:pt x="1543" y="565"/>
                  <a:pt x="1543" y="565"/>
                  <a:pt x="1543" y="566"/>
                </a:cubicBezTo>
                <a:cubicBezTo>
                  <a:pt x="1543" y="566"/>
                  <a:pt x="1543" y="565"/>
                  <a:pt x="1543" y="565"/>
                </a:cubicBezTo>
                <a:cubicBezTo>
                  <a:pt x="1543" y="565"/>
                  <a:pt x="1543" y="564"/>
                  <a:pt x="1544" y="564"/>
                </a:cubicBezTo>
                <a:cubicBezTo>
                  <a:pt x="1544" y="564"/>
                  <a:pt x="1544" y="564"/>
                  <a:pt x="1544" y="564"/>
                </a:cubicBezTo>
                <a:cubicBezTo>
                  <a:pt x="1544" y="563"/>
                  <a:pt x="1545" y="563"/>
                  <a:pt x="1545" y="563"/>
                </a:cubicBezTo>
                <a:close/>
                <a:moveTo>
                  <a:pt x="1563" y="548"/>
                </a:moveTo>
                <a:cubicBezTo>
                  <a:pt x="1563" y="548"/>
                  <a:pt x="1564" y="548"/>
                  <a:pt x="1565" y="548"/>
                </a:cubicBezTo>
                <a:cubicBezTo>
                  <a:pt x="1565" y="548"/>
                  <a:pt x="1565" y="548"/>
                  <a:pt x="1565" y="547"/>
                </a:cubicBezTo>
                <a:cubicBezTo>
                  <a:pt x="1564" y="547"/>
                  <a:pt x="1564" y="547"/>
                  <a:pt x="1563" y="547"/>
                </a:cubicBezTo>
                <a:cubicBezTo>
                  <a:pt x="1563" y="547"/>
                  <a:pt x="1562" y="547"/>
                  <a:pt x="1562" y="547"/>
                </a:cubicBezTo>
                <a:cubicBezTo>
                  <a:pt x="1562" y="548"/>
                  <a:pt x="1562" y="548"/>
                  <a:pt x="1563" y="548"/>
                </a:cubicBezTo>
                <a:close/>
                <a:moveTo>
                  <a:pt x="1580" y="378"/>
                </a:moveTo>
                <a:cubicBezTo>
                  <a:pt x="1580" y="378"/>
                  <a:pt x="1579" y="376"/>
                  <a:pt x="1578" y="376"/>
                </a:cubicBezTo>
                <a:cubicBezTo>
                  <a:pt x="1577" y="376"/>
                  <a:pt x="1576" y="377"/>
                  <a:pt x="1576" y="377"/>
                </a:cubicBezTo>
                <a:cubicBezTo>
                  <a:pt x="1576" y="377"/>
                  <a:pt x="1576" y="378"/>
                  <a:pt x="1577" y="379"/>
                </a:cubicBezTo>
                <a:cubicBezTo>
                  <a:pt x="1577" y="379"/>
                  <a:pt x="1578" y="379"/>
                  <a:pt x="1578" y="379"/>
                </a:cubicBezTo>
                <a:cubicBezTo>
                  <a:pt x="1579" y="379"/>
                  <a:pt x="1579" y="379"/>
                  <a:pt x="1580" y="378"/>
                </a:cubicBezTo>
                <a:close/>
                <a:moveTo>
                  <a:pt x="1591" y="371"/>
                </a:moveTo>
                <a:cubicBezTo>
                  <a:pt x="1590" y="371"/>
                  <a:pt x="1590" y="372"/>
                  <a:pt x="1589" y="372"/>
                </a:cubicBezTo>
                <a:cubicBezTo>
                  <a:pt x="1590" y="373"/>
                  <a:pt x="1590" y="373"/>
                  <a:pt x="1590" y="373"/>
                </a:cubicBezTo>
                <a:cubicBezTo>
                  <a:pt x="1591" y="373"/>
                  <a:pt x="1591" y="372"/>
                  <a:pt x="1591" y="371"/>
                </a:cubicBezTo>
                <a:close/>
                <a:moveTo>
                  <a:pt x="1607" y="365"/>
                </a:moveTo>
                <a:cubicBezTo>
                  <a:pt x="1607" y="366"/>
                  <a:pt x="1607" y="366"/>
                  <a:pt x="1607" y="366"/>
                </a:cubicBezTo>
                <a:cubicBezTo>
                  <a:pt x="1607" y="366"/>
                  <a:pt x="1607" y="366"/>
                  <a:pt x="1606" y="366"/>
                </a:cubicBezTo>
                <a:cubicBezTo>
                  <a:pt x="1606" y="366"/>
                  <a:pt x="1606" y="367"/>
                  <a:pt x="1606" y="367"/>
                </a:cubicBezTo>
                <a:cubicBezTo>
                  <a:pt x="1606" y="368"/>
                  <a:pt x="1605" y="370"/>
                  <a:pt x="1605" y="371"/>
                </a:cubicBezTo>
                <a:cubicBezTo>
                  <a:pt x="1605" y="371"/>
                  <a:pt x="1606" y="372"/>
                  <a:pt x="1606" y="372"/>
                </a:cubicBezTo>
                <a:cubicBezTo>
                  <a:pt x="1606" y="372"/>
                  <a:pt x="1606" y="371"/>
                  <a:pt x="1606" y="371"/>
                </a:cubicBezTo>
                <a:cubicBezTo>
                  <a:pt x="1606" y="370"/>
                  <a:pt x="1606" y="368"/>
                  <a:pt x="1606" y="367"/>
                </a:cubicBezTo>
                <a:cubicBezTo>
                  <a:pt x="1606" y="367"/>
                  <a:pt x="1606" y="367"/>
                  <a:pt x="1607" y="366"/>
                </a:cubicBezTo>
                <a:cubicBezTo>
                  <a:pt x="1607" y="366"/>
                  <a:pt x="1607" y="366"/>
                  <a:pt x="1607" y="366"/>
                </a:cubicBezTo>
                <a:cubicBezTo>
                  <a:pt x="1608" y="366"/>
                  <a:pt x="1608" y="366"/>
                  <a:pt x="1607" y="365"/>
                </a:cubicBezTo>
                <a:close/>
                <a:moveTo>
                  <a:pt x="1627" y="513"/>
                </a:moveTo>
                <a:cubicBezTo>
                  <a:pt x="1626" y="512"/>
                  <a:pt x="1626" y="512"/>
                  <a:pt x="1626" y="512"/>
                </a:cubicBezTo>
                <a:cubicBezTo>
                  <a:pt x="1626" y="513"/>
                  <a:pt x="1626" y="513"/>
                  <a:pt x="1626" y="513"/>
                </a:cubicBezTo>
                <a:lnTo>
                  <a:pt x="1627" y="513"/>
                </a:lnTo>
                <a:close/>
                <a:moveTo>
                  <a:pt x="1628" y="396"/>
                </a:moveTo>
                <a:cubicBezTo>
                  <a:pt x="1628" y="396"/>
                  <a:pt x="1629" y="396"/>
                  <a:pt x="1629" y="396"/>
                </a:cubicBezTo>
                <a:cubicBezTo>
                  <a:pt x="1629" y="395"/>
                  <a:pt x="1630" y="395"/>
                  <a:pt x="1630" y="394"/>
                </a:cubicBezTo>
                <a:cubicBezTo>
                  <a:pt x="1630" y="393"/>
                  <a:pt x="1630" y="392"/>
                  <a:pt x="1629" y="391"/>
                </a:cubicBezTo>
                <a:cubicBezTo>
                  <a:pt x="1630" y="390"/>
                  <a:pt x="1630" y="390"/>
                  <a:pt x="1630" y="390"/>
                </a:cubicBezTo>
                <a:cubicBezTo>
                  <a:pt x="1629" y="391"/>
                  <a:pt x="1629" y="391"/>
                  <a:pt x="1629" y="391"/>
                </a:cubicBezTo>
                <a:cubicBezTo>
                  <a:pt x="1629" y="391"/>
                  <a:pt x="1629" y="391"/>
                  <a:pt x="1629" y="391"/>
                </a:cubicBezTo>
                <a:cubicBezTo>
                  <a:pt x="1629" y="392"/>
                  <a:pt x="1628" y="393"/>
                  <a:pt x="1627" y="394"/>
                </a:cubicBezTo>
                <a:cubicBezTo>
                  <a:pt x="1627" y="394"/>
                  <a:pt x="1628" y="395"/>
                  <a:pt x="1628" y="396"/>
                </a:cubicBezTo>
                <a:close/>
                <a:moveTo>
                  <a:pt x="1633" y="496"/>
                </a:moveTo>
                <a:cubicBezTo>
                  <a:pt x="1632" y="496"/>
                  <a:pt x="1632" y="496"/>
                  <a:pt x="1632" y="496"/>
                </a:cubicBezTo>
                <a:cubicBezTo>
                  <a:pt x="1632" y="495"/>
                  <a:pt x="1631" y="495"/>
                  <a:pt x="1631" y="495"/>
                </a:cubicBezTo>
                <a:cubicBezTo>
                  <a:pt x="1630" y="495"/>
                  <a:pt x="1630" y="494"/>
                  <a:pt x="1629" y="494"/>
                </a:cubicBezTo>
                <a:cubicBezTo>
                  <a:pt x="1629" y="494"/>
                  <a:pt x="1628" y="494"/>
                  <a:pt x="1628" y="494"/>
                </a:cubicBezTo>
                <a:cubicBezTo>
                  <a:pt x="1629" y="496"/>
                  <a:pt x="1630" y="496"/>
                  <a:pt x="1631" y="496"/>
                </a:cubicBezTo>
                <a:cubicBezTo>
                  <a:pt x="1631" y="496"/>
                  <a:pt x="1631" y="496"/>
                  <a:pt x="1631" y="496"/>
                </a:cubicBezTo>
                <a:cubicBezTo>
                  <a:pt x="1632" y="497"/>
                  <a:pt x="1632" y="496"/>
                  <a:pt x="1633" y="496"/>
                </a:cubicBezTo>
                <a:close/>
                <a:moveTo>
                  <a:pt x="1637" y="471"/>
                </a:moveTo>
                <a:cubicBezTo>
                  <a:pt x="1636" y="470"/>
                  <a:pt x="1636" y="469"/>
                  <a:pt x="1634" y="469"/>
                </a:cubicBezTo>
                <a:cubicBezTo>
                  <a:pt x="1634" y="470"/>
                  <a:pt x="1633" y="471"/>
                  <a:pt x="1633" y="471"/>
                </a:cubicBezTo>
                <a:cubicBezTo>
                  <a:pt x="1634" y="472"/>
                  <a:pt x="1634" y="472"/>
                  <a:pt x="1635" y="473"/>
                </a:cubicBezTo>
                <a:cubicBezTo>
                  <a:pt x="1636" y="473"/>
                  <a:pt x="1637" y="472"/>
                  <a:pt x="1637" y="472"/>
                </a:cubicBezTo>
                <a:cubicBezTo>
                  <a:pt x="1637" y="472"/>
                  <a:pt x="1637" y="471"/>
                  <a:pt x="1637" y="471"/>
                </a:cubicBezTo>
                <a:close/>
                <a:moveTo>
                  <a:pt x="1647" y="505"/>
                </a:moveTo>
                <a:cubicBezTo>
                  <a:pt x="1648" y="505"/>
                  <a:pt x="1648" y="505"/>
                  <a:pt x="1648" y="505"/>
                </a:cubicBezTo>
                <a:cubicBezTo>
                  <a:pt x="1648" y="504"/>
                  <a:pt x="1648" y="504"/>
                  <a:pt x="1648" y="504"/>
                </a:cubicBezTo>
                <a:lnTo>
                  <a:pt x="1647" y="505"/>
                </a:lnTo>
                <a:close/>
                <a:moveTo>
                  <a:pt x="1652" y="512"/>
                </a:moveTo>
                <a:cubicBezTo>
                  <a:pt x="1652" y="512"/>
                  <a:pt x="1652" y="511"/>
                  <a:pt x="1652" y="511"/>
                </a:cubicBezTo>
                <a:cubicBezTo>
                  <a:pt x="1651" y="511"/>
                  <a:pt x="1651" y="511"/>
                  <a:pt x="1651" y="511"/>
                </a:cubicBezTo>
                <a:cubicBezTo>
                  <a:pt x="1649" y="512"/>
                  <a:pt x="1648" y="514"/>
                  <a:pt x="1646" y="515"/>
                </a:cubicBezTo>
                <a:cubicBezTo>
                  <a:pt x="1645" y="516"/>
                  <a:pt x="1646" y="518"/>
                  <a:pt x="1647" y="519"/>
                </a:cubicBezTo>
                <a:cubicBezTo>
                  <a:pt x="1648" y="519"/>
                  <a:pt x="1649" y="520"/>
                  <a:pt x="1650" y="520"/>
                </a:cubicBezTo>
                <a:cubicBezTo>
                  <a:pt x="1652" y="519"/>
                  <a:pt x="1651" y="518"/>
                  <a:pt x="1651" y="517"/>
                </a:cubicBezTo>
                <a:cubicBezTo>
                  <a:pt x="1650" y="516"/>
                  <a:pt x="1651" y="515"/>
                  <a:pt x="1651" y="514"/>
                </a:cubicBezTo>
                <a:cubicBezTo>
                  <a:pt x="1652" y="513"/>
                  <a:pt x="1652" y="512"/>
                  <a:pt x="1652" y="512"/>
                </a:cubicBezTo>
                <a:close/>
                <a:moveTo>
                  <a:pt x="1657" y="489"/>
                </a:moveTo>
                <a:cubicBezTo>
                  <a:pt x="1657" y="489"/>
                  <a:pt x="1657" y="488"/>
                  <a:pt x="1657" y="488"/>
                </a:cubicBezTo>
                <a:cubicBezTo>
                  <a:pt x="1657" y="487"/>
                  <a:pt x="1657" y="487"/>
                  <a:pt x="1657" y="487"/>
                </a:cubicBezTo>
                <a:cubicBezTo>
                  <a:pt x="1656" y="487"/>
                  <a:pt x="1655" y="486"/>
                  <a:pt x="1655" y="486"/>
                </a:cubicBezTo>
                <a:cubicBezTo>
                  <a:pt x="1655" y="486"/>
                  <a:pt x="1655" y="487"/>
                  <a:pt x="1654" y="487"/>
                </a:cubicBezTo>
                <a:cubicBezTo>
                  <a:pt x="1655" y="487"/>
                  <a:pt x="1656" y="488"/>
                  <a:pt x="1657" y="489"/>
                </a:cubicBezTo>
                <a:close/>
                <a:moveTo>
                  <a:pt x="1658" y="501"/>
                </a:moveTo>
                <a:cubicBezTo>
                  <a:pt x="1658" y="501"/>
                  <a:pt x="1658" y="500"/>
                  <a:pt x="1658" y="500"/>
                </a:cubicBezTo>
                <a:cubicBezTo>
                  <a:pt x="1657" y="500"/>
                  <a:pt x="1657" y="501"/>
                  <a:pt x="1657" y="501"/>
                </a:cubicBezTo>
                <a:cubicBezTo>
                  <a:pt x="1657" y="501"/>
                  <a:pt x="1657" y="502"/>
                  <a:pt x="1657" y="502"/>
                </a:cubicBezTo>
                <a:cubicBezTo>
                  <a:pt x="1657" y="502"/>
                  <a:pt x="1658" y="501"/>
                  <a:pt x="1658" y="501"/>
                </a:cubicBezTo>
                <a:close/>
                <a:moveTo>
                  <a:pt x="1647" y="555"/>
                </a:moveTo>
                <a:cubicBezTo>
                  <a:pt x="1647" y="555"/>
                  <a:pt x="1646" y="554"/>
                  <a:pt x="1646" y="555"/>
                </a:cubicBezTo>
                <a:cubicBezTo>
                  <a:pt x="1645" y="555"/>
                  <a:pt x="1645" y="557"/>
                  <a:pt x="1646" y="558"/>
                </a:cubicBezTo>
                <a:cubicBezTo>
                  <a:pt x="1646" y="559"/>
                  <a:pt x="1646" y="559"/>
                  <a:pt x="1647" y="559"/>
                </a:cubicBezTo>
                <a:cubicBezTo>
                  <a:pt x="1648" y="559"/>
                  <a:pt x="1648" y="558"/>
                  <a:pt x="1648" y="558"/>
                </a:cubicBezTo>
                <a:cubicBezTo>
                  <a:pt x="1649" y="557"/>
                  <a:pt x="1648" y="555"/>
                  <a:pt x="1647" y="555"/>
                </a:cubicBezTo>
                <a:close/>
                <a:moveTo>
                  <a:pt x="1652" y="567"/>
                </a:moveTo>
                <a:cubicBezTo>
                  <a:pt x="1652" y="567"/>
                  <a:pt x="1652" y="567"/>
                  <a:pt x="1652" y="567"/>
                </a:cubicBezTo>
                <a:cubicBezTo>
                  <a:pt x="1651" y="566"/>
                  <a:pt x="1651" y="566"/>
                  <a:pt x="1651" y="566"/>
                </a:cubicBezTo>
                <a:cubicBezTo>
                  <a:pt x="1652" y="567"/>
                  <a:pt x="1652" y="567"/>
                  <a:pt x="1652" y="567"/>
                </a:cubicBezTo>
                <a:close/>
                <a:moveTo>
                  <a:pt x="1425" y="1101"/>
                </a:moveTo>
                <a:cubicBezTo>
                  <a:pt x="1425" y="1101"/>
                  <a:pt x="1424" y="1101"/>
                  <a:pt x="1424" y="1100"/>
                </a:cubicBezTo>
                <a:cubicBezTo>
                  <a:pt x="1424" y="1100"/>
                  <a:pt x="1424" y="1100"/>
                  <a:pt x="1424" y="1100"/>
                </a:cubicBezTo>
                <a:cubicBezTo>
                  <a:pt x="1424" y="1101"/>
                  <a:pt x="1425" y="1101"/>
                  <a:pt x="1425" y="1101"/>
                </a:cubicBezTo>
                <a:close/>
                <a:moveTo>
                  <a:pt x="1427" y="1102"/>
                </a:moveTo>
                <a:cubicBezTo>
                  <a:pt x="1426" y="1102"/>
                  <a:pt x="1426" y="1102"/>
                  <a:pt x="1425" y="1101"/>
                </a:cubicBezTo>
                <a:cubicBezTo>
                  <a:pt x="1426" y="1102"/>
                  <a:pt x="1426" y="1102"/>
                  <a:pt x="1426" y="1102"/>
                </a:cubicBezTo>
                <a:cubicBezTo>
                  <a:pt x="1427" y="1103"/>
                  <a:pt x="1427" y="1103"/>
                  <a:pt x="1427" y="1103"/>
                </a:cubicBezTo>
                <a:lnTo>
                  <a:pt x="1427" y="1102"/>
                </a:lnTo>
                <a:close/>
                <a:moveTo>
                  <a:pt x="1434" y="1110"/>
                </a:moveTo>
                <a:cubicBezTo>
                  <a:pt x="1434" y="1110"/>
                  <a:pt x="1434" y="1109"/>
                  <a:pt x="1434" y="1109"/>
                </a:cubicBezTo>
                <a:cubicBezTo>
                  <a:pt x="1433" y="1109"/>
                  <a:pt x="1432" y="1109"/>
                  <a:pt x="1432" y="1110"/>
                </a:cubicBezTo>
                <a:cubicBezTo>
                  <a:pt x="1432" y="1110"/>
                  <a:pt x="1432" y="1110"/>
                  <a:pt x="1432" y="1110"/>
                </a:cubicBezTo>
                <a:cubicBezTo>
                  <a:pt x="1433" y="1111"/>
                  <a:pt x="1434" y="1110"/>
                  <a:pt x="1434" y="1110"/>
                </a:cubicBezTo>
                <a:close/>
                <a:moveTo>
                  <a:pt x="1660" y="1475"/>
                </a:moveTo>
                <a:cubicBezTo>
                  <a:pt x="1659" y="1475"/>
                  <a:pt x="1659" y="1475"/>
                  <a:pt x="1659" y="1475"/>
                </a:cubicBezTo>
                <a:cubicBezTo>
                  <a:pt x="1659" y="1475"/>
                  <a:pt x="1659" y="1475"/>
                  <a:pt x="1659" y="1475"/>
                </a:cubicBezTo>
                <a:lnTo>
                  <a:pt x="1660" y="1475"/>
                </a:lnTo>
                <a:close/>
                <a:moveTo>
                  <a:pt x="1690" y="1338"/>
                </a:moveTo>
                <a:cubicBezTo>
                  <a:pt x="1690" y="1338"/>
                  <a:pt x="1690" y="1338"/>
                  <a:pt x="1690" y="1337"/>
                </a:cubicBezTo>
                <a:cubicBezTo>
                  <a:pt x="1689" y="1337"/>
                  <a:pt x="1689" y="1338"/>
                  <a:pt x="1690" y="1338"/>
                </a:cubicBezTo>
                <a:cubicBezTo>
                  <a:pt x="1690" y="1338"/>
                  <a:pt x="1690" y="1338"/>
                  <a:pt x="1690" y="1338"/>
                </a:cubicBezTo>
                <a:close/>
                <a:moveTo>
                  <a:pt x="1700" y="1199"/>
                </a:moveTo>
                <a:cubicBezTo>
                  <a:pt x="1700" y="1200"/>
                  <a:pt x="1700" y="1200"/>
                  <a:pt x="1700" y="1200"/>
                </a:cubicBezTo>
                <a:cubicBezTo>
                  <a:pt x="1700" y="1199"/>
                  <a:pt x="1700" y="1199"/>
                  <a:pt x="1700" y="1199"/>
                </a:cubicBezTo>
                <a:close/>
                <a:moveTo>
                  <a:pt x="1696" y="1265"/>
                </a:moveTo>
                <a:cubicBezTo>
                  <a:pt x="1696" y="1265"/>
                  <a:pt x="1696" y="1265"/>
                  <a:pt x="1696" y="1265"/>
                </a:cubicBezTo>
                <a:cubicBezTo>
                  <a:pt x="1695" y="1264"/>
                  <a:pt x="1694" y="1265"/>
                  <a:pt x="1693" y="1266"/>
                </a:cubicBezTo>
                <a:cubicBezTo>
                  <a:pt x="1693" y="1267"/>
                  <a:pt x="1694" y="1267"/>
                  <a:pt x="1694" y="1267"/>
                </a:cubicBezTo>
                <a:cubicBezTo>
                  <a:pt x="1694" y="1267"/>
                  <a:pt x="1695" y="1267"/>
                  <a:pt x="1696" y="1266"/>
                </a:cubicBezTo>
                <a:cubicBezTo>
                  <a:pt x="1696" y="1266"/>
                  <a:pt x="1696" y="1266"/>
                  <a:pt x="1696" y="1265"/>
                </a:cubicBezTo>
                <a:close/>
                <a:moveTo>
                  <a:pt x="1703" y="1285"/>
                </a:moveTo>
                <a:cubicBezTo>
                  <a:pt x="1703" y="1285"/>
                  <a:pt x="1703" y="1285"/>
                  <a:pt x="1703" y="1286"/>
                </a:cubicBezTo>
                <a:cubicBezTo>
                  <a:pt x="1703" y="1286"/>
                  <a:pt x="1703" y="1286"/>
                  <a:pt x="1703" y="1287"/>
                </a:cubicBezTo>
                <a:cubicBezTo>
                  <a:pt x="1703" y="1287"/>
                  <a:pt x="1703" y="1287"/>
                  <a:pt x="1703" y="1287"/>
                </a:cubicBezTo>
                <a:cubicBezTo>
                  <a:pt x="1703" y="1286"/>
                  <a:pt x="1703" y="1286"/>
                  <a:pt x="1703" y="1286"/>
                </a:cubicBezTo>
                <a:cubicBezTo>
                  <a:pt x="1703" y="1285"/>
                  <a:pt x="1703" y="1285"/>
                  <a:pt x="1703" y="1285"/>
                </a:cubicBezTo>
                <a:close/>
                <a:moveTo>
                  <a:pt x="1715" y="1260"/>
                </a:moveTo>
                <a:cubicBezTo>
                  <a:pt x="1715" y="1258"/>
                  <a:pt x="1715" y="1256"/>
                  <a:pt x="1713" y="1255"/>
                </a:cubicBezTo>
                <a:cubicBezTo>
                  <a:pt x="1713" y="1255"/>
                  <a:pt x="1713" y="1255"/>
                  <a:pt x="1713" y="1255"/>
                </a:cubicBezTo>
                <a:cubicBezTo>
                  <a:pt x="1712" y="1255"/>
                  <a:pt x="1712" y="1255"/>
                  <a:pt x="1712" y="1255"/>
                </a:cubicBezTo>
                <a:cubicBezTo>
                  <a:pt x="1712" y="1253"/>
                  <a:pt x="1712" y="1251"/>
                  <a:pt x="1712" y="1250"/>
                </a:cubicBezTo>
                <a:cubicBezTo>
                  <a:pt x="1712" y="1248"/>
                  <a:pt x="1711" y="1246"/>
                  <a:pt x="1709" y="1244"/>
                </a:cubicBezTo>
                <a:cubicBezTo>
                  <a:pt x="1705" y="1241"/>
                  <a:pt x="1704" y="1238"/>
                  <a:pt x="1705" y="1234"/>
                </a:cubicBezTo>
                <a:cubicBezTo>
                  <a:pt x="1704" y="1229"/>
                  <a:pt x="1703" y="1225"/>
                  <a:pt x="1702" y="1220"/>
                </a:cubicBezTo>
                <a:cubicBezTo>
                  <a:pt x="1702" y="1220"/>
                  <a:pt x="1701" y="1219"/>
                  <a:pt x="1701" y="1219"/>
                </a:cubicBezTo>
                <a:cubicBezTo>
                  <a:pt x="1700" y="1219"/>
                  <a:pt x="1699" y="1220"/>
                  <a:pt x="1699" y="1220"/>
                </a:cubicBezTo>
                <a:cubicBezTo>
                  <a:pt x="1699" y="1227"/>
                  <a:pt x="1701" y="1234"/>
                  <a:pt x="1702" y="1240"/>
                </a:cubicBezTo>
                <a:cubicBezTo>
                  <a:pt x="1702" y="1242"/>
                  <a:pt x="1703" y="1244"/>
                  <a:pt x="1705" y="1245"/>
                </a:cubicBezTo>
                <a:cubicBezTo>
                  <a:pt x="1706" y="1247"/>
                  <a:pt x="1708" y="1248"/>
                  <a:pt x="1709" y="1250"/>
                </a:cubicBezTo>
                <a:cubicBezTo>
                  <a:pt x="1711" y="1251"/>
                  <a:pt x="1711" y="1254"/>
                  <a:pt x="1712" y="1255"/>
                </a:cubicBezTo>
                <a:cubicBezTo>
                  <a:pt x="1712" y="1255"/>
                  <a:pt x="1712" y="1255"/>
                  <a:pt x="1712" y="1256"/>
                </a:cubicBezTo>
                <a:cubicBezTo>
                  <a:pt x="1713" y="1256"/>
                  <a:pt x="1713" y="1256"/>
                  <a:pt x="1713" y="1256"/>
                </a:cubicBezTo>
                <a:cubicBezTo>
                  <a:pt x="1712" y="1257"/>
                  <a:pt x="1712" y="1259"/>
                  <a:pt x="1714" y="1260"/>
                </a:cubicBezTo>
                <a:cubicBezTo>
                  <a:pt x="1714" y="1261"/>
                  <a:pt x="1714" y="1261"/>
                  <a:pt x="1715" y="1261"/>
                </a:cubicBezTo>
                <a:cubicBezTo>
                  <a:pt x="1715" y="1261"/>
                  <a:pt x="1715" y="1260"/>
                  <a:pt x="1715" y="1260"/>
                </a:cubicBezTo>
                <a:close/>
                <a:moveTo>
                  <a:pt x="1718" y="1165"/>
                </a:moveTo>
                <a:cubicBezTo>
                  <a:pt x="1717" y="1165"/>
                  <a:pt x="1717" y="1165"/>
                  <a:pt x="1717" y="1165"/>
                </a:cubicBezTo>
                <a:cubicBezTo>
                  <a:pt x="1717" y="1166"/>
                  <a:pt x="1717" y="1166"/>
                  <a:pt x="1717" y="1166"/>
                </a:cubicBezTo>
                <a:cubicBezTo>
                  <a:pt x="1717" y="1165"/>
                  <a:pt x="1717" y="1165"/>
                  <a:pt x="1717" y="1165"/>
                </a:cubicBezTo>
                <a:lnTo>
                  <a:pt x="1718" y="1165"/>
                </a:lnTo>
                <a:close/>
                <a:moveTo>
                  <a:pt x="1775" y="1068"/>
                </a:moveTo>
                <a:cubicBezTo>
                  <a:pt x="1775" y="1068"/>
                  <a:pt x="1775" y="1069"/>
                  <a:pt x="1776" y="1069"/>
                </a:cubicBezTo>
                <a:cubicBezTo>
                  <a:pt x="1777" y="1069"/>
                  <a:pt x="1777" y="1069"/>
                  <a:pt x="1777" y="1068"/>
                </a:cubicBezTo>
                <a:cubicBezTo>
                  <a:pt x="1777" y="1067"/>
                  <a:pt x="1776" y="1067"/>
                  <a:pt x="1775" y="1067"/>
                </a:cubicBezTo>
                <a:cubicBezTo>
                  <a:pt x="1775" y="1067"/>
                  <a:pt x="1775" y="1067"/>
                  <a:pt x="1775" y="1068"/>
                </a:cubicBezTo>
                <a:close/>
                <a:moveTo>
                  <a:pt x="1730" y="908"/>
                </a:moveTo>
                <a:cubicBezTo>
                  <a:pt x="1731" y="909"/>
                  <a:pt x="1731" y="909"/>
                  <a:pt x="1731" y="909"/>
                </a:cubicBezTo>
                <a:cubicBezTo>
                  <a:pt x="1731" y="909"/>
                  <a:pt x="1732" y="908"/>
                  <a:pt x="1732" y="908"/>
                </a:cubicBezTo>
                <a:cubicBezTo>
                  <a:pt x="1732" y="908"/>
                  <a:pt x="1731" y="908"/>
                  <a:pt x="1731" y="908"/>
                </a:cubicBezTo>
                <a:cubicBezTo>
                  <a:pt x="1731" y="908"/>
                  <a:pt x="1730" y="908"/>
                  <a:pt x="1730" y="908"/>
                </a:cubicBezTo>
                <a:close/>
                <a:moveTo>
                  <a:pt x="1726" y="902"/>
                </a:moveTo>
                <a:cubicBezTo>
                  <a:pt x="1726" y="902"/>
                  <a:pt x="1726" y="902"/>
                  <a:pt x="1726" y="902"/>
                </a:cubicBezTo>
                <a:cubicBezTo>
                  <a:pt x="1727" y="903"/>
                  <a:pt x="1727" y="903"/>
                  <a:pt x="1727" y="903"/>
                </a:cubicBezTo>
                <a:cubicBezTo>
                  <a:pt x="1727" y="902"/>
                  <a:pt x="1727" y="902"/>
                  <a:pt x="1726" y="902"/>
                </a:cubicBezTo>
                <a:cubicBezTo>
                  <a:pt x="1726" y="902"/>
                  <a:pt x="1726" y="902"/>
                  <a:pt x="1726" y="902"/>
                </a:cubicBezTo>
                <a:close/>
                <a:moveTo>
                  <a:pt x="1745" y="1275"/>
                </a:moveTo>
                <a:cubicBezTo>
                  <a:pt x="1745" y="1275"/>
                  <a:pt x="1745" y="1276"/>
                  <a:pt x="1745" y="1276"/>
                </a:cubicBezTo>
                <a:cubicBezTo>
                  <a:pt x="1745" y="1278"/>
                  <a:pt x="1745" y="1281"/>
                  <a:pt x="1745" y="1283"/>
                </a:cubicBezTo>
                <a:cubicBezTo>
                  <a:pt x="1746" y="1287"/>
                  <a:pt x="1747" y="1291"/>
                  <a:pt x="1745" y="1295"/>
                </a:cubicBezTo>
                <a:cubicBezTo>
                  <a:pt x="1744" y="1296"/>
                  <a:pt x="1744" y="1298"/>
                  <a:pt x="1745" y="1299"/>
                </a:cubicBezTo>
                <a:cubicBezTo>
                  <a:pt x="1745" y="1304"/>
                  <a:pt x="1747" y="1308"/>
                  <a:pt x="1749" y="1312"/>
                </a:cubicBezTo>
                <a:cubicBezTo>
                  <a:pt x="1750" y="1312"/>
                  <a:pt x="1750" y="1313"/>
                  <a:pt x="1751" y="1313"/>
                </a:cubicBezTo>
                <a:cubicBezTo>
                  <a:pt x="1751" y="1312"/>
                  <a:pt x="1751" y="1311"/>
                  <a:pt x="1751" y="1311"/>
                </a:cubicBezTo>
                <a:cubicBezTo>
                  <a:pt x="1751" y="1309"/>
                  <a:pt x="1750" y="1307"/>
                  <a:pt x="1750" y="1304"/>
                </a:cubicBezTo>
                <a:cubicBezTo>
                  <a:pt x="1749" y="1301"/>
                  <a:pt x="1749" y="1298"/>
                  <a:pt x="1750" y="1296"/>
                </a:cubicBezTo>
                <a:cubicBezTo>
                  <a:pt x="1751" y="1293"/>
                  <a:pt x="1751" y="1290"/>
                  <a:pt x="1750" y="1287"/>
                </a:cubicBezTo>
                <a:cubicBezTo>
                  <a:pt x="1749" y="1285"/>
                  <a:pt x="1749" y="1283"/>
                  <a:pt x="1748" y="1281"/>
                </a:cubicBezTo>
                <a:cubicBezTo>
                  <a:pt x="1748" y="1279"/>
                  <a:pt x="1748" y="1278"/>
                  <a:pt x="1747" y="1276"/>
                </a:cubicBezTo>
                <a:cubicBezTo>
                  <a:pt x="1747" y="1276"/>
                  <a:pt x="1746" y="1275"/>
                  <a:pt x="1745" y="1275"/>
                </a:cubicBezTo>
                <a:close/>
                <a:moveTo>
                  <a:pt x="1737" y="1169"/>
                </a:moveTo>
                <a:cubicBezTo>
                  <a:pt x="1738" y="1169"/>
                  <a:pt x="1738" y="1169"/>
                  <a:pt x="1738" y="1169"/>
                </a:cubicBezTo>
                <a:cubicBezTo>
                  <a:pt x="1737" y="1168"/>
                  <a:pt x="1737" y="1168"/>
                  <a:pt x="1737" y="1168"/>
                </a:cubicBezTo>
                <a:lnTo>
                  <a:pt x="1737" y="1169"/>
                </a:lnTo>
                <a:close/>
                <a:moveTo>
                  <a:pt x="1729" y="1182"/>
                </a:moveTo>
                <a:cubicBezTo>
                  <a:pt x="1728" y="1182"/>
                  <a:pt x="1727" y="1183"/>
                  <a:pt x="1727" y="1184"/>
                </a:cubicBezTo>
                <a:cubicBezTo>
                  <a:pt x="1726" y="1185"/>
                  <a:pt x="1726" y="1186"/>
                  <a:pt x="1726" y="1187"/>
                </a:cubicBezTo>
                <a:cubicBezTo>
                  <a:pt x="1726" y="1192"/>
                  <a:pt x="1726" y="1196"/>
                  <a:pt x="1725" y="1200"/>
                </a:cubicBezTo>
                <a:cubicBezTo>
                  <a:pt x="1724" y="1201"/>
                  <a:pt x="1724" y="1202"/>
                  <a:pt x="1725" y="1202"/>
                </a:cubicBezTo>
                <a:cubicBezTo>
                  <a:pt x="1725" y="1203"/>
                  <a:pt x="1726" y="1204"/>
                  <a:pt x="1726" y="1204"/>
                </a:cubicBezTo>
                <a:cubicBezTo>
                  <a:pt x="1727" y="1204"/>
                  <a:pt x="1729" y="1204"/>
                  <a:pt x="1730" y="1204"/>
                </a:cubicBezTo>
                <a:cubicBezTo>
                  <a:pt x="1731" y="1204"/>
                  <a:pt x="1732" y="1204"/>
                  <a:pt x="1733" y="1204"/>
                </a:cubicBezTo>
                <a:cubicBezTo>
                  <a:pt x="1733" y="1204"/>
                  <a:pt x="1734" y="1204"/>
                  <a:pt x="1735" y="1204"/>
                </a:cubicBezTo>
                <a:cubicBezTo>
                  <a:pt x="1736" y="1204"/>
                  <a:pt x="1737" y="1203"/>
                  <a:pt x="1738" y="1203"/>
                </a:cubicBezTo>
                <a:cubicBezTo>
                  <a:pt x="1738" y="1202"/>
                  <a:pt x="1738" y="1201"/>
                  <a:pt x="1738" y="1201"/>
                </a:cubicBezTo>
                <a:cubicBezTo>
                  <a:pt x="1738" y="1199"/>
                  <a:pt x="1739" y="1198"/>
                  <a:pt x="1740" y="1197"/>
                </a:cubicBezTo>
                <a:cubicBezTo>
                  <a:pt x="1743" y="1193"/>
                  <a:pt x="1745" y="1190"/>
                  <a:pt x="1747" y="1186"/>
                </a:cubicBezTo>
                <a:cubicBezTo>
                  <a:pt x="1747" y="1185"/>
                  <a:pt x="1747" y="1184"/>
                  <a:pt x="1747" y="1184"/>
                </a:cubicBezTo>
                <a:cubicBezTo>
                  <a:pt x="1745" y="1182"/>
                  <a:pt x="1743" y="1180"/>
                  <a:pt x="1740" y="1180"/>
                </a:cubicBezTo>
                <a:cubicBezTo>
                  <a:pt x="1736" y="1180"/>
                  <a:pt x="1733" y="1181"/>
                  <a:pt x="1729" y="1182"/>
                </a:cubicBezTo>
                <a:close/>
                <a:moveTo>
                  <a:pt x="1732" y="550"/>
                </a:moveTo>
                <a:cubicBezTo>
                  <a:pt x="1732" y="551"/>
                  <a:pt x="1732" y="551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2"/>
                  <a:pt x="1733" y="553"/>
                  <a:pt x="1733" y="554"/>
                </a:cubicBezTo>
                <a:cubicBezTo>
                  <a:pt x="1733" y="554"/>
                  <a:pt x="1733" y="555"/>
                  <a:pt x="1733" y="555"/>
                </a:cubicBezTo>
                <a:cubicBezTo>
                  <a:pt x="1732" y="556"/>
                  <a:pt x="1732" y="557"/>
                  <a:pt x="1733" y="558"/>
                </a:cubicBezTo>
                <a:cubicBezTo>
                  <a:pt x="1735" y="559"/>
                  <a:pt x="1736" y="560"/>
                  <a:pt x="1738" y="559"/>
                </a:cubicBezTo>
                <a:cubicBezTo>
                  <a:pt x="1739" y="559"/>
                  <a:pt x="1739" y="557"/>
                  <a:pt x="1739" y="557"/>
                </a:cubicBezTo>
                <a:cubicBezTo>
                  <a:pt x="1737" y="555"/>
                  <a:pt x="1735" y="553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0"/>
                  <a:pt x="1732" y="550"/>
                  <a:pt x="1732" y="550"/>
                </a:cubicBezTo>
                <a:cubicBezTo>
                  <a:pt x="1732" y="550"/>
                  <a:pt x="1731" y="550"/>
                  <a:pt x="1732" y="550"/>
                </a:cubicBezTo>
                <a:close/>
                <a:moveTo>
                  <a:pt x="1725" y="531"/>
                </a:moveTo>
                <a:cubicBezTo>
                  <a:pt x="1725" y="531"/>
                  <a:pt x="1726" y="532"/>
                  <a:pt x="1726" y="532"/>
                </a:cubicBezTo>
                <a:cubicBezTo>
                  <a:pt x="1727" y="532"/>
                  <a:pt x="1727" y="531"/>
                  <a:pt x="1726" y="530"/>
                </a:cubicBezTo>
                <a:cubicBezTo>
                  <a:pt x="1726" y="530"/>
                  <a:pt x="1726" y="530"/>
                  <a:pt x="1726" y="530"/>
                </a:cubicBezTo>
                <a:cubicBezTo>
                  <a:pt x="1725" y="530"/>
                  <a:pt x="1725" y="531"/>
                  <a:pt x="1725" y="531"/>
                </a:cubicBezTo>
                <a:close/>
                <a:moveTo>
                  <a:pt x="1726" y="696"/>
                </a:moveTo>
                <a:cubicBezTo>
                  <a:pt x="1726" y="696"/>
                  <a:pt x="1726" y="696"/>
                  <a:pt x="1726" y="696"/>
                </a:cubicBezTo>
                <a:cubicBezTo>
                  <a:pt x="1726" y="697"/>
                  <a:pt x="1727" y="697"/>
                  <a:pt x="1727" y="697"/>
                </a:cubicBezTo>
                <a:cubicBezTo>
                  <a:pt x="1727" y="697"/>
                  <a:pt x="1727" y="696"/>
                  <a:pt x="1727" y="696"/>
                </a:cubicBezTo>
                <a:cubicBezTo>
                  <a:pt x="1727" y="696"/>
                  <a:pt x="1727" y="696"/>
                  <a:pt x="1726" y="696"/>
                </a:cubicBezTo>
                <a:close/>
                <a:moveTo>
                  <a:pt x="1697" y="506"/>
                </a:moveTo>
                <a:cubicBezTo>
                  <a:pt x="1698" y="508"/>
                  <a:pt x="1700" y="511"/>
                  <a:pt x="1702" y="512"/>
                </a:cubicBezTo>
                <a:cubicBezTo>
                  <a:pt x="1705" y="513"/>
                  <a:pt x="1707" y="515"/>
                  <a:pt x="1707" y="519"/>
                </a:cubicBezTo>
                <a:cubicBezTo>
                  <a:pt x="1707" y="520"/>
                  <a:pt x="1708" y="520"/>
                  <a:pt x="1709" y="520"/>
                </a:cubicBezTo>
                <a:cubicBezTo>
                  <a:pt x="1709" y="520"/>
                  <a:pt x="1710" y="519"/>
                  <a:pt x="1711" y="519"/>
                </a:cubicBezTo>
                <a:cubicBezTo>
                  <a:pt x="1711" y="518"/>
                  <a:pt x="1712" y="517"/>
                  <a:pt x="1712" y="516"/>
                </a:cubicBezTo>
                <a:cubicBezTo>
                  <a:pt x="1712" y="514"/>
                  <a:pt x="1712" y="513"/>
                  <a:pt x="1711" y="512"/>
                </a:cubicBezTo>
                <a:cubicBezTo>
                  <a:pt x="1709" y="508"/>
                  <a:pt x="1706" y="505"/>
                  <a:pt x="1705" y="501"/>
                </a:cubicBezTo>
                <a:cubicBezTo>
                  <a:pt x="1705" y="500"/>
                  <a:pt x="1705" y="500"/>
                  <a:pt x="1705" y="500"/>
                </a:cubicBezTo>
                <a:cubicBezTo>
                  <a:pt x="1705" y="500"/>
                  <a:pt x="1704" y="501"/>
                  <a:pt x="1703" y="501"/>
                </a:cubicBezTo>
                <a:cubicBezTo>
                  <a:pt x="1702" y="502"/>
                  <a:pt x="1701" y="503"/>
                  <a:pt x="1699" y="503"/>
                </a:cubicBezTo>
                <a:cubicBezTo>
                  <a:pt x="1698" y="503"/>
                  <a:pt x="1697" y="505"/>
                  <a:pt x="1697" y="506"/>
                </a:cubicBezTo>
                <a:close/>
                <a:moveTo>
                  <a:pt x="1706" y="677"/>
                </a:moveTo>
                <a:cubicBezTo>
                  <a:pt x="1705" y="677"/>
                  <a:pt x="1705" y="677"/>
                  <a:pt x="1705" y="677"/>
                </a:cubicBezTo>
                <a:cubicBezTo>
                  <a:pt x="1705" y="677"/>
                  <a:pt x="1705" y="678"/>
                  <a:pt x="1705" y="678"/>
                </a:cubicBezTo>
                <a:cubicBezTo>
                  <a:pt x="1706" y="678"/>
                  <a:pt x="1706" y="678"/>
                  <a:pt x="1706" y="678"/>
                </a:cubicBezTo>
                <a:cubicBezTo>
                  <a:pt x="1706" y="677"/>
                  <a:pt x="1706" y="677"/>
                  <a:pt x="1706" y="677"/>
                </a:cubicBezTo>
                <a:close/>
                <a:moveTo>
                  <a:pt x="1694" y="480"/>
                </a:moveTo>
                <a:cubicBezTo>
                  <a:pt x="1694" y="481"/>
                  <a:pt x="1695" y="481"/>
                  <a:pt x="1695" y="481"/>
                </a:cubicBezTo>
                <a:cubicBezTo>
                  <a:pt x="1696" y="481"/>
                  <a:pt x="1696" y="481"/>
                  <a:pt x="1696" y="481"/>
                </a:cubicBezTo>
                <a:cubicBezTo>
                  <a:pt x="1696" y="480"/>
                  <a:pt x="1696" y="480"/>
                  <a:pt x="1695" y="479"/>
                </a:cubicBezTo>
                <a:cubicBezTo>
                  <a:pt x="1695" y="478"/>
                  <a:pt x="1694" y="478"/>
                  <a:pt x="1694" y="478"/>
                </a:cubicBezTo>
                <a:cubicBezTo>
                  <a:pt x="1694" y="479"/>
                  <a:pt x="1693" y="480"/>
                  <a:pt x="1694" y="480"/>
                </a:cubicBezTo>
                <a:close/>
                <a:moveTo>
                  <a:pt x="1669" y="416"/>
                </a:moveTo>
                <a:cubicBezTo>
                  <a:pt x="1670" y="416"/>
                  <a:pt x="1670" y="416"/>
                  <a:pt x="1670" y="415"/>
                </a:cubicBezTo>
                <a:cubicBezTo>
                  <a:pt x="1670" y="415"/>
                  <a:pt x="1670" y="414"/>
                  <a:pt x="1671" y="414"/>
                </a:cubicBezTo>
                <a:cubicBezTo>
                  <a:pt x="1670" y="414"/>
                  <a:pt x="1670" y="415"/>
                  <a:pt x="1670" y="415"/>
                </a:cubicBezTo>
                <a:cubicBezTo>
                  <a:pt x="1670" y="416"/>
                  <a:pt x="1669" y="416"/>
                  <a:pt x="1669" y="416"/>
                </a:cubicBezTo>
                <a:close/>
                <a:moveTo>
                  <a:pt x="1668" y="448"/>
                </a:moveTo>
                <a:cubicBezTo>
                  <a:pt x="1668" y="448"/>
                  <a:pt x="1668" y="448"/>
                  <a:pt x="1669" y="448"/>
                </a:cubicBezTo>
                <a:cubicBezTo>
                  <a:pt x="1668" y="448"/>
                  <a:pt x="1668" y="448"/>
                  <a:pt x="1668" y="448"/>
                </a:cubicBezTo>
                <a:cubicBezTo>
                  <a:pt x="1668" y="447"/>
                  <a:pt x="1668" y="447"/>
                  <a:pt x="1668" y="447"/>
                </a:cubicBezTo>
                <a:cubicBezTo>
                  <a:pt x="1668" y="447"/>
                  <a:pt x="1668" y="448"/>
                  <a:pt x="1668" y="448"/>
                </a:cubicBezTo>
                <a:close/>
                <a:moveTo>
                  <a:pt x="1675" y="533"/>
                </a:moveTo>
                <a:cubicBezTo>
                  <a:pt x="1676" y="534"/>
                  <a:pt x="1677" y="534"/>
                  <a:pt x="1679" y="533"/>
                </a:cubicBezTo>
                <a:cubicBezTo>
                  <a:pt x="1679" y="533"/>
                  <a:pt x="1679" y="533"/>
                  <a:pt x="1680" y="532"/>
                </a:cubicBezTo>
                <a:cubicBezTo>
                  <a:pt x="1686" y="529"/>
                  <a:pt x="1687" y="524"/>
                  <a:pt x="1682" y="519"/>
                </a:cubicBezTo>
                <a:cubicBezTo>
                  <a:pt x="1681" y="518"/>
                  <a:pt x="1681" y="518"/>
                  <a:pt x="1680" y="518"/>
                </a:cubicBezTo>
                <a:cubicBezTo>
                  <a:pt x="1678" y="516"/>
                  <a:pt x="1675" y="514"/>
                  <a:pt x="1673" y="512"/>
                </a:cubicBezTo>
                <a:cubicBezTo>
                  <a:pt x="1672" y="512"/>
                  <a:pt x="1672" y="512"/>
                  <a:pt x="1671" y="511"/>
                </a:cubicBezTo>
                <a:cubicBezTo>
                  <a:pt x="1671" y="511"/>
                  <a:pt x="1670" y="511"/>
                  <a:pt x="1670" y="512"/>
                </a:cubicBezTo>
                <a:cubicBezTo>
                  <a:pt x="1667" y="513"/>
                  <a:pt x="1666" y="515"/>
                  <a:pt x="1666" y="518"/>
                </a:cubicBezTo>
                <a:cubicBezTo>
                  <a:pt x="1666" y="519"/>
                  <a:pt x="1666" y="520"/>
                  <a:pt x="1666" y="520"/>
                </a:cubicBezTo>
                <a:cubicBezTo>
                  <a:pt x="1669" y="524"/>
                  <a:pt x="1671" y="529"/>
                  <a:pt x="1675" y="533"/>
                </a:cubicBezTo>
                <a:close/>
                <a:moveTo>
                  <a:pt x="1680" y="776"/>
                </a:moveTo>
                <a:cubicBezTo>
                  <a:pt x="1676" y="776"/>
                  <a:pt x="1673" y="775"/>
                  <a:pt x="1670" y="777"/>
                </a:cubicBezTo>
                <a:cubicBezTo>
                  <a:pt x="1669" y="778"/>
                  <a:pt x="1669" y="779"/>
                  <a:pt x="1668" y="780"/>
                </a:cubicBezTo>
                <a:cubicBezTo>
                  <a:pt x="1668" y="781"/>
                  <a:pt x="1669" y="782"/>
                  <a:pt x="1670" y="782"/>
                </a:cubicBezTo>
                <a:cubicBezTo>
                  <a:pt x="1672" y="782"/>
                  <a:pt x="1673" y="782"/>
                  <a:pt x="1674" y="782"/>
                </a:cubicBezTo>
                <a:cubicBezTo>
                  <a:pt x="1675" y="782"/>
                  <a:pt x="1675" y="782"/>
                  <a:pt x="1676" y="782"/>
                </a:cubicBezTo>
                <a:cubicBezTo>
                  <a:pt x="1677" y="782"/>
                  <a:pt x="1678" y="782"/>
                  <a:pt x="1678" y="782"/>
                </a:cubicBezTo>
                <a:cubicBezTo>
                  <a:pt x="1679" y="782"/>
                  <a:pt x="1680" y="781"/>
                  <a:pt x="1681" y="780"/>
                </a:cubicBezTo>
                <a:cubicBezTo>
                  <a:pt x="1682" y="778"/>
                  <a:pt x="1682" y="776"/>
                  <a:pt x="1680" y="776"/>
                </a:cubicBezTo>
                <a:close/>
                <a:moveTo>
                  <a:pt x="1792" y="762"/>
                </a:moveTo>
                <a:cubicBezTo>
                  <a:pt x="1791" y="756"/>
                  <a:pt x="1789" y="751"/>
                  <a:pt x="1783" y="749"/>
                </a:cubicBezTo>
                <a:cubicBezTo>
                  <a:pt x="1778" y="746"/>
                  <a:pt x="1772" y="743"/>
                  <a:pt x="1768" y="739"/>
                </a:cubicBezTo>
                <a:cubicBezTo>
                  <a:pt x="1765" y="735"/>
                  <a:pt x="1760" y="733"/>
                  <a:pt x="1756" y="731"/>
                </a:cubicBezTo>
                <a:cubicBezTo>
                  <a:pt x="1752" y="730"/>
                  <a:pt x="1750" y="728"/>
                  <a:pt x="1747" y="725"/>
                </a:cubicBezTo>
                <a:cubicBezTo>
                  <a:pt x="1747" y="724"/>
                  <a:pt x="1747" y="723"/>
                  <a:pt x="1748" y="723"/>
                </a:cubicBezTo>
                <a:cubicBezTo>
                  <a:pt x="1751" y="721"/>
                  <a:pt x="1752" y="717"/>
                  <a:pt x="1754" y="714"/>
                </a:cubicBezTo>
                <a:cubicBezTo>
                  <a:pt x="1755" y="713"/>
                  <a:pt x="1755" y="712"/>
                  <a:pt x="1754" y="711"/>
                </a:cubicBezTo>
                <a:cubicBezTo>
                  <a:pt x="1753" y="709"/>
                  <a:pt x="1753" y="708"/>
                  <a:pt x="1755" y="707"/>
                </a:cubicBezTo>
                <a:cubicBezTo>
                  <a:pt x="1756" y="705"/>
                  <a:pt x="1758" y="703"/>
                  <a:pt x="1760" y="701"/>
                </a:cubicBezTo>
                <a:cubicBezTo>
                  <a:pt x="1760" y="701"/>
                  <a:pt x="1760" y="701"/>
                  <a:pt x="1760" y="701"/>
                </a:cubicBezTo>
                <a:cubicBezTo>
                  <a:pt x="1761" y="701"/>
                  <a:pt x="1761" y="701"/>
                  <a:pt x="1761" y="701"/>
                </a:cubicBezTo>
                <a:cubicBezTo>
                  <a:pt x="1760" y="701"/>
                  <a:pt x="1760" y="701"/>
                  <a:pt x="1760" y="701"/>
                </a:cubicBezTo>
                <a:cubicBezTo>
                  <a:pt x="1760" y="701"/>
                  <a:pt x="1760" y="701"/>
                  <a:pt x="1760" y="701"/>
                </a:cubicBezTo>
                <a:cubicBezTo>
                  <a:pt x="1759" y="701"/>
                  <a:pt x="1759" y="701"/>
                  <a:pt x="1758" y="701"/>
                </a:cubicBezTo>
                <a:cubicBezTo>
                  <a:pt x="1753" y="701"/>
                  <a:pt x="1749" y="701"/>
                  <a:pt x="1745" y="705"/>
                </a:cubicBezTo>
                <a:cubicBezTo>
                  <a:pt x="1743" y="707"/>
                  <a:pt x="1741" y="708"/>
                  <a:pt x="1738" y="708"/>
                </a:cubicBezTo>
                <a:cubicBezTo>
                  <a:pt x="1733" y="709"/>
                  <a:pt x="1730" y="711"/>
                  <a:pt x="1727" y="715"/>
                </a:cubicBezTo>
                <a:cubicBezTo>
                  <a:pt x="1727" y="715"/>
                  <a:pt x="1727" y="715"/>
                  <a:pt x="1727" y="715"/>
                </a:cubicBezTo>
                <a:cubicBezTo>
                  <a:pt x="1726" y="715"/>
                  <a:pt x="1726" y="715"/>
                  <a:pt x="1726" y="715"/>
                </a:cubicBezTo>
                <a:cubicBezTo>
                  <a:pt x="1727" y="715"/>
                  <a:pt x="1727" y="715"/>
                  <a:pt x="1727" y="715"/>
                </a:cubicBezTo>
                <a:cubicBezTo>
                  <a:pt x="1732" y="722"/>
                  <a:pt x="1732" y="722"/>
                  <a:pt x="1740" y="721"/>
                </a:cubicBezTo>
                <a:cubicBezTo>
                  <a:pt x="1741" y="721"/>
                  <a:pt x="1741" y="721"/>
                  <a:pt x="1741" y="721"/>
                </a:cubicBezTo>
                <a:cubicBezTo>
                  <a:pt x="1742" y="721"/>
                  <a:pt x="1744" y="721"/>
                  <a:pt x="1744" y="722"/>
                </a:cubicBezTo>
                <a:cubicBezTo>
                  <a:pt x="1744" y="724"/>
                  <a:pt x="1744" y="725"/>
                  <a:pt x="1743" y="725"/>
                </a:cubicBezTo>
                <a:cubicBezTo>
                  <a:pt x="1742" y="726"/>
                  <a:pt x="1741" y="726"/>
                  <a:pt x="1741" y="726"/>
                </a:cubicBezTo>
                <a:cubicBezTo>
                  <a:pt x="1738" y="727"/>
                  <a:pt x="1735" y="727"/>
                  <a:pt x="1732" y="729"/>
                </a:cubicBezTo>
                <a:cubicBezTo>
                  <a:pt x="1730" y="730"/>
                  <a:pt x="1728" y="731"/>
                  <a:pt x="1726" y="732"/>
                </a:cubicBezTo>
                <a:cubicBezTo>
                  <a:pt x="1726" y="732"/>
                  <a:pt x="1724" y="732"/>
                  <a:pt x="1723" y="733"/>
                </a:cubicBezTo>
                <a:cubicBezTo>
                  <a:pt x="1721" y="734"/>
                  <a:pt x="1718" y="733"/>
                  <a:pt x="1718" y="730"/>
                </a:cubicBezTo>
                <a:cubicBezTo>
                  <a:pt x="1717" y="727"/>
                  <a:pt x="1716" y="726"/>
                  <a:pt x="1714" y="725"/>
                </a:cubicBezTo>
                <a:cubicBezTo>
                  <a:pt x="1713" y="724"/>
                  <a:pt x="1712" y="724"/>
                  <a:pt x="1712" y="724"/>
                </a:cubicBezTo>
                <a:cubicBezTo>
                  <a:pt x="1711" y="723"/>
                  <a:pt x="1710" y="722"/>
                  <a:pt x="1711" y="721"/>
                </a:cubicBezTo>
                <a:cubicBezTo>
                  <a:pt x="1712" y="720"/>
                  <a:pt x="1713" y="719"/>
                  <a:pt x="1714" y="718"/>
                </a:cubicBezTo>
                <a:cubicBezTo>
                  <a:pt x="1715" y="717"/>
                  <a:pt x="1714" y="715"/>
                  <a:pt x="1713" y="715"/>
                </a:cubicBezTo>
                <a:cubicBezTo>
                  <a:pt x="1708" y="715"/>
                  <a:pt x="1704" y="713"/>
                  <a:pt x="1700" y="710"/>
                </a:cubicBezTo>
                <a:cubicBezTo>
                  <a:pt x="1700" y="710"/>
                  <a:pt x="1699" y="710"/>
                  <a:pt x="1699" y="710"/>
                </a:cubicBezTo>
                <a:cubicBezTo>
                  <a:pt x="1697" y="709"/>
                  <a:pt x="1695" y="710"/>
                  <a:pt x="1694" y="711"/>
                </a:cubicBezTo>
                <a:cubicBezTo>
                  <a:pt x="1691" y="715"/>
                  <a:pt x="1688" y="718"/>
                  <a:pt x="1686" y="721"/>
                </a:cubicBezTo>
                <a:cubicBezTo>
                  <a:pt x="1685" y="722"/>
                  <a:pt x="1685" y="724"/>
                  <a:pt x="1685" y="725"/>
                </a:cubicBezTo>
                <a:cubicBezTo>
                  <a:pt x="1684" y="728"/>
                  <a:pt x="1683" y="730"/>
                  <a:pt x="1680" y="731"/>
                </a:cubicBezTo>
                <a:cubicBezTo>
                  <a:pt x="1679" y="732"/>
                  <a:pt x="1678" y="733"/>
                  <a:pt x="1678" y="734"/>
                </a:cubicBezTo>
                <a:cubicBezTo>
                  <a:pt x="1677" y="737"/>
                  <a:pt x="1677" y="739"/>
                  <a:pt x="1677" y="741"/>
                </a:cubicBezTo>
                <a:cubicBezTo>
                  <a:pt x="1677" y="744"/>
                  <a:pt x="1676" y="746"/>
                  <a:pt x="1674" y="748"/>
                </a:cubicBezTo>
                <a:cubicBezTo>
                  <a:pt x="1672" y="750"/>
                  <a:pt x="1672" y="753"/>
                  <a:pt x="1671" y="755"/>
                </a:cubicBezTo>
                <a:cubicBezTo>
                  <a:pt x="1671" y="756"/>
                  <a:pt x="1671" y="757"/>
                  <a:pt x="1671" y="758"/>
                </a:cubicBezTo>
                <a:cubicBezTo>
                  <a:pt x="1672" y="760"/>
                  <a:pt x="1673" y="762"/>
                  <a:pt x="1673" y="764"/>
                </a:cubicBezTo>
                <a:cubicBezTo>
                  <a:pt x="1676" y="769"/>
                  <a:pt x="1680" y="771"/>
                  <a:pt x="1686" y="771"/>
                </a:cubicBezTo>
                <a:cubicBezTo>
                  <a:pt x="1690" y="771"/>
                  <a:pt x="1694" y="771"/>
                  <a:pt x="1698" y="772"/>
                </a:cubicBezTo>
                <a:cubicBezTo>
                  <a:pt x="1700" y="773"/>
                  <a:pt x="1702" y="772"/>
                  <a:pt x="1703" y="770"/>
                </a:cubicBezTo>
                <a:cubicBezTo>
                  <a:pt x="1705" y="768"/>
                  <a:pt x="1708" y="766"/>
                  <a:pt x="1710" y="765"/>
                </a:cubicBezTo>
                <a:cubicBezTo>
                  <a:pt x="1717" y="762"/>
                  <a:pt x="1725" y="761"/>
                  <a:pt x="1732" y="762"/>
                </a:cubicBezTo>
                <a:cubicBezTo>
                  <a:pt x="1736" y="763"/>
                  <a:pt x="1740" y="765"/>
                  <a:pt x="1744" y="765"/>
                </a:cubicBezTo>
                <a:cubicBezTo>
                  <a:pt x="1745" y="765"/>
                  <a:pt x="1745" y="766"/>
                  <a:pt x="1746" y="767"/>
                </a:cubicBezTo>
                <a:cubicBezTo>
                  <a:pt x="1747" y="767"/>
                  <a:pt x="1747" y="768"/>
                  <a:pt x="1748" y="768"/>
                </a:cubicBezTo>
                <a:cubicBezTo>
                  <a:pt x="1753" y="770"/>
                  <a:pt x="1757" y="771"/>
                  <a:pt x="1761" y="773"/>
                </a:cubicBezTo>
                <a:cubicBezTo>
                  <a:pt x="1763" y="773"/>
                  <a:pt x="1766" y="774"/>
                  <a:pt x="1768" y="773"/>
                </a:cubicBezTo>
                <a:cubicBezTo>
                  <a:pt x="1771" y="772"/>
                  <a:pt x="1774" y="771"/>
                  <a:pt x="1778" y="772"/>
                </a:cubicBezTo>
                <a:cubicBezTo>
                  <a:pt x="1780" y="773"/>
                  <a:pt x="1783" y="773"/>
                  <a:pt x="1785" y="771"/>
                </a:cubicBezTo>
                <a:cubicBezTo>
                  <a:pt x="1786" y="770"/>
                  <a:pt x="1787" y="770"/>
                  <a:pt x="1789" y="769"/>
                </a:cubicBezTo>
                <a:cubicBezTo>
                  <a:pt x="1791" y="767"/>
                  <a:pt x="1792" y="765"/>
                  <a:pt x="1792" y="762"/>
                </a:cubicBezTo>
                <a:close/>
                <a:moveTo>
                  <a:pt x="1835" y="594"/>
                </a:moveTo>
                <a:cubicBezTo>
                  <a:pt x="1834" y="593"/>
                  <a:pt x="1834" y="593"/>
                  <a:pt x="1834" y="593"/>
                </a:cubicBezTo>
                <a:cubicBezTo>
                  <a:pt x="1834" y="594"/>
                  <a:pt x="1834" y="594"/>
                  <a:pt x="1834" y="594"/>
                </a:cubicBezTo>
                <a:lnTo>
                  <a:pt x="1835" y="594"/>
                </a:lnTo>
                <a:close/>
                <a:moveTo>
                  <a:pt x="1910" y="816"/>
                </a:moveTo>
                <a:cubicBezTo>
                  <a:pt x="1908" y="811"/>
                  <a:pt x="1906" y="805"/>
                  <a:pt x="1906" y="800"/>
                </a:cubicBezTo>
                <a:cubicBezTo>
                  <a:pt x="1906" y="796"/>
                  <a:pt x="1905" y="794"/>
                  <a:pt x="1902" y="792"/>
                </a:cubicBezTo>
                <a:cubicBezTo>
                  <a:pt x="1901" y="792"/>
                  <a:pt x="1901" y="790"/>
                  <a:pt x="1900" y="790"/>
                </a:cubicBezTo>
                <a:cubicBezTo>
                  <a:pt x="1900" y="789"/>
                  <a:pt x="1900" y="789"/>
                  <a:pt x="1900" y="789"/>
                </a:cubicBezTo>
                <a:cubicBezTo>
                  <a:pt x="1901" y="788"/>
                  <a:pt x="1901" y="787"/>
                  <a:pt x="1901" y="786"/>
                </a:cubicBezTo>
                <a:cubicBezTo>
                  <a:pt x="1900" y="785"/>
                  <a:pt x="1899" y="785"/>
                  <a:pt x="1898" y="785"/>
                </a:cubicBezTo>
                <a:cubicBezTo>
                  <a:pt x="1895" y="784"/>
                  <a:pt x="1894" y="782"/>
                  <a:pt x="1893" y="780"/>
                </a:cubicBezTo>
                <a:cubicBezTo>
                  <a:pt x="1892" y="779"/>
                  <a:pt x="1892" y="777"/>
                  <a:pt x="1892" y="776"/>
                </a:cubicBezTo>
                <a:cubicBezTo>
                  <a:pt x="1893" y="772"/>
                  <a:pt x="1892" y="768"/>
                  <a:pt x="1890" y="765"/>
                </a:cubicBezTo>
                <a:cubicBezTo>
                  <a:pt x="1888" y="762"/>
                  <a:pt x="1887" y="759"/>
                  <a:pt x="1887" y="756"/>
                </a:cubicBezTo>
                <a:cubicBezTo>
                  <a:pt x="1888" y="755"/>
                  <a:pt x="1888" y="754"/>
                  <a:pt x="1888" y="753"/>
                </a:cubicBezTo>
                <a:cubicBezTo>
                  <a:pt x="1888" y="752"/>
                  <a:pt x="1887" y="751"/>
                  <a:pt x="1885" y="750"/>
                </a:cubicBezTo>
                <a:cubicBezTo>
                  <a:pt x="1880" y="749"/>
                  <a:pt x="1875" y="746"/>
                  <a:pt x="1873" y="740"/>
                </a:cubicBezTo>
                <a:cubicBezTo>
                  <a:pt x="1871" y="737"/>
                  <a:pt x="1869" y="734"/>
                  <a:pt x="1866" y="732"/>
                </a:cubicBezTo>
                <a:cubicBezTo>
                  <a:pt x="1864" y="731"/>
                  <a:pt x="1865" y="730"/>
                  <a:pt x="1868" y="729"/>
                </a:cubicBezTo>
                <a:cubicBezTo>
                  <a:pt x="1868" y="729"/>
                  <a:pt x="1869" y="729"/>
                  <a:pt x="1869" y="729"/>
                </a:cubicBezTo>
                <a:cubicBezTo>
                  <a:pt x="1871" y="728"/>
                  <a:pt x="1871" y="728"/>
                  <a:pt x="1871" y="725"/>
                </a:cubicBezTo>
                <a:cubicBezTo>
                  <a:pt x="1871" y="720"/>
                  <a:pt x="1872" y="718"/>
                  <a:pt x="1877" y="718"/>
                </a:cubicBezTo>
                <a:cubicBezTo>
                  <a:pt x="1879" y="718"/>
                  <a:pt x="1880" y="718"/>
                  <a:pt x="1882" y="718"/>
                </a:cubicBezTo>
                <a:cubicBezTo>
                  <a:pt x="1883" y="717"/>
                  <a:pt x="1884" y="717"/>
                  <a:pt x="1884" y="715"/>
                </a:cubicBezTo>
                <a:cubicBezTo>
                  <a:pt x="1885" y="713"/>
                  <a:pt x="1885" y="711"/>
                  <a:pt x="1885" y="709"/>
                </a:cubicBezTo>
                <a:cubicBezTo>
                  <a:pt x="1886" y="707"/>
                  <a:pt x="1885" y="705"/>
                  <a:pt x="1884" y="703"/>
                </a:cubicBezTo>
                <a:cubicBezTo>
                  <a:pt x="1883" y="701"/>
                  <a:pt x="1882" y="700"/>
                  <a:pt x="1880" y="700"/>
                </a:cubicBezTo>
                <a:cubicBezTo>
                  <a:pt x="1876" y="701"/>
                  <a:pt x="1873" y="701"/>
                  <a:pt x="1869" y="699"/>
                </a:cubicBezTo>
                <a:cubicBezTo>
                  <a:pt x="1868" y="699"/>
                  <a:pt x="1867" y="699"/>
                  <a:pt x="1866" y="700"/>
                </a:cubicBezTo>
                <a:cubicBezTo>
                  <a:pt x="1862" y="702"/>
                  <a:pt x="1857" y="705"/>
                  <a:pt x="1853" y="707"/>
                </a:cubicBezTo>
                <a:cubicBezTo>
                  <a:pt x="1852" y="708"/>
                  <a:pt x="1851" y="709"/>
                  <a:pt x="1851" y="709"/>
                </a:cubicBezTo>
                <a:cubicBezTo>
                  <a:pt x="1848" y="713"/>
                  <a:pt x="1845" y="715"/>
                  <a:pt x="1841" y="716"/>
                </a:cubicBezTo>
                <a:cubicBezTo>
                  <a:pt x="1839" y="717"/>
                  <a:pt x="1838" y="718"/>
                  <a:pt x="1837" y="720"/>
                </a:cubicBezTo>
                <a:cubicBezTo>
                  <a:pt x="1836" y="722"/>
                  <a:pt x="1835" y="724"/>
                  <a:pt x="1835" y="727"/>
                </a:cubicBezTo>
                <a:cubicBezTo>
                  <a:pt x="1834" y="729"/>
                  <a:pt x="1835" y="731"/>
                  <a:pt x="1837" y="732"/>
                </a:cubicBezTo>
                <a:cubicBezTo>
                  <a:pt x="1840" y="736"/>
                  <a:pt x="1843" y="740"/>
                  <a:pt x="1844" y="745"/>
                </a:cubicBezTo>
                <a:cubicBezTo>
                  <a:pt x="1845" y="750"/>
                  <a:pt x="1848" y="755"/>
                  <a:pt x="1853" y="758"/>
                </a:cubicBezTo>
                <a:cubicBezTo>
                  <a:pt x="1856" y="761"/>
                  <a:pt x="1859" y="764"/>
                  <a:pt x="1861" y="768"/>
                </a:cubicBezTo>
                <a:cubicBezTo>
                  <a:pt x="1862" y="771"/>
                  <a:pt x="1865" y="774"/>
                  <a:pt x="1869" y="775"/>
                </a:cubicBezTo>
                <a:cubicBezTo>
                  <a:pt x="1870" y="775"/>
                  <a:pt x="1870" y="776"/>
                  <a:pt x="1871" y="776"/>
                </a:cubicBezTo>
                <a:cubicBezTo>
                  <a:pt x="1871" y="777"/>
                  <a:pt x="1871" y="778"/>
                  <a:pt x="1871" y="778"/>
                </a:cubicBezTo>
                <a:cubicBezTo>
                  <a:pt x="1868" y="780"/>
                  <a:pt x="1865" y="782"/>
                  <a:pt x="1865" y="786"/>
                </a:cubicBezTo>
                <a:cubicBezTo>
                  <a:pt x="1865" y="789"/>
                  <a:pt x="1864" y="791"/>
                  <a:pt x="1863" y="793"/>
                </a:cubicBezTo>
                <a:cubicBezTo>
                  <a:pt x="1861" y="799"/>
                  <a:pt x="1863" y="804"/>
                  <a:pt x="1865" y="808"/>
                </a:cubicBezTo>
                <a:cubicBezTo>
                  <a:pt x="1865" y="809"/>
                  <a:pt x="1867" y="810"/>
                  <a:pt x="1868" y="810"/>
                </a:cubicBezTo>
                <a:cubicBezTo>
                  <a:pt x="1869" y="811"/>
                  <a:pt x="1871" y="811"/>
                  <a:pt x="1872" y="811"/>
                </a:cubicBezTo>
                <a:cubicBezTo>
                  <a:pt x="1874" y="812"/>
                  <a:pt x="1876" y="813"/>
                  <a:pt x="1877" y="814"/>
                </a:cubicBezTo>
                <a:cubicBezTo>
                  <a:pt x="1881" y="818"/>
                  <a:pt x="1886" y="819"/>
                  <a:pt x="1891" y="819"/>
                </a:cubicBezTo>
                <a:cubicBezTo>
                  <a:pt x="1892" y="819"/>
                  <a:pt x="1894" y="819"/>
                  <a:pt x="1895" y="819"/>
                </a:cubicBezTo>
                <a:cubicBezTo>
                  <a:pt x="1900" y="818"/>
                  <a:pt x="1904" y="818"/>
                  <a:pt x="1909" y="817"/>
                </a:cubicBezTo>
                <a:cubicBezTo>
                  <a:pt x="1910" y="817"/>
                  <a:pt x="1910" y="816"/>
                  <a:pt x="1910" y="816"/>
                </a:cubicBezTo>
                <a:close/>
                <a:moveTo>
                  <a:pt x="1934" y="340"/>
                </a:moveTo>
                <a:cubicBezTo>
                  <a:pt x="1933" y="340"/>
                  <a:pt x="1933" y="340"/>
                  <a:pt x="1933" y="340"/>
                </a:cubicBezTo>
                <a:cubicBezTo>
                  <a:pt x="1934" y="341"/>
                  <a:pt x="1934" y="341"/>
                  <a:pt x="1934" y="341"/>
                </a:cubicBezTo>
                <a:lnTo>
                  <a:pt x="1934" y="340"/>
                </a:lnTo>
                <a:close/>
                <a:moveTo>
                  <a:pt x="1956" y="716"/>
                </a:moveTo>
                <a:cubicBezTo>
                  <a:pt x="1955" y="715"/>
                  <a:pt x="1954" y="713"/>
                  <a:pt x="1954" y="711"/>
                </a:cubicBezTo>
                <a:cubicBezTo>
                  <a:pt x="1953" y="710"/>
                  <a:pt x="1952" y="709"/>
                  <a:pt x="1950" y="709"/>
                </a:cubicBezTo>
                <a:cubicBezTo>
                  <a:pt x="1944" y="708"/>
                  <a:pt x="1936" y="715"/>
                  <a:pt x="1937" y="722"/>
                </a:cubicBezTo>
                <a:cubicBezTo>
                  <a:pt x="1937" y="724"/>
                  <a:pt x="1937" y="725"/>
                  <a:pt x="1939" y="726"/>
                </a:cubicBezTo>
                <a:cubicBezTo>
                  <a:pt x="1942" y="727"/>
                  <a:pt x="1944" y="728"/>
                  <a:pt x="1946" y="728"/>
                </a:cubicBezTo>
                <a:cubicBezTo>
                  <a:pt x="1949" y="729"/>
                  <a:pt x="1952" y="727"/>
                  <a:pt x="1953" y="725"/>
                </a:cubicBezTo>
                <a:cubicBezTo>
                  <a:pt x="1954" y="722"/>
                  <a:pt x="1955" y="719"/>
                  <a:pt x="1956" y="716"/>
                </a:cubicBezTo>
                <a:close/>
                <a:moveTo>
                  <a:pt x="2001" y="363"/>
                </a:moveTo>
                <a:cubicBezTo>
                  <a:pt x="1999" y="361"/>
                  <a:pt x="1998" y="359"/>
                  <a:pt x="1996" y="358"/>
                </a:cubicBezTo>
                <a:cubicBezTo>
                  <a:pt x="1996" y="357"/>
                  <a:pt x="1994" y="357"/>
                  <a:pt x="1993" y="356"/>
                </a:cubicBezTo>
                <a:cubicBezTo>
                  <a:pt x="1992" y="356"/>
                  <a:pt x="1991" y="357"/>
                  <a:pt x="1991" y="357"/>
                </a:cubicBezTo>
                <a:cubicBezTo>
                  <a:pt x="1991" y="358"/>
                  <a:pt x="1991" y="358"/>
                  <a:pt x="1991" y="358"/>
                </a:cubicBezTo>
                <a:cubicBezTo>
                  <a:pt x="1994" y="362"/>
                  <a:pt x="1997" y="366"/>
                  <a:pt x="2000" y="370"/>
                </a:cubicBezTo>
                <a:cubicBezTo>
                  <a:pt x="2000" y="370"/>
                  <a:pt x="2000" y="370"/>
                  <a:pt x="2000" y="370"/>
                </a:cubicBezTo>
                <a:cubicBezTo>
                  <a:pt x="2002" y="368"/>
                  <a:pt x="2002" y="365"/>
                  <a:pt x="2001" y="363"/>
                </a:cubicBezTo>
                <a:close/>
                <a:moveTo>
                  <a:pt x="2004" y="378"/>
                </a:moveTo>
                <a:cubicBezTo>
                  <a:pt x="2003" y="377"/>
                  <a:pt x="2003" y="377"/>
                  <a:pt x="2003" y="378"/>
                </a:cubicBezTo>
                <a:cubicBezTo>
                  <a:pt x="2003" y="378"/>
                  <a:pt x="2003" y="378"/>
                  <a:pt x="2004" y="379"/>
                </a:cubicBezTo>
                <a:cubicBezTo>
                  <a:pt x="2004" y="378"/>
                  <a:pt x="2004" y="378"/>
                  <a:pt x="2004" y="378"/>
                </a:cubicBezTo>
                <a:close/>
                <a:moveTo>
                  <a:pt x="2021" y="765"/>
                </a:moveTo>
                <a:cubicBezTo>
                  <a:pt x="2020" y="765"/>
                  <a:pt x="2020" y="765"/>
                  <a:pt x="2020" y="765"/>
                </a:cubicBezTo>
                <a:cubicBezTo>
                  <a:pt x="2020" y="766"/>
                  <a:pt x="2020" y="766"/>
                  <a:pt x="2020" y="766"/>
                </a:cubicBezTo>
                <a:lnTo>
                  <a:pt x="2021" y="765"/>
                </a:lnTo>
                <a:close/>
                <a:moveTo>
                  <a:pt x="2027" y="323"/>
                </a:moveTo>
                <a:cubicBezTo>
                  <a:pt x="2026" y="322"/>
                  <a:pt x="2026" y="322"/>
                  <a:pt x="2026" y="322"/>
                </a:cubicBezTo>
                <a:cubicBezTo>
                  <a:pt x="2025" y="321"/>
                  <a:pt x="2024" y="322"/>
                  <a:pt x="2024" y="323"/>
                </a:cubicBezTo>
                <a:cubicBezTo>
                  <a:pt x="2024" y="323"/>
                  <a:pt x="2024" y="324"/>
                  <a:pt x="2024" y="324"/>
                </a:cubicBezTo>
                <a:cubicBezTo>
                  <a:pt x="2024" y="325"/>
                  <a:pt x="2025" y="325"/>
                  <a:pt x="2026" y="323"/>
                </a:cubicBezTo>
                <a:cubicBezTo>
                  <a:pt x="2026" y="323"/>
                  <a:pt x="2026" y="323"/>
                  <a:pt x="2027" y="323"/>
                </a:cubicBezTo>
                <a:close/>
                <a:moveTo>
                  <a:pt x="2073" y="168"/>
                </a:moveTo>
                <a:cubicBezTo>
                  <a:pt x="2073" y="168"/>
                  <a:pt x="2073" y="168"/>
                  <a:pt x="2073" y="168"/>
                </a:cubicBezTo>
                <a:cubicBezTo>
                  <a:pt x="2074" y="169"/>
                  <a:pt x="2075" y="169"/>
                  <a:pt x="2076" y="170"/>
                </a:cubicBezTo>
                <a:cubicBezTo>
                  <a:pt x="2076" y="170"/>
                  <a:pt x="2076" y="170"/>
                  <a:pt x="2076" y="170"/>
                </a:cubicBezTo>
                <a:cubicBezTo>
                  <a:pt x="2076" y="170"/>
                  <a:pt x="2076" y="170"/>
                  <a:pt x="2076" y="170"/>
                </a:cubicBezTo>
                <a:cubicBezTo>
                  <a:pt x="2075" y="169"/>
                  <a:pt x="2074" y="169"/>
                  <a:pt x="2073" y="168"/>
                </a:cubicBezTo>
                <a:cubicBezTo>
                  <a:pt x="2073" y="168"/>
                  <a:pt x="2073" y="168"/>
                  <a:pt x="2073" y="168"/>
                </a:cubicBezTo>
                <a:close/>
                <a:moveTo>
                  <a:pt x="2070" y="584"/>
                </a:moveTo>
                <a:cubicBezTo>
                  <a:pt x="2070" y="584"/>
                  <a:pt x="2070" y="584"/>
                  <a:pt x="2070" y="584"/>
                </a:cubicBezTo>
                <a:cubicBezTo>
                  <a:pt x="2071" y="584"/>
                  <a:pt x="2072" y="584"/>
                  <a:pt x="2072" y="584"/>
                </a:cubicBezTo>
                <a:cubicBezTo>
                  <a:pt x="2073" y="584"/>
                  <a:pt x="2073" y="584"/>
                  <a:pt x="2073" y="584"/>
                </a:cubicBezTo>
                <a:cubicBezTo>
                  <a:pt x="2073" y="583"/>
                  <a:pt x="2073" y="583"/>
                  <a:pt x="2073" y="583"/>
                </a:cubicBezTo>
                <a:cubicBezTo>
                  <a:pt x="2072" y="583"/>
                  <a:pt x="2071" y="583"/>
                  <a:pt x="2070" y="584"/>
                </a:cubicBezTo>
                <a:close/>
                <a:moveTo>
                  <a:pt x="2078" y="692"/>
                </a:moveTo>
                <a:cubicBezTo>
                  <a:pt x="2078" y="692"/>
                  <a:pt x="2077" y="691"/>
                  <a:pt x="2077" y="691"/>
                </a:cubicBezTo>
                <a:cubicBezTo>
                  <a:pt x="2076" y="691"/>
                  <a:pt x="2075" y="692"/>
                  <a:pt x="2074" y="692"/>
                </a:cubicBezTo>
                <a:cubicBezTo>
                  <a:pt x="2072" y="693"/>
                  <a:pt x="2071" y="695"/>
                  <a:pt x="2070" y="696"/>
                </a:cubicBezTo>
                <a:cubicBezTo>
                  <a:pt x="2067" y="698"/>
                  <a:pt x="2067" y="701"/>
                  <a:pt x="2067" y="704"/>
                </a:cubicBezTo>
                <a:cubicBezTo>
                  <a:pt x="2067" y="704"/>
                  <a:pt x="2067" y="705"/>
                  <a:pt x="2067" y="705"/>
                </a:cubicBezTo>
                <a:cubicBezTo>
                  <a:pt x="2067" y="706"/>
                  <a:pt x="2068" y="707"/>
                  <a:pt x="2069" y="707"/>
                </a:cubicBezTo>
                <a:cubicBezTo>
                  <a:pt x="2070" y="707"/>
                  <a:pt x="2070" y="707"/>
                  <a:pt x="2071" y="706"/>
                </a:cubicBezTo>
                <a:cubicBezTo>
                  <a:pt x="2072" y="703"/>
                  <a:pt x="2073" y="700"/>
                  <a:pt x="2075" y="697"/>
                </a:cubicBezTo>
                <a:cubicBezTo>
                  <a:pt x="2076" y="696"/>
                  <a:pt x="2077" y="694"/>
                  <a:pt x="2078" y="692"/>
                </a:cubicBezTo>
                <a:close/>
                <a:moveTo>
                  <a:pt x="2090" y="131"/>
                </a:moveTo>
                <a:cubicBezTo>
                  <a:pt x="2089" y="131"/>
                  <a:pt x="2089" y="131"/>
                  <a:pt x="2089" y="131"/>
                </a:cubicBezTo>
                <a:cubicBezTo>
                  <a:pt x="2089" y="131"/>
                  <a:pt x="2089" y="131"/>
                  <a:pt x="2089" y="131"/>
                </a:cubicBezTo>
                <a:lnTo>
                  <a:pt x="2090" y="131"/>
                </a:lnTo>
                <a:close/>
                <a:moveTo>
                  <a:pt x="2114" y="195"/>
                </a:moveTo>
                <a:cubicBezTo>
                  <a:pt x="2114" y="195"/>
                  <a:pt x="2114" y="195"/>
                  <a:pt x="2114" y="195"/>
                </a:cubicBezTo>
                <a:cubicBezTo>
                  <a:pt x="2114" y="195"/>
                  <a:pt x="2114" y="195"/>
                  <a:pt x="2114" y="195"/>
                </a:cubicBezTo>
                <a:cubicBezTo>
                  <a:pt x="2114" y="195"/>
                  <a:pt x="2114" y="195"/>
                  <a:pt x="2114" y="196"/>
                </a:cubicBezTo>
                <a:cubicBezTo>
                  <a:pt x="2112" y="195"/>
                  <a:pt x="2111" y="196"/>
                  <a:pt x="2109" y="197"/>
                </a:cubicBezTo>
                <a:cubicBezTo>
                  <a:pt x="2107" y="199"/>
                  <a:pt x="2105" y="199"/>
                  <a:pt x="2102" y="197"/>
                </a:cubicBezTo>
                <a:cubicBezTo>
                  <a:pt x="2101" y="197"/>
                  <a:pt x="2100" y="196"/>
                  <a:pt x="2099" y="195"/>
                </a:cubicBezTo>
                <a:cubicBezTo>
                  <a:pt x="2099" y="195"/>
                  <a:pt x="2099" y="195"/>
                  <a:pt x="2099" y="195"/>
                </a:cubicBezTo>
                <a:cubicBezTo>
                  <a:pt x="2098" y="195"/>
                  <a:pt x="2098" y="195"/>
                  <a:pt x="2098" y="195"/>
                </a:cubicBezTo>
                <a:cubicBezTo>
                  <a:pt x="2099" y="195"/>
                  <a:pt x="2099" y="195"/>
                  <a:pt x="2099" y="195"/>
                </a:cubicBezTo>
                <a:cubicBezTo>
                  <a:pt x="2099" y="195"/>
                  <a:pt x="2099" y="195"/>
                  <a:pt x="2099" y="195"/>
                </a:cubicBezTo>
                <a:cubicBezTo>
                  <a:pt x="2099" y="196"/>
                  <a:pt x="2099" y="197"/>
                  <a:pt x="2099" y="198"/>
                </a:cubicBezTo>
                <a:cubicBezTo>
                  <a:pt x="2100" y="200"/>
                  <a:pt x="2100" y="202"/>
                  <a:pt x="2101" y="204"/>
                </a:cubicBezTo>
                <a:cubicBezTo>
                  <a:pt x="2103" y="207"/>
                  <a:pt x="2105" y="207"/>
                  <a:pt x="2107" y="208"/>
                </a:cubicBezTo>
                <a:cubicBezTo>
                  <a:pt x="2107" y="208"/>
                  <a:pt x="2107" y="208"/>
                  <a:pt x="2107" y="208"/>
                </a:cubicBezTo>
                <a:cubicBezTo>
                  <a:pt x="2107" y="208"/>
                  <a:pt x="2107" y="208"/>
                  <a:pt x="2107" y="209"/>
                </a:cubicBezTo>
                <a:cubicBezTo>
                  <a:pt x="2107" y="209"/>
                  <a:pt x="2107" y="209"/>
                  <a:pt x="2107" y="209"/>
                </a:cubicBezTo>
                <a:cubicBezTo>
                  <a:pt x="2108" y="209"/>
                  <a:pt x="2109" y="210"/>
                  <a:pt x="2109" y="211"/>
                </a:cubicBezTo>
                <a:cubicBezTo>
                  <a:pt x="2110" y="212"/>
                  <a:pt x="2111" y="212"/>
                  <a:pt x="2112" y="213"/>
                </a:cubicBezTo>
                <a:cubicBezTo>
                  <a:pt x="2112" y="213"/>
                  <a:pt x="2112" y="213"/>
                  <a:pt x="2112" y="213"/>
                </a:cubicBezTo>
                <a:cubicBezTo>
                  <a:pt x="2112" y="213"/>
                  <a:pt x="2112" y="213"/>
                  <a:pt x="2112" y="213"/>
                </a:cubicBezTo>
                <a:cubicBezTo>
                  <a:pt x="2111" y="212"/>
                  <a:pt x="2110" y="211"/>
                  <a:pt x="2109" y="211"/>
                </a:cubicBezTo>
                <a:cubicBezTo>
                  <a:pt x="2109" y="210"/>
                  <a:pt x="2108" y="209"/>
                  <a:pt x="2107" y="209"/>
                </a:cubicBezTo>
                <a:cubicBezTo>
                  <a:pt x="2107" y="209"/>
                  <a:pt x="2107" y="208"/>
                  <a:pt x="2107" y="208"/>
                </a:cubicBezTo>
                <a:cubicBezTo>
                  <a:pt x="2107" y="208"/>
                  <a:pt x="2107" y="208"/>
                  <a:pt x="2107" y="208"/>
                </a:cubicBezTo>
                <a:cubicBezTo>
                  <a:pt x="2108" y="206"/>
                  <a:pt x="2108" y="204"/>
                  <a:pt x="2110" y="204"/>
                </a:cubicBezTo>
                <a:cubicBezTo>
                  <a:pt x="2111" y="204"/>
                  <a:pt x="2112" y="204"/>
                  <a:pt x="2112" y="202"/>
                </a:cubicBezTo>
                <a:cubicBezTo>
                  <a:pt x="2113" y="200"/>
                  <a:pt x="2113" y="198"/>
                  <a:pt x="2114" y="196"/>
                </a:cubicBezTo>
                <a:cubicBezTo>
                  <a:pt x="2114" y="196"/>
                  <a:pt x="2114" y="196"/>
                  <a:pt x="2114" y="196"/>
                </a:cubicBezTo>
                <a:cubicBezTo>
                  <a:pt x="2114" y="195"/>
                  <a:pt x="2114" y="195"/>
                  <a:pt x="2114" y="195"/>
                </a:cubicBezTo>
                <a:cubicBezTo>
                  <a:pt x="2114" y="195"/>
                  <a:pt x="2114" y="195"/>
                  <a:pt x="2114" y="195"/>
                </a:cubicBezTo>
                <a:close/>
                <a:moveTo>
                  <a:pt x="2128" y="186"/>
                </a:moveTo>
                <a:cubicBezTo>
                  <a:pt x="2128" y="186"/>
                  <a:pt x="2127" y="185"/>
                  <a:pt x="2127" y="185"/>
                </a:cubicBezTo>
                <a:cubicBezTo>
                  <a:pt x="2126" y="184"/>
                  <a:pt x="2124" y="184"/>
                  <a:pt x="2123" y="184"/>
                </a:cubicBezTo>
                <a:cubicBezTo>
                  <a:pt x="2124" y="184"/>
                  <a:pt x="2124" y="184"/>
                  <a:pt x="2124" y="184"/>
                </a:cubicBezTo>
                <a:cubicBezTo>
                  <a:pt x="2123" y="184"/>
                  <a:pt x="2123" y="184"/>
                  <a:pt x="2123" y="184"/>
                </a:cubicBezTo>
                <a:cubicBezTo>
                  <a:pt x="2123" y="183"/>
                  <a:pt x="2122" y="182"/>
                  <a:pt x="2121" y="181"/>
                </a:cubicBezTo>
                <a:cubicBezTo>
                  <a:pt x="2121" y="180"/>
                  <a:pt x="2120" y="180"/>
                  <a:pt x="2120" y="179"/>
                </a:cubicBezTo>
                <a:cubicBezTo>
                  <a:pt x="2119" y="179"/>
                  <a:pt x="2118" y="179"/>
                  <a:pt x="2118" y="179"/>
                </a:cubicBezTo>
                <a:cubicBezTo>
                  <a:pt x="2118" y="179"/>
                  <a:pt x="2118" y="180"/>
                  <a:pt x="2118" y="181"/>
                </a:cubicBezTo>
                <a:cubicBezTo>
                  <a:pt x="2118" y="183"/>
                  <a:pt x="2121" y="184"/>
                  <a:pt x="2123" y="184"/>
                </a:cubicBezTo>
                <a:cubicBezTo>
                  <a:pt x="2123" y="184"/>
                  <a:pt x="2123" y="184"/>
                  <a:pt x="2123" y="184"/>
                </a:cubicBezTo>
                <a:cubicBezTo>
                  <a:pt x="2122" y="186"/>
                  <a:pt x="2120" y="188"/>
                  <a:pt x="2119" y="190"/>
                </a:cubicBezTo>
                <a:cubicBezTo>
                  <a:pt x="2118" y="191"/>
                  <a:pt x="2117" y="192"/>
                  <a:pt x="2117" y="193"/>
                </a:cubicBezTo>
                <a:cubicBezTo>
                  <a:pt x="2116" y="193"/>
                  <a:pt x="2116" y="193"/>
                  <a:pt x="2116" y="193"/>
                </a:cubicBezTo>
                <a:cubicBezTo>
                  <a:pt x="2116" y="193"/>
                  <a:pt x="2116" y="193"/>
                  <a:pt x="2116" y="193"/>
                </a:cubicBezTo>
                <a:cubicBezTo>
                  <a:pt x="2116" y="193"/>
                  <a:pt x="2116" y="193"/>
                  <a:pt x="2116" y="193"/>
                </a:cubicBezTo>
                <a:cubicBezTo>
                  <a:pt x="2117" y="193"/>
                  <a:pt x="2117" y="193"/>
                  <a:pt x="2117" y="193"/>
                </a:cubicBezTo>
                <a:cubicBezTo>
                  <a:pt x="2118" y="193"/>
                  <a:pt x="2119" y="193"/>
                  <a:pt x="2119" y="192"/>
                </a:cubicBezTo>
                <a:cubicBezTo>
                  <a:pt x="2122" y="190"/>
                  <a:pt x="2124" y="188"/>
                  <a:pt x="2127" y="187"/>
                </a:cubicBezTo>
                <a:cubicBezTo>
                  <a:pt x="2128" y="187"/>
                  <a:pt x="2128" y="186"/>
                  <a:pt x="2128" y="186"/>
                </a:cubicBezTo>
                <a:close/>
                <a:moveTo>
                  <a:pt x="2143" y="185"/>
                </a:moveTo>
                <a:cubicBezTo>
                  <a:pt x="2142" y="185"/>
                  <a:pt x="2142" y="185"/>
                  <a:pt x="2142" y="185"/>
                </a:cubicBezTo>
                <a:cubicBezTo>
                  <a:pt x="2143" y="185"/>
                  <a:pt x="2143" y="185"/>
                  <a:pt x="2143" y="185"/>
                </a:cubicBezTo>
                <a:close/>
                <a:moveTo>
                  <a:pt x="2160" y="671"/>
                </a:moveTo>
                <a:cubicBezTo>
                  <a:pt x="2159" y="671"/>
                  <a:pt x="2159" y="670"/>
                  <a:pt x="2159" y="670"/>
                </a:cubicBezTo>
                <a:cubicBezTo>
                  <a:pt x="2157" y="670"/>
                  <a:pt x="2156" y="669"/>
                  <a:pt x="2154" y="668"/>
                </a:cubicBezTo>
                <a:cubicBezTo>
                  <a:pt x="2151" y="667"/>
                  <a:pt x="2150" y="666"/>
                  <a:pt x="2148" y="664"/>
                </a:cubicBezTo>
                <a:cubicBezTo>
                  <a:pt x="2147" y="663"/>
                  <a:pt x="2147" y="662"/>
                  <a:pt x="2146" y="663"/>
                </a:cubicBezTo>
                <a:cubicBezTo>
                  <a:pt x="2145" y="663"/>
                  <a:pt x="2145" y="664"/>
                  <a:pt x="2145" y="666"/>
                </a:cubicBezTo>
                <a:cubicBezTo>
                  <a:pt x="2145" y="668"/>
                  <a:pt x="2145" y="669"/>
                  <a:pt x="2146" y="669"/>
                </a:cubicBezTo>
                <a:cubicBezTo>
                  <a:pt x="2150" y="671"/>
                  <a:pt x="2153" y="672"/>
                  <a:pt x="2156" y="674"/>
                </a:cubicBezTo>
                <a:cubicBezTo>
                  <a:pt x="2157" y="674"/>
                  <a:pt x="2159" y="674"/>
                  <a:pt x="2159" y="673"/>
                </a:cubicBezTo>
                <a:cubicBezTo>
                  <a:pt x="2160" y="672"/>
                  <a:pt x="2160" y="672"/>
                  <a:pt x="2160" y="671"/>
                </a:cubicBezTo>
                <a:close/>
                <a:moveTo>
                  <a:pt x="2160" y="229"/>
                </a:moveTo>
                <a:cubicBezTo>
                  <a:pt x="2160" y="229"/>
                  <a:pt x="2160" y="229"/>
                  <a:pt x="2159" y="229"/>
                </a:cubicBezTo>
                <a:cubicBezTo>
                  <a:pt x="2159" y="229"/>
                  <a:pt x="2159" y="229"/>
                  <a:pt x="2159" y="228"/>
                </a:cubicBezTo>
                <a:cubicBezTo>
                  <a:pt x="2159" y="228"/>
                  <a:pt x="2159" y="228"/>
                  <a:pt x="2159" y="228"/>
                </a:cubicBezTo>
                <a:cubicBezTo>
                  <a:pt x="2159" y="229"/>
                  <a:pt x="2159" y="229"/>
                  <a:pt x="2159" y="229"/>
                </a:cubicBezTo>
                <a:cubicBezTo>
                  <a:pt x="2159" y="229"/>
                  <a:pt x="2159" y="229"/>
                  <a:pt x="2159" y="229"/>
                </a:cubicBezTo>
                <a:cubicBezTo>
                  <a:pt x="2160" y="230"/>
                  <a:pt x="2160" y="230"/>
                  <a:pt x="2160" y="229"/>
                </a:cubicBezTo>
                <a:close/>
                <a:moveTo>
                  <a:pt x="2221" y="635"/>
                </a:moveTo>
                <a:cubicBezTo>
                  <a:pt x="2221" y="634"/>
                  <a:pt x="2221" y="634"/>
                  <a:pt x="2220" y="633"/>
                </a:cubicBezTo>
                <a:cubicBezTo>
                  <a:pt x="2220" y="632"/>
                  <a:pt x="2219" y="631"/>
                  <a:pt x="2218" y="632"/>
                </a:cubicBezTo>
                <a:cubicBezTo>
                  <a:pt x="2217" y="633"/>
                  <a:pt x="2216" y="633"/>
                  <a:pt x="2216" y="634"/>
                </a:cubicBezTo>
                <a:cubicBezTo>
                  <a:pt x="2216" y="634"/>
                  <a:pt x="2217" y="636"/>
                  <a:pt x="2217" y="637"/>
                </a:cubicBezTo>
                <a:cubicBezTo>
                  <a:pt x="2217" y="638"/>
                  <a:pt x="2219" y="638"/>
                  <a:pt x="2220" y="637"/>
                </a:cubicBezTo>
                <a:cubicBezTo>
                  <a:pt x="2220" y="636"/>
                  <a:pt x="2220" y="636"/>
                  <a:pt x="2221" y="635"/>
                </a:cubicBezTo>
                <a:close/>
                <a:moveTo>
                  <a:pt x="2225" y="663"/>
                </a:moveTo>
                <a:cubicBezTo>
                  <a:pt x="2224" y="661"/>
                  <a:pt x="2223" y="663"/>
                  <a:pt x="2222" y="664"/>
                </a:cubicBezTo>
                <a:cubicBezTo>
                  <a:pt x="2222" y="664"/>
                  <a:pt x="2222" y="665"/>
                  <a:pt x="2222" y="665"/>
                </a:cubicBezTo>
                <a:cubicBezTo>
                  <a:pt x="2222" y="665"/>
                  <a:pt x="2222" y="666"/>
                  <a:pt x="2222" y="666"/>
                </a:cubicBezTo>
                <a:cubicBezTo>
                  <a:pt x="2223" y="667"/>
                  <a:pt x="2224" y="667"/>
                  <a:pt x="2224" y="666"/>
                </a:cubicBezTo>
                <a:cubicBezTo>
                  <a:pt x="2224" y="665"/>
                  <a:pt x="2224" y="665"/>
                  <a:pt x="2224" y="664"/>
                </a:cubicBezTo>
                <a:cubicBezTo>
                  <a:pt x="2225" y="664"/>
                  <a:pt x="2225" y="663"/>
                  <a:pt x="2225" y="663"/>
                </a:cubicBezTo>
                <a:close/>
                <a:moveTo>
                  <a:pt x="2229" y="651"/>
                </a:moveTo>
                <a:cubicBezTo>
                  <a:pt x="2229" y="650"/>
                  <a:pt x="2229" y="650"/>
                  <a:pt x="2229" y="650"/>
                </a:cubicBezTo>
                <a:cubicBezTo>
                  <a:pt x="2228" y="650"/>
                  <a:pt x="2228" y="650"/>
                  <a:pt x="2228" y="650"/>
                </a:cubicBezTo>
                <a:cubicBezTo>
                  <a:pt x="2228" y="650"/>
                  <a:pt x="2228" y="650"/>
                  <a:pt x="2228" y="650"/>
                </a:cubicBezTo>
                <a:lnTo>
                  <a:pt x="2229" y="651"/>
                </a:lnTo>
                <a:close/>
                <a:moveTo>
                  <a:pt x="2274" y="548"/>
                </a:moveTo>
                <a:cubicBezTo>
                  <a:pt x="2273" y="547"/>
                  <a:pt x="2272" y="546"/>
                  <a:pt x="2271" y="545"/>
                </a:cubicBezTo>
                <a:cubicBezTo>
                  <a:pt x="2271" y="544"/>
                  <a:pt x="2270" y="543"/>
                  <a:pt x="2270" y="542"/>
                </a:cubicBezTo>
                <a:cubicBezTo>
                  <a:pt x="2269" y="541"/>
                  <a:pt x="2268" y="541"/>
                  <a:pt x="2268" y="542"/>
                </a:cubicBezTo>
                <a:cubicBezTo>
                  <a:pt x="2268" y="543"/>
                  <a:pt x="2268" y="543"/>
                  <a:pt x="2268" y="544"/>
                </a:cubicBezTo>
                <a:cubicBezTo>
                  <a:pt x="2269" y="546"/>
                  <a:pt x="2271" y="548"/>
                  <a:pt x="2273" y="550"/>
                </a:cubicBezTo>
                <a:cubicBezTo>
                  <a:pt x="2273" y="550"/>
                  <a:pt x="2273" y="550"/>
                  <a:pt x="2274" y="550"/>
                </a:cubicBezTo>
                <a:cubicBezTo>
                  <a:pt x="2274" y="550"/>
                  <a:pt x="2274" y="549"/>
                  <a:pt x="2274" y="548"/>
                </a:cubicBezTo>
                <a:close/>
                <a:moveTo>
                  <a:pt x="2274" y="539"/>
                </a:moveTo>
                <a:cubicBezTo>
                  <a:pt x="2274" y="538"/>
                  <a:pt x="2274" y="538"/>
                  <a:pt x="2274" y="538"/>
                </a:cubicBezTo>
                <a:cubicBezTo>
                  <a:pt x="2273" y="538"/>
                  <a:pt x="2273" y="538"/>
                  <a:pt x="2274" y="539"/>
                </a:cubicBezTo>
                <a:cubicBezTo>
                  <a:pt x="2274" y="539"/>
                  <a:pt x="2274" y="539"/>
                  <a:pt x="2274" y="539"/>
                </a:cubicBezTo>
                <a:close/>
                <a:moveTo>
                  <a:pt x="2282" y="616"/>
                </a:moveTo>
                <a:cubicBezTo>
                  <a:pt x="2282" y="615"/>
                  <a:pt x="2282" y="615"/>
                  <a:pt x="2281" y="615"/>
                </a:cubicBezTo>
                <a:cubicBezTo>
                  <a:pt x="2281" y="615"/>
                  <a:pt x="2280" y="615"/>
                  <a:pt x="2280" y="616"/>
                </a:cubicBezTo>
                <a:cubicBezTo>
                  <a:pt x="2281" y="616"/>
                  <a:pt x="2281" y="617"/>
                  <a:pt x="2281" y="618"/>
                </a:cubicBezTo>
                <a:cubicBezTo>
                  <a:pt x="2281" y="618"/>
                  <a:pt x="2282" y="619"/>
                  <a:pt x="2282" y="620"/>
                </a:cubicBezTo>
                <a:cubicBezTo>
                  <a:pt x="2282" y="619"/>
                  <a:pt x="2282" y="619"/>
                  <a:pt x="2282" y="618"/>
                </a:cubicBezTo>
                <a:cubicBezTo>
                  <a:pt x="2282" y="618"/>
                  <a:pt x="2282" y="617"/>
                  <a:pt x="2282" y="616"/>
                </a:cubicBezTo>
                <a:close/>
                <a:moveTo>
                  <a:pt x="2314" y="606"/>
                </a:moveTo>
                <a:cubicBezTo>
                  <a:pt x="2316" y="607"/>
                  <a:pt x="2319" y="606"/>
                  <a:pt x="2321" y="604"/>
                </a:cubicBezTo>
                <a:cubicBezTo>
                  <a:pt x="2323" y="603"/>
                  <a:pt x="2325" y="602"/>
                  <a:pt x="2325" y="599"/>
                </a:cubicBezTo>
                <a:cubicBezTo>
                  <a:pt x="2325" y="596"/>
                  <a:pt x="2327" y="594"/>
                  <a:pt x="2329" y="593"/>
                </a:cubicBezTo>
                <a:cubicBezTo>
                  <a:pt x="2334" y="588"/>
                  <a:pt x="2338" y="584"/>
                  <a:pt x="2341" y="578"/>
                </a:cubicBezTo>
                <a:cubicBezTo>
                  <a:pt x="2342" y="576"/>
                  <a:pt x="2341" y="575"/>
                  <a:pt x="2340" y="574"/>
                </a:cubicBezTo>
                <a:cubicBezTo>
                  <a:pt x="2340" y="573"/>
                  <a:pt x="2340" y="571"/>
                  <a:pt x="2341" y="570"/>
                </a:cubicBezTo>
                <a:cubicBezTo>
                  <a:pt x="2343" y="568"/>
                  <a:pt x="2344" y="566"/>
                  <a:pt x="2343" y="563"/>
                </a:cubicBezTo>
                <a:cubicBezTo>
                  <a:pt x="2341" y="560"/>
                  <a:pt x="2341" y="558"/>
                  <a:pt x="2341" y="555"/>
                </a:cubicBezTo>
                <a:cubicBezTo>
                  <a:pt x="2340" y="551"/>
                  <a:pt x="2340" y="546"/>
                  <a:pt x="2338" y="542"/>
                </a:cubicBezTo>
                <a:cubicBezTo>
                  <a:pt x="2338" y="542"/>
                  <a:pt x="2337" y="541"/>
                  <a:pt x="2336" y="541"/>
                </a:cubicBezTo>
                <a:cubicBezTo>
                  <a:pt x="2336" y="541"/>
                  <a:pt x="2336" y="542"/>
                  <a:pt x="2336" y="542"/>
                </a:cubicBezTo>
                <a:cubicBezTo>
                  <a:pt x="2336" y="543"/>
                  <a:pt x="2335" y="544"/>
                  <a:pt x="2335" y="544"/>
                </a:cubicBezTo>
                <a:cubicBezTo>
                  <a:pt x="2337" y="555"/>
                  <a:pt x="2336" y="567"/>
                  <a:pt x="2331" y="577"/>
                </a:cubicBezTo>
                <a:cubicBezTo>
                  <a:pt x="2330" y="579"/>
                  <a:pt x="2329" y="582"/>
                  <a:pt x="2328" y="584"/>
                </a:cubicBezTo>
                <a:cubicBezTo>
                  <a:pt x="2328" y="586"/>
                  <a:pt x="2327" y="587"/>
                  <a:pt x="2326" y="588"/>
                </a:cubicBezTo>
                <a:cubicBezTo>
                  <a:pt x="2324" y="592"/>
                  <a:pt x="2323" y="595"/>
                  <a:pt x="2321" y="599"/>
                </a:cubicBezTo>
                <a:cubicBezTo>
                  <a:pt x="2321" y="599"/>
                  <a:pt x="2320" y="600"/>
                  <a:pt x="2319" y="601"/>
                </a:cubicBezTo>
                <a:cubicBezTo>
                  <a:pt x="2318" y="602"/>
                  <a:pt x="2316" y="601"/>
                  <a:pt x="2315" y="600"/>
                </a:cubicBezTo>
                <a:cubicBezTo>
                  <a:pt x="2315" y="600"/>
                  <a:pt x="2315" y="600"/>
                  <a:pt x="2315" y="599"/>
                </a:cubicBezTo>
                <a:cubicBezTo>
                  <a:pt x="2314" y="600"/>
                  <a:pt x="2314" y="600"/>
                  <a:pt x="2315" y="600"/>
                </a:cubicBezTo>
                <a:cubicBezTo>
                  <a:pt x="2315" y="600"/>
                  <a:pt x="2315" y="600"/>
                  <a:pt x="2315" y="600"/>
                </a:cubicBezTo>
                <a:cubicBezTo>
                  <a:pt x="2314" y="602"/>
                  <a:pt x="2313" y="603"/>
                  <a:pt x="2313" y="605"/>
                </a:cubicBezTo>
                <a:cubicBezTo>
                  <a:pt x="2313" y="605"/>
                  <a:pt x="2312" y="606"/>
                  <a:pt x="2312" y="606"/>
                </a:cubicBezTo>
                <a:cubicBezTo>
                  <a:pt x="2313" y="606"/>
                  <a:pt x="2314" y="607"/>
                  <a:pt x="2314" y="606"/>
                </a:cubicBezTo>
                <a:close/>
                <a:moveTo>
                  <a:pt x="1612" y="807"/>
                </a:moveTo>
                <a:cubicBezTo>
                  <a:pt x="1612" y="807"/>
                  <a:pt x="1612" y="807"/>
                  <a:pt x="1613" y="807"/>
                </a:cubicBezTo>
                <a:cubicBezTo>
                  <a:pt x="1612" y="806"/>
                  <a:pt x="1612" y="806"/>
                  <a:pt x="1612" y="806"/>
                </a:cubicBezTo>
                <a:lnTo>
                  <a:pt x="1612" y="807"/>
                </a:lnTo>
                <a:close/>
                <a:moveTo>
                  <a:pt x="732" y="314"/>
                </a:moveTo>
                <a:cubicBezTo>
                  <a:pt x="732" y="314"/>
                  <a:pt x="732" y="314"/>
                  <a:pt x="732" y="314"/>
                </a:cubicBezTo>
                <a:cubicBezTo>
                  <a:pt x="733" y="314"/>
                  <a:pt x="733" y="314"/>
                  <a:pt x="733" y="314"/>
                </a:cubicBezTo>
                <a:cubicBezTo>
                  <a:pt x="733" y="314"/>
                  <a:pt x="733" y="314"/>
                  <a:pt x="733" y="314"/>
                </a:cubicBezTo>
                <a:lnTo>
                  <a:pt x="732" y="314"/>
                </a:lnTo>
                <a:close/>
                <a:moveTo>
                  <a:pt x="1112" y="1247"/>
                </a:moveTo>
                <a:cubicBezTo>
                  <a:pt x="1113" y="1250"/>
                  <a:pt x="1112" y="1259"/>
                  <a:pt x="1110" y="1262"/>
                </a:cubicBezTo>
                <a:cubicBezTo>
                  <a:pt x="1109" y="1266"/>
                  <a:pt x="1107" y="1270"/>
                  <a:pt x="1104" y="1273"/>
                </a:cubicBezTo>
                <a:cubicBezTo>
                  <a:pt x="1101" y="1276"/>
                  <a:pt x="1098" y="1279"/>
                  <a:pt x="1095" y="1281"/>
                </a:cubicBezTo>
                <a:cubicBezTo>
                  <a:pt x="1093" y="1284"/>
                  <a:pt x="1091" y="1287"/>
                  <a:pt x="1089" y="1290"/>
                </a:cubicBezTo>
                <a:cubicBezTo>
                  <a:pt x="1089" y="1291"/>
                  <a:pt x="1088" y="1292"/>
                  <a:pt x="1088" y="1293"/>
                </a:cubicBezTo>
                <a:cubicBezTo>
                  <a:pt x="1086" y="1298"/>
                  <a:pt x="1083" y="1302"/>
                  <a:pt x="1078" y="1304"/>
                </a:cubicBezTo>
                <a:cubicBezTo>
                  <a:pt x="1076" y="1305"/>
                  <a:pt x="1076" y="1307"/>
                  <a:pt x="1076" y="1309"/>
                </a:cubicBezTo>
                <a:cubicBezTo>
                  <a:pt x="1076" y="1313"/>
                  <a:pt x="1076" y="1317"/>
                  <a:pt x="1076" y="1321"/>
                </a:cubicBezTo>
                <a:cubicBezTo>
                  <a:pt x="1076" y="1327"/>
                  <a:pt x="1076" y="1333"/>
                  <a:pt x="1076" y="1339"/>
                </a:cubicBezTo>
                <a:cubicBezTo>
                  <a:pt x="1075" y="1344"/>
                  <a:pt x="1075" y="1349"/>
                  <a:pt x="1072" y="1353"/>
                </a:cubicBezTo>
                <a:cubicBezTo>
                  <a:pt x="1070" y="1355"/>
                  <a:pt x="1070" y="1358"/>
                  <a:pt x="1071" y="1361"/>
                </a:cubicBezTo>
                <a:cubicBezTo>
                  <a:pt x="1071" y="1364"/>
                  <a:pt x="1070" y="1367"/>
                  <a:pt x="1068" y="1370"/>
                </a:cubicBezTo>
                <a:cubicBezTo>
                  <a:pt x="1066" y="1374"/>
                  <a:pt x="1064" y="1378"/>
                  <a:pt x="1062" y="1382"/>
                </a:cubicBezTo>
                <a:cubicBezTo>
                  <a:pt x="1061" y="1384"/>
                  <a:pt x="1060" y="1385"/>
                  <a:pt x="1061" y="1387"/>
                </a:cubicBezTo>
                <a:cubicBezTo>
                  <a:pt x="1061" y="1389"/>
                  <a:pt x="1060" y="1390"/>
                  <a:pt x="1059" y="1391"/>
                </a:cubicBezTo>
                <a:cubicBezTo>
                  <a:pt x="1058" y="1392"/>
                  <a:pt x="1055" y="1393"/>
                  <a:pt x="1054" y="1395"/>
                </a:cubicBezTo>
                <a:cubicBezTo>
                  <a:pt x="1051" y="1399"/>
                  <a:pt x="1047" y="1399"/>
                  <a:pt x="1043" y="1399"/>
                </a:cubicBezTo>
                <a:cubicBezTo>
                  <a:pt x="1041" y="1399"/>
                  <a:pt x="1039" y="1399"/>
                  <a:pt x="1036" y="1399"/>
                </a:cubicBezTo>
                <a:cubicBezTo>
                  <a:pt x="1034" y="1399"/>
                  <a:pt x="1032" y="1400"/>
                  <a:pt x="1030" y="1399"/>
                </a:cubicBezTo>
                <a:cubicBezTo>
                  <a:pt x="1029" y="1399"/>
                  <a:pt x="1028" y="1400"/>
                  <a:pt x="1028" y="1400"/>
                </a:cubicBezTo>
                <a:cubicBezTo>
                  <a:pt x="1027" y="1403"/>
                  <a:pt x="1026" y="1404"/>
                  <a:pt x="1024" y="1405"/>
                </a:cubicBezTo>
                <a:cubicBezTo>
                  <a:pt x="1022" y="1407"/>
                  <a:pt x="1020" y="1408"/>
                  <a:pt x="1017" y="1409"/>
                </a:cubicBezTo>
                <a:cubicBezTo>
                  <a:pt x="1013" y="1411"/>
                  <a:pt x="1009" y="1413"/>
                  <a:pt x="1005" y="1417"/>
                </a:cubicBezTo>
                <a:cubicBezTo>
                  <a:pt x="1003" y="1419"/>
                  <a:pt x="1001" y="1421"/>
                  <a:pt x="999" y="1423"/>
                </a:cubicBezTo>
                <a:cubicBezTo>
                  <a:pt x="993" y="1427"/>
                  <a:pt x="992" y="1433"/>
                  <a:pt x="993" y="1440"/>
                </a:cubicBezTo>
                <a:cubicBezTo>
                  <a:pt x="993" y="1441"/>
                  <a:pt x="993" y="1442"/>
                  <a:pt x="993" y="1442"/>
                </a:cubicBezTo>
                <a:cubicBezTo>
                  <a:pt x="996" y="1447"/>
                  <a:pt x="994" y="1452"/>
                  <a:pt x="991" y="1457"/>
                </a:cubicBezTo>
                <a:cubicBezTo>
                  <a:pt x="987" y="1463"/>
                  <a:pt x="984" y="1470"/>
                  <a:pt x="981" y="1477"/>
                </a:cubicBezTo>
                <a:cubicBezTo>
                  <a:pt x="980" y="1479"/>
                  <a:pt x="979" y="1481"/>
                  <a:pt x="977" y="1481"/>
                </a:cubicBezTo>
                <a:cubicBezTo>
                  <a:pt x="977" y="1480"/>
                  <a:pt x="976" y="1479"/>
                  <a:pt x="976" y="1478"/>
                </a:cubicBezTo>
                <a:cubicBezTo>
                  <a:pt x="976" y="1477"/>
                  <a:pt x="975" y="1477"/>
                  <a:pt x="975" y="1477"/>
                </a:cubicBezTo>
                <a:cubicBezTo>
                  <a:pt x="974" y="1477"/>
                  <a:pt x="973" y="1477"/>
                  <a:pt x="973" y="1478"/>
                </a:cubicBezTo>
                <a:cubicBezTo>
                  <a:pt x="971" y="1480"/>
                  <a:pt x="970" y="1483"/>
                  <a:pt x="970" y="1486"/>
                </a:cubicBezTo>
                <a:cubicBezTo>
                  <a:pt x="969" y="1486"/>
                  <a:pt x="968" y="1486"/>
                  <a:pt x="967" y="1486"/>
                </a:cubicBezTo>
                <a:cubicBezTo>
                  <a:pt x="965" y="1488"/>
                  <a:pt x="965" y="1489"/>
                  <a:pt x="965" y="1492"/>
                </a:cubicBezTo>
                <a:cubicBezTo>
                  <a:pt x="965" y="1496"/>
                  <a:pt x="963" y="1500"/>
                  <a:pt x="963" y="1503"/>
                </a:cubicBezTo>
                <a:cubicBezTo>
                  <a:pt x="962" y="1507"/>
                  <a:pt x="960" y="1510"/>
                  <a:pt x="958" y="1512"/>
                </a:cubicBezTo>
                <a:cubicBezTo>
                  <a:pt x="955" y="1514"/>
                  <a:pt x="955" y="1517"/>
                  <a:pt x="953" y="1519"/>
                </a:cubicBezTo>
                <a:cubicBezTo>
                  <a:pt x="950" y="1525"/>
                  <a:pt x="946" y="1526"/>
                  <a:pt x="940" y="1526"/>
                </a:cubicBezTo>
                <a:cubicBezTo>
                  <a:pt x="938" y="1526"/>
                  <a:pt x="935" y="1526"/>
                  <a:pt x="933" y="1526"/>
                </a:cubicBezTo>
                <a:cubicBezTo>
                  <a:pt x="932" y="1526"/>
                  <a:pt x="931" y="1526"/>
                  <a:pt x="930" y="1526"/>
                </a:cubicBezTo>
                <a:cubicBezTo>
                  <a:pt x="925" y="1523"/>
                  <a:pt x="920" y="1523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4" y="1521"/>
                  <a:pt x="914" y="1521"/>
                  <a:pt x="914" y="1521"/>
                </a:cubicBezTo>
                <a:cubicBezTo>
                  <a:pt x="914" y="1521"/>
                  <a:pt x="914" y="1521"/>
                  <a:pt x="913" y="1521"/>
                </a:cubicBezTo>
                <a:cubicBezTo>
                  <a:pt x="914" y="1521"/>
                  <a:pt x="914" y="1521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7" y="1525"/>
                  <a:pt x="920" y="1526"/>
                  <a:pt x="922" y="1528"/>
                </a:cubicBezTo>
                <a:cubicBezTo>
                  <a:pt x="924" y="1530"/>
                  <a:pt x="925" y="1532"/>
                  <a:pt x="924" y="1535"/>
                </a:cubicBezTo>
                <a:cubicBezTo>
                  <a:pt x="924" y="1536"/>
                  <a:pt x="924" y="1537"/>
                  <a:pt x="924" y="1538"/>
                </a:cubicBezTo>
                <a:cubicBezTo>
                  <a:pt x="924" y="1539"/>
                  <a:pt x="924" y="1540"/>
                  <a:pt x="925" y="1541"/>
                </a:cubicBezTo>
                <a:cubicBezTo>
                  <a:pt x="926" y="1542"/>
                  <a:pt x="927" y="1542"/>
                  <a:pt x="928" y="1543"/>
                </a:cubicBezTo>
                <a:cubicBezTo>
                  <a:pt x="930" y="1543"/>
                  <a:pt x="931" y="1546"/>
                  <a:pt x="930" y="1547"/>
                </a:cubicBezTo>
                <a:cubicBezTo>
                  <a:pt x="930" y="1549"/>
                  <a:pt x="929" y="1550"/>
                  <a:pt x="929" y="1551"/>
                </a:cubicBezTo>
                <a:cubicBezTo>
                  <a:pt x="928" y="1554"/>
                  <a:pt x="926" y="1556"/>
                  <a:pt x="926" y="1559"/>
                </a:cubicBezTo>
                <a:cubicBezTo>
                  <a:pt x="925" y="1563"/>
                  <a:pt x="922" y="1565"/>
                  <a:pt x="919" y="1566"/>
                </a:cubicBezTo>
                <a:cubicBezTo>
                  <a:pt x="917" y="1568"/>
                  <a:pt x="914" y="1568"/>
                  <a:pt x="912" y="1569"/>
                </a:cubicBezTo>
                <a:cubicBezTo>
                  <a:pt x="904" y="1572"/>
                  <a:pt x="896" y="1573"/>
                  <a:pt x="888" y="1571"/>
                </a:cubicBezTo>
                <a:cubicBezTo>
                  <a:pt x="886" y="1571"/>
                  <a:pt x="885" y="1572"/>
                  <a:pt x="885" y="1574"/>
                </a:cubicBezTo>
                <a:cubicBezTo>
                  <a:pt x="885" y="1575"/>
                  <a:pt x="886" y="1576"/>
                  <a:pt x="886" y="1577"/>
                </a:cubicBezTo>
                <a:cubicBezTo>
                  <a:pt x="886" y="1577"/>
                  <a:pt x="886" y="1577"/>
                  <a:pt x="886" y="1578"/>
                </a:cubicBezTo>
                <a:cubicBezTo>
                  <a:pt x="886" y="1580"/>
                  <a:pt x="885" y="1583"/>
                  <a:pt x="885" y="1585"/>
                </a:cubicBezTo>
                <a:cubicBezTo>
                  <a:pt x="885" y="1587"/>
                  <a:pt x="886" y="1590"/>
                  <a:pt x="886" y="1592"/>
                </a:cubicBezTo>
                <a:cubicBezTo>
                  <a:pt x="886" y="1595"/>
                  <a:pt x="882" y="1598"/>
                  <a:pt x="879" y="1599"/>
                </a:cubicBezTo>
                <a:cubicBezTo>
                  <a:pt x="876" y="1599"/>
                  <a:pt x="873" y="1599"/>
                  <a:pt x="871" y="1597"/>
                </a:cubicBezTo>
                <a:cubicBezTo>
                  <a:pt x="869" y="1596"/>
                  <a:pt x="867" y="1596"/>
                  <a:pt x="864" y="1595"/>
                </a:cubicBezTo>
                <a:cubicBezTo>
                  <a:pt x="863" y="1595"/>
                  <a:pt x="861" y="1596"/>
                  <a:pt x="861" y="1597"/>
                </a:cubicBezTo>
                <a:cubicBezTo>
                  <a:pt x="861" y="1598"/>
                  <a:pt x="862" y="1599"/>
                  <a:pt x="862" y="1599"/>
                </a:cubicBezTo>
                <a:cubicBezTo>
                  <a:pt x="862" y="1602"/>
                  <a:pt x="863" y="1604"/>
                  <a:pt x="863" y="1606"/>
                </a:cubicBezTo>
                <a:cubicBezTo>
                  <a:pt x="864" y="1609"/>
                  <a:pt x="868" y="1611"/>
                  <a:pt x="871" y="1609"/>
                </a:cubicBezTo>
                <a:cubicBezTo>
                  <a:pt x="872" y="1609"/>
                  <a:pt x="872" y="1609"/>
                  <a:pt x="873" y="1608"/>
                </a:cubicBezTo>
                <a:cubicBezTo>
                  <a:pt x="874" y="1608"/>
                  <a:pt x="876" y="1609"/>
                  <a:pt x="876" y="1609"/>
                </a:cubicBezTo>
                <a:cubicBezTo>
                  <a:pt x="877" y="1611"/>
                  <a:pt x="877" y="1613"/>
                  <a:pt x="877" y="1615"/>
                </a:cubicBezTo>
                <a:cubicBezTo>
                  <a:pt x="878" y="1617"/>
                  <a:pt x="876" y="1619"/>
                  <a:pt x="873" y="1619"/>
                </a:cubicBezTo>
                <a:cubicBezTo>
                  <a:pt x="873" y="1619"/>
                  <a:pt x="872" y="1619"/>
                  <a:pt x="871" y="1619"/>
                </a:cubicBezTo>
                <a:cubicBezTo>
                  <a:pt x="871" y="1619"/>
                  <a:pt x="871" y="1619"/>
                  <a:pt x="871" y="1619"/>
                </a:cubicBezTo>
                <a:cubicBezTo>
                  <a:pt x="871" y="1619"/>
                  <a:pt x="871" y="1619"/>
                  <a:pt x="871" y="1619"/>
                </a:cubicBezTo>
                <a:cubicBezTo>
                  <a:pt x="870" y="1618"/>
                  <a:pt x="870" y="1617"/>
                  <a:pt x="869" y="1617"/>
                </a:cubicBezTo>
                <a:cubicBezTo>
                  <a:pt x="869" y="1617"/>
                  <a:pt x="868" y="1617"/>
                  <a:pt x="868" y="1617"/>
                </a:cubicBezTo>
                <a:cubicBezTo>
                  <a:pt x="868" y="1617"/>
                  <a:pt x="867" y="1618"/>
                  <a:pt x="868" y="1618"/>
                </a:cubicBezTo>
                <a:cubicBezTo>
                  <a:pt x="869" y="1619"/>
                  <a:pt x="870" y="1619"/>
                  <a:pt x="871" y="1619"/>
                </a:cubicBezTo>
                <a:cubicBezTo>
                  <a:pt x="871" y="1619"/>
                  <a:pt x="871" y="1619"/>
                  <a:pt x="871" y="1619"/>
                </a:cubicBezTo>
                <a:cubicBezTo>
                  <a:pt x="870" y="1621"/>
                  <a:pt x="869" y="1623"/>
                  <a:pt x="867" y="1624"/>
                </a:cubicBezTo>
                <a:cubicBezTo>
                  <a:pt x="865" y="1626"/>
                  <a:pt x="864" y="1629"/>
                  <a:pt x="865" y="1632"/>
                </a:cubicBezTo>
                <a:cubicBezTo>
                  <a:pt x="865" y="1633"/>
                  <a:pt x="865" y="1634"/>
                  <a:pt x="865" y="1635"/>
                </a:cubicBezTo>
                <a:cubicBezTo>
                  <a:pt x="867" y="1639"/>
                  <a:pt x="864" y="1642"/>
                  <a:pt x="864" y="1645"/>
                </a:cubicBezTo>
                <a:cubicBezTo>
                  <a:pt x="864" y="1645"/>
                  <a:pt x="863" y="1646"/>
                  <a:pt x="862" y="1646"/>
                </a:cubicBezTo>
                <a:cubicBezTo>
                  <a:pt x="860" y="1647"/>
                  <a:pt x="857" y="1648"/>
                  <a:pt x="855" y="1650"/>
                </a:cubicBezTo>
                <a:cubicBezTo>
                  <a:pt x="853" y="1650"/>
                  <a:pt x="852" y="1652"/>
                  <a:pt x="851" y="1653"/>
                </a:cubicBezTo>
                <a:cubicBezTo>
                  <a:pt x="848" y="1657"/>
                  <a:pt x="849" y="1661"/>
                  <a:pt x="852" y="1664"/>
                </a:cubicBezTo>
                <a:cubicBezTo>
                  <a:pt x="854" y="1666"/>
                  <a:pt x="856" y="1667"/>
                  <a:pt x="857" y="1668"/>
                </a:cubicBezTo>
                <a:cubicBezTo>
                  <a:pt x="859" y="1670"/>
                  <a:pt x="861" y="1670"/>
                  <a:pt x="862" y="1670"/>
                </a:cubicBezTo>
                <a:cubicBezTo>
                  <a:pt x="866" y="1670"/>
                  <a:pt x="868" y="1673"/>
                  <a:pt x="868" y="1676"/>
                </a:cubicBezTo>
                <a:cubicBezTo>
                  <a:pt x="868" y="1677"/>
                  <a:pt x="868" y="1678"/>
                  <a:pt x="869" y="1679"/>
                </a:cubicBezTo>
                <a:cubicBezTo>
                  <a:pt x="869" y="1681"/>
                  <a:pt x="868" y="1683"/>
                  <a:pt x="867" y="1685"/>
                </a:cubicBezTo>
                <a:cubicBezTo>
                  <a:pt x="865" y="1687"/>
                  <a:pt x="863" y="1690"/>
                  <a:pt x="861" y="1692"/>
                </a:cubicBezTo>
                <a:cubicBezTo>
                  <a:pt x="859" y="1695"/>
                  <a:pt x="858" y="1697"/>
                  <a:pt x="858" y="1700"/>
                </a:cubicBezTo>
                <a:cubicBezTo>
                  <a:pt x="858" y="1704"/>
                  <a:pt x="857" y="1707"/>
                  <a:pt x="854" y="1709"/>
                </a:cubicBezTo>
                <a:cubicBezTo>
                  <a:pt x="853" y="1710"/>
                  <a:pt x="852" y="1711"/>
                  <a:pt x="851" y="1712"/>
                </a:cubicBezTo>
                <a:cubicBezTo>
                  <a:pt x="849" y="1715"/>
                  <a:pt x="848" y="1717"/>
                  <a:pt x="849" y="1721"/>
                </a:cubicBezTo>
                <a:cubicBezTo>
                  <a:pt x="850" y="1723"/>
                  <a:pt x="851" y="1726"/>
                  <a:pt x="852" y="1729"/>
                </a:cubicBezTo>
                <a:cubicBezTo>
                  <a:pt x="853" y="1732"/>
                  <a:pt x="856" y="1734"/>
                  <a:pt x="857" y="1736"/>
                </a:cubicBezTo>
                <a:cubicBezTo>
                  <a:pt x="858" y="1737"/>
                  <a:pt x="858" y="1738"/>
                  <a:pt x="857" y="1738"/>
                </a:cubicBezTo>
                <a:cubicBezTo>
                  <a:pt x="857" y="1739"/>
                  <a:pt x="856" y="1739"/>
                  <a:pt x="855" y="1739"/>
                </a:cubicBezTo>
                <a:cubicBezTo>
                  <a:pt x="855" y="1739"/>
                  <a:pt x="855" y="1739"/>
                  <a:pt x="854" y="1739"/>
                </a:cubicBezTo>
                <a:cubicBezTo>
                  <a:pt x="852" y="1738"/>
                  <a:pt x="850" y="1740"/>
                  <a:pt x="850" y="1742"/>
                </a:cubicBezTo>
                <a:cubicBezTo>
                  <a:pt x="849" y="1742"/>
                  <a:pt x="849" y="1742"/>
                  <a:pt x="849" y="1742"/>
                </a:cubicBezTo>
                <a:cubicBezTo>
                  <a:pt x="849" y="1742"/>
                  <a:pt x="849" y="1742"/>
                  <a:pt x="849" y="1742"/>
                </a:cubicBezTo>
                <a:cubicBezTo>
                  <a:pt x="845" y="1743"/>
                  <a:pt x="843" y="1746"/>
                  <a:pt x="843" y="1750"/>
                </a:cubicBezTo>
                <a:cubicBezTo>
                  <a:pt x="842" y="1751"/>
                  <a:pt x="843" y="1753"/>
                  <a:pt x="843" y="1754"/>
                </a:cubicBezTo>
                <a:cubicBezTo>
                  <a:pt x="843" y="1754"/>
                  <a:pt x="843" y="1755"/>
                  <a:pt x="843" y="1755"/>
                </a:cubicBezTo>
                <a:cubicBezTo>
                  <a:pt x="844" y="1755"/>
                  <a:pt x="844" y="1755"/>
                  <a:pt x="844" y="1754"/>
                </a:cubicBezTo>
                <a:cubicBezTo>
                  <a:pt x="844" y="1754"/>
                  <a:pt x="844" y="1753"/>
                  <a:pt x="844" y="1753"/>
                </a:cubicBezTo>
                <a:cubicBezTo>
                  <a:pt x="845" y="1750"/>
                  <a:pt x="845" y="1747"/>
                  <a:pt x="849" y="1745"/>
                </a:cubicBezTo>
                <a:cubicBezTo>
                  <a:pt x="849" y="1745"/>
                  <a:pt x="849" y="1743"/>
                  <a:pt x="849" y="1742"/>
                </a:cubicBezTo>
                <a:cubicBezTo>
                  <a:pt x="850" y="1742"/>
                  <a:pt x="850" y="1742"/>
                  <a:pt x="850" y="1742"/>
                </a:cubicBezTo>
                <a:cubicBezTo>
                  <a:pt x="850" y="1742"/>
                  <a:pt x="850" y="1742"/>
                  <a:pt x="850" y="1742"/>
                </a:cubicBezTo>
                <a:cubicBezTo>
                  <a:pt x="851" y="1742"/>
                  <a:pt x="853" y="1742"/>
                  <a:pt x="854" y="1742"/>
                </a:cubicBezTo>
                <a:cubicBezTo>
                  <a:pt x="859" y="1742"/>
                  <a:pt x="862" y="1744"/>
                  <a:pt x="862" y="1749"/>
                </a:cubicBezTo>
                <a:cubicBezTo>
                  <a:pt x="863" y="1751"/>
                  <a:pt x="864" y="1752"/>
                  <a:pt x="865" y="1754"/>
                </a:cubicBezTo>
                <a:cubicBezTo>
                  <a:pt x="867" y="1756"/>
                  <a:pt x="870" y="1758"/>
                  <a:pt x="872" y="1761"/>
                </a:cubicBezTo>
                <a:cubicBezTo>
                  <a:pt x="872" y="1761"/>
                  <a:pt x="873" y="1762"/>
                  <a:pt x="874" y="1762"/>
                </a:cubicBezTo>
                <a:cubicBezTo>
                  <a:pt x="878" y="1764"/>
                  <a:pt x="883" y="1766"/>
                  <a:pt x="888" y="1768"/>
                </a:cubicBezTo>
                <a:cubicBezTo>
                  <a:pt x="889" y="1769"/>
                  <a:pt x="891" y="1768"/>
                  <a:pt x="892" y="1769"/>
                </a:cubicBezTo>
                <a:cubicBezTo>
                  <a:pt x="892" y="1770"/>
                  <a:pt x="892" y="1770"/>
                  <a:pt x="892" y="1770"/>
                </a:cubicBezTo>
                <a:cubicBezTo>
                  <a:pt x="890" y="1772"/>
                  <a:pt x="887" y="1774"/>
                  <a:pt x="885" y="1775"/>
                </a:cubicBezTo>
                <a:cubicBezTo>
                  <a:pt x="884" y="1776"/>
                  <a:pt x="882" y="1775"/>
                  <a:pt x="881" y="1775"/>
                </a:cubicBezTo>
                <a:cubicBezTo>
                  <a:pt x="880" y="1774"/>
                  <a:pt x="879" y="1775"/>
                  <a:pt x="879" y="1776"/>
                </a:cubicBezTo>
                <a:cubicBezTo>
                  <a:pt x="879" y="1777"/>
                  <a:pt x="878" y="1778"/>
                  <a:pt x="876" y="1779"/>
                </a:cubicBezTo>
                <a:cubicBezTo>
                  <a:pt x="874" y="1779"/>
                  <a:pt x="872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79"/>
                  <a:pt x="870" y="1779"/>
                  <a:pt x="869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1" y="1784"/>
                  <a:pt x="871" y="1784"/>
                  <a:pt x="868" y="1784"/>
                </a:cubicBezTo>
                <a:cubicBezTo>
                  <a:pt x="867" y="1784"/>
                  <a:pt x="865" y="1783"/>
                  <a:pt x="864" y="1783"/>
                </a:cubicBezTo>
                <a:cubicBezTo>
                  <a:pt x="863" y="1783"/>
                  <a:pt x="862" y="1784"/>
                  <a:pt x="861" y="1784"/>
                </a:cubicBezTo>
                <a:cubicBezTo>
                  <a:pt x="859" y="1783"/>
                  <a:pt x="858" y="1783"/>
                  <a:pt x="857" y="1782"/>
                </a:cubicBezTo>
                <a:cubicBezTo>
                  <a:pt x="855" y="1781"/>
                  <a:pt x="856" y="1779"/>
                  <a:pt x="856" y="1778"/>
                </a:cubicBezTo>
                <a:cubicBezTo>
                  <a:pt x="856" y="1777"/>
                  <a:pt x="856" y="1776"/>
                  <a:pt x="855" y="1776"/>
                </a:cubicBezTo>
                <a:cubicBezTo>
                  <a:pt x="855" y="1775"/>
                  <a:pt x="854" y="1775"/>
                  <a:pt x="853" y="1775"/>
                </a:cubicBezTo>
                <a:cubicBezTo>
                  <a:pt x="852" y="1776"/>
                  <a:pt x="851" y="1778"/>
                  <a:pt x="849" y="1780"/>
                </a:cubicBezTo>
                <a:cubicBezTo>
                  <a:pt x="848" y="1780"/>
                  <a:pt x="846" y="1780"/>
                  <a:pt x="846" y="1778"/>
                </a:cubicBezTo>
                <a:cubicBezTo>
                  <a:pt x="844" y="1776"/>
                  <a:pt x="843" y="1774"/>
                  <a:pt x="840" y="1773"/>
                </a:cubicBezTo>
                <a:cubicBezTo>
                  <a:pt x="839" y="1773"/>
                  <a:pt x="839" y="1773"/>
                  <a:pt x="839" y="1772"/>
                </a:cubicBezTo>
                <a:cubicBezTo>
                  <a:pt x="840" y="1769"/>
                  <a:pt x="838" y="1768"/>
                  <a:pt x="835" y="1767"/>
                </a:cubicBezTo>
                <a:cubicBezTo>
                  <a:pt x="835" y="1767"/>
                  <a:pt x="834" y="1767"/>
                  <a:pt x="834" y="1767"/>
                </a:cubicBezTo>
                <a:cubicBezTo>
                  <a:pt x="834" y="1766"/>
                  <a:pt x="833" y="1766"/>
                  <a:pt x="834" y="1765"/>
                </a:cubicBezTo>
                <a:cubicBezTo>
                  <a:pt x="834" y="1764"/>
                  <a:pt x="834" y="1764"/>
                  <a:pt x="833" y="1764"/>
                </a:cubicBezTo>
                <a:cubicBezTo>
                  <a:pt x="833" y="1764"/>
                  <a:pt x="832" y="1764"/>
                  <a:pt x="832" y="1764"/>
                </a:cubicBezTo>
                <a:cubicBezTo>
                  <a:pt x="832" y="1765"/>
                  <a:pt x="831" y="1766"/>
                  <a:pt x="831" y="1767"/>
                </a:cubicBezTo>
                <a:cubicBezTo>
                  <a:pt x="829" y="1767"/>
                  <a:pt x="828" y="1767"/>
                  <a:pt x="827" y="1767"/>
                </a:cubicBezTo>
                <a:cubicBezTo>
                  <a:pt x="825" y="1766"/>
                  <a:pt x="822" y="1765"/>
                  <a:pt x="821" y="1764"/>
                </a:cubicBezTo>
                <a:cubicBezTo>
                  <a:pt x="818" y="1759"/>
                  <a:pt x="813" y="1757"/>
                  <a:pt x="808" y="1753"/>
                </a:cubicBezTo>
                <a:cubicBezTo>
                  <a:pt x="808" y="1753"/>
                  <a:pt x="808" y="1752"/>
                  <a:pt x="808" y="1752"/>
                </a:cubicBezTo>
                <a:cubicBezTo>
                  <a:pt x="808" y="1752"/>
                  <a:pt x="808" y="1751"/>
                  <a:pt x="809" y="1751"/>
                </a:cubicBezTo>
                <a:cubicBezTo>
                  <a:pt x="809" y="1751"/>
                  <a:pt x="810" y="1751"/>
                  <a:pt x="811" y="1752"/>
                </a:cubicBezTo>
                <a:cubicBezTo>
                  <a:pt x="813" y="1753"/>
                  <a:pt x="816" y="1754"/>
                  <a:pt x="820" y="1753"/>
                </a:cubicBezTo>
                <a:cubicBezTo>
                  <a:pt x="820" y="1754"/>
                  <a:pt x="820" y="1754"/>
                  <a:pt x="820" y="1754"/>
                </a:cubicBezTo>
                <a:cubicBezTo>
                  <a:pt x="820" y="1754"/>
                  <a:pt x="820" y="1754"/>
                  <a:pt x="821" y="1754"/>
                </a:cubicBezTo>
                <a:cubicBezTo>
                  <a:pt x="821" y="1755"/>
                  <a:pt x="821" y="1755"/>
                  <a:pt x="822" y="1755"/>
                </a:cubicBezTo>
                <a:cubicBezTo>
                  <a:pt x="822" y="1756"/>
                  <a:pt x="822" y="1756"/>
                  <a:pt x="822" y="1756"/>
                </a:cubicBezTo>
                <a:cubicBezTo>
                  <a:pt x="823" y="1756"/>
                  <a:pt x="823" y="1756"/>
                  <a:pt x="823" y="1756"/>
                </a:cubicBezTo>
                <a:cubicBezTo>
                  <a:pt x="822" y="1756"/>
                  <a:pt x="822" y="1756"/>
                  <a:pt x="822" y="1756"/>
                </a:cubicBezTo>
                <a:cubicBezTo>
                  <a:pt x="822" y="1756"/>
                  <a:pt x="822" y="1755"/>
                  <a:pt x="822" y="1755"/>
                </a:cubicBezTo>
                <a:cubicBezTo>
                  <a:pt x="822" y="1755"/>
                  <a:pt x="821" y="1754"/>
                  <a:pt x="821" y="1754"/>
                </a:cubicBezTo>
                <a:cubicBezTo>
                  <a:pt x="821" y="1754"/>
                  <a:pt x="820" y="1754"/>
                  <a:pt x="820" y="1753"/>
                </a:cubicBezTo>
                <a:cubicBezTo>
                  <a:pt x="820" y="1753"/>
                  <a:pt x="820" y="1753"/>
                  <a:pt x="820" y="1753"/>
                </a:cubicBezTo>
                <a:cubicBezTo>
                  <a:pt x="818" y="1752"/>
                  <a:pt x="815" y="1750"/>
                  <a:pt x="813" y="1749"/>
                </a:cubicBezTo>
                <a:cubicBezTo>
                  <a:pt x="811" y="1748"/>
                  <a:pt x="810" y="1746"/>
                  <a:pt x="811" y="1744"/>
                </a:cubicBezTo>
                <a:cubicBezTo>
                  <a:pt x="810" y="1742"/>
                  <a:pt x="809" y="1739"/>
                  <a:pt x="805" y="1738"/>
                </a:cubicBezTo>
                <a:cubicBezTo>
                  <a:pt x="804" y="1738"/>
                  <a:pt x="803" y="1738"/>
                  <a:pt x="802" y="1737"/>
                </a:cubicBezTo>
                <a:cubicBezTo>
                  <a:pt x="801" y="1737"/>
                  <a:pt x="801" y="1737"/>
                  <a:pt x="801" y="1736"/>
                </a:cubicBezTo>
                <a:cubicBezTo>
                  <a:pt x="801" y="1735"/>
                  <a:pt x="802" y="1735"/>
                  <a:pt x="803" y="1734"/>
                </a:cubicBezTo>
                <a:cubicBezTo>
                  <a:pt x="803" y="1734"/>
                  <a:pt x="804" y="1734"/>
                  <a:pt x="805" y="1734"/>
                </a:cubicBezTo>
                <a:cubicBezTo>
                  <a:pt x="806" y="1734"/>
                  <a:pt x="807" y="1733"/>
                  <a:pt x="808" y="1732"/>
                </a:cubicBezTo>
                <a:cubicBezTo>
                  <a:pt x="809" y="1731"/>
                  <a:pt x="809" y="1730"/>
                  <a:pt x="808" y="1728"/>
                </a:cubicBezTo>
                <a:cubicBezTo>
                  <a:pt x="807" y="1727"/>
                  <a:pt x="806" y="1726"/>
                  <a:pt x="806" y="1724"/>
                </a:cubicBezTo>
                <a:cubicBezTo>
                  <a:pt x="806" y="1722"/>
                  <a:pt x="806" y="1721"/>
                  <a:pt x="804" y="1720"/>
                </a:cubicBezTo>
                <a:cubicBezTo>
                  <a:pt x="805" y="1720"/>
                  <a:pt x="805" y="1720"/>
                  <a:pt x="805" y="1720"/>
                </a:cubicBezTo>
                <a:cubicBezTo>
                  <a:pt x="804" y="1719"/>
                  <a:pt x="804" y="1719"/>
                  <a:pt x="804" y="1719"/>
                </a:cubicBezTo>
                <a:cubicBezTo>
                  <a:pt x="804" y="1720"/>
                  <a:pt x="804" y="1720"/>
                  <a:pt x="804" y="1720"/>
                </a:cubicBezTo>
                <a:cubicBezTo>
                  <a:pt x="804" y="1720"/>
                  <a:pt x="804" y="1720"/>
                  <a:pt x="804" y="1720"/>
                </a:cubicBezTo>
                <a:cubicBezTo>
                  <a:pt x="803" y="1723"/>
                  <a:pt x="803" y="1726"/>
                  <a:pt x="803" y="1728"/>
                </a:cubicBezTo>
                <a:cubicBezTo>
                  <a:pt x="803" y="1730"/>
                  <a:pt x="802" y="1731"/>
                  <a:pt x="800" y="1731"/>
                </a:cubicBezTo>
                <a:cubicBezTo>
                  <a:pt x="799" y="1731"/>
                  <a:pt x="797" y="1730"/>
                  <a:pt x="798" y="1728"/>
                </a:cubicBezTo>
                <a:cubicBezTo>
                  <a:pt x="799" y="1726"/>
                  <a:pt x="798" y="1723"/>
                  <a:pt x="798" y="1721"/>
                </a:cubicBezTo>
                <a:cubicBezTo>
                  <a:pt x="798" y="1721"/>
                  <a:pt x="798" y="1722"/>
                  <a:pt x="798" y="1722"/>
                </a:cubicBezTo>
                <a:cubicBezTo>
                  <a:pt x="797" y="1722"/>
                  <a:pt x="796" y="1721"/>
                  <a:pt x="795" y="1721"/>
                </a:cubicBezTo>
                <a:cubicBezTo>
                  <a:pt x="794" y="1720"/>
                  <a:pt x="794" y="1718"/>
                  <a:pt x="795" y="1718"/>
                </a:cubicBezTo>
                <a:cubicBezTo>
                  <a:pt x="796" y="1718"/>
                  <a:pt x="797" y="1717"/>
                  <a:pt x="798" y="1717"/>
                </a:cubicBezTo>
                <a:cubicBezTo>
                  <a:pt x="798" y="1717"/>
                  <a:pt x="798" y="1717"/>
                  <a:pt x="798" y="1717"/>
                </a:cubicBezTo>
                <a:cubicBezTo>
                  <a:pt x="799" y="1716"/>
                  <a:pt x="799" y="1715"/>
                  <a:pt x="798" y="1713"/>
                </a:cubicBezTo>
                <a:cubicBezTo>
                  <a:pt x="797" y="1713"/>
                  <a:pt x="797" y="1713"/>
                  <a:pt x="797" y="1713"/>
                </a:cubicBezTo>
                <a:cubicBezTo>
                  <a:pt x="797" y="1713"/>
                  <a:pt x="797" y="1713"/>
                  <a:pt x="797" y="1713"/>
                </a:cubicBezTo>
                <a:cubicBezTo>
                  <a:pt x="796" y="1712"/>
                  <a:pt x="794" y="1711"/>
                  <a:pt x="792" y="1710"/>
                </a:cubicBezTo>
                <a:cubicBezTo>
                  <a:pt x="790" y="1708"/>
                  <a:pt x="790" y="1708"/>
                  <a:pt x="790" y="1705"/>
                </a:cubicBezTo>
                <a:cubicBezTo>
                  <a:pt x="791" y="1704"/>
                  <a:pt x="791" y="1703"/>
                  <a:pt x="791" y="1702"/>
                </a:cubicBezTo>
                <a:cubicBezTo>
                  <a:pt x="791" y="1702"/>
                  <a:pt x="791" y="1702"/>
                  <a:pt x="791" y="1702"/>
                </a:cubicBezTo>
                <a:cubicBezTo>
                  <a:pt x="791" y="1702"/>
                  <a:pt x="791" y="1702"/>
                  <a:pt x="791" y="1702"/>
                </a:cubicBezTo>
                <a:cubicBezTo>
                  <a:pt x="791" y="1702"/>
                  <a:pt x="791" y="1702"/>
                  <a:pt x="791" y="1702"/>
                </a:cubicBezTo>
                <a:cubicBezTo>
                  <a:pt x="790" y="1702"/>
                  <a:pt x="789" y="1701"/>
                  <a:pt x="789" y="1701"/>
                </a:cubicBezTo>
                <a:cubicBezTo>
                  <a:pt x="788" y="1700"/>
                  <a:pt x="789" y="1698"/>
                  <a:pt x="788" y="1697"/>
                </a:cubicBezTo>
                <a:cubicBezTo>
                  <a:pt x="788" y="1696"/>
                  <a:pt x="787" y="1695"/>
                  <a:pt x="787" y="1694"/>
                </a:cubicBezTo>
                <a:cubicBezTo>
                  <a:pt x="786" y="1693"/>
                  <a:pt x="786" y="1691"/>
                  <a:pt x="786" y="1690"/>
                </a:cubicBezTo>
                <a:cubicBezTo>
                  <a:pt x="785" y="1688"/>
                  <a:pt x="786" y="1687"/>
                  <a:pt x="787" y="1686"/>
                </a:cubicBezTo>
                <a:cubicBezTo>
                  <a:pt x="789" y="1685"/>
                  <a:pt x="791" y="1684"/>
                  <a:pt x="793" y="1684"/>
                </a:cubicBezTo>
                <a:cubicBezTo>
                  <a:pt x="793" y="1684"/>
                  <a:pt x="793" y="1684"/>
                  <a:pt x="793" y="1684"/>
                </a:cubicBezTo>
                <a:cubicBezTo>
                  <a:pt x="793" y="1684"/>
                  <a:pt x="793" y="1684"/>
                  <a:pt x="794" y="1684"/>
                </a:cubicBezTo>
                <a:cubicBezTo>
                  <a:pt x="794" y="1685"/>
                  <a:pt x="794" y="1685"/>
                  <a:pt x="794" y="1685"/>
                </a:cubicBezTo>
                <a:cubicBezTo>
                  <a:pt x="794" y="1685"/>
                  <a:pt x="794" y="1684"/>
                  <a:pt x="794" y="1684"/>
                </a:cubicBezTo>
                <a:cubicBezTo>
                  <a:pt x="793" y="1684"/>
                  <a:pt x="793" y="1684"/>
                  <a:pt x="793" y="1684"/>
                </a:cubicBezTo>
                <a:cubicBezTo>
                  <a:pt x="793" y="1684"/>
                  <a:pt x="793" y="1684"/>
                  <a:pt x="793" y="1684"/>
                </a:cubicBezTo>
                <a:cubicBezTo>
                  <a:pt x="792" y="1681"/>
                  <a:pt x="793" y="1678"/>
                  <a:pt x="794" y="1675"/>
                </a:cubicBezTo>
                <a:cubicBezTo>
                  <a:pt x="794" y="1674"/>
                  <a:pt x="793" y="1672"/>
                  <a:pt x="792" y="1672"/>
                </a:cubicBezTo>
                <a:cubicBezTo>
                  <a:pt x="790" y="1671"/>
                  <a:pt x="788" y="1671"/>
                  <a:pt x="785" y="1671"/>
                </a:cubicBezTo>
                <a:cubicBezTo>
                  <a:pt x="785" y="1671"/>
                  <a:pt x="784" y="1672"/>
                  <a:pt x="783" y="1672"/>
                </a:cubicBezTo>
                <a:cubicBezTo>
                  <a:pt x="782" y="1673"/>
                  <a:pt x="781" y="1672"/>
                  <a:pt x="781" y="1672"/>
                </a:cubicBezTo>
                <a:cubicBezTo>
                  <a:pt x="780" y="1671"/>
                  <a:pt x="780" y="1670"/>
                  <a:pt x="780" y="1670"/>
                </a:cubicBezTo>
                <a:cubicBezTo>
                  <a:pt x="781" y="1667"/>
                  <a:pt x="783" y="1664"/>
                  <a:pt x="784" y="1660"/>
                </a:cubicBezTo>
                <a:cubicBezTo>
                  <a:pt x="785" y="1657"/>
                  <a:pt x="788" y="1655"/>
                  <a:pt x="791" y="1655"/>
                </a:cubicBezTo>
                <a:cubicBezTo>
                  <a:pt x="791" y="1655"/>
                  <a:pt x="791" y="1655"/>
                  <a:pt x="791" y="1656"/>
                </a:cubicBezTo>
                <a:cubicBezTo>
                  <a:pt x="791" y="1656"/>
                  <a:pt x="791" y="1655"/>
                  <a:pt x="791" y="1655"/>
                </a:cubicBezTo>
                <a:cubicBezTo>
                  <a:pt x="791" y="1655"/>
                  <a:pt x="791" y="1656"/>
                  <a:pt x="791" y="1656"/>
                </a:cubicBezTo>
                <a:cubicBezTo>
                  <a:pt x="791" y="1656"/>
                  <a:pt x="791" y="1656"/>
                  <a:pt x="791" y="1656"/>
                </a:cubicBezTo>
                <a:cubicBezTo>
                  <a:pt x="791" y="1657"/>
                  <a:pt x="792" y="1658"/>
                  <a:pt x="792" y="1659"/>
                </a:cubicBezTo>
                <a:cubicBezTo>
                  <a:pt x="792" y="1659"/>
                  <a:pt x="793" y="1659"/>
                  <a:pt x="793" y="1660"/>
                </a:cubicBezTo>
                <a:cubicBezTo>
                  <a:pt x="794" y="1660"/>
                  <a:pt x="794" y="1660"/>
                  <a:pt x="795" y="1659"/>
                </a:cubicBezTo>
                <a:cubicBezTo>
                  <a:pt x="797" y="1654"/>
                  <a:pt x="798" y="1650"/>
                  <a:pt x="795" y="1646"/>
                </a:cubicBezTo>
                <a:cubicBezTo>
                  <a:pt x="794" y="1645"/>
                  <a:pt x="794" y="1643"/>
                  <a:pt x="794" y="1642"/>
                </a:cubicBezTo>
                <a:cubicBezTo>
                  <a:pt x="795" y="1637"/>
                  <a:pt x="796" y="1632"/>
                  <a:pt x="795" y="1627"/>
                </a:cubicBezTo>
                <a:cubicBezTo>
                  <a:pt x="795" y="1623"/>
                  <a:pt x="796" y="1618"/>
                  <a:pt x="796" y="1613"/>
                </a:cubicBezTo>
                <a:cubicBezTo>
                  <a:pt x="796" y="1612"/>
                  <a:pt x="796" y="1611"/>
                  <a:pt x="795" y="1610"/>
                </a:cubicBezTo>
                <a:cubicBezTo>
                  <a:pt x="795" y="1608"/>
                  <a:pt x="795" y="1608"/>
                  <a:pt x="794" y="1608"/>
                </a:cubicBezTo>
                <a:cubicBezTo>
                  <a:pt x="792" y="1609"/>
                  <a:pt x="790" y="1610"/>
                  <a:pt x="788" y="1609"/>
                </a:cubicBezTo>
                <a:cubicBezTo>
                  <a:pt x="790" y="1611"/>
                  <a:pt x="791" y="1613"/>
                  <a:pt x="791" y="1615"/>
                </a:cubicBezTo>
                <a:cubicBezTo>
                  <a:pt x="790" y="1618"/>
                  <a:pt x="790" y="1621"/>
                  <a:pt x="790" y="1623"/>
                </a:cubicBezTo>
                <a:cubicBezTo>
                  <a:pt x="791" y="1625"/>
                  <a:pt x="789" y="1626"/>
                  <a:pt x="788" y="1628"/>
                </a:cubicBezTo>
                <a:cubicBezTo>
                  <a:pt x="787" y="1629"/>
                  <a:pt x="784" y="1628"/>
                  <a:pt x="784" y="1627"/>
                </a:cubicBezTo>
                <a:cubicBezTo>
                  <a:pt x="783" y="1623"/>
                  <a:pt x="783" y="1619"/>
                  <a:pt x="782" y="1616"/>
                </a:cubicBezTo>
                <a:cubicBezTo>
                  <a:pt x="782" y="1615"/>
                  <a:pt x="782" y="1614"/>
                  <a:pt x="783" y="1612"/>
                </a:cubicBezTo>
                <a:cubicBezTo>
                  <a:pt x="784" y="1609"/>
                  <a:pt x="784" y="1609"/>
                  <a:pt x="788" y="1609"/>
                </a:cubicBezTo>
                <a:cubicBezTo>
                  <a:pt x="788" y="1608"/>
                  <a:pt x="786" y="1606"/>
                  <a:pt x="786" y="1605"/>
                </a:cubicBezTo>
                <a:cubicBezTo>
                  <a:pt x="784" y="1603"/>
                  <a:pt x="783" y="1601"/>
                  <a:pt x="783" y="1598"/>
                </a:cubicBezTo>
                <a:cubicBezTo>
                  <a:pt x="783" y="1596"/>
                  <a:pt x="783" y="1593"/>
                  <a:pt x="783" y="1591"/>
                </a:cubicBezTo>
                <a:cubicBezTo>
                  <a:pt x="783" y="1589"/>
                  <a:pt x="783" y="1587"/>
                  <a:pt x="784" y="1585"/>
                </a:cubicBezTo>
                <a:cubicBezTo>
                  <a:pt x="786" y="1581"/>
                  <a:pt x="786" y="1578"/>
                  <a:pt x="784" y="1574"/>
                </a:cubicBezTo>
                <a:cubicBezTo>
                  <a:pt x="782" y="1570"/>
                  <a:pt x="781" y="1565"/>
                  <a:pt x="779" y="1562"/>
                </a:cubicBezTo>
                <a:cubicBezTo>
                  <a:pt x="777" y="1559"/>
                  <a:pt x="777" y="1557"/>
                  <a:pt x="780" y="1554"/>
                </a:cubicBezTo>
                <a:cubicBezTo>
                  <a:pt x="781" y="1554"/>
                  <a:pt x="782" y="1552"/>
                  <a:pt x="782" y="1551"/>
                </a:cubicBezTo>
                <a:cubicBezTo>
                  <a:pt x="784" y="1543"/>
                  <a:pt x="786" y="1534"/>
                  <a:pt x="788" y="1526"/>
                </a:cubicBezTo>
                <a:cubicBezTo>
                  <a:pt x="788" y="1523"/>
                  <a:pt x="789" y="1520"/>
                  <a:pt x="790" y="1518"/>
                </a:cubicBezTo>
                <a:cubicBezTo>
                  <a:pt x="790" y="1516"/>
                  <a:pt x="791" y="1514"/>
                  <a:pt x="790" y="1513"/>
                </a:cubicBezTo>
                <a:cubicBezTo>
                  <a:pt x="789" y="1511"/>
                  <a:pt x="789" y="1509"/>
                  <a:pt x="789" y="1507"/>
                </a:cubicBezTo>
                <a:cubicBezTo>
                  <a:pt x="789" y="1505"/>
                  <a:pt x="790" y="1502"/>
                  <a:pt x="789" y="1501"/>
                </a:cubicBezTo>
                <a:cubicBezTo>
                  <a:pt x="787" y="1496"/>
                  <a:pt x="789" y="1492"/>
                  <a:pt x="787" y="1487"/>
                </a:cubicBezTo>
                <a:cubicBezTo>
                  <a:pt x="785" y="1484"/>
                  <a:pt x="785" y="1481"/>
                  <a:pt x="787" y="1477"/>
                </a:cubicBezTo>
                <a:cubicBezTo>
                  <a:pt x="788" y="1474"/>
                  <a:pt x="788" y="1471"/>
                  <a:pt x="787" y="1468"/>
                </a:cubicBezTo>
                <a:cubicBezTo>
                  <a:pt x="786" y="1465"/>
                  <a:pt x="786" y="1463"/>
                  <a:pt x="787" y="1461"/>
                </a:cubicBezTo>
                <a:cubicBezTo>
                  <a:pt x="788" y="1458"/>
                  <a:pt x="789" y="1454"/>
                  <a:pt x="789" y="1450"/>
                </a:cubicBezTo>
                <a:cubicBezTo>
                  <a:pt x="789" y="1447"/>
                  <a:pt x="790" y="1444"/>
                  <a:pt x="790" y="1441"/>
                </a:cubicBezTo>
                <a:cubicBezTo>
                  <a:pt x="789" y="1430"/>
                  <a:pt x="791" y="1419"/>
                  <a:pt x="788" y="1408"/>
                </a:cubicBezTo>
                <a:cubicBezTo>
                  <a:pt x="788" y="1407"/>
                  <a:pt x="788" y="1406"/>
                  <a:pt x="789" y="1404"/>
                </a:cubicBezTo>
                <a:cubicBezTo>
                  <a:pt x="791" y="1397"/>
                  <a:pt x="791" y="1390"/>
                  <a:pt x="789" y="1382"/>
                </a:cubicBezTo>
                <a:cubicBezTo>
                  <a:pt x="788" y="1381"/>
                  <a:pt x="788" y="1379"/>
                  <a:pt x="788" y="1378"/>
                </a:cubicBezTo>
                <a:cubicBezTo>
                  <a:pt x="789" y="1374"/>
                  <a:pt x="789" y="1371"/>
                  <a:pt x="788" y="1367"/>
                </a:cubicBezTo>
                <a:cubicBezTo>
                  <a:pt x="788" y="1365"/>
                  <a:pt x="788" y="1363"/>
                  <a:pt x="788" y="1361"/>
                </a:cubicBezTo>
                <a:cubicBezTo>
                  <a:pt x="787" y="1360"/>
                  <a:pt x="787" y="1359"/>
                  <a:pt x="786" y="1358"/>
                </a:cubicBezTo>
                <a:cubicBezTo>
                  <a:pt x="781" y="1354"/>
                  <a:pt x="776" y="1350"/>
                  <a:pt x="772" y="1346"/>
                </a:cubicBezTo>
                <a:cubicBezTo>
                  <a:pt x="769" y="1342"/>
                  <a:pt x="765" y="1341"/>
                  <a:pt x="761" y="1339"/>
                </a:cubicBezTo>
                <a:cubicBezTo>
                  <a:pt x="759" y="1338"/>
                  <a:pt x="757" y="1338"/>
                  <a:pt x="756" y="1337"/>
                </a:cubicBezTo>
                <a:cubicBezTo>
                  <a:pt x="748" y="1331"/>
                  <a:pt x="740" y="1327"/>
                  <a:pt x="733" y="1320"/>
                </a:cubicBezTo>
                <a:cubicBezTo>
                  <a:pt x="731" y="1318"/>
                  <a:pt x="729" y="1315"/>
                  <a:pt x="730" y="1312"/>
                </a:cubicBezTo>
                <a:cubicBezTo>
                  <a:pt x="730" y="1311"/>
                  <a:pt x="730" y="1309"/>
                  <a:pt x="729" y="1309"/>
                </a:cubicBezTo>
                <a:cubicBezTo>
                  <a:pt x="726" y="1303"/>
                  <a:pt x="722" y="1297"/>
                  <a:pt x="719" y="1292"/>
                </a:cubicBezTo>
                <a:cubicBezTo>
                  <a:pt x="715" y="1286"/>
                  <a:pt x="712" y="1281"/>
                  <a:pt x="710" y="1275"/>
                </a:cubicBezTo>
                <a:cubicBezTo>
                  <a:pt x="708" y="1270"/>
                  <a:pt x="705" y="1266"/>
                  <a:pt x="704" y="1262"/>
                </a:cubicBezTo>
                <a:cubicBezTo>
                  <a:pt x="703" y="1260"/>
                  <a:pt x="702" y="1259"/>
                  <a:pt x="701" y="1258"/>
                </a:cubicBezTo>
                <a:cubicBezTo>
                  <a:pt x="699" y="1256"/>
                  <a:pt x="698" y="1254"/>
                  <a:pt x="697" y="1252"/>
                </a:cubicBezTo>
                <a:cubicBezTo>
                  <a:pt x="696" y="1249"/>
                  <a:pt x="693" y="1247"/>
                  <a:pt x="690" y="1246"/>
                </a:cubicBezTo>
                <a:cubicBezTo>
                  <a:pt x="688" y="1244"/>
                  <a:pt x="686" y="1243"/>
                  <a:pt x="684" y="1242"/>
                </a:cubicBezTo>
                <a:cubicBezTo>
                  <a:pt x="682" y="1241"/>
                  <a:pt x="681" y="1239"/>
                  <a:pt x="682" y="1237"/>
                </a:cubicBezTo>
                <a:cubicBezTo>
                  <a:pt x="682" y="1236"/>
                  <a:pt x="682" y="1235"/>
                  <a:pt x="682" y="1234"/>
                </a:cubicBezTo>
                <a:cubicBezTo>
                  <a:pt x="682" y="1232"/>
                  <a:pt x="681" y="1230"/>
                  <a:pt x="681" y="1228"/>
                </a:cubicBezTo>
                <a:cubicBezTo>
                  <a:pt x="679" y="1224"/>
                  <a:pt x="681" y="1221"/>
                  <a:pt x="684" y="1219"/>
                </a:cubicBezTo>
                <a:cubicBezTo>
                  <a:pt x="686" y="1217"/>
                  <a:pt x="688" y="1216"/>
                  <a:pt x="690" y="1214"/>
                </a:cubicBezTo>
                <a:cubicBezTo>
                  <a:pt x="692" y="1213"/>
                  <a:pt x="693" y="1211"/>
                  <a:pt x="693" y="1209"/>
                </a:cubicBezTo>
                <a:cubicBezTo>
                  <a:pt x="693" y="1208"/>
                  <a:pt x="692" y="1208"/>
                  <a:pt x="692" y="1207"/>
                </a:cubicBezTo>
                <a:cubicBezTo>
                  <a:pt x="691" y="1208"/>
                  <a:pt x="691" y="1208"/>
                  <a:pt x="691" y="1209"/>
                </a:cubicBezTo>
                <a:cubicBezTo>
                  <a:pt x="690" y="1209"/>
                  <a:pt x="690" y="1210"/>
                  <a:pt x="690" y="1210"/>
                </a:cubicBezTo>
                <a:cubicBezTo>
                  <a:pt x="687" y="1208"/>
                  <a:pt x="684" y="1206"/>
                  <a:pt x="684" y="1204"/>
                </a:cubicBezTo>
                <a:cubicBezTo>
                  <a:pt x="683" y="1200"/>
                  <a:pt x="684" y="1196"/>
                  <a:pt x="684" y="1192"/>
                </a:cubicBezTo>
                <a:cubicBezTo>
                  <a:pt x="684" y="1192"/>
                  <a:pt x="685" y="1191"/>
                  <a:pt x="685" y="1191"/>
                </a:cubicBezTo>
                <a:cubicBezTo>
                  <a:pt x="689" y="1184"/>
                  <a:pt x="689" y="1184"/>
                  <a:pt x="691" y="1175"/>
                </a:cubicBezTo>
                <a:cubicBezTo>
                  <a:pt x="691" y="1174"/>
                  <a:pt x="691" y="1173"/>
                  <a:pt x="692" y="1173"/>
                </a:cubicBezTo>
                <a:cubicBezTo>
                  <a:pt x="694" y="1172"/>
                  <a:pt x="696" y="1171"/>
                  <a:pt x="698" y="1170"/>
                </a:cubicBezTo>
                <a:cubicBezTo>
                  <a:pt x="700" y="1169"/>
                  <a:pt x="702" y="1167"/>
                  <a:pt x="702" y="1165"/>
                </a:cubicBezTo>
                <a:cubicBezTo>
                  <a:pt x="703" y="1161"/>
                  <a:pt x="706" y="1158"/>
                  <a:pt x="710" y="1156"/>
                </a:cubicBezTo>
                <a:cubicBezTo>
                  <a:pt x="714" y="1154"/>
                  <a:pt x="716" y="1151"/>
                  <a:pt x="718" y="1147"/>
                </a:cubicBezTo>
                <a:cubicBezTo>
                  <a:pt x="719" y="1146"/>
                  <a:pt x="719" y="1145"/>
                  <a:pt x="718" y="1144"/>
                </a:cubicBezTo>
                <a:cubicBezTo>
                  <a:pt x="717" y="1142"/>
                  <a:pt x="717" y="1139"/>
                  <a:pt x="717" y="1137"/>
                </a:cubicBezTo>
                <a:cubicBezTo>
                  <a:pt x="717" y="1132"/>
                  <a:pt x="717" y="1127"/>
                  <a:pt x="717" y="1122"/>
                </a:cubicBezTo>
                <a:cubicBezTo>
                  <a:pt x="717" y="1121"/>
                  <a:pt x="717" y="1120"/>
                  <a:pt x="716" y="1119"/>
                </a:cubicBezTo>
                <a:cubicBezTo>
                  <a:pt x="714" y="1117"/>
                  <a:pt x="713" y="1113"/>
                  <a:pt x="711" y="1110"/>
                </a:cubicBezTo>
                <a:cubicBezTo>
                  <a:pt x="709" y="1109"/>
                  <a:pt x="709" y="1106"/>
                  <a:pt x="708" y="1103"/>
                </a:cubicBezTo>
                <a:cubicBezTo>
                  <a:pt x="708" y="1100"/>
                  <a:pt x="706" y="1097"/>
                  <a:pt x="702" y="1096"/>
                </a:cubicBezTo>
                <a:cubicBezTo>
                  <a:pt x="702" y="1095"/>
                  <a:pt x="700" y="1095"/>
                  <a:pt x="699" y="1096"/>
                </a:cubicBezTo>
                <a:cubicBezTo>
                  <a:pt x="697" y="1098"/>
                  <a:pt x="696" y="1101"/>
                  <a:pt x="693" y="1103"/>
                </a:cubicBezTo>
                <a:cubicBezTo>
                  <a:pt x="691" y="1104"/>
                  <a:pt x="692" y="1105"/>
                  <a:pt x="693" y="1106"/>
                </a:cubicBezTo>
                <a:cubicBezTo>
                  <a:pt x="693" y="1107"/>
                  <a:pt x="693" y="1109"/>
                  <a:pt x="691" y="1110"/>
                </a:cubicBezTo>
                <a:cubicBezTo>
                  <a:pt x="688" y="1112"/>
                  <a:pt x="687" y="1113"/>
                  <a:pt x="685" y="1110"/>
                </a:cubicBezTo>
                <a:cubicBezTo>
                  <a:pt x="682" y="1109"/>
                  <a:pt x="680" y="1107"/>
                  <a:pt x="678" y="1105"/>
                </a:cubicBezTo>
                <a:cubicBezTo>
                  <a:pt x="675" y="1103"/>
                  <a:pt x="672" y="1101"/>
                  <a:pt x="668" y="1103"/>
                </a:cubicBezTo>
                <a:cubicBezTo>
                  <a:pt x="667" y="1103"/>
                  <a:pt x="666" y="1103"/>
                  <a:pt x="665" y="1103"/>
                </a:cubicBezTo>
                <a:cubicBezTo>
                  <a:pt x="662" y="1102"/>
                  <a:pt x="658" y="1101"/>
                  <a:pt x="657" y="1097"/>
                </a:cubicBezTo>
                <a:cubicBezTo>
                  <a:pt x="657" y="1093"/>
                  <a:pt x="654" y="1092"/>
                  <a:pt x="651" y="1090"/>
                </a:cubicBezTo>
                <a:cubicBezTo>
                  <a:pt x="650" y="1089"/>
                  <a:pt x="649" y="1089"/>
                  <a:pt x="648" y="1089"/>
                </a:cubicBezTo>
                <a:cubicBezTo>
                  <a:pt x="646" y="1089"/>
                  <a:pt x="645" y="1088"/>
                  <a:pt x="644" y="1088"/>
                </a:cubicBezTo>
                <a:cubicBezTo>
                  <a:pt x="640" y="1087"/>
                  <a:pt x="638" y="1085"/>
                  <a:pt x="639" y="1081"/>
                </a:cubicBezTo>
                <a:cubicBezTo>
                  <a:pt x="640" y="1079"/>
                  <a:pt x="639" y="1077"/>
                  <a:pt x="638" y="1075"/>
                </a:cubicBezTo>
                <a:cubicBezTo>
                  <a:pt x="636" y="1072"/>
                  <a:pt x="633" y="1069"/>
                  <a:pt x="631" y="1066"/>
                </a:cubicBezTo>
                <a:cubicBezTo>
                  <a:pt x="629" y="1064"/>
                  <a:pt x="626" y="1061"/>
                  <a:pt x="625" y="1058"/>
                </a:cubicBezTo>
                <a:cubicBezTo>
                  <a:pt x="624" y="1057"/>
                  <a:pt x="624" y="1057"/>
                  <a:pt x="622" y="1057"/>
                </a:cubicBezTo>
                <a:cubicBezTo>
                  <a:pt x="617" y="1057"/>
                  <a:pt x="611" y="1055"/>
                  <a:pt x="606" y="1053"/>
                </a:cubicBezTo>
                <a:cubicBezTo>
                  <a:pt x="601" y="1052"/>
                  <a:pt x="597" y="1050"/>
                  <a:pt x="592" y="1049"/>
                </a:cubicBezTo>
                <a:cubicBezTo>
                  <a:pt x="588" y="1049"/>
                  <a:pt x="585" y="1048"/>
                  <a:pt x="583" y="1045"/>
                </a:cubicBezTo>
                <a:cubicBezTo>
                  <a:pt x="578" y="1039"/>
                  <a:pt x="571" y="1035"/>
                  <a:pt x="565" y="1029"/>
                </a:cubicBezTo>
                <a:cubicBezTo>
                  <a:pt x="563" y="1027"/>
                  <a:pt x="559" y="1026"/>
                  <a:pt x="556" y="1028"/>
                </a:cubicBezTo>
                <a:cubicBezTo>
                  <a:pt x="544" y="1032"/>
                  <a:pt x="543" y="1032"/>
                  <a:pt x="531" y="1029"/>
                </a:cubicBezTo>
                <a:cubicBezTo>
                  <a:pt x="528" y="1027"/>
                  <a:pt x="524" y="1026"/>
                  <a:pt x="521" y="1024"/>
                </a:cubicBezTo>
                <a:cubicBezTo>
                  <a:pt x="518" y="1023"/>
                  <a:pt x="515" y="1021"/>
                  <a:pt x="511" y="1020"/>
                </a:cubicBezTo>
                <a:cubicBezTo>
                  <a:pt x="505" y="1019"/>
                  <a:pt x="500" y="1015"/>
                  <a:pt x="495" y="1011"/>
                </a:cubicBezTo>
                <a:cubicBezTo>
                  <a:pt x="494" y="1010"/>
                  <a:pt x="492" y="1010"/>
                  <a:pt x="491" y="1009"/>
                </a:cubicBezTo>
                <a:cubicBezTo>
                  <a:pt x="489" y="1009"/>
                  <a:pt x="488" y="1009"/>
                  <a:pt x="486" y="1008"/>
                </a:cubicBezTo>
                <a:cubicBezTo>
                  <a:pt x="483" y="1008"/>
                  <a:pt x="480" y="1006"/>
                  <a:pt x="478" y="1003"/>
                </a:cubicBezTo>
                <a:cubicBezTo>
                  <a:pt x="476" y="1000"/>
                  <a:pt x="473" y="998"/>
                  <a:pt x="470" y="997"/>
                </a:cubicBezTo>
                <a:cubicBezTo>
                  <a:pt x="467" y="996"/>
                  <a:pt x="465" y="993"/>
                  <a:pt x="463" y="990"/>
                </a:cubicBezTo>
                <a:cubicBezTo>
                  <a:pt x="461" y="987"/>
                  <a:pt x="460" y="984"/>
                  <a:pt x="463" y="980"/>
                </a:cubicBezTo>
                <a:cubicBezTo>
                  <a:pt x="464" y="979"/>
                  <a:pt x="464" y="977"/>
                  <a:pt x="465" y="976"/>
                </a:cubicBezTo>
                <a:cubicBezTo>
                  <a:pt x="465" y="975"/>
                  <a:pt x="465" y="974"/>
                  <a:pt x="465" y="973"/>
                </a:cubicBezTo>
                <a:cubicBezTo>
                  <a:pt x="461" y="959"/>
                  <a:pt x="458" y="953"/>
                  <a:pt x="446" y="941"/>
                </a:cubicBezTo>
                <a:cubicBezTo>
                  <a:pt x="445" y="940"/>
                  <a:pt x="444" y="939"/>
                  <a:pt x="444" y="938"/>
                </a:cubicBezTo>
                <a:cubicBezTo>
                  <a:pt x="444" y="935"/>
                  <a:pt x="442" y="933"/>
                  <a:pt x="440" y="932"/>
                </a:cubicBezTo>
                <a:cubicBezTo>
                  <a:pt x="437" y="931"/>
                  <a:pt x="435" y="929"/>
                  <a:pt x="433" y="927"/>
                </a:cubicBezTo>
                <a:cubicBezTo>
                  <a:pt x="431" y="926"/>
                  <a:pt x="431" y="924"/>
                  <a:pt x="432" y="922"/>
                </a:cubicBezTo>
                <a:cubicBezTo>
                  <a:pt x="433" y="922"/>
                  <a:pt x="433" y="921"/>
                  <a:pt x="433" y="920"/>
                </a:cubicBezTo>
                <a:cubicBezTo>
                  <a:pt x="434" y="919"/>
                  <a:pt x="434" y="918"/>
                  <a:pt x="433" y="917"/>
                </a:cubicBezTo>
                <a:cubicBezTo>
                  <a:pt x="431" y="916"/>
                  <a:pt x="430" y="914"/>
                  <a:pt x="428" y="913"/>
                </a:cubicBezTo>
                <a:cubicBezTo>
                  <a:pt x="425" y="911"/>
                  <a:pt x="423" y="908"/>
                  <a:pt x="422" y="905"/>
                </a:cubicBezTo>
                <a:cubicBezTo>
                  <a:pt x="422" y="904"/>
                  <a:pt x="420" y="902"/>
                  <a:pt x="419" y="901"/>
                </a:cubicBezTo>
                <a:cubicBezTo>
                  <a:pt x="415" y="896"/>
                  <a:pt x="411" y="889"/>
                  <a:pt x="408" y="882"/>
                </a:cubicBezTo>
                <a:cubicBezTo>
                  <a:pt x="406" y="877"/>
                  <a:pt x="406" y="873"/>
                  <a:pt x="405" y="868"/>
                </a:cubicBezTo>
                <a:cubicBezTo>
                  <a:pt x="405" y="865"/>
                  <a:pt x="403" y="864"/>
                  <a:pt x="401" y="863"/>
                </a:cubicBezTo>
                <a:cubicBezTo>
                  <a:pt x="399" y="862"/>
                  <a:pt x="397" y="861"/>
                  <a:pt x="395" y="860"/>
                </a:cubicBezTo>
                <a:cubicBezTo>
                  <a:pt x="394" y="860"/>
                  <a:pt x="394" y="861"/>
                  <a:pt x="394" y="861"/>
                </a:cubicBezTo>
                <a:cubicBezTo>
                  <a:pt x="392" y="867"/>
                  <a:pt x="393" y="873"/>
                  <a:pt x="394" y="878"/>
                </a:cubicBezTo>
                <a:cubicBezTo>
                  <a:pt x="394" y="879"/>
                  <a:pt x="394" y="880"/>
                  <a:pt x="395" y="881"/>
                </a:cubicBezTo>
                <a:cubicBezTo>
                  <a:pt x="399" y="885"/>
                  <a:pt x="401" y="891"/>
                  <a:pt x="404" y="895"/>
                </a:cubicBezTo>
                <a:cubicBezTo>
                  <a:pt x="406" y="900"/>
                  <a:pt x="409" y="905"/>
                  <a:pt x="410" y="910"/>
                </a:cubicBezTo>
                <a:cubicBezTo>
                  <a:pt x="411" y="913"/>
                  <a:pt x="415" y="914"/>
                  <a:pt x="415" y="918"/>
                </a:cubicBezTo>
                <a:cubicBezTo>
                  <a:pt x="416" y="921"/>
                  <a:pt x="416" y="924"/>
                  <a:pt x="417" y="927"/>
                </a:cubicBezTo>
                <a:cubicBezTo>
                  <a:pt x="417" y="929"/>
                  <a:pt x="418" y="931"/>
                  <a:pt x="419" y="932"/>
                </a:cubicBezTo>
                <a:cubicBezTo>
                  <a:pt x="419" y="935"/>
                  <a:pt x="424" y="943"/>
                  <a:pt x="425" y="944"/>
                </a:cubicBezTo>
                <a:cubicBezTo>
                  <a:pt x="427" y="946"/>
                  <a:pt x="428" y="948"/>
                  <a:pt x="429" y="951"/>
                </a:cubicBezTo>
                <a:cubicBezTo>
                  <a:pt x="430" y="953"/>
                  <a:pt x="429" y="954"/>
                  <a:pt x="427" y="956"/>
                </a:cubicBezTo>
                <a:cubicBezTo>
                  <a:pt x="426" y="957"/>
                  <a:pt x="424" y="957"/>
                  <a:pt x="423" y="956"/>
                </a:cubicBezTo>
                <a:cubicBezTo>
                  <a:pt x="419" y="948"/>
                  <a:pt x="413" y="944"/>
                  <a:pt x="407" y="938"/>
                </a:cubicBezTo>
                <a:cubicBezTo>
                  <a:pt x="406" y="936"/>
                  <a:pt x="405" y="935"/>
                  <a:pt x="406" y="932"/>
                </a:cubicBezTo>
                <a:cubicBezTo>
                  <a:pt x="406" y="931"/>
                  <a:pt x="406" y="929"/>
                  <a:pt x="406" y="927"/>
                </a:cubicBezTo>
                <a:cubicBezTo>
                  <a:pt x="406" y="925"/>
                  <a:pt x="406" y="923"/>
                  <a:pt x="404" y="922"/>
                </a:cubicBezTo>
                <a:cubicBezTo>
                  <a:pt x="401" y="918"/>
                  <a:pt x="397" y="915"/>
                  <a:pt x="393" y="913"/>
                </a:cubicBezTo>
                <a:cubicBezTo>
                  <a:pt x="389" y="911"/>
                  <a:pt x="387" y="908"/>
                  <a:pt x="385" y="905"/>
                </a:cubicBezTo>
                <a:cubicBezTo>
                  <a:pt x="384" y="904"/>
                  <a:pt x="385" y="902"/>
                  <a:pt x="386" y="902"/>
                </a:cubicBezTo>
                <a:cubicBezTo>
                  <a:pt x="386" y="902"/>
                  <a:pt x="387" y="902"/>
                  <a:pt x="387" y="902"/>
                </a:cubicBezTo>
                <a:cubicBezTo>
                  <a:pt x="389" y="902"/>
                  <a:pt x="390" y="902"/>
                  <a:pt x="391" y="900"/>
                </a:cubicBezTo>
                <a:cubicBezTo>
                  <a:pt x="392" y="898"/>
                  <a:pt x="393" y="896"/>
                  <a:pt x="391" y="894"/>
                </a:cubicBezTo>
                <a:cubicBezTo>
                  <a:pt x="389" y="890"/>
                  <a:pt x="387" y="886"/>
                  <a:pt x="383" y="883"/>
                </a:cubicBezTo>
                <a:cubicBezTo>
                  <a:pt x="381" y="881"/>
                  <a:pt x="380" y="879"/>
                  <a:pt x="380" y="877"/>
                </a:cubicBezTo>
                <a:cubicBezTo>
                  <a:pt x="379" y="870"/>
                  <a:pt x="376" y="864"/>
                  <a:pt x="374" y="857"/>
                </a:cubicBezTo>
                <a:cubicBezTo>
                  <a:pt x="373" y="853"/>
                  <a:pt x="372" y="849"/>
                  <a:pt x="371" y="845"/>
                </a:cubicBezTo>
                <a:cubicBezTo>
                  <a:pt x="371" y="840"/>
                  <a:pt x="369" y="836"/>
                  <a:pt x="364" y="833"/>
                </a:cubicBezTo>
                <a:cubicBezTo>
                  <a:pt x="358" y="830"/>
                  <a:pt x="354" y="826"/>
                  <a:pt x="347" y="825"/>
                </a:cubicBezTo>
                <a:cubicBezTo>
                  <a:pt x="345" y="824"/>
                  <a:pt x="344" y="823"/>
                  <a:pt x="345" y="820"/>
                </a:cubicBezTo>
                <a:cubicBezTo>
                  <a:pt x="345" y="818"/>
                  <a:pt x="344" y="816"/>
                  <a:pt x="343" y="814"/>
                </a:cubicBezTo>
                <a:cubicBezTo>
                  <a:pt x="341" y="810"/>
                  <a:pt x="340" y="806"/>
                  <a:pt x="338" y="801"/>
                </a:cubicBezTo>
                <a:cubicBezTo>
                  <a:pt x="338" y="800"/>
                  <a:pt x="337" y="799"/>
                  <a:pt x="337" y="798"/>
                </a:cubicBezTo>
                <a:cubicBezTo>
                  <a:pt x="339" y="795"/>
                  <a:pt x="337" y="792"/>
                  <a:pt x="336" y="789"/>
                </a:cubicBezTo>
                <a:cubicBezTo>
                  <a:pt x="335" y="788"/>
                  <a:pt x="336" y="787"/>
                  <a:pt x="336" y="785"/>
                </a:cubicBezTo>
                <a:cubicBezTo>
                  <a:pt x="336" y="784"/>
                  <a:pt x="337" y="784"/>
                  <a:pt x="337" y="782"/>
                </a:cubicBezTo>
                <a:cubicBezTo>
                  <a:pt x="338" y="781"/>
                  <a:pt x="338" y="781"/>
                  <a:pt x="336" y="779"/>
                </a:cubicBezTo>
                <a:cubicBezTo>
                  <a:pt x="335" y="779"/>
                  <a:pt x="334" y="778"/>
                  <a:pt x="333" y="777"/>
                </a:cubicBezTo>
                <a:cubicBezTo>
                  <a:pt x="332" y="774"/>
                  <a:pt x="331" y="771"/>
                  <a:pt x="329" y="768"/>
                </a:cubicBezTo>
                <a:cubicBezTo>
                  <a:pt x="329" y="767"/>
                  <a:pt x="329" y="766"/>
                  <a:pt x="329" y="765"/>
                </a:cubicBezTo>
                <a:cubicBezTo>
                  <a:pt x="329" y="763"/>
                  <a:pt x="328" y="761"/>
                  <a:pt x="329" y="759"/>
                </a:cubicBezTo>
                <a:cubicBezTo>
                  <a:pt x="330" y="755"/>
                  <a:pt x="329" y="751"/>
                  <a:pt x="327" y="747"/>
                </a:cubicBezTo>
                <a:cubicBezTo>
                  <a:pt x="327" y="745"/>
                  <a:pt x="327" y="744"/>
                  <a:pt x="328" y="742"/>
                </a:cubicBezTo>
                <a:cubicBezTo>
                  <a:pt x="332" y="737"/>
                  <a:pt x="332" y="731"/>
                  <a:pt x="332" y="725"/>
                </a:cubicBezTo>
                <a:cubicBezTo>
                  <a:pt x="332" y="724"/>
                  <a:pt x="332" y="723"/>
                  <a:pt x="332" y="721"/>
                </a:cubicBezTo>
                <a:cubicBezTo>
                  <a:pt x="332" y="716"/>
                  <a:pt x="332" y="711"/>
                  <a:pt x="336" y="706"/>
                </a:cubicBezTo>
                <a:cubicBezTo>
                  <a:pt x="339" y="702"/>
                  <a:pt x="341" y="696"/>
                  <a:pt x="342" y="690"/>
                </a:cubicBezTo>
                <a:cubicBezTo>
                  <a:pt x="344" y="684"/>
                  <a:pt x="347" y="678"/>
                  <a:pt x="349" y="672"/>
                </a:cubicBezTo>
                <a:cubicBezTo>
                  <a:pt x="351" y="666"/>
                  <a:pt x="352" y="661"/>
                  <a:pt x="352" y="655"/>
                </a:cubicBezTo>
                <a:cubicBezTo>
                  <a:pt x="352" y="650"/>
                  <a:pt x="352" y="645"/>
                  <a:pt x="352" y="640"/>
                </a:cubicBezTo>
                <a:cubicBezTo>
                  <a:pt x="352" y="637"/>
                  <a:pt x="354" y="634"/>
                  <a:pt x="357" y="633"/>
                </a:cubicBezTo>
                <a:cubicBezTo>
                  <a:pt x="356" y="633"/>
                  <a:pt x="355" y="632"/>
                  <a:pt x="354" y="631"/>
                </a:cubicBezTo>
                <a:cubicBezTo>
                  <a:pt x="350" y="625"/>
                  <a:pt x="344" y="619"/>
                  <a:pt x="340" y="613"/>
                </a:cubicBezTo>
                <a:cubicBezTo>
                  <a:pt x="339" y="610"/>
                  <a:pt x="337" y="609"/>
                  <a:pt x="335" y="607"/>
                </a:cubicBezTo>
                <a:cubicBezTo>
                  <a:pt x="335" y="606"/>
                  <a:pt x="334" y="605"/>
                  <a:pt x="334" y="604"/>
                </a:cubicBezTo>
                <a:cubicBezTo>
                  <a:pt x="334" y="601"/>
                  <a:pt x="333" y="599"/>
                  <a:pt x="333" y="597"/>
                </a:cubicBezTo>
                <a:cubicBezTo>
                  <a:pt x="333" y="596"/>
                  <a:pt x="335" y="595"/>
                  <a:pt x="335" y="595"/>
                </a:cubicBezTo>
                <a:cubicBezTo>
                  <a:pt x="336" y="595"/>
                  <a:pt x="338" y="595"/>
                  <a:pt x="339" y="596"/>
                </a:cubicBezTo>
                <a:cubicBezTo>
                  <a:pt x="340" y="597"/>
                  <a:pt x="342" y="598"/>
                  <a:pt x="343" y="599"/>
                </a:cubicBezTo>
                <a:cubicBezTo>
                  <a:pt x="345" y="601"/>
                  <a:pt x="348" y="603"/>
                  <a:pt x="351" y="604"/>
                </a:cubicBezTo>
                <a:cubicBezTo>
                  <a:pt x="355" y="605"/>
                  <a:pt x="357" y="607"/>
                  <a:pt x="358" y="611"/>
                </a:cubicBezTo>
                <a:cubicBezTo>
                  <a:pt x="359" y="613"/>
                  <a:pt x="359" y="615"/>
                  <a:pt x="360" y="617"/>
                </a:cubicBezTo>
                <a:cubicBezTo>
                  <a:pt x="360" y="619"/>
                  <a:pt x="362" y="620"/>
                  <a:pt x="364" y="620"/>
                </a:cubicBezTo>
                <a:cubicBezTo>
                  <a:pt x="365" y="625"/>
                  <a:pt x="366" y="629"/>
                  <a:pt x="366" y="633"/>
                </a:cubicBezTo>
                <a:cubicBezTo>
                  <a:pt x="366" y="635"/>
                  <a:pt x="364" y="636"/>
                  <a:pt x="362" y="636"/>
                </a:cubicBezTo>
                <a:cubicBezTo>
                  <a:pt x="361" y="636"/>
                  <a:pt x="360" y="636"/>
                  <a:pt x="359" y="636"/>
                </a:cubicBezTo>
                <a:cubicBezTo>
                  <a:pt x="361" y="638"/>
                  <a:pt x="365" y="638"/>
                  <a:pt x="368" y="640"/>
                </a:cubicBezTo>
                <a:cubicBezTo>
                  <a:pt x="369" y="640"/>
                  <a:pt x="370" y="639"/>
                  <a:pt x="371" y="638"/>
                </a:cubicBezTo>
                <a:cubicBezTo>
                  <a:pt x="372" y="638"/>
                  <a:pt x="372" y="637"/>
                  <a:pt x="372" y="637"/>
                </a:cubicBezTo>
                <a:cubicBezTo>
                  <a:pt x="373" y="635"/>
                  <a:pt x="374" y="633"/>
                  <a:pt x="373" y="630"/>
                </a:cubicBezTo>
                <a:cubicBezTo>
                  <a:pt x="372" y="628"/>
                  <a:pt x="371" y="625"/>
                  <a:pt x="370" y="623"/>
                </a:cubicBezTo>
                <a:cubicBezTo>
                  <a:pt x="369" y="621"/>
                  <a:pt x="368" y="620"/>
                  <a:pt x="367" y="620"/>
                </a:cubicBezTo>
                <a:cubicBezTo>
                  <a:pt x="366" y="620"/>
                  <a:pt x="365" y="620"/>
                  <a:pt x="364" y="620"/>
                </a:cubicBezTo>
                <a:cubicBezTo>
                  <a:pt x="363" y="619"/>
                  <a:pt x="363" y="618"/>
                  <a:pt x="363" y="617"/>
                </a:cubicBezTo>
                <a:cubicBezTo>
                  <a:pt x="363" y="618"/>
                  <a:pt x="363" y="618"/>
                  <a:pt x="363" y="618"/>
                </a:cubicBezTo>
                <a:cubicBezTo>
                  <a:pt x="364" y="617"/>
                  <a:pt x="364" y="617"/>
                  <a:pt x="364" y="617"/>
                </a:cubicBezTo>
                <a:cubicBezTo>
                  <a:pt x="363" y="617"/>
                  <a:pt x="363" y="617"/>
                  <a:pt x="363" y="617"/>
                </a:cubicBezTo>
                <a:cubicBezTo>
                  <a:pt x="363" y="617"/>
                  <a:pt x="362" y="616"/>
                  <a:pt x="361" y="615"/>
                </a:cubicBezTo>
                <a:cubicBezTo>
                  <a:pt x="361" y="613"/>
                  <a:pt x="361" y="611"/>
                  <a:pt x="362" y="608"/>
                </a:cubicBezTo>
                <a:cubicBezTo>
                  <a:pt x="362" y="607"/>
                  <a:pt x="362" y="606"/>
                  <a:pt x="361" y="606"/>
                </a:cubicBezTo>
                <a:cubicBezTo>
                  <a:pt x="359" y="605"/>
                  <a:pt x="357" y="604"/>
                  <a:pt x="356" y="603"/>
                </a:cubicBezTo>
                <a:cubicBezTo>
                  <a:pt x="354" y="602"/>
                  <a:pt x="352" y="601"/>
                  <a:pt x="351" y="599"/>
                </a:cubicBezTo>
                <a:cubicBezTo>
                  <a:pt x="349" y="598"/>
                  <a:pt x="347" y="596"/>
                  <a:pt x="345" y="595"/>
                </a:cubicBezTo>
                <a:cubicBezTo>
                  <a:pt x="342" y="589"/>
                  <a:pt x="342" y="589"/>
                  <a:pt x="342" y="589"/>
                </a:cubicBezTo>
                <a:cubicBezTo>
                  <a:pt x="342" y="588"/>
                  <a:pt x="342" y="588"/>
                  <a:pt x="342" y="588"/>
                </a:cubicBezTo>
                <a:cubicBezTo>
                  <a:pt x="344" y="586"/>
                  <a:pt x="343" y="585"/>
                  <a:pt x="343" y="583"/>
                </a:cubicBezTo>
                <a:cubicBezTo>
                  <a:pt x="343" y="582"/>
                  <a:pt x="343" y="580"/>
                  <a:pt x="343" y="579"/>
                </a:cubicBezTo>
                <a:cubicBezTo>
                  <a:pt x="344" y="578"/>
                  <a:pt x="344" y="577"/>
                  <a:pt x="345" y="576"/>
                </a:cubicBezTo>
                <a:cubicBezTo>
                  <a:pt x="345" y="574"/>
                  <a:pt x="345" y="573"/>
                  <a:pt x="344" y="572"/>
                </a:cubicBezTo>
                <a:cubicBezTo>
                  <a:pt x="342" y="570"/>
                  <a:pt x="341" y="568"/>
                  <a:pt x="339" y="566"/>
                </a:cubicBezTo>
                <a:cubicBezTo>
                  <a:pt x="339" y="566"/>
                  <a:pt x="339" y="566"/>
                  <a:pt x="339" y="566"/>
                </a:cubicBezTo>
                <a:cubicBezTo>
                  <a:pt x="339" y="566"/>
                  <a:pt x="340" y="565"/>
                  <a:pt x="339" y="565"/>
                </a:cubicBezTo>
                <a:cubicBezTo>
                  <a:pt x="339" y="565"/>
                  <a:pt x="339" y="565"/>
                  <a:pt x="339" y="566"/>
                </a:cubicBezTo>
                <a:cubicBezTo>
                  <a:pt x="339" y="566"/>
                  <a:pt x="339" y="566"/>
                  <a:pt x="338" y="566"/>
                </a:cubicBezTo>
                <a:cubicBezTo>
                  <a:pt x="339" y="566"/>
                  <a:pt x="339" y="566"/>
                  <a:pt x="339" y="566"/>
                </a:cubicBezTo>
                <a:cubicBezTo>
                  <a:pt x="338" y="565"/>
                  <a:pt x="337" y="565"/>
                  <a:pt x="337" y="564"/>
                </a:cubicBezTo>
                <a:cubicBezTo>
                  <a:pt x="337" y="562"/>
                  <a:pt x="338" y="559"/>
                  <a:pt x="340" y="557"/>
                </a:cubicBezTo>
                <a:cubicBezTo>
                  <a:pt x="341" y="556"/>
                  <a:pt x="342" y="555"/>
                  <a:pt x="343" y="554"/>
                </a:cubicBezTo>
                <a:cubicBezTo>
                  <a:pt x="344" y="554"/>
                  <a:pt x="343" y="553"/>
                  <a:pt x="343" y="552"/>
                </a:cubicBezTo>
                <a:cubicBezTo>
                  <a:pt x="343" y="552"/>
                  <a:pt x="343" y="552"/>
                  <a:pt x="343" y="552"/>
                </a:cubicBezTo>
                <a:cubicBezTo>
                  <a:pt x="340" y="552"/>
                  <a:pt x="338" y="553"/>
                  <a:pt x="335" y="554"/>
                </a:cubicBezTo>
                <a:cubicBezTo>
                  <a:pt x="333" y="554"/>
                  <a:pt x="331" y="553"/>
                  <a:pt x="330" y="550"/>
                </a:cubicBezTo>
                <a:cubicBezTo>
                  <a:pt x="330" y="549"/>
                  <a:pt x="331" y="549"/>
                  <a:pt x="332" y="549"/>
                </a:cubicBezTo>
                <a:cubicBezTo>
                  <a:pt x="335" y="547"/>
                  <a:pt x="335" y="546"/>
                  <a:pt x="333" y="543"/>
                </a:cubicBezTo>
                <a:cubicBezTo>
                  <a:pt x="332" y="542"/>
                  <a:pt x="332" y="542"/>
                  <a:pt x="333" y="541"/>
                </a:cubicBezTo>
                <a:cubicBezTo>
                  <a:pt x="334" y="540"/>
                  <a:pt x="336" y="540"/>
                  <a:pt x="336" y="539"/>
                </a:cubicBezTo>
                <a:cubicBezTo>
                  <a:pt x="336" y="536"/>
                  <a:pt x="337" y="533"/>
                  <a:pt x="339" y="531"/>
                </a:cubicBezTo>
                <a:cubicBezTo>
                  <a:pt x="340" y="530"/>
                  <a:pt x="339" y="529"/>
                  <a:pt x="338" y="529"/>
                </a:cubicBezTo>
                <a:cubicBezTo>
                  <a:pt x="337" y="529"/>
                  <a:pt x="336" y="529"/>
                  <a:pt x="335" y="528"/>
                </a:cubicBezTo>
                <a:cubicBezTo>
                  <a:pt x="333" y="527"/>
                  <a:pt x="333" y="526"/>
                  <a:pt x="332" y="525"/>
                </a:cubicBezTo>
                <a:cubicBezTo>
                  <a:pt x="332" y="523"/>
                  <a:pt x="332" y="521"/>
                  <a:pt x="334" y="520"/>
                </a:cubicBezTo>
                <a:cubicBezTo>
                  <a:pt x="334" y="521"/>
                  <a:pt x="334" y="521"/>
                  <a:pt x="334" y="521"/>
                </a:cubicBezTo>
                <a:cubicBezTo>
                  <a:pt x="334" y="521"/>
                  <a:pt x="334" y="521"/>
                  <a:pt x="334" y="521"/>
                </a:cubicBezTo>
                <a:cubicBezTo>
                  <a:pt x="334" y="521"/>
                  <a:pt x="334" y="522"/>
                  <a:pt x="334" y="522"/>
                </a:cubicBezTo>
                <a:cubicBezTo>
                  <a:pt x="335" y="523"/>
                  <a:pt x="335" y="523"/>
                  <a:pt x="335" y="522"/>
                </a:cubicBezTo>
                <a:cubicBezTo>
                  <a:pt x="335" y="522"/>
                  <a:pt x="335" y="521"/>
                  <a:pt x="334" y="521"/>
                </a:cubicBezTo>
                <a:cubicBezTo>
                  <a:pt x="334" y="521"/>
                  <a:pt x="334" y="520"/>
                  <a:pt x="334" y="520"/>
                </a:cubicBezTo>
                <a:cubicBezTo>
                  <a:pt x="334" y="520"/>
                  <a:pt x="334" y="520"/>
                  <a:pt x="334" y="520"/>
                </a:cubicBezTo>
                <a:cubicBezTo>
                  <a:pt x="333" y="519"/>
                  <a:pt x="332" y="518"/>
                  <a:pt x="332" y="516"/>
                </a:cubicBezTo>
                <a:cubicBezTo>
                  <a:pt x="332" y="516"/>
                  <a:pt x="332" y="516"/>
                  <a:pt x="332" y="516"/>
                </a:cubicBezTo>
                <a:cubicBezTo>
                  <a:pt x="332" y="516"/>
                  <a:pt x="332" y="516"/>
                  <a:pt x="331" y="516"/>
                </a:cubicBezTo>
                <a:cubicBezTo>
                  <a:pt x="332" y="516"/>
                  <a:pt x="332" y="516"/>
                  <a:pt x="332" y="516"/>
                </a:cubicBezTo>
                <a:cubicBezTo>
                  <a:pt x="331" y="516"/>
                  <a:pt x="330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5"/>
                  <a:pt x="329" y="515"/>
                  <a:pt x="329" y="515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20"/>
                  <a:pt x="327" y="524"/>
                  <a:pt x="326" y="527"/>
                </a:cubicBezTo>
                <a:cubicBezTo>
                  <a:pt x="326" y="527"/>
                  <a:pt x="325" y="528"/>
                  <a:pt x="324" y="528"/>
                </a:cubicBezTo>
                <a:cubicBezTo>
                  <a:pt x="324" y="528"/>
                  <a:pt x="323" y="528"/>
                  <a:pt x="323" y="527"/>
                </a:cubicBezTo>
                <a:cubicBezTo>
                  <a:pt x="321" y="524"/>
                  <a:pt x="322" y="521"/>
                  <a:pt x="320" y="519"/>
                </a:cubicBezTo>
                <a:cubicBezTo>
                  <a:pt x="320" y="518"/>
                  <a:pt x="320" y="516"/>
                  <a:pt x="320" y="515"/>
                </a:cubicBezTo>
                <a:cubicBezTo>
                  <a:pt x="320" y="514"/>
                  <a:pt x="321" y="512"/>
                  <a:pt x="321" y="511"/>
                </a:cubicBezTo>
                <a:cubicBezTo>
                  <a:pt x="322" y="509"/>
                  <a:pt x="321" y="507"/>
                  <a:pt x="320" y="506"/>
                </a:cubicBezTo>
                <a:cubicBezTo>
                  <a:pt x="320" y="505"/>
                  <a:pt x="320" y="504"/>
                  <a:pt x="320" y="503"/>
                </a:cubicBezTo>
                <a:cubicBezTo>
                  <a:pt x="321" y="503"/>
                  <a:pt x="321" y="503"/>
                  <a:pt x="321" y="503"/>
                </a:cubicBezTo>
                <a:cubicBezTo>
                  <a:pt x="321" y="503"/>
                  <a:pt x="321" y="502"/>
                  <a:pt x="321" y="502"/>
                </a:cubicBezTo>
                <a:cubicBezTo>
                  <a:pt x="321" y="502"/>
                  <a:pt x="321" y="501"/>
                  <a:pt x="322" y="501"/>
                </a:cubicBezTo>
                <a:cubicBezTo>
                  <a:pt x="322" y="501"/>
                  <a:pt x="321" y="501"/>
                  <a:pt x="321" y="500"/>
                </a:cubicBezTo>
                <a:cubicBezTo>
                  <a:pt x="321" y="501"/>
                  <a:pt x="321" y="501"/>
                  <a:pt x="321" y="502"/>
                </a:cubicBezTo>
                <a:cubicBezTo>
                  <a:pt x="321" y="502"/>
                  <a:pt x="321" y="502"/>
                  <a:pt x="320" y="503"/>
                </a:cubicBezTo>
                <a:cubicBezTo>
                  <a:pt x="320" y="503"/>
                  <a:pt x="320" y="503"/>
                  <a:pt x="320" y="503"/>
                </a:cubicBezTo>
                <a:cubicBezTo>
                  <a:pt x="320" y="503"/>
                  <a:pt x="319" y="503"/>
                  <a:pt x="318" y="503"/>
                </a:cubicBezTo>
                <a:cubicBezTo>
                  <a:pt x="317" y="502"/>
                  <a:pt x="316" y="500"/>
                  <a:pt x="316" y="499"/>
                </a:cubicBezTo>
                <a:cubicBezTo>
                  <a:pt x="318" y="496"/>
                  <a:pt x="317" y="493"/>
                  <a:pt x="318" y="490"/>
                </a:cubicBezTo>
                <a:cubicBezTo>
                  <a:pt x="318" y="490"/>
                  <a:pt x="318" y="489"/>
                  <a:pt x="318" y="489"/>
                </a:cubicBezTo>
                <a:cubicBezTo>
                  <a:pt x="318" y="489"/>
                  <a:pt x="318" y="489"/>
                  <a:pt x="318" y="489"/>
                </a:cubicBezTo>
                <a:cubicBezTo>
                  <a:pt x="320" y="489"/>
                  <a:pt x="321" y="489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5" y="487"/>
                  <a:pt x="326" y="487"/>
                  <a:pt x="328" y="488"/>
                </a:cubicBezTo>
                <a:cubicBezTo>
                  <a:pt x="329" y="488"/>
                  <a:pt x="330" y="488"/>
                  <a:pt x="332" y="488"/>
                </a:cubicBezTo>
                <a:cubicBezTo>
                  <a:pt x="332" y="488"/>
                  <a:pt x="332" y="489"/>
                  <a:pt x="332" y="489"/>
                </a:cubicBezTo>
                <a:cubicBezTo>
                  <a:pt x="332" y="489"/>
                  <a:pt x="332" y="489"/>
                  <a:pt x="332" y="489"/>
                </a:cubicBezTo>
                <a:cubicBezTo>
                  <a:pt x="332" y="491"/>
                  <a:pt x="332" y="492"/>
                  <a:pt x="334" y="493"/>
                </a:cubicBezTo>
                <a:cubicBezTo>
                  <a:pt x="334" y="493"/>
                  <a:pt x="334" y="493"/>
                  <a:pt x="334" y="494"/>
                </a:cubicBezTo>
                <a:cubicBezTo>
                  <a:pt x="334" y="494"/>
                  <a:pt x="334" y="494"/>
                  <a:pt x="334" y="494"/>
                </a:cubicBezTo>
                <a:cubicBezTo>
                  <a:pt x="334" y="493"/>
                  <a:pt x="334" y="493"/>
                  <a:pt x="334" y="493"/>
                </a:cubicBezTo>
                <a:cubicBezTo>
                  <a:pt x="334" y="493"/>
                  <a:pt x="334" y="493"/>
                  <a:pt x="334" y="493"/>
                </a:cubicBezTo>
                <a:cubicBezTo>
                  <a:pt x="333" y="492"/>
                  <a:pt x="333" y="490"/>
                  <a:pt x="332" y="489"/>
                </a:cubicBezTo>
                <a:cubicBezTo>
                  <a:pt x="332" y="489"/>
                  <a:pt x="332" y="489"/>
                  <a:pt x="332" y="488"/>
                </a:cubicBezTo>
                <a:cubicBezTo>
                  <a:pt x="332" y="488"/>
                  <a:pt x="332" y="488"/>
                  <a:pt x="332" y="488"/>
                </a:cubicBezTo>
                <a:cubicBezTo>
                  <a:pt x="331" y="487"/>
                  <a:pt x="330" y="486"/>
                  <a:pt x="330" y="484"/>
                </a:cubicBezTo>
                <a:cubicBezTo>
                  <a:pt x="332" y="482"/>
                  <a:pt x="332" y="479"/>
                  <a:pt x="333" y="477"/>
                </a:cubicBezTo>
                <a:cubicBezTo>
                  <a:pt x="333" y="476"/>
                  <a:pt x="333" y="475"/>
                  <a:pt x="333" y="473"/>
                </a:cubicBezTo>
                <a:cubicBezTo>
                  <a:pt x="333" y="473"/>
                  <a:pt x="333" y="473"/>
                  <a:pt x="333" y="473"/>
                </a:cubicBezTo>
                <a:cubicBezTo>
                  <a:pt x="332" y="473"/>
                  <a:pt x="331" y="473"/>
                  <a:pt x="331" y="473"/>
                </a:cubicBezTo>
                <a:cubicBezTo>
                  <a:pt x="329" y="478"/>
                  <a:pt x="326" y="482"/>
                  <a:pt x="323" y="486"/>
                </a:cubicBezTo>
                <a:cubicBezTo>
                  <a:pt x="323" y="486"/>
                  <a:pt x="323" y="487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1" y="487"/>
                  <a:pt x="319" y="487"/>
                  <a:pt x="318" y="489"/>
                </a:cubicBezTo>
                <a:cubicBezTo>
                  <a:pt x="318" y="489"/>
                  <a:pt x="318" y="489"/>
                  <a:pt x="318" y="489"/>
                </a:cubicBezTo>
                <a:cubicBezTo>
                  <a:pt x="318" y="489"/>
                  <a:pt x="318" y="490"/>
                  <a:pt x="318" y="490"/>
                </a:cubicBezTo>
                <a:cubicBezTo>
                  <a:pt x="316" y="492"/>
                  <a:pt x="315" y="495"/>
                  <a:pt x="314" y="497"/>
                </a:cubicBezTo>
                <a:cubicBezTo>
                  <a:pt x="314" y="497"/>
                  <a:pt x="312" y="498"/>
                  <a:pt x="312" y="498"/>
                </a:cubicBezTo>
                <a:cubicBezTo>
                  <a:pt x="312" y="498"/>
                  <a:pt x="311" y="497"/>
                  <a:pt x="311" y="497"/>
                </a:cubicBezTo>
                <a:cubicBezTo>
                  <a:pt x="311" y="493"/>
                  <a:pt x="311" y="490"/>
                  <a:pt x="312" y="486"/>
                </a:cubicBezTo>
                <a:cubicBezTo>
                  <a:pt x="313" y="484"/>
                  <a:pt x="313" y="482"/>
                  <a:pt x="311" y="481"/>
                </a:cubicBezTo>
                <a:cubicBezTo>
                  <a:pt x="311" y="481"/>
                  <a:pt x="311" y="481"/>
                  <a:pt x="311" y="481"/>
                </a:cubicBezTo>
                <a:cubicBezTo>
                  <a:pt x="311" y="481"/>
                  <a:pt x="311" y="482"/>
                  <a:pt x="311" y="482"/>
                </a:cubicBezTo>
                <a:cubicBezTo>
                  <a:pt x="311" y="482"/>
                  <a:pt x="311" y="482"/>
                  <a:pt x="311" y="481"/>
                </a:cubicBezTo>
                <a:cubicBezTo>
                  <a:pt x="311" y="481"/>
                  <a:pt x="311" y="481"/>
                  <a:pt x="311" y="480"/>
                </a:cubicBezTo>
                <a:cubicBezTo>
                  <a:pt x="311" y="480"/>
                  <a:pt x="311" y="480"/>
                  <a:pt x="311" y="480"/>
                </a:cubicBezTo>
                <a:cubicBezTo>
                  <a:pt x="311" y="478"/>
                  <a:pt x="311" y="476"/>
                  <a:pt x="310" y="473"/>
                </a:cubicBezTo>
                <a:cubicBezTo>
                  <a:pt x="310" y="471"/>
                  <a:pt x="311" y="469"/>
                  <a:pt x="311" y="467"/>
                </a:cubicBezTo>
                <a:cubicBezTo>
                  <a:pt x="312" y="465"/>
                  <a:pt x="315" y="464"/>
                  <a:pt x="317" y="464"/>
                </a:cubicBezTo>
                <a:cubicBezTo>
                  <a:pt x="318" y="465"/>
                  <a:pt x="318" y="465"/>
                  <a:pt x="319" y="466"/>
                </a:cubicBezTo>
                <a:cubicBezTo>
                  <a:pt x="320" y="466"/>
                  <a:pt x="320" y="466"/>
                  <a:pt x="321" y="465"/>
                </a:cubicBezTo>
                <a:cubicBezTo>
                  <a:pt x="321" y="465"/>
                  <a:pt x="321" y="464"/>
                  <a:pt x="321" y="464"/>
                </a:cubicBezTo>
                <a:cubicBezTo>
                  <a:pt x="319" y="463"/>
                  <a:pt x="318" y="461"/>
                  <a:pt x="318" y="458"/>
                </a:cubicBezTo>
                <a:cubicBezTo>
                  <a:pt x="317" y="457"/>
                  <a:pt x="317" y="456"/>
                  <a:pt x="316" y="454"/>
                </a:cubicBezTo>
                <a:cubicBezTo>
                  <a:pt x="316" y="453"/>
                  <a:pt x="315" y="453"/>
                  <a:pt x="315" y="454"/>
                </a:cubicBezTo>
                <a:cubicBezTo>
                  <a:pt x="315" y="454"/>
                  <a:pt x="315" y="455"/>
                  <a:pt x="315" y="455"/>
                </a:cubicBezTo>
                <a:cubicBezTo>
                  <a:pt x="315" y="456"/>
                  <a:pt x="315" y="457"/>
                  <a:pt x="315" y="458"/>
                </a:cubicBezTo>
                <a:cubicBezTo>
                  <a:pt x="316" y="460"/>
                  <a:pt x="315" y="461"/>
                  <a:pt x="313" y="461"/>
                </a:cubicBezTo>
                <a:cubicBezTo>
                  <a:pt x="311" y="461"/>
                  <a:pt x="309" y="461"/>
                  <a:pt x="308" y="459"/>
                </a:cubicBezTo>
                <a:cubicBezTo>
                  <a:pt x="306" y="457"/>
                  <a:pt x="304" y="454"/>
                  <a:pt x="304" y="450"/>
                </a:cubicBezTo>
                <a:cubicBezTo>
                  <a:pt x="303" y="449"/>
                  <a:pt x="303" y="447"/>
                  <a:pt x="303" y="446"/>
                </a:cubicBezTo>
                <a:cubicBezTo>
                  <a:pt x="303" y="443"/>
                  <a:pt x="302" y="443"/>
                  <a:pt x="300" y="442"/>
                </a:cubicBezTo>
                <a:cubicBezTo>
                  <a:pt x="299" y="441"/>
                  <a:pt x="298" y="440"/>
                  <a:pt x="297" y="439"/>
                </a:cubicBezTo>
                <a:cubicBezTo>
                  <a:pt x="295" y="436"/>
                  <a:pt x="295" y="434"/>
                  <a:pt x="297" y="432"/>
                </a:cubicBezTo>
                <a:cubicBezTo>
                  <a:pt x="298" y="431"/>
                  <a:pt x="297" y="430"/>
                  <a:pt x="296" y="430"/>
                </a:cubicBezTo>
                <a:cubicBezTo>
                  <a:pt x="296" y="430"/>
                  <a:pt x="296" y="430"/>
                  <a:pt x="295" y="430"/>
                </a:cubicBezTo>
                <a:cubicBezTo>
                  <a:pt x="291" y="431"/>
                  <a:pt x="289" y="429"/>
                  <a:pt x="286" y="427"/>
                </a:cubicBezTo>
                <a:cubicBezTo>
                  <a:pt x="286" y="426"/>
                  <a:pt x="285" y="425"/>
                  <a:pt x="284" y="424"/>
                </a:cubicBezTo>
                <a:cubicBezTo>
                  <a:pt x="285" y="424"/>
                  <a:pt x="285" y="424"/>
                  <a:pt x="285" y="424"/>
                </a:cubicBezTo>
                <a:cubicBezTo>
                  <a:pt x="284" y="424"/>
                  <a:pt x="284" y="424"/>
                  <a:pt x="284" y="424"/>
                </a:cubicBezTo>
                <a:cubicBezTo>
                  <a:pt x="284" y="424"/>
                  <a:pt x="284" y="424"/>
                  <a:pt x="284" y="424"/>
                </a:cubicBezTo>
                <a:cubicBezTo>
                  <a:pt x="283" y="424"/>
                  <a:pt x="282" y="423"/>
                  <a:pt x="281" y="423"/>
                </a:cubicBezTo>
                <a:cubicBezTo>
                  <a:pt x="279" y="420"/>
                  <a:pt x="276" y="419"/>
                  <a:pt x="272" y="419"/>
                </a:cubicBezTo>
                <a:cubicBezTo>
                  <a:pt x="271" y="419"/>
                  <a:pt x="269" y="419"/>
                  <a:pt x="268" y="418"/>
                </a:cubicBezTo>
                <a:cubicBezTo>
                  <a:pt x="266" y="418"/>
                  <a:pt x="265" y="417"/>
                  <a:pt x="264" y="416"/>
                </a:cubicBezTo>
                <a:cubicBezTo>
                  <a:pt x="264" y="415"/>
                  <a:pt x="264" y="414"/>
                  <a:pt x="263" y="413"/>
                </a:cubicBezTo>
                <a:cubicBezTo>
                  <a:pt x="262" y="411"/>
                  <a:pt x="260" y="408"/>
                  <a:pt x="258" y="408"/>
                </a:cubicBezTo>
                <a:cubicBezTo>
                  <a:pt x="253" y="406"/>
                  <a:pt x="251" y="402"/>
                  <a:pt x="251" y="398"/>
                </a:cubicBezTo>
                <a:cubicBezTo>
                  <a:pt x="251" y="397"/>
                  <a:pt x="251" y="396"/>
                  <a:pt x="251" y="395"/>
                </a:cubicBezTo>
                <a:cubicBezTo>
                  <a:pt x="251" y="395"/>
                  <a:pt x="251" y="395"/>
                  <a:pt x="251" y="395"/>
                </a:cubicBezTo>
                <a:cubicBezTo>
                  <a:pt x="251" y="394"/>
                  <a:pt x="251" y="394"/>
                  <a:pt x="251" y="394"/>
                </a:cubicBezTo>
                <a:cubicBezTo>
                  <a:pt x="251" y="395"/>
                  <a:pt x="251" y="395"/>
                  <a:pt x="251" y="395"/>
                </a:cubicBezTo>
                <a:cubicBezTo>
                  <a:pt x="251" y="395"/>
                  <a:pt x="251" y="395"/>
                  <a:pt x="251" y="395"/>
                </a:cubicBezTo>
                <a:cubicBezTo>
                  <a:pt x="249" y="395"/>
                  <a:pt x="247" y="395"/>
                  <a:pt x="245" y="395"/>
                </a:cubicBezTo>
                <a:cubicBezTo>
                  <a:pt x="243" y="396"/>
                  <a:pt x="242" y="394"/>
                  <a:pt x="241" y="392"/>
                </a:cubicBezTo>
                <a:cubicBezTo>
                  <a:pt x="240" y="391"/>
                  <a:pt x="239" y="391"/>
                  <a:pt x="238" y="392"/>
                </a:cubicBezTo>
                <a:cubicBezTo>
                  <a:pt x="236" y="393"/>
                  <a:pt x="236" y="395"/>
                  <a:pt x="236" y="397"/>
                </a:cubicBezTo>
                <a:cubicBezTo>
                  <a:pt x="237" y="399"/>
                  <a:pt x="238" y="400"/>
                  <a:pt x="239" y="401"/>
                </a:cubicBezTo>
                <a:cubicBezTo>
                  <a:pt x="241" y="402"/>
                  <a:pt x="240" y="404"/>
                  <a:pt x="240" y="405"/>
                </a:cubicBezTo>
                <a:cubicBezTo>
                  <a:pt x="239" y="405"/>
                  <a:pt x="238" y="405"/>
                  <a:pt x="238" y="405"/>
                </a:cubicBezTo>
                <a:cubicBezTo>
                  <a:pt x="236" y="404"/>
                  <a:pt x="235" y="404"/>
                  <a:pt x="234" y="405"/>
                </a:cubicBezTo>
                <a:cubicBezTo>
                  <a:pt x="233" y="407"/>
                  <a:pt x="232" y="408"/>
                  <a:pt x="230" y="409"/>
                </a:cubicBezTo>
                <a:cubicBezTo>
                  <a:pt x="229" y="409"/>
                  <a:pt x="228" y="411"/>
                  <a:pt x="227" y="410"/>
                </a:cubicBezTo>
                <a:cubicBezTo>
                  <a:pt x="223" y="409"/>
                  <a:pt x="220" y="411"/>
                  <a:pt x="216" y="413"/>
                </a:cubicBezTo>
                <a:cubicBezTo>
                  <a:pt x="215" y="414"/>
                  <a:pt x="214" y="414"/>
                  <a:pt x="212" y="415"/>
                </a:cubicBezTo>
                <a:cubicBezTo>
                  <a:pt x="209" y="415"/>
                  <a:pt x="205" y="417"/>
                  <a:pt x="202" y="419"/>
                </a:cubicBezTo>
                <a:cubicBezTo>
                  <a:pt x="200" y="420"/>
                  <a:pt x="198" y="420"/>
                  <a:pt x="196" y="420"/>
                </a:cubicBezTo>
                <a:cubicBezTo>
                  <a:pt x="196" y="420"/>
                  <a:pt x="195" y="419"/>
                  <a:pt x="194" y="418"/>
                </a:cubicBezTo>
                <a:cubicBezTo>
                  <a:pt x="193" y="417"/>
                  <a:pt x="194" y="416"/>
                  <a:pt x="195" y="415"/>
                </a:cubicBezTo>
                <a:cubicBezTo>
                  <a:pt x="196" y="414"/>
                  <a:pt x="199" y="413"/>
                  <a:pt x="201" y="412"/>
                </a:cubicBezTo>
                <a:cubicBezTo>
                  <a:pt x="201" y="412"/>
                  <a:pt x="201" y="411"/>
                  <a:pt x="201" y="411"/>
                </a:cubicBezTo>
                <a:cubicBezTo>
                  <a:pt x="199" y="409"/>
                  <a:pt x="199" y="407"/>
                  <a:pt x="201" y="406"/>
                </a:cubicBezTo>
                <a:cubicBezTo>
                  <a:pt x="204" y="402"/>
                  <a:pt x="208" y="398"/>
                  <a:pt x="210" y="392"/>
                </a:cubicBezTo>
                <a:cubicBezTo>
                  <a:pt x="211" y="392"/>
                  <a:pt x="212" y="391"/>
                  <a:pt x="213" y="390"/>
                </a:cubicBezTo>
                <a:cubicBezTo>
                  <a:pt x="216" y="387"/>
                  <a:pt x="221" y="387"/>
                  <a:pt x="225" y="389"/>
                </a:cubicBezTo>
                <a:cubicBezTo>
                  <a:pt x="225" y="389"/>
                  <a:pt x="227" y="389"/>
                  <a:pt x="227" y="388"/>
                </a:cubicBezTo>
                <a:cubicBezTo>
                  <a:pt x="227" y="387"/>
                  <a:pt x="227" y="386"/>
                  <a:pt x="227" y="385"/>
                </a:cubicBezTo>
                <a:cubicBezTo>
                  <a:pt x="227" y="383"/>
                  <a:pt x="224" y="381"/>
                  <a:pt x="222" y="382"/>
                </a:cubicBezTo>
                <a:cubicBezTo>
                  <a:pt x="216" y="385"/>
                  <a:pt x="209" y="387"/>
                  <a:pt x="205" y="394"/>
                </a:cubicBezTo>
                <a:cubicBezTo>
                  <a:pt x="204" y="395"/>
                  <a:pt x="203" y="395"/>
                  <a:pt x="201" y="396"/>
                </a:cubicBezTo>
                <a:cubicBezTo>
                  <a:pt x="199" y="396"/>
                  <a:pt x="198" y="397"/>
                  <a:pt x="197" y="399"/>
                </a:cubicBezTo>
                <a:cubicBezTo>
                  <a:pt x="196" y="402"/>
                  <a:pt x="194" y="403"/>
                  <a:pt x="192" y="405"/>
                </a:cubicBezTo>
                <a:cubicBezTo>
                  <a:pt x="190" y="407"/>
                  <a:pt x="188" y="407"/>
                  <a:pt x="186" y="407"/>
                </a:cubicBezTo>
                <a:cubicBezTo>
                  <a:pt x="183" y="406"/>
                  <a:pt x="180" y="407"/>
                  <a:pt x="178" y="409"/>
                </a:cubicBezTo>
                <a:cubicBezTo>
                  <a:pt x="177" y="411"/>
                  <a:pt x="177" y="412"/>
                  <a:pt x="178" y="414"/>
                </a:cubicBezTo>
                <a:cubicBezTo>
                  <a:pt x="178" y="415"/>
                  <a:pt x="179" y="415"/>
                  <a:pt x="179" y="417"/>
                </a:cubicBezTo>
                <a:cubicBezTo>
                  <a:pt x="180" y="419"/>
                  <a:pt x="180" y="421"/>
                  <a:pt x="178" y="422"/>
                </a:cubicBezTo>
                <a:cubicBezTo>
                  <a:pt x="177" y="423"/>
                  <a:pt x="175" y="424"/>
                  <a:pt x="174" y="424"/>
                </a:cubicBezTo>
                <a:cubicBezTo>
                  <a:pt x="173" y="426"/>
                  <a:pt x="171" y="426"/>
                  <a:pt x="170" y="428"/>
                </a:cubicBezTo>
                <a:cubicBezTo>
                  <a:pt x="167" y="431"/>
                  <a:pt x="164" y="433"/>
                  <a:pt x="160" y="434"/>
                </a:cubicBezTo>
                <a:cubicBezTo>
                  <a:pt x="154" y="436"/>
                  <a:pt x="149" y="439"/>
                  <a:pt x="144" y="442"/>
                </a:cubicBezTo>
                <a:cubicBezTo>
                  <a:pt x="143" y="443"/>
                  <a:pt x="142" y="444"/>
                  <a:pt x="141" y="445"/>
                </a:cubicBezTo>
                <a:cubicBezTo>
                  <a:pt x="140" y="447"/>
                  <a:pt x="139" y="449"/>
                  <a:pt x="136" y="450"/>
                </a:cubicBezTo>
                <a:cubicBezTo>
                  <a:pt x="134" y="451"/>
                  <a:pt x="132" y="452"/>
                  <a:pt x="129" y="453"/>
                </a:cubicBezTo>
                <a:cubicBezTo>
                  <a:pt x="128" y="453"/>
                  <a:pt x="128" y="455"/>
                  <a:pt x="127" y="455"/>
                </a:cubicBezTo>
                <a:cubicBezTo>
                  <a:pt x="126" y="455"/>
                  <a:pt x="125" y="455"/>
                  <a:pt x="124" y="455"/>
                </a:cubicBezTo>
                <a:cubicBezTo>
                  <a:pt x="121" y="456"/>
                  <a:pt x="119" y="458"/>
                  <a:pt x="116" y="460"/>
                </a:cubicBezTo>
                <a:cubicBezTo>
                  <a:pt x="115" y="464"/>
                  <a:pt x="111" y="464"/>
                  <a:pt x="108" y="466"/>
                </a:cubicBezTo>
                <a:cubicBezTo>
                  <a:pt x="106" y="467"/>
                  <a:pt x="103" y="467"/>
                  <a:pt x="102" y="469"/>
                </a:cubicBezTo>
                <a:cubicBezTo>
                  <a:pt x="100" y="470"/>
                  <a:pt x="99" y="469"/>
                  <a:pt x="98" y="469"/>
                </a:cubicBezTo>
                <a:cubicBezTo>
                  <a:pt x="94" y="469"/>
                  <a:pt x="91" y="470"/>
                  <a:pt x="88" y="471"/>
                </a:cubicBezTo>
                <a:cubicBezTo>
                  <a:pt x="87" y="471"/>
                  <a:pt x="87" y="472"/>
                  <a:pt x="87" y="473"/>
                </a:cubicBezTo>
                <a:cubicBezTo>
                  <a:pt x="86" y="475"/>
                  <a:pt x="86" y="475"/>
                  <a:pt x="85" y="474"/>
                </a:cubicBezTo>
                <a:cubicBezTo>
                  <a:pt x="84" y="473"/>
                  <a:pt x="83" y="471"/>
                  <a:pt x="82" y="470"/>
                </a:cubicBezTo>
                <a:cubicBezTo>
                  <a:pt x="82" y="469"/>
                  <a:pt x="82" y="469"/>
                  <a:pt x="82" y="469"/>
                </a:cubicBezTo>
                <a:cubicBezTo>
                  <a:pt x="82" y="470"/>
                  <a:pt x="82" y="470"/>
                  <a:pt x="82" y="470"/>
                </a:cubicBezTo>
                <a:cubicBezTo>
                  <a:pt x="82" y="470"/>
                  <a:pt x="82" y="470"/>
                  <a:pt x="82" y="470"/>
                </a:cubicBezTo>
                <a:cubicBezTo>
                  <a:pt x="80" y="474"/>
                  <a:pt x="76" y="476"/>
                  <a:pt x="72" y="477"/>
                </a:cubicBezTo>
                <a:cubicBezTo>
                  <a:pt x="68" y="477"/>
                  <a:pt x="65" y="478"/>
                  <a:pt x="63" y="481"/>
                </a:cubicBezTo>
                <a:cubicBezTo>
                  <a:pt x="62" y="482"/>
                  <a:pt x="60" y="482"/>
                  <a:pt x="58" y="482"/>
                </a:cubicBezTo>
                <a:cubicBezTo>
                  <a:pt x="56" y="482"/>
                  <a:pt x="54" y="482"/>
                  <a:pt x="52" y="483"/>
                </a:cubicBezTo>
                <a:cubicBezTo>
                  <a:pt x="51" y="483"/>
                  <a:pt x="50" y="483"/>
                  <a:pt x="49" y="483"/>
                </a:cubicBezTo>
                <a:cubicBezTo>
                  <a:pt x="48" y="483"/>
                  <a:pt x="47" y="483"/>
                  <a:pt x="47" y="482"/>
                </a:cubicBezTo>
                <a:cubicBezTo>
                  <a:pt x="46" y="482"/>
                  <a:pt x="46" y="481"/>
                  <a:pt x="46" y="480"/>
                </a:cubicBezTo>
                <a:cubicBezTo>
                  <a:pt x="49" y="478"/>
                  <a:pt x="51" y="475"/>
                  <a:pt x="54" y="475"/>
                </a:cubicBezTo>
                <a:cubicBezTo>
                  <a:pt x="56" y="475"/>
                  <a:pt x="58" y="474"/>
                  <a:pt x="60" y="474"/>
                </a:cubicBezTo>
                <a:cubicBezTo>
                  <a:pt x="65" y="474"/>
                  <a:pt x="69" y="472"/>
                  <a:pt x="73" y="468"/>
                </a:cubicBezTo>
                <a:cubicBezTo>
                  <a:pt x="76" y="466"/>
                  <a:pt x="78" y="465"/>
                  <a:pt x="80" y="463"/>
                </a:cubicBezTo>
                <a:cubicBezTo>
                  <a:pt x="83" y="461"/>
                  <a:pt x="86" y="460"/>
                  <a:pt x="90" y="461"/>
                </a:cubicBezTo>
                <a:cubicBezTo>
                  <a:pt x="91" y="462"/>
                  <a:pt x="93" y="462"/>
                  <a:pt x="94" y="460"/>
                </a:cubicBezTo>
                <a:cubicBezTo>
                  <a:pt x="96" y="458"/>
                  <a:pt x="98" y="456"/>
                  <a:pt x="101" y="455"/>
                </a:cubicBezTo>
                <a:cubicBezTo>
                  <a:pt x="105" y="452"/>
                  <a:pt x="109" y="450"/>
                  <a:pt x="113" y="448"/>
                </a:cubicBezTo>
                <a:cubicBezTo>
                  <a:pt x="116" y="446"/>
                  <a:pt x="118" y="445"/>
                  <a:pt x="121" y="443"/>
                </a:cubicBezTo>
                <a:cubicBezTo>
                  <a:pt x="129" y="439"/>
                  <a:pt x="134" y="432"/>
                  <a:pt x="138" y="424"/>
                </a:cubicBezTo>
                <a:cubicBezTo>
                  <a:pt x="140" y="421"/>
                  <a:pt x="142" y="418"/>
                  <a:pt x="145" y="416"/>
                </a:cubicBezTo>
                <a:cubicBezTo>
                  <a:pt x="146" y="415"/>
                  <a:pt x="146" y="415"/>
                  <a:pt x="145" y="414"/>
                </a:cubicBezTo>
                <a:cubicBezTo>
                  <a:pt x="145" y="414"/>
                  <a:pt x="144" y="414"/>
                  <a:pt x="144" y="414"/>
                </a:cubicBezTo>
                <a:cubicBezTo>
                  <a:pt x="143" y="414"/>
                  <a:pt x="142" y="414"/>
                  <a:pt x="141" y="414"/>
                </a:cubicBezTo>
                <a:cubicBezTo>
                  <a:pt x="140" y="414"/>
                  <a:pt x="139" y="414"/>
                  <a:pt x="138" y="414"/>
                </a:cubicBezTo>
                <a:cubicBezTo>
                  <a:pt x="134" y="412"/>
                  <a:pt x="134" y="412"/>
                  <a:pt x="132" y="415"/>
                </a:cubicBezTo>
                <a:cubicBezTo>
                  <a:pt x="132" y="415"/>
                  <a:pt x="132" y="415"/>
                  <a:pt x="132" y="415"/>
                </a:cubicBezTo>
                <a:cubicBezTo>
                  <a:pt x="131" y="417"/>
                  <a:pt x="130" y="416"/>
                  <a:pt x="129" y="415"/>
                </a:cubicBezTo>
                <a:cubicBezTo>
                  <a:pt x="128" y="411"/>
                  <a:pt x="124" y="409"/>
                  <a:pt x="122" y="406"/>
                </a:cubicBezTo>
                <a:cubicBezTo>
                  <a:pt x="121" y="406"/>
                  <a:pt x="121" y="406"/>
                  <a:pt x="121" y="406"/>
                </a:cubicBezTo>
                <a:cubicBezTo>
                  <a:pt x="118" y="411"/>
                  <a:pt x="115" y="410"/>
                  <a:pt x="112" y="409"/>
                </a:cubicBezTo>
                <a:cubicBezTo>
                  <a:pt x="111" y="408"/>
                  <a:pt x="110" y="408"/>
                  <a:pt x="111" y="406"/>
                </a:cubicBezTo>
                <a:cubicBezTo>
                  <a:pt x="112" y="405"/>
                  <a:pt x="113" y="405"/>
                  <a:pt x="113" y="403"/>
                </a:cubicBezTo>
                <a:cubicBezTo>
                  <a:pt x="114" y="402"/>
                  <a:pt x="114" y="401"/>
                  <a:pt x="113" y="399"/>
                </a:cubicBezTo>
                <a:cubicBezTo>
                  <a:pt x="113" y="397"/>
                  <a:pt x="113" y="395"/>
                  <a:pt x="114" y="394"/>
                </a:cubicBezTo>
                <a:cubicBezTo>
                  <a:pt x="116" y="392"/>
                  <a:pt x="118" y="390"/>
                  <a:pt x="118" y="387"/>
                </a:cubicBezTo>
                <a:cubicBezTo>
                  <a:pt x="118" y="386"/>
                  <a:pt x="118" y="384"/>
                  <a:pt x="119" y="382"/>
                </a:cubicBezTo>
                <a:cubicBezTo>
                  <a:pt x="119" y="382"/>
                  <a:pt x="119" y="382"/>
                  <a:pt x="119" y="382"/>
                </a:cubicBezTo>
                <a:cubicBezTo>
                  <a:pt x="119" y="382"/>
                  <a:pt x="119" y="382"/>
                  <a:pt x="119" y="382"/>
                </a:cubicBezTo>
                <a:cubicBezTo>
                  <a:pt x="116" y="381"/>
                  <a:pt x="113" y="382"/>
                  <a:pt x="110" y="383"/>
                </a:cubicBezTo>
                <a:cubicBezTo>
                  <a:pt x="109" y="383"/>
                  <a:pt x="107" y="383"/>
                  <a:pt x="106" y="382"/>
                </a:cubicBezTo>
                <a:cubicBezTo>
                  <a:pt x="104" y="382"/>
                  <a:pt x="103" y="381"/>
                  <a:pt x="103" y="379"/>
                </a:cubicBezTo>
                <a:cubicBezTo>
                  <a:pt x="102" y="377"/>
                  <a:pt x="102" y="374"/>
                  <a:pt x="101" y="372"/>
                </a:cubicBezTo>
                <a:cubicBezTo>
                  <a:pt x="100" y="367"/>
                  <a:pt x="100" y="363"/>
                  <a:pt x="103" y="360"/>
                </a:cubicBezTo>
                <a:cubicBezTo>
                  <a:pt x="105" y="359"/>
                  <a:pt x="105" y="357"/>
                  <a:pt x="104" y="355"/>
                </a:cubicBezTo>
                <a:cubicBezTo>
                  <a:pt x="104" y="353"/>
                  <a:pt x="104" y="351"/>
                  <a:pt x="103" y="350"/>
                </a:cubicBezTo>
                <a:cubicBezTo>
                  <a:pt x="102" y="345"/>
                  <a:pt x="103" y="341"/>
                  <a:pt x="107" y="338"/>
                </a:cubicBezTo>
                <a:cubicBezTo>
                  <a:pt x="113" y="334"/>
                  <a:pt x="118" y="327"/>
                  <a:pt x="124" y="324"/>
                </a:cubicBezTo>
                <a:cubicBezTo>
                  <a:pt x="125" y="323"/>
                  <a:pt x="125" y="323"/>
                  <a:pt x="126" y="322"/>
                </a:cubicBezTo>
                <a:cubicBezTo>
                  <a:pt x="127" y="317"/>
                  <a:pt x="132" y="314"/>
                  <a:pt x="136" y="312"/>
                </a:cubicBezTo>
                <a:cubicBezTo>
                  <a:pt x="138" y="311"/>
                  <a:pt x="140" y="311"/>
                  <a:pt x="142" y="314"/>
                </a:cubicBezTo>
                <a:cubicBezTo>
                  <a:pt x="143" y="315"/>
                  <a:pt x="143" y="316"/>
                  <a:pt x="144" y="316"/>
                </a:cubicBezTo>
                <a:cubicBezTo>
                  <a:pt x="144" y="317"/>
                  <a:pt x="145" y="317"/>
                  <a:pt x="146" y="317"/>
                </a:cubicBezTo>
                <a:cubicBezTo>
                  <a:pt x="150" y="316"/>
                  <a:pt x="153" y="314"/>
                  <a:pt x="155" y="310"/>
                </a:cubicBezTo>
                <a:cubicBezTo>
                  <a:pt x="155" y="309"/>
                  <a:pt x="155" y="307"/>
                  <a:pt x="156" y="307"/>
                </a:cubicBezTo>
                <a:cubicBezTo>
                  <a:pt x="157" y="307"/>
                  <a:pt x="158" y="309"/>
                  <a:pt x="158" y="310"/>
                </a:cubicBezTo>
                <a:cubicBezTo>
                  <a:pt x="159" y="311"/>
                  <a:pt x="161" y="311"/>
                  <a:pt x="162" y="312"/>
                </a:cubicBezTo>
                <a:cubicBezTo>
                  <a:pt x="162" y="313"/>
                  <a:pt x="163" y="313"/>
                  <a:pt x="164" y="313"/>
                </a:cubicBezTo>
                <a:cubicBezTo>
                  <a:pt x="168" y="313"/>
                  <a:pt x="174" y="309"/>
                  <a:pt x="174" y="305"/>
                </a:cubicBezTo>
                <a:cubicBezTo>
                  <a:pt x="175" y="302"/>
                  <a:pt x="176" y="299"/>
                  <a:pt x="178" y="296"/>
                </a:cubicBezTo>
                <a:cubicBezTo>
                  <a:pt x="178" y="295"/>
                  <a:pt x="178" y="293"/>
                  <a:pt x="178" y="292"/>
                </a:cubicBezTo>
                <a:cubicBezTo>
                  <a:pt x="177" y="290"/>
                  <a:pt x="179" y="289"/>
                  <a:pt x="181" y="289"/>
                </a:cubicBezTo>
                <a:cubicBezTo>
                  <a:pt x="182" y="288"/>
                  <a:pt x="182" y="288"/>
                  <a:pt x="183" y="288"/>
                </a:cubicBezTo>
                <a:cubicBezTo>
                  <a:pt x="183" y="287"/>
                  <a:pt x="183" y="287"/>
                  <a:pt x="183" y="286"/>
                </a:cubicBezTo>
                <a:cubicBezTo>
                  <a:pt x="183" y="286"/>
                  <a:pt x="183" y="286"/>
                  <a:pt x="182" y="286"/>
                </a:cubicBezTo>
                <a:cubicBezTo>
                  <a:pt x="181" y="285"/>
                  <a:pt x="180" y="285"/>
                  <a:pt x="179" y="285"/>
                </a:cubicBezTo>
                <a:cubicBezTo>
                  <a:pt x="175" y="287"/>
                  <a:pt x="171" y="288"/>
                  <a:pt x="168" y="290"/>
                </a:cubicBezTo>
                <a:cubicBezTo>
                  <a:pt x="165" y="292"/>
                  <a:pt x="163" y="291"/>
                  <a:pt x="161" y="290"/>
                </a:cubicBezTo>
                <a:cubicBezTo>
                  <a:pt x="158" y="287"/>
                  <a:pt x="154" y="286"/>
                  <a:pt x="150" y="287"/>
                </a:cubicBezTo>
                <a:cubicBezTo>
                  <a:pt x="144" y="288"/>
                  <a:pt x="141" y="285"/>
                  <a:pt x="139" y="281"/>
                </a:cubicBezTo>
                <a:cubicBezTo>
                  <a:pt x="138" y="280"/>
                  <a:pt x="138" y="278"/>
                  <a:pt x="138" y="277"/>
                </a:cubicBezTo>
                <a:cubicBezTo>
                  <a:pt x="139" y="273"/>
                  <a:pt x="141" y="270"/>
                  <a:pt x="142" y="267"/>
                </a:cubicBezTo>
                <a:cubicBezTo>
                  <a:pt x="142" y="266"/>
                  <a:pt x="143" y="266"/>
                  <a:pt x="144" y="265"/>
                </a:cubicBezTo>
                <a:cubicBezTo>
                  <a:pt x="146" y="265"/>
                  <a:pt x="146" y="264"/>
                  <a:pt x="146" y="263"/>
                </a:cubicBezTo>
                <a:cubicBezTo>
                  <a:pt x="144" y="261"/>
                  <a:pt x="142" y="259"/>
                  <a:pt x="140" y="256"/>
                </a:cubicBezTo>
                <a:cubicBezTo>
                  <a:pt x="139" y="255"/>
                  <a:pt x="140" y="252"/>
                  <a:pt x="142" y="252"/>
                </a:cubicBezTo>
                <a:cubicBezTo>
                  <a:pt x="147" y="250"/>
                  <a:pt x="151" y="246"/>
                  <a:pt x="156" y="245"/>
                </a:cubicBezTo>
                <a:cubicBezTo>
                  <a:pt x="158" y="245"/>
                  <a:pt x="160" y="244"/>
                  <a:pt x="162" y="244"/>
                </a:cubicBezTo>
                <a:cubicBezTo>
                  <a:pt x="164" y="245"/>
                  <a:pt x="166" y="245"/>
                  <a:pt x="168" y="243"/>
                </a:cubicBezTo>
                <a:cubicBezTo>
                  <a:pt x="169" y="241"/>
                  <a:pt x="171" y="240"/>
                  <a:pt x="173" y="240"/>
                </a:cubicBezTo>
                <a:cubicBezTo>
                  <a:pt x="176" y="240"/>
                  <a:pt x="179" y="240"/>
                  <a:pt x="181" y="240"/>
                </a:cubicBezTo>
                <a:cubicBezTo>
                  <a:pt x="184" y="240"/>
                  <a:pt x="186" y="243"/>
                  <a:pt x="185" y="245"/>
                </a:cubicBezTo>
                <a:cubicBezTo>
                  <a:pt x="184" y="247"/>
                  <a:pt x="183" y="248"/>
                  <a:pt x="182" y="249"/>
                </a:cubicBezTo>
                <a:cubicBezTo>
                  <a:pt x="181" y="250"/>
                  <a:pt x="182" y="252"/>
                  <a:pt x="183" y="253"/>
                </a:cubicBezTo>
                <a:cubicBezTo>
                  <a:pt x="186" y="254"/>
                  <a:pt x="188" y="256"/>
                  <a:pt x="190" y="257"/>
                </a:cubicBezTo>
                <a:cubicBezTo>
                  <a:pt x="192" y="258"/>
                  <a:pt x="195" y="258"/>
                  <a:pt x="196" y="256"/>
                </a:cubicBezTo>
                <a:cubicBezTo>
                  <a:pt x="198" y="255"/>
                  <a:pt x="201" y="254"/>
                  <a:pt x="203" y="254"/>
                </a:cubicBezTo>
                <a:cubicBezTo>
                  <a:pt x="204" y="254"/>
                  <a:pt x="204" y="252"/>
                  <a:pt x="204" y="251"/>
                </a:cubicBezTo>
                <a:cubicBezTo>
                  <a:pt x="204" y="251"/>
                  <a:pt x="204" y="251"/>
                  <a:pt x="205" y="251"/>
                </a:cubicBezTo>
                <a:cubicBezTo>
                  <a:pt x="204" y="251"/>
                  <a:pt x="203" y="251"/>
                  <a:pt x="202" y="251"/>
                </a:cubicBezTo>
                <a:cubicBezTo>
                  <a:pt x="201" y="250"/>
                  <a:pt x="200" y="250"/>
                  <a:pt x="200" y="249"/>
                </a:cubicBezTo>
                <a:cubicBezTo>
                  <a:pt x="200" y="246"/>
                  <a:pt x="201" y="243"/>
                  <a:pt x="201" y="240"/>
                </a:cubicBezTo>
                <a:cubicBezTo>
                  <a:pt x="201" y="239"/>
                  <a:pt x="202" y="239"/>
                  <a:pt x="203" y="239"/>
                </a:cubicBezTo>
                <a:cubicBezTo>
                  <a:pt x="204" y="239"/>
                  <a:pt x="204" y="238"/>
                  <a:pt x="204" y="238"/>
                </a:cubicBezTo>
                <a:cubicBezTo>
                  <a:pt x="204" y="238"/>
                  <a:pt x="204" y="237"/>
                  <a:pt x="204" y="234"/>
                </a:cubicBezTo>
                <a:cubicBezTo>
                  <a:pt x="202" y="233"/>
                  <a:pt x="200" y="233"/>
                  <a:pt x="198" y="231"/>
                </a:cubicBezTo>
                <a:cubicBezTo>
                  <a:pt x="197" y="230"/>
                  <a:pt x="196" y="228"/>
                  <a:pt x="196" y="226"/>
                </a:cubicBezTo>
                <a:cubicBezTo>
                  <a:pt x="200" y="219"/>
                  <a:pt x="199" y="213"/>
                  <a:pt x="197" y="206"/>
                </a:cubicBezTo>
                <a:cubicBezTo>
                  <a:pt x="196" y="203"/>
                  <a:pt x="196" y="200"/>
                  <a:pt x="195" y="198"/>
                </a:cubicBezTo>
                <a:cubicBezTo>
                  <a:pt x="193" y="194"/>
                  <a:pt x="194" y="191"/>
                  <a:pt x="197" y="189"/>
                </a:cubicBezTo>
                <a:cubicBezTo>
                  <a:pt x="199" y="187"/>
                  <a:pt x="201" y="185"/>
                  <a:pt x="202" y="183"/>
                </a:cubicBezTo>
                <a:cubicBezTo>
                  <a:pt x="205" y="180"/>
                  <a:pt x="207" y="179"/>
                  <a:pt x="210" y="181"/>
                </a:cubicBezTo>
                <a:cubicBezTo>
                  <a:pt x="210" y="181"/>
                  <a:pt x="211" y="181"/>
                  <a:pt x="211" y="181"/>
                </a:cubicBezTo>
                <a:cubicBezTo>
                  <a:pt x="220" y="186"/>
                  <a:pt x="227" y="182"/>
                  <a:pt x="234" y="178"/>
                </a:cubicBezTo>
                <a:cubicBezTo>
                  <a:pt x="235" y="178"/>
                  <a:pt x="236" y="177"/>
                  <a:pt x="237" y="176"/>
                </a:cubicBezTo>
                <a:cubicBezTo>
                  <a:pt x="243" y="170"/>
                  <a:pt x="250" y="167"/>
                  <a:pt x="256" y="163"/>
                </a:cubicBezTo>
                <a:cubicBezTo>
                  <a:pt x="260" y="160"/>
                  <a:pt x="264" y="159"/>
                  <a:pt x="268" y="160"/>
                </a:cubicBezTo>
                <a:cubicBezTo>
                  <a:pt x="271" y="161"/>
                  <a:pt x="274" y="160"/>
                  <a:pt x="277" y="159"/>
                </a:cubicBezTo>
                <a:cubicBezTo>
                  <a:pt x="278" y="159"/>
                  <a:pt x="278" y="158"/>
                  <a:pt x="279" y="157"/>
                </a:cubicBezTo>
                <a:cubicBezTo>
                  <a:pt x="280" y="156"/>
                  <a:pt x="280" y="155"/>
                  <a:pt x="281" y="154"/>
                </a:cubicBezTo>
                <a:cubicBezTo>
                  <a:pt x="283" y="152"/>
                  <a:pt x="286" y="150"/>
                  <a:pt x="290" y="151"/>
                </a:cubicBezTo>
                <a:cubicBezTo>
                  <a:pt x="292" y="152"/>
                  <a:pt x="294" y="153"/>
                  <a:pt x="296" y="153"/>
                </a:cubicBezTo>
                <a:cubicBezTo>
                  <a:pt x="300" y="154"/>
                  <a:pt x="304" y="154"/>
                  <a:pt x="307" y="152"/>
                </a:cubicBezTo>
                <a:cubicBezTo>
                  <a:pt x="309" y="150"/>
                  <a:pt x="312" y="149"/>
                  <a:pt x="314" y="148"/>
                </a:cubicBezTo>
                <a:cubicBezTo>
                  <a:pt x="316" y="148"/>
                  <a:pt x="317" y="148"/>
                  <a:pt x="318" y="149"/>
                </a:cubicBezTo>
                <a:cubicBezTo>
                  <a:pt x="320" y="151"/>
                  <a:pt x="322" y="154"/>
                  <a:pt x="323" y="157"/>
                </a:cubicBezTo>
                <a:cubicBezTo>
                  <a:pt x="322" y="157"/>
                  <a:pt x="322" y="157"/>
                  <a:pt x="322" y="157"/>
                </a:cubicBezTo>
                <a:cubicBezTo>
                  <a:pt x="322" y="157"/>
                  <a:pt x="322" y="157"/>
                  <a:pt x="322" y="157"/>
                </a:cubicBezTo>
                <a:cubicBezTo>
                  <a:pt x="320" y="157"/>
                  <a:pt x="320" y="157"/>
                  <a:pt x="318" y="158"/>
                </a:cubicBezTo>
                <a:cubicBezTo>
                  <a:pt x="318" y="158"/>
                  <a:pt x="318" y="158"/>
                  <a:pt x="317" y="158"/>
                </a:cubicBezTo>
                <a:cubicBezTo>
                  <a:pt x="317" y="159"/>
                  <a:pt x="317" y="159"/>
                  <a:pt x="317" y="159"/>
                </a:cubicBezTo>
                <a:cubicBezTo>
                  <a:pt x="316" y="159"/>
                  <a:pt x="314" y="159"/>
                  <a:pt x="313" y="159"/>
                </a:cubicBezTo>
                <a:cubicBezTo>
                  <a:pt x="313" y="159"/>
                  <a:pt x="312" y="160"/>
                  <a:pt x="312" y="160"/>
                </a:cubicBezTo>
                <a:cubicBezTo>
                  <a:pt x="312" y="161"/>
                  <a:pt x="312" y="161"/>
                  <a:pt x="313" y="162"/>
                </a:cubicBezTo>
                <a:cubicBezTo>
                  <a:pt x="315" y="163"/>
                  <a:pt x="316" y="162"/>
                  <a:pt x="317" y="161"/>
                </a:cubicBezTo>
                <a:cubicBezTo>
                  <a:pt x="317" y="160"/>
                  <a:pt x="317" y="159"/>
                  <a:pt x="317" y="159"/>
                </a:cubicBezTo>
                <a:cubicBezTo>
                  <a:pt x="317" y="159"/>
                  <a:pt x="317" y="159"/>
                  <a:pt x="317" y="159"/>
                </a:cubicBezTo>
                <a:cubicBezTo>
                  <a:pt x="318" y="158"/>
                  <a:pt x="318" y="158"/>
                  <a:pt x="318" y="158"/>
                </a:cubicBezTo>
                <a:cubicBezTo>
                  <a:pt x="320" y="158"/>
                  <a:pt x="321" y="157"/>
                  <a:pt x="322" y="157"/>
                </a:cubicBezTo>
                <a:cubicBezTo>
                  <a:pt x="322" y="157"/>
                  <a:pt x="322" y="157"/>
                  <a:pt x="323" y="157"/>
                </a:cubicBezTo>
                <a:cubicBezTo>
                  <a:pt x="324" y="158"/>
                  <a:pt x="324" y="159"/>
                  <a:pt x="324" y="161"/>
                </a:cubicBezTo>
                <a:cubicBezTo>
                  <a:pt x="324" y="164"/>
                  <a:pt x="324" y="164"/>
                  <a:pt x="326" y="164"/>
                </a:cubicBezTo>
                <a:cubicBezTo>
                  <a:pt x="327" y="165"/>
                  <a:pt x="328" y="165"/>
                  <a:pt x="329" y="165"/>
                </a:cubicBezTo>
                <a:cubicBezTo>
                  <a:pt x="331" y="166"/>
                  <a:pt x="333" y="166"/>
                  <a:pt x="335" y="167"/>
                </a:cubicBezTo>
                <a:cubicBezTo>
                  <a:pt x="335" y="167"/>
                  <a:pt x="336" y="168"/>
                  <a:pt x="337" y="169"/>
                </a:cubicBezTo>
                <a:cubicBezTo>
                  <a:pt x="337" y="170"/>
                  <a:pt x="337" y="172"/>
                  <a:pt x="336" y="172"/>
                </a:cubicBezTo>
                <a:cubicBezTo>
                  <a:pt x="335" y="173"/>
                  <a:pt x="335" y="174"/>
                  <a:pt x="335" y="174"/>
                </a:cubicBezTo>
                <a:cubicBezTo>
                  <a:pt x="337" y="177"/>
                  <a:pt x="337" y="181"/>
                  <a:pt x="338" y="184"/>
                </a:cubicBezTo>
                <a:cubicBezTo>
                  <a:pt x="339" y="185"/>
                  <a:pt x="340" y="185"/>
                  <a:pt x="341" y="185"/>
                </a:cubicBezTo>
                <a:cubicBezTo>
                  <a:pt x="343" y="184"/>
                  <a:pt x="345" y="184"/>
                  <a:pt x="346" y="184"/>
                </a:cubicBezTo>
                <a:cubicBezTo>
                  <a:pt x="349" y="183"/>
                  <a:pt x="352" y="184"/>
                  <a:pt x="353" y="187"/>
                </a:cubicBezTo>
                <a:cubicBezTo>
                  <a:pt x="354" y="189"/>
                  <a:pt x="355" y="191"/>
                  <a:pt x="357" y="193"/>
                </a:cubicBezTo>
                <a:cubicBezTo>
                  <a:pt x="359" y="195"/>
                  <a:pt x="361" y="196"/>
                  <a:pt x="363" y="197"/>
                </a:cubicBezTo>
                <a:cubicBezTo>
                  <a:pt x="367" y="199"/>
                  <a:pt x="370" y="202"/>
                  <a:pt x="374" y="204"/>
                </a:cubicBezTo>
                <a:cubicBezTo>
                  <a:pt x="376" y="207"/>
                  <a:pt x="379" y="208"/>
                  <a:pt x="382" y="208"/>
                </a:cubicBezTo>
                <a:cubicBezTo>
                  <a:pt x="384" y="208"/>
                  <a:pt x="385" y="208"/>
                  <a:pt x="387" y="208"/>
                </a:cubicBezTo>
                <a:cubicBezTo>
                  <a:pt x="388" y="208"/>
                  <a:pt x="390" y="209"/>
                  <a:pt x="390" y="210"/>
                </a:cubicBezTo>
                <a:cubicBezTo>
                  <a:pt x="391" y="211"/>
                  <a:pt x="391" y="211"/>
                  <a:pt x="391" y="212"/>
                </a:cubicBezTo>
                <a:cubicBezTo>
                  <a:pt x="393" y="218"/>
                  <a:pt x="398" y="221"/>
                  <a:pt x="403" y="224"/>
                </a:cubicBezTo>
                <a:cubicBezTo>
                  <a:pt x="406" y="226"/>
                  <a:pt x="409" y="228"/>
                  <a:pt x="412" y="231"/>
                </a:cubicBezTo>
                <a:cubicBezTo>
                  <a:pt x="412" y="232"/>
                  <a:pt x="413" y="234"/>
                  <a:pt x="414" y="236"/>
                </a:cubicBezTo>
                <a:cubicBezTo>
                  <a:pt x="415" y="238"/>
                  <a:pt x="416" y="240"/>
                  <a:pt x="416" y="243"/>
                </a:cubicBezTo>
                <a:cubicBezTo>
                  <a:pt x="417" y="246"/>
                  <a:pt x="419" y="247"/>
                  <a:pt x="421" y="249"/>
                </a:cubicBezTo>
                <a:cubicBezTo>
                  <a:pt x="422" y="250"/>
                  <a:pt x="424" y="251"/>
                  <a:pt x="425" y="252"/>
                </a:cubicBezTo>
                <a:cubicBezTo>
                  <a:pt x="426" y="253"/>
                  <a:pt x="427" y="252"/>
                  <a:pt x="428" y="251"/>
                </a:cubicBezTo>
                <a:cubicBezTo>
                  <a:pt x="428" y="247"/>
                  <a:pt x="430" y="246"/>
                  <a:pt x="433" y="245"/>
                </a:cubicBezTo>
                <a:cubicBezTo>
                  <a:pt x="436" y="244"/>
                  <a:pt x="439" y="243"/>
                  <a:pt x="441" y="243"/>
                </a:cubicBezTo>
                <a:cubicBezTo>
                  <a:pt x="443" y="243"/>
                  <a:pt x="444" y="242"/>
                  <a:pt x="445" y="241"/>
                </a:cubicBezTo>
                <a:cubicBezTo>
                  <a:pt x="447" y="240"/>
                  <a:pt x="448" y="240"/>
                  <a:pt x="449" y="241"/>
                </a:cubicBezTo>
                <a:cubicBezTo>
                  <a:pt x="450" y="243"/>
                  <a:pt x="450" y="244"/>
                  <a:pt x="449" y="245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48" y="247"/>
                  <a:pt x="448" y="247"/>
                  <a:pt x="448" y="247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52" y="246"/>
                  <a:pt x="455" y="247"/>
                  <a:pt x="458" y="244"/>
                </a:cubicBezTo>
                <a:cubicBezTo>
                  <a:pt x="460" y="243"/>
                  <a:pt x="462" y="242"/>
                  <a:pt x="464" y="242"/>
                </a:cubicBezTo>
                <a:cubicBezTo>
                  <a:pt x="470" y="242"/>
                  <a:pt x="475" y="240"/>
                  <a:pt x="481" y="238"/>
                </a:cubicBezTo>
                <a:cubicBezTo>
                  <a:pt x="483" y="237"/>
                  <a:pt x="486" y="237"/>
                  <a:pt x="488" y="238"/>
                </a:cubicBezTo>
                <a:cubicBezTo>
                  <a:pt x="489" y="239"/>
                  <a:pt x="490" y="240"/>
                  <a:pt x="490" y="241"/>
                </a:cubicBezTo>
                <a:cubicBezTo>
                  <a:pt x="489" y="242"/>
                  <a:pt x="489" y="243"/>
                  <a:pt x="489" y="244"/>
                </a:cubicBezTo>
                <a:cubicBezTo>
                  <a:pt x="489" y="244"/>
                  <a:pt x="489" y="244"/>
                  <a:pt x="489" y="244"/>
                </a:cubicBezTo>
                <a:cubicBezTo>
                  <a:pt x="488" y="244"/>
                  <a:pt x="488" y="244"/>
                  <a:pt x="488" y="244"/>
                </a:cubicBezTo>
                <a:cubicBezTo>
                  <a:pt x="488" y="244"/>
                  <a:pt x="487" y="244"/>
                  <a:pt x="486" y="244"/>
                </a:cubicBezTo>
                <a:cubicBezTo>
                  <a:pt x="485" y="245"/>
                  <a:pt x="485" y="245"/>
                  <a:pt x="485" y="246"/>
                </a:cubicBezTo>
                <a:cubicBezTo>
                  <a:pt x="486" y="246"/>
                  <a:pt x="486" y="246"/>
                  <a:pt x="486" y="246"/>
                </a:cubicBezTo>
                <a:cubicBezTo>
                  <a:pt x="487" y="245"/>
                  <a:pt x="488" y="245"/>
                  <a:pt x="488" y="244"/>
                </a:cubicBezTo>
                <a:cubicBezTo>
                  <a:pt x="489" y="244"/>
                  <a:pt x="489" y="244"/>
                  <a:pt x="489" y="244"/>
                </a:cubicBezTo>
                <a:cubicBezTo>
                  <a:pt x="489" y="244"/>
                  <a:pt x="489" y="244"/>
                  <a:pt x="489" y="244"/>
                </a:cubicBezTo>
                <a:cubicBezTo>
                  <a:pt x="490" y="245"/>
                  <a:pt x="490" y="245"/>
                  <a:pt x="491" y="246"/>
                </a:cubicBezTo>
                <a:cubicBezTo>
                  <a:pt x="492" y="247"/>
                  <a:pt x="493" y="247"/>
                  <a:pt x="495" y="246"/>
                </a:cubicBezTo>
                <a:cubicBezTo>
                  <a:pt x="497" y="245"/>
                  <a:pt x="499" y="244"/>
                  <a:pt x="501" y="243"/>
                </a:cubicBezTo>
                <a:cubicBezTo>
                  <a:pt x="503" y="241"/>
                  <a:pt x="504" y="240"/>
                  <a:pt x="504" y="238"/>
                </a:cubicBezTo>
                <a:cubicBezTo>
                  <a:pt x="504" y="236"/>
                  <a:pt x="505" y="234"/>
                  <a:pt x="507" y="233"/>
                </a:cubicBezTo>
                <a:cubicBezTo>
                  <a:pt x="507" y="233"/>
                  <a:pt x="508" y="233"/>
                  <a:pt x="508" y="233"/>
                </a:cubicBezTo>
                <a:cubicBezTo>
                  <a:pt x="509" y="234"/>
                  <a:pt x="509" y="236"/>
                  <a:pt x="509" y="237"/>
                </a:cubicBezTo>
                <a:cubicBezTo>
                  <a:pt x="510" y="242"/>
                  <a:pt x="509" y="247"/>
                  <a:pt x="508" y="252"/>
                </a:cubicBezTo>
                <a:cubicBezTo>
                  <a:pt x="507" y="255"/>
                  <a:pt x="507" y="258"/>
                  <a:pt x="508" y="261"/>
                </a:cubicBezTo>
                <a:cubicBezTo>
                  <a:pt x="508" y="262"/>
                  <a:pt x="508" y="262"/>
                  <a:pt x="509" y="263"/>
                </a:cubicBezTo>
                <a:cubicBezTo>
                  <a:pt x="510" y="263"/>
                  <a:pt x="511" y="263"/>
                  <a:pt x="511" y="262"/>
                </a:cubicBezTo>
                <a:cubicBezTo>
                  <a:pt x="514" y="260"/>
                  <a:pt x="517" y="257"/>
                  <a:pt x="521" y="255"/>
                </a:cubicBezTo>
                <a:cubicBezTo>
                  <a:pt x="522" y="254"/>
                  <a:pt x="523" y="253"/>
                  <a:pt x="524" y="253"/>
                </a:cubicBezTo>
                <a:cubicBezTo>
                  <a:pt x="524" y="253"/>
                  <a:pt x="524" y="253"/>
                  <a:pt x="525" y="253"/>
                </a:cubicBezTo>
                <a:cubicBezTo>
                  <a:pt x="525" y="253"/>
                  <a:pt x="525" y="254"/>
                  <a:pt x="525" y="254"/>
                </a:cubicBezTo>
                <a:cubicBezTo>
                  <a:pt x="525" y="258"/>
                  <a:pt x="524" y="263"/>
                  <a:pt x="521" y="266"/>
                </a:cubicBezTo>
                <a:cubicBezTo>
                  <a:pt x="520" y="267"/>
                  <a:pt x="521" y="268"/>
                  <a:pt x="523" y="268"/>
                </a:cubicBezTo>
                <a:cubicBezTo>
                  <a:pt x="524" y="268"/>
                  <a:pt x="525" y="268"/>
                  <a:pt x="526" y="268"/>
                </a:cubicBezTo>
                <a:cubicBezTo>
                  <a:pt x="527" y="267"/>
                  <a:pt x="528" y="266"/>
                  <a:pt x="529" y="265"/>
                </a:cubicBezTo>
                <a:cubicBezTo>
                  <a:pt x="532" y="262"/>
                  <a:pt x="535" y="261"/>
                  <a:pt x="538" y="263"/>
                </a:cubicBezTo>
                <a:cubicBezTo>
                  <a:pt x="542" y="265"/>
                  <a:pt x="545" y="267"/>
                  <a:pt x="546" y="272"/>
                </a:cubicBezTo>
                <a:cubicBezTo>
                  <a:pt x="547" y="275"/>
                  <a:pt x="549" y="277"/>
                  <a:pt x="552" y="280"/>
                </a:cubicBezTo>
                <a:cubicBezTo>
                  <a:pt x="556" y="283"/>
                  <a:pt x="560" y="286"/>
                  <a:pt x="564" y="289"/>
                </a:cubicBezTo>
                <a:cubicBezTo>
                  <a:pt x="567" y="292"/>
                  <a:pt x="570" y="293"/>
                  <a:pt x="574" y="293"/>
                </a:cubicBezTo>
                <a:cubicBezTo>
                  <a:pt x="578" y="292"/>
                  <a:pt x="580" y="295"/>
                  <a:pt x="582" y="297"/>
                </a:cubicBezTo>
                <a:cubicBezTo>
                  <a:pt x="583" y="299"/>
                  <a:pt x="584" y="301"/>
                  <a:pt x="584" y="304"/>
                </a:cubicBezTo>
                <a:cubicBezTo>
                  <a:pt x="585" y="308"/>
                  <a:pt x="583" y="311"/>
                  <a:pt x="578" y="311"/>
                </a:cubicBezTo>
                <a:cubicBezTo>
                  <a:pt x="577" y="311"/>
                  <a:pt x="576" y="311"/>
                  <a:pt x="575" y="311"/>
                </a:cubicBezTo>
                <a:cubicBezTo>
                  <a:pt x="572" y="311"/>
                  <a:pt x="571" y="312"/>
                  <a:pt x="570" y="314"/>
                </a:cubicBezTo>
                <a:cubicBezTo>
                  <a:pt x="569" y="315"/>
                  <a:pt x="569" y="317"/>
                  <a:pt x="570" y="317"/>
                </a:cubicBezTo>
                <a:cubicBezTo>
                  <a:pt x="579" y="324"/>
                  <a:pt x="589" y="326"/>
                  <a:pt x="601" y="324"/>
                </a:cubicBezTo>
                <a:cubicBezTo>
                  <a:pt x="602" y="324"/>
                  <a:pt x="604" y="323"/>
                  <a:pt x="605" y="323"/>
                </a:cubicBezTo>
                <a:cubicBezTo>
                  <a:pt x="606" y="323"/>
                  <a:pt x="608" y="324"/>
                  <a:pt x="609" y="325"/>
                </a:cubicBezTo>
                <a:cubicBezTo>
                  <a:pt x="610" y="327"/>
                  <a:pt x="611" y="329"/>
                  <a:pt x="612" y="331"/>
                </a:cubicBezTo>
                <a:cubicBezTo>
                  <a:pt x="613" y="333"/>
                  <a:pt x="614" y="335"/>
                  <a:pt x="615" y="338"/>
                </a:cubicBezTo>
                <a:cubicBezTo>
                  <a:pt x="616" y="340"/>
                  <a:pt x="616" y="341"/>
                  <a:pt x="615" y="343"/>
                </a:cubicBezTo>
                <a:cubicBezTo>
                  <a:pt x="614" y="344"/>
                  <a:pt x="614" y="345"/>
                  <a:pt x="615" y="346"/>
                </a:cubicBezTo>
                <a:cubicBezTo>
                  <a:pt x="615" y="346"/>
                  <a:pt x="617" y="345"/>
                  <a:pt x="618" y="345"/>
                </a:cubicBezTo>
                <a:cubicBezTo>
                  <a:pt x="618" y="344"/>
                  <a:pt x="619" y="343"/>
                  <a:pt x="619" y="342"/>
                </a:cubicBezTo>
                <a:cubicBezTo>
                  <a:pt x="620" y="338"/>
                  <a:pt x="621" y="335"/>
                  <a:pt x="622" y="331"/>
                </a:cubicBezTo>
                <a:cubicBezTo>
                  <a:pt x="623" y="329"/>
                  <a:pt x="624" y="327"/>
                  <a:pt x="626" y="326"/>
                </a:cubicBezTo>
                <a:cubicBezTo>
                  <a:pt x="628" y="326"/>
                  <a:pt x="629" y="325"/>
                  <a:pt x="631" y="325"/>
                </a:cubicBezTo>
                <a:cubicBezTo>
                  <a:pt x="634" y="325"/>
                  <a:pt x="636" y="323"/>
                  <a:pt x="639" y="322"/>
                </a:cubicBezTo>
                <a:cubicBezTo>
                  <a:pt x="641" y="320"/>
                  <a:pt x="643" y="320"/>
                  <a:pt x="645" y="319"/>
                </a:cubicBezTo>
                <a:cubicBezTo>
                  <a:pt x="645" y="319"/>
                  <a:pt x="645" y="318"/>
                  <a:pt x="645" y="318"/>
                </a:cubicBezTo>
                <a:cubicBezTo>
                  <a:pt x="645" y="318"/>
                  <a:pt x="644" y="317"/>
                  <a:pt x="644" y="317"/>
                </a:cubicBezTo>
                <a:cubicBezTo>
                  <a:pt x="642" y="318"/>
                  <a:pt x="640" y="319"/>
                  <a:pt x="638" y="319"/>
                </a:cubicBezTo>
                <a:cubicBezTo>
                  <a:pt x="636" y="320"/>
                  <a:pt x="633" y="320"/>
                  <a:pt x="631" y="320"/>
                </a:cubicBezTo>
                <a:cubicBezTo>
                  <a:pt x="630" y="320"/>
                  <a:pt x="630" y="321"/>
                  <a:pt x="629" y="322"/>
                </a:cubicBezTo>
                <a:cubicBezTo>
                  <a:pt x="628" y="322"/>
                  <a:pt x="627" y="322"/>
                  <a:pt x="626" y="321"/>
                </a:cubicBezTo>
                <a:cubicBezTo>
                  <a:pt x="625" y="320"/>
                  <a:pt x="624" y="318"/>
                  <a:pt x="625" y="316"/>
                </a:cubicBezTo>
                <a:cubicBezTo>
                  <a:pt x="626" y="314"/>
                  <a:pt x="627" y="312"/>
                  <a:pt x="629" y="312"/>
                </a:cubicBezTo>
                <a:cubicBezTo>
                  <a:pt x="635" y="312"/>
                  <a:pt x="640" y="311"/>
                  <a:pt x="645" y="310"/>
                </a:cubicBezTo>
                <a:cubicBezTo>
                  <a:pt x="647" y="310"/>
                  <a:pt x="650" y="312"/>
                  <a:pt x="650" y="315"/>
                </a:cubicBezTo>
                <a:cubicBezTo>
                  <a:pt x="650" y="316"/>
                  <a:pt x="651" y="317"/>
                  <a:pt x="650" y="318"/>
                </a:cubicBezTo>
                <a:cubicBezTo>
                  <a:pt x="650" y="322"/>
                  <a:pt x="652" y="325"/>
                  <a:pt x="653" y="329"/>
                </a:cubicBezTo>
                <a:cubicBezTo>
                  <a:pt x="653" y="331"/>
                  <a:pt x="654" y="332"/>
                  <a:pt x="656" y="332"/>
                </a:cubicBezTo>
                <a:cubicBezTo>
                  <a:pt x="659" y="333"/>
                  <a:pt x="662" y="334"/>
                  <a:pt x="663" y="338"/>
                </a:cubicBezTo>
                <a:cubicBezTo>
                  <a:pt x="665" y="340"/>
                  <a:pt x="667" y="341"/>
                  <a:pt x="669" y="342"/>
                </a:cubicBezTo>
                <a:cubicBezTo>
                  <a:pt x="671" y="343"/>
                  <a:pt x="672" y="343"/>
                  <a:pt x="674" y="343"/>
                </a:cubicBezTo>
                <a:cubicBezTo>
                  <a:pt x="675" y="343"/>
                  <a:pt x="676" y="343"/>
                  <a:pt x="677" y="342"/>
                </a:cubicBezTo>
                <a:cubicBezTo>
                  <a:pt x="680" y="341"/>
                  <a:pt x="682" y="341"/>
                  <a:pt x="685" y="342"/>
                </a:cubicBezTo>
                <a:cubicBezTo>
                  <a:pt x="686" y="343"/>
                  <a:pt x="687" y="344"/>
                  <a:pt x="689" y="344"/>
                </a:cubicBezTo>
                <a:cubicBezTo>
                  <a:pt x="690" y="345"/>
                  <a:pt x="692" y="345"/>
                  <a:pt x="693" y="344"/>
                </a:cubicBezTo>
                <a:cubicBezTo>
                  <a:pt x="694" y="344"/>
                  <a:pt x="694" y="342"/>
                  <a:pt x="694" y="341"/>
                </a:cubicBezTo>
                <a:cubicBezTo>
                  <a:pt x="694" y="340"/>
                  <a:pt x="695" y="340"/>
                  <a:pt x="696" y="339"/>
                </a:cubicBezTo>
                <a:cubicBezTo>
                  <a:pt x="697" y="338"/>
                  <a:pt x="698" y="337"/>
                  <a:pt x="699" y="335"/>
                </a:cubicBezTo>
                <a:cubicBezTo>
                  <a:pt x="700" y="333"/>
                  <a:pt x="701" y="333"/>
                  <a:pt x="703" y="333"/>
                </a:cubicBezTo>
                <a:cubicBezTo>
                  <a:pt x="705" y="333"/>
                  <a:pt x="707" y="332"/>
                  <a:pt x="709" y="332"/>
                </a:cubicBezTo>
                <a:cubicBezTo>
                  <a:pt x="707" y="328"/>
                  <a:pt x="702" y="325"/>
                  <a:pt x="699" y="322"/>
                </a:cubicBezTo>
                <a:cubicBezTo>
                  <a:pt x="698" y="322"/>
                  <a:pt x="698" y="320"/>
                  <a:pt x="699" y="319"/>
                </a:cubicBezTo>
                <a:cubicBezTo>
                  <a:pt x="699" y="319"/>
                  <a:pt x="699" y="319"/>
                  <a:pt x="699" y="318"/>
                </a:cubicBezTo>
                <a:cubicBezTo>
                  <a:pt x="700" y="318"/>
                  <a:pt x="701" y="317"/>
                  <a:pt x="701" y="317"/>
                </a:cubicBezTo>
                <a:cubicBezTo>
                  <a:pt x="706" y="317"/>
                  <a:pt x="710" y="313"/>
                  <a:pt x="713" y="309"/>
                </a:cubicBezTo>
                <a:cubicBezTo>
                  <a:pt x="714" y="308"/>
                  <a:pt x="715" y="307"/>
                  <a:pt x="717" y="305"/>
                </a:cubicBezTo>
                <a:cubicBezTo>
                  <a:pt x="717" y="305"/>
                  <a:pt x="719" y="305"/>
                  <a:pt x="719" y="306"/>
                </a:cubicBezTo>
                <a:cubicBezTo>
                  <a:pt x="720" y="307"/>
                  <a:pt x="720" y="307"/>
                  <a:pt x="721" y="308"/>
                </a:cubicBezTo>
                <a:cubicBezTo>
                  <a:pt x="722" y="313"/>
                  <a:pt x="726" y="315"/>
                  <a:pt x="731" y="314"/>
                </a:cubicBezTo>
                <a:cubicBezTo>
                  <a:pt x="732" y="314"/>
                  <a:pt x="732" y="314"/>
                  <a:pt x="733" y="314"/>
                </a:cubicBezTo>
                <a:cubicBezTo>
                  <a:pt x="733" y="317"/>
                  <a:pt x="733" y="319"/>
                  <a:pt x="729" y="320"/>
                </a:cubicBezTo>
                <a:cubicBezTo>
                  <a:pt x="726" y="320"/>
                  <a:pt x="727" y="321"/>
                  <a:pt x="727" y="323"/>
                </a:cubicBezTo>
                <a:cubicBezTo>
                  <a:pt x="727" y="325"/>
                  <a:pt x="727" y="328"/>
                  <a:pt x="727" y="331"/>
                </a:cubicBezTo>
                <a:cubicBezTo>
                  <a:pt x="727" y="331"/>
                  <a:pt x="726" y="332"/>
                  <a:pt x="726" y="332"/>
                </a:cubicBezTo>
                <a:cubicBezTo>
                  <a:pt x="724" y="334"/>
                  <a:pt x="721" y="335"/>
                  <a:pt x="719" y="336"/>
                </a:cubicBezTo>
                <a:cubicBezTo>
                  <a:pt x="717" y="337"/>
                  <a:pt x="716" y="336"/>
                  <a:pt x="714" y="336"/>
                </a:cubicBezTo>
                <a:cubicBezTo>
                  <a:pt x="713" y="335"/>
                  <a:pt x="711" y="335"/>
                  <a:pt x="710" y="335"/>
                </a:cubicBezTo>
                <a:cubicBezTo>
                  <a:pt x="710" y="334"/>
                  <a:pt x="709" y="334"/>
                  <a:pt x="709" y="334"/>
                </a:cubicBezTo>
                <a:cubicBezTo>
                  <a:pt x="709" y="334"/>
                  <a:pt x="709" y="334"/>
                  <a:pt x="710" y="335"/>
                </a:cubicBezTo>
                <a:cubicBezTo>
                  <a:pt x="710" y="338"/>
                  <a:pt x="711" y="340"/>
                  <a:pt x="715" y="341"/>
                </a:cubicBezTo>
                <a:cubicBezTo>
                  <a:pt x="716" y="341"/>
                  <a:pt x="717" y="342"/>
                  <a:pt x="716" y="343"/>
                </a:cubicBezTo>
                <a:cubicBezTo>
                  <a:pt x="714" y="346"/>
                  <a:pt x="712" y="349"/>
                  <a:pt x="710" y="351"/>
                </a:cubicBezTo>
                <a:cubicBezTo>
                  <a:pt x="709" y="353"/>
                  <a:pt x="709" y="354"/>
                  <a:pt x="710" y="356"/>
                </a:cubicBezTo>
                <a:cubicBezTo>
                  <a:pt x="711" y="358"/>
                  <a:pt x="712" y="359"/>
                  <a:pt x="712" y="360"/>
                </a:cubicBezTo>
                <a:cubicBezTo>
                  <a:pt x="713" y="360"/>
                  <a:pt x="713" y="361"/>
                  <a:pt x="713" y="361"/>
                </a:cubicBezTo>
                <a:cubicBezTo>
                  <a:pt x="714" y="361"/>
                  <a:pt x="714" y="360"/>
                  <a:pt x="714" y="360"/>
                </a:cubicBezTo>
                <a:cubicBezTo>
                  <a:pt x="715" y="357"/>
                  <a:pt x="715" y="354"/>
                  <a:pt x="716" y="352"/>
                </a:cubicBezTo>
                <a:cubicBezTo>
                  <a:pt x="717" y="349"/>
                  <a:pt x="718" y="346"/>
                  <a:pt x="722" y="346"/>
                </a:cubicBezTo>
                <a:cubicBezTo>
                  <a:pt x="725" y="346"/>
                  <a:pt x="728" y="344"/>
                  <a:pt x="730" y="342"/>
                </a:cubicBezTo>
                <a:cubicBezTo>
                  <a:pt x="732" y="341"/>
                  <a:pt x="734" y="339"/>
                  <a:pt x="736" y="337"/>
                </a:cubicBezTo>
                <a:cubicBezTo>
                  <a:pt x="737" y="336"/>
                  <a:pt x="737" y="334"/>
                  <a:pt x="737" y="333"/>
                </a:cubicBezTo>
                <a:cubicBezTo>
                  <a:pt x="737" y="333"/>
                  <a:pt x="737" y="333"/>
                  <a:pt x="737" y="333"/>
                </a:cubicBezTo>
                <a:cubicBezTo>
                  <a:pt x="738" y="332"/>
                  <a:pt x="738" y="332"/>
                  <a:pt x="738" y="332"/>
                </a:cubicBezTo>
                <a:cubicBezTo>
                  <a:pt x="737" y="333"/>
                  <a:pt x="737" y="333"/>
                  <a:pt x="737" y="333"/>
                </a:cubicBezTo>
                <a:cubicBezTo>
                  <a:pt x="737" y="333"/>
                  <a:pt x="737" y="333"/>
                  <a:pt x="737" y="333"/>
                </a:cubicBezTo>
                <a:cubicBezTo>
                  <a:pt x="736" y="333"/>
                  <a:pt x="736" y="333"/>
                  <a:pt x="735" y="332"/>
                </a:cubicBezTo>
                <a:cubicBezTo>
                  <a:pt x="733" y="332"/>
                  <a:pt x="733" y="330"/>
                  <a:pt x="734" y="329"/>
                </a:cubicBezTo>
                <a:cubicBezTo>
                  <a:pt x="735" y="327"/>
                  <a:pt x="737" y="325"/>
                  <a:pt x="738" y="323"/>
                </a:cubicBezTo>
                <a:cubicBezTo>
                  <a:pt x="739" y="322"/>
                  <a:pt x="740" y="322"/>
                  <a:pt x="741" y="322"/>
                </a:cubicBezTo>
                <a:cubicBezTo>
                  <a:pt x="742" y="322"/>
                  <a:pt x="743" y="322"/>
                  <a:pt x="743" y="321"/>
                </a:cubicBezTo>
                <a:cubicBezTo>
                  <a:pt x="743" y="320"/>
                  <a:pt x="742" y="320"/>
                  <a:pt x="742" y="320"/>
                </a:cubicBezTo>
                <a:cubicBezTo>
                  <a:pt x="740" y="318"/>
                  <a:pt x="738" y="317"/>
                  <a:pt x="736" y="316"/>
                </a:cubicBezTo>
                <a:cubicBezTo>
                  <a:pt x="735" y="315"/>
                  <a:pt x="734" y="315"/>
                  <a:pt x="733" y="315"/>
                </a:cubicBezTo>
                <a:cubicBezTo>
                  <a:pt x="733" y="314"/>
                  <a:pt x="732" y="312"/>
                  <a:pt x="731" y="311"/>
                </a:cubicBezTo>
                <a:cubicBezTo>
                  <a:pt x="730" y="309"/>
                  <a:pt x="729" y="307"/>
                  <a:pt x="729" y="304"/>
                </a:cubicBezTo>
                <a:cubicBezTo>
                  <a:pt x="729" y="301"/>
                  <a:pt x="729" y="299"/>
                  <a:pt x="731" y="296"/>
                </a:cubicBezTo>
                <a:cubicBezTo>
                  <a:pt x="732" y="296"/>
                  <a:pt x="732" y="295"/>
                  <a:pt x="733" y="295"/>
                </a:cubicBezTo>
                <a:cubicBezTo>
                  <a:pt x="735" y="293"/>
                  <a:pt x="735" y="291"/>
                  <a:pt x="735" y="289"/>
                </a:cubicBezTo>
                <a:cubicBezTo>
                  <a:pt x="736" y="283"/>
                  <a:pt x="739" y="279"/>
                  <a:pt x="744" y="276"/>
                </a:cubicBezTo>
                <a:cubicBezTo>
                  <a:pt x="745" y="274"/>
                  <a:pt x="747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5"/>
                  <a:pt x="749" y="275"/>
                  <a:pt x="750" y="275"/>
                </a:cubicBezTo>
                <a:cubicBezTo>
                  <a:pt x="749" y="275"/>
                  <a:pt x="749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2"/>
                  <a:pt x="748" y="270"/>
                  <a:pt x="750" y="269"/>
                </a:cubicBezTo>
                <a:cubicBezTo>
                  <a:pt x="752" y="267"/>
                  <a:pt x="755" y="266"/>
                  <a:pt x="757" y="264"/>
                </a:cubicBezTo>
                <a:cubicBezTo>
                  <a:pt x="758" y="264"/>
                  <a:pt x="758" y="263"/>
                  <a:pt x="759" y="262"/>
                </a:cubicBezTo>
                <a:cubicBezTo>
                  <a:pt x="760" y="257"/>
                  <a:pt x="763" y="253"/>
                  <a:pt x="763" y="248"/>
                </a:cubicBezTo>
                <a:cubicBezTo>
                  <a:pt x="763" y="246"/>
                  <a:pt x="764" y="244"/>
                  <a:pt x="765" y="242"/>
                </a:cubicBezTo>
                <a:cubicBezTo>
                  <a:pt x="766" y="238"/>
                  <a:pt x="769" y="234"/>
                  <a:pt x="770" y="231"/>
                </a:cubicBezTo>
                <a:cubicBezTo>
                  <a:pt x="772" y="228"/>
                  <a:pt x="773" y="226"/>
                  <a:pt x="774" y="224"/>
                </a:cubicBezTo>
                <a:cubicBezTo>
                  <a:pt x="777" y="223"/>
                  <a:pt x="778" y="221"/>
                  <a:pt x="780" y="219"/>
                </a:cubicBezTo>
                <a:cubicBezTo>
                  <a:pt x="781" y="218"/>
                  <a:pt x="782" y="218"/>
                  <a:pt x="783" y="217"/>
                </a:cubicBezTo>
                <a:cubicBezTo>
                  <a:pt x="786" y="216"/>
                  <a:pt x="790" y="217"/>
                  <a:pt x="793" y="217"/>
                </a:cubicBezTo>
                <a:cubicBezTo>
                  <a:pt x="794" y="218"/>
                  <a:pt x="796" y="218"/>
                  <a:pt x="797" y="219"/>
                </a:cubicBezTo>
                <a:cubicBezTo>
                  <a:pt x="801" y="222"/>
                  <a:pt x="804" y="224"/>
                  <a:pt x="809" y="224"/>
                </a:cubicBezTo>
                <a:cubicBezTo>
                  <a:pt x="810" y="224"/>
                  <a:pt x="810" y="225"/>
                  <a:pt x="810" y="225"/>
                </a:cubicBezTo>
                <a:cubicBezTo>
                  <a:pt x="812" y="226"/>
                  <a:pt x="813" y="229"/>
                  <a:pt x="812" y="231"/>
                </a:cubicBezTo>
                <a:cubicBezTo>
                  <a:pt x="811" y="232"/>
                  <a:pt x="810" y="233"/>
                  <a:pt x="809" y="234"/>
                </a:cubicBezTo>
                <a:cubicBezTo>
                  <a:pt x="804" y="239"/>
                  <a:pt x="799" y="244"/>
                  <a:pt x="794" y="249"/>
                </a:cubicBezTo>
                <a:cubicBezTo>
                  <a:pt x="792" y="250"/>
                  <a:pt x="791" y="251"/>
                  <a:pt x="790" y="252"/>
                </a:cubicBezTo>
                <a:cubicBezTo>
                  <a:pt x="788" y="253"/>
                  <a:pt x="786" y="254"/>
                  <a:pt x="784" y="252"/>
                </a:cubicBezTo>
                <a:cubicBezTo>
                  <a:pt x="782" y="251"/>
                  <a:pt x="780" y="250"/>
                  <a:pt x="779" y="250"/>
                </a:cubicBezTo>
                <a:cubicBezTo>
                  <a:pt x="778" y="250"/>
                  <a:pt x="777" y="250"/>
                  <a:pt x="777" y="251"/>
                </a:cubicBezTo>
                <a:cubicBezTo>
                  <a:pt x="776" y="252"/>
                  <a:pt x="776" y="252"/>
                  <a:pt x="776" y="253"/>
                </a:cubicBezTo>
                <a:cubicBezTo>
                  <a:pt x="776" y="255"/>
                  <a:pt x="775" y="257"/>
                  <a:pt x="773" y="259"/>
                </a:cubicBezTo>
                <a:cubicBezTo>
                  <a:pt x="770" y="261"/>
                  <a:pt x="768" y="263"/>
                  <a:pt x="765" y="265"/>
                </a:cubicBezTo>
                <a:cubicBezTo>
                  <a:pt x="764" y="266"/>
                  <a:pt x="763" y="267"/>
                  <a:pt x="764" y="268"/>
                </a:cubicBezTo>
                <a:cubicBezTo>
                  <a:pt x="766" y="273"/>
                  <a:pt x="765" y="277"/>
                  <a:pt x="767" y="282"/>
                </a:cubicBezTo>
                <a:cubicBezTo>
                  <a:pt x="767" y="282"/>
                  <a:pt x="767" y="284"/>
                  <a:pt x="767" y="285"/>
                </a:cubicBezTo>
                <a:cubicBezTo>
                  <a:pt x="764" y="292"/>
                  <a:pt x="765" y="299"/>
                  <a:pt x="767" y="306"/>
                </a:cubicBezTo>
                <a:cubicBezTo>
                  <a:pt x="767" y="308"/>
                  <a:pt x="766" y="308"/>
                  <a:pt x="764" y="309"/>
                </a:cubicBezTo>
                <a:cubicBezTo>
                  <a:pt x="763" y="310"/>
                  <a:pt x="762" y="310"/>
                  <a:pt x="762" y="310"/>
                </a:cubicBezTo>
                <a:cubicBezTo>
                  <a:pt x="760" y="312"/>
                  <a:pt x="758" y="314"/>
                  <a:pt x="756" y="317"/>
                </a:cubicBezTo>
                <a:cubicBezTo>
                  <a:pt x="755" y="317"/>
                  <a:pt x="755" y="318"/>
                  <a:pt x="756" y="319"/>
                </a:cubicBezTo>
                <a:cubicBezTo>
                  <a:pt x="758" y="320"/>
                  <a:pt x="759" y="320"/>
                  <a:pt x="761" y="321"/>
                </a:cubicBezTo>
                <a:cubicBezTo>
                  <a:pt x="763" y="321"/>
                  <a:pt x="765" y="323"/>
                  <a:pt x="767" y="324"/>
                </a:cubicBezTo>
                <a:cubicBezTo>
                  <a:pt x="769" y="325"/>
                  <a:pt x="769" y="327"/>
                  <a:pt x="766" y="328"/>
                </a:cubicBezTo>
                <a:cubicBezTo>
                  <a:pt x="765" y="329"/>
                  <a:pt x="763" y="329"/>
                  <a:pt x="764" y="331"/>
                </a:cubicBezTo>
                <a:cubicBezTo>
                  <a:pt x="764" y="335"/>
                  <a:pt x="763" y="338"/>
                  <a:pt x="762" y="342"/>
                </a:cubicBezTo>
                <a:cubicBezTo>
                  <a:pt x="761" y="343"/>
                  <a:pt x="762" y="343"/>
                  <a:pt x="763" y="343"/>
                </a:cubicBezTo>
                <a:cubicBezTo>
                  <a:pt x="763" y="343"/>
                  <a:pt x="764" y="343"/>
                  <a:pt x="764" y="343"/>
                </a:cubicBezTo>
                <a:cubicBezTo>
                  <a:pt x="765" y="342"/>
                  <a:pt x="767" y="340"/>
                  <a:pt x="767" y="338"/>
                </a:cubicBezTo>
                <a:cubicBezTo>
                  <a:pt x="768" y="335"/>
                  <a:pt x="771" y="333"/>
                  <a:pt x="773" y="330"/>
                </a:cubicBezTo>
                <a:cubicBezTo>
                  <a:pt x="774" y="329"/>
                  <a:pt x="775" y="329"/>
                  <a:pt x="776" y="330"/>
                </a:cubicBezTo>
                <a:cubicBezTo>
                  <a:pt x="778" y="335"/>
                  <a:pt x="780" y="339"/>
                  <a:pt x="779" y="344"/>
                </a:cubicBezTo>
                <a:cubicBezTo>
                  <a:pt x="779" y="346"/>
                  <a:pt x="779" y="347"/>
                  <a:pt x="777" y="348"/>
                </a:cubicBezTo>
                <a:cubicBezTo>
                  <a:pt x="774" y="351"/>
                  <a:pt x="773" y="355"/>
                  <a:pt x="773" y="359"/>
                </a:cubicBezTo>
                <a:cubicBezTo>
                  <a:pt x="774" y="362"/>
                  <a:pt x="774" y="364"/>
                  <a:pt x="775" y="366"/>
                </a:cubicBezTo>
                <a:cubicBezTo>
                  <a:pt x="775" y="367"/>
                  <a:pt x="776" y="368"/>
                  <a:pt x="777" y="368"/>
                </a:cubicBezTo>
                <a:cubicBezTo>
                  <a:pt x="778" y="369"/>
                  <a:pt x="780" y="368"/>
                  <a:pt x="781" y="367"/>
                </a:cubicBezTo>
                <a:cubicBezTo>
                  <a:pt x="782" y="366"/>
                  <a:pt x="782" y="364"/>
                  <a:pt x="782" y="363"/>
                </a:cubicBezTo>
                <a:cubicBezTo>
                  <a:pt x="781" y="361"/>
                  <a:pt x="781" y="360"/>
                  <a:pt x="782" y="358"/>
                </a:cubicBezTo>
                <a:cubicBezTo>
                  <a:pt x="782" y="356"/>
                  <a:pt x="783" y="354"/>
                  <a:pt x="785" y="354"/>
                </a:cubicBezTo>
                <a:cubicBezTo>
                  <a:pt x="786" y="354"/>
                  <a:pt x="786" y="356"/>
                  <a:pt x="787" y="357"/>
                </a:cubicBezTo>
                <a:cubicBezTo>
                  <a:pt x="787" y="357"/>
                  <a:pt x="787" y="358"/>
                  <a:pt x="787" y="358"/>
                </a:cubicBezTo>
                <a:cubicBezTo>
                  <a:pt x="787" y="358"/>
                  <a:pt x="787" y="358"/>
                  <a:pt x="787" y="357"/>
                </a:cubicBezTo>
                <a:cubicBezTo>
                  <a:pt x="787" y="357"/>
                  <a:pt x="787" y="357"/>
                  <a:pt x="787" y="357"/>
                </a:cubicBezTo>
                <a:cubicBezTo>
                  <a:pt x="789" y="357"/>
                  <a:pt x="790" y="357"/>
                  <a:pt x="791" y="355"/>
                </a:cubicBezTo>
                <a:cubicBezTo>
                  <a:pt x="792" y="354"/>
                  <a:pt x="793" y="352"/>
                  <a:pt x="794" y="350"/>
                </a:cubicBezTo>
                <a:cubicBezTo>
                  <a:pt x="795" y="348"/>
                  <a:pt x="796" y="345"/>
                  <a:pt x="800" y="345"/>
                </a:cubicBezTo>
                <a:cubicBezTo>
                  <a:pt x="801" y="343"/>
                  <a:pt x="802" y="342"/>
                  <a:pt x="803" y="341"/>
                </a:cubicBezTo>
                <a:cubicBezTo>
                  <a:pt x="804" y="340"/>
                  <a:pt x="804" y="340"/>
                  <a:pt x="804" y="339"/>
                </a:cubicBezTo>
                <a:cubicBezTo>
                  <a:pt x="803" y="335"/>
                  <a:pt x="805" y="333"/>
                  <a:pt x="806" y="329"/>
                </a:cubicBezTo>
                <a:cubicBezTo>
                  <a:pt x="806" y="326"/>
                  <a:pt x="808" y="325"/>
                  <a:pt x="812" y="325"/>
                </a:cubicBezTo>
                <a:cubicBezTo>
                  <a:pt x="812" y="325"/>
                  <a:pt x="813" y="324"/>
                  <a:pt x="813" y="324"/>
                </a:cubicBezTo>
                <a:cubicBezTo>
                  <a:pt x="813" y="324"/>
                  <a:pt x="813" y="324"/>
                  <a:pt x="812" y="324"/>
                </a:cubicBezTo>
                <a:cubicBezTo>
                  <a:pt x="812" y="322"/>
                  <a:pt x="811" y="320"/>
                  <a:pt x="808" y="321"/>
                </a:cubicBezTo>
                <a:cubicBezTo>
                  <a:pt x="805" y="321"/>
                  <a:pt x="803" y="320"/>
                  <a:pt x="801" y="317"/>
                </a:cubicBezTo>
                <a:cubicBezTo>
                  <a:pt x="800" y="316"/>
                  <a:pt x="800" y="314"/>
                  <a:pt x="797" y="314"/>
                </a:cubicBezTo>
                <a:cubicBezTo>
                  <a:pt x="796" y="313"/>
                  <a:pt x="795" y="313"/>
                  <a:pt x="794" y="313"/>
                </a:cubicBezTo>
                <a:cubicBezTo>
                  <a:pt x="792" y="313"/>
                  <a:pt x="790" y="313"/>
                  <a:pt x="789" y="311"/>
                </a:cubicBezTo>
                <a:cubicBezTo>
                  <a:pt x="787" y="309"/>
                  <a:pt x="785" y="307"/>
                  <a:pt x="785" y="305"/>
                </a:cubicBezTo>
                <a:cubicBezTo>
                  <a:pt x="785" y="303"/>
                  <a:pt x="785" y="301"/>
                  <a:pt x="785" y="299"/>
                </a:cubicBezTo>
                <a:cubicBezTo>
                  <a:pt x="785" y="296"/>
                  <a:pt x="789" y="294"/>
                  <a:pt x="791" y="295"/>
                </a:cubicBezTo>
                <a:cubicBezTo>
                  <a:pt x="793" y="296"/>
                  <a:pt x="795" y="297"/>
                  <a:pt x="797" y="298"/>
                </a:cubicBezTo>
                <a:cubicBezTo>
                  <a:pt x="798" y="299"/>
                  <a:pt x="799" y="298"/>
                  <a:pt x="799" y="298"/>
                </a:cubicBezTo>
                <a:cubicBezTo>
                  <a:pt x="799" y="297"/>
                  <a:pt x="799" y="296"/>
                  <a:pt x="799" y="296"/>
                </a:cubicBezTo>
                <a:cubicBezTo>
                  <a:pt x="798" y="295"/>
                  <a:pt x="798" y="294"/>
                  <a:pt x="797" y="294"/>
                </a:cubicBezTo>
                <a:cubicBezTo>
                  <a:pt x="794" y="292"/>
                  <a:pt x="791" y="291"/>
                  <a:pt x="789" y="290"/>
                </a:cubicBezTo>
                <a:cubicBezTo>
                  <a:pt x="786" y="289"/>
                  <a:pt x="784" y="286"/>
                  <a:pt x="786" y="284"/>
                </a:cubicBezTo>
                <a:cubicBezTo>
                  <a:pt x="788" y="279"/>
                  <a:pt x="790" y="273"/>
                  <a:pt x="794" y="270"/>
                </a:cubicBezTo>
                <a:cubicBezTo>
                  <a:pt x="795" y="269"/>
                  <a:pt x="795" y="267"/>
                  <a:pt x="796" y="266"/>
                </a:cubicBezTo>
                <a:cubicBezTo>
                  <a:pt x="797" y="264"/>
                  <a:pt x="797" y="263"/>
                  <a:pt x="798" y="262"/>
                </a:cubicBezTo>
                <a:cubicBezTo>
                  <a:pt x="798" y="261"/>
                  <a:pt x="799" y="260"/>
                  <a:pt x="800" y="260"/>
                </a:cubicBezTo>
                <a:cubicBezTo>
                  <a:pt x="805" y="257"/>
                  <a:pt x="807" y="252"/>
                  <a:pt x="811" y="248"/>
                </a:cubicBezTo>
                <a:cubicBezTo>
                  <a:pt x="814" y="246"/>
                  <a:pt x="817" y="243"/>
                  <a:pt x="820" y="241"/>
                </a:cubicBezTo>
                <a:cubicBezTo>
                  <a:pt x="827" y="237"/>
                  <a:pt x="834" y="236"/>
                  <a:pt x="842" y="239"/>
                </a:cubicBezTo>
                <a:cubicBezTo>
                  <a:pt x="843" y="240"/>
                  <a:pt x="844" y="241"/>
                  <a:pt x="845" y="242"/>
                </a:cubicBezTo>
                <a:cubicBezTo>
                  <a:pt x="845" y="242"/>
                  <a:pt x="845" y="243"/>
                  <a:pt x="845" y="244"/>
                </a:cubicBezTo>
                <a:cubicBezTo>
                  <a:pt x="845" y="245"/>
                  <a:pt x="844" y="245"/>
                  <a:pt x="844" y="246"/>
                </a:cubicBezTo>
                <a:cubicBezTo>
                  <a:pt x="838" y="248"/>
                  <a:pt x="833" y="252"/>
                  <a:pt x="828" y="257"/>
                </a:cubicBezTo>
                <a:cubicBezTo>
                  <a:pt x="828" y="258"/>
                  <a:pt x="826" y="259"/>
                  <a:pt x="825" y="260"/>
                </a:cubicBezTo>
                <a:cubicBezTo>
                  <a:pt x="824" y="261"/>
                  <a:pt x="823" y="263"/>
                  <a:pt x="823" y="265"/>
                </a:cubicBezTo>
                <a:cubicBezTo>
                  <a:pt x="823" y="268"/>
                  <a:pt x="823" y="271"/>
                  <a:pt x="821" y="273"/>
                </a:cubicBezTo>
                <a:cubicBezTo>
                  <a:pt x="820" y="274"/>
                  <a:pt x="819" y="276"/>
                  <a:pt x="819" y="277"/>
                </a:cubicBezTo>
                <a:cubicBezTo>
                  <a:pt x="819" y="277"/>
                  <a:pt x="819" y="278"/>
                  <a:pt x="818" y="278"/>
                </a:cubicBezTo>
                <a:cubicBezTo>
                  <a:pt x="817" y="282"/>
                  <a:pt x="819" y="289"/>
                  <a:pt x="822" y="292"/>
                </a:cubicBezTo>
                <a:cubicBezTo>
                  <a:pt x="822" y="292"/>
                  <a:pt x="823" y="292"/>
                  <a:pt x="824" y="291"/>
                </a:cubicBezTo>
                <a:cubicBezTo>
                  <a:pt x="824" y="291"/>
                  <a:pt x="824" y="291"/>
                  <a:pt x="824" y="290"/>
                </a:cubicBezTo>
                <a:cubicBezTo>
                  <a:pt x="824" y="290"/>
                  <a:pt x="824" y="289"/>
                  <a:pt x="824" y="288"/>
                </a:cubicBezTo>
                <a:cubicBezTo>
                  <a:pt x="823" y="286"/>
                  <a:pt x="823" y="284"/>
                  <a:pt x="822" y="282"/>
                </a:cubicBezTo>
                <a:cubicBezTo>
                  <a:pt x="822" y="280"/>
                  <a:pt x="822" y="278"/>
                  <a:pt x="824" y="277"/>
                </a:cubicBezTo>
                <a:cubicBezTo>
                  <a:pt x="826" y="276"/>
                  <a:pt x="827" y="275"/>
                  <a:pt x="829" y="274"/>
                </a:cubicBezTo>
                <a:cubicBezTo>
                  <a:pt x="831" y="274"/>
                  <a:pt x="830" y="273"/>
                  <a:pt x="830" y="272"/>
                </a:cubicBezTo>
                <a:cubicBezTo>
                  <a:pt x="828" y="267"/>
                  <a:pt x="829" y="263"/>
                  <a:pt x="833" y="259"/>
                </a:cubicBezTo>
                <a:cubicBezTo>
                  <a:pt x="834" y="257"/>
                  <a:pt x="836" y="257"/>
                  <a:pt x="837" y="255"/>
                </a:cubicBezTo>
                <a:cubicBezTo>
                  <a:pt x="840" y="252"/>
                  <a:pt x="843" y="251"/>
                  <a:pt x="847" y="251"/>
                </a:cubicBezTo>
                <a:cubicBezTo>
                  <a:pt x="852" y="251"/>
                  <a:pt x="856" y="248"/>
                  <a:pt x="860" y="247"/>
                </a:cubicBezTo>
                <a:cubicBezTo>
                  <a:pt x="862" y="247"/>
                  <a:pt x="864" y="247"/>
                  <a:pt x="866" y="247"/>
                </a:cubicBezTo>
                <a:cubicBezTo>
                  <a:pt x="869" y="248"/>
                  <a:pt x="871" y="249"/>
                  <a:pt x="871" y="253"/>
                </a:cubicBezTo>
                <a:cubicBezTo>
                  <a:pt x="871" y="254"/>
                  <a:pt x="871" y="254"/>
                  <a:pt x="871" y="255"/>
                </a:cubicBezTo>
                <a:cubicBezTo>
                  <a:pt x="870" y="256"/>
                  <a:pt x="869" y="257"/>
                  <a:pt x="869" y="259"/>
                </a:cubicBezTo>
                <a:cubicBezTo>
                  <a:pt x="869" y="264"/>
                  <a:pt x="867" y="269"/>
                  <a:pt x="866" y="273"/>
                </a:cubicBezTo>
                <a:cubicBezTo>
                  <a:pt x="866" y="275"/>
                  <a:pt x="865" y="277"/>
                  <a:pt x="865" y="279"/>
                </a:cubicBezTo>
                <a:cubicBezTo>
                  <a:pt x="864" y="279"/>
                  <a:pt x="864" y="279"/>
                  <a:pt x="864" y="279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4" y="280"/>
                  <a:pt x="864" y="280"/>
                  <a:pt x="865" y="280"/>
                </a:cubicBezTo>
                <a:cubicBezTo>
                  <a:pt x="865" y="279"/>
                  <a:pt x="865" y="279"/>
                  <a:pt x="865" y="279"/>
                </a:cubicBezTo>
                <a:cubicBezTo>
                  <a:pt x="867" y="278"/>
                  <a:pt x="869" y="277"/>
                  <a:pt x="871" y="278"/>
                </a:cubicBezTo>
                <a:cubicBezTo>
                  <a:pt x="874" y="280"/>
                  <a:pt x="877" y="280"/>
                  <a:pt x="880" y="278"/>
                </a:cubicBezTo>
                <a:cubicBezTo>
                  <a:pt x="883" y="277"/>
                  <a:pt x="885" y="275"/>
                  <a:pt x="888" y="275"/>
                </a:cubicBezTo>
                <a:cubicBezTo>
                  <a:pt x="887" y="275"/>
                  <a:pt x="886" y="275"/>
                  <a:pt x="885" y="275"/>
                </a:cubicBezTo>
                <a:cubicBezTo>
                  <a:pt x="883" y="275"/>
                  <a:pt x="881" y="275"/>
                  <a:pt x="878" y="276"/>
                </a:cubicBezTo>
                <a:cubicBezTo>
                  <a:pt x="875" y="276"/>
                  <a:pt x="870" y="272"/>
                  <a:pt x="871" y="268"/>
                </a:cubicBezTo>
                <a:cubicBezTo>
                  <a:pt x="872" y="265"/>
                  <a:pt x="872" y="263"/>
                  <a:pt x="871" y="260"/>
                </a:cubicBezTo>
                <a:cubicBezTo>
                  <a:pt x="871" y="259"/>
                  <a:pt x="871" y="257"/>
                  <a:pt x="871" y="256"/>
                </a:cubicBezTo>
                <a:cubicBezTo>
                  <a:pt x="872" y="254"/>
                  <a:pt x="873" y="253"/>
                  <a:pt x="874" y="251"/>
                </a:cubicBezTo>
                <a:cubicBezTo>
                  <a:pt x="875" y="250"/>
                  <a:pt x="877" y="249"/>
                  <a:pt x="878" y="250"/>
                </a:cubicBezTo>
                <a:cubicBezTo>
                  <a:pt x="882" y="252"/>
                  <a:pt x="885" y="253"/>
                  <a:pt x="890" y="254"/>
                </a:cubicBezTo>
                <a:cubicBezTo>
                  <a:pt x="894" y="255"/>
                  <a:pt x="897" y="258"/>
                  <a:pt x="898" y="262"/>
                </a:cubicBezTo>
                <a:cubicBezTo>
                  <a:pt x="899" y="266"/>
                  <a:pt x="899" y="270"/>
                  <a:pt x="900" y="275"/>
                </a:cubicBezTo>
                <a:cubicBezTo>
                  <a:pt x="900" y="275"/>
                  <a:pt x="898" y="277"/>
                  <a:pt x="897" y="277"/>
                </a:cubicBezTo>
                <a:cubicBezTo>
                  <a:pt x="895" y="277"/>
                  <a:pt x="893" y="277"/>
                  <a:pt x="891" y="276"/>
                </a:cubicBezTo>
                <a:cubicBezTo>
                  <a:pt x="894" y="279"/>
                  <a:pt x="897" y="281"/>
                  <a:pt x="900" y="283"/>
                </a:cubicBezTo>
                <a:cubicBezTo>
                  <a:pt x="901" y="284"/>
                  <a:pt x="902" y="286"/>
                  <a:pt x="902" y="288"/>
                </a:cubicBezTo>
                <a:cubicBezTo>
                  <a:pt x="902" y="289"/>
                  <a:pt x="901" y="290"/>
                  <a:pt x="902" y="292"/>
                </a:cubicBezTo>
                <a:cubicBezTo>
                  <a:pt x="902" y="293"/>
                  <a:pt x="904" y="293"/>
                  <a:pt x="904" y="294"/>
                </a:cubicBezTo>
                <a:cubicBezTo>
                  <a:pt x="905" y="295"/>
                  <a:pt x="905" y="296"/>
                  <a:pt x="904" y="296"/>
                </a:cubicBezTo>
                <a:cubicBezTo>
                  <a:pt x="904" y="297"/>
                  <a:pt x="903" y="299"/>
                  <a:pt x="902" y="300"/>
                </a:cubicBezTo>
                <a:cubicBezTo>
                  <a:pt x="901" y="300"/>
                  <a:pt x="900" y="301"/>
                  <a:pt x="901" y="301"/>
                </a:cubicBezTo>
                <a:cubicBezTo>
                  <a:pt x="902" y="302"/>
                  <a:pt x="902" y="302"/>
                  <a:pt x="902" y="302"/>
                </a:cubicBezTo>
                <a:cubicBezTo>
                  <a:pt x="905" y="301"/>
                  <a:pt x="907" y="301"/>
                  <a:pt x="908" y="304"/>
                </a:cubicBezTo>
                <a:cubicBezTo>
                  <a:pt x="908" y="305"/>
                  <a:pt x="909" y="305"/>
                  <a:pt x="911" y="304"/>
                </a:cubicBezTo>
                <a:cubicBezTo>
                  <a:pt x="914" y="303"/>
                  <a:pt x="916" y="303"/>
                  <a:pt x="918" y="305"/>
                </a:cubicBezTo>
                <a:cubicBezTo>
                  <a:pt x="919" y="307"/>
                  <a:pt x="920" y="308"/>
                  <a:pt x="921" y="310"/>
                </a:cubicBezTo>
                <a:cubicBezTo>
                  <a:pt x="922" y="312"/>
                  <a:pt x="922" y="315"/>
                  <a:pt x="921" y="317"/>
                </a:cubicBezTo>
                <a:cubicBezTo>
                  <a:pt x="921" y="317"/>
                  <a:pt x="921" y="317"/>
                  <a:pt x="921" y="317"/>
                </a:cubicBezTo>
                <a:cubicBezTo>
                  <a:pt x="922" y="318"/>
                  <a:pt x="923" y="319"/>
                  <a:pt x="923" y="319"/>
                </a:cubicBezTo>
                <a:cubicBezTo>
                  <a:pt x="924" y="322"/>
                  <a:pt x="926" y="323"/>
                  <a:pt x="928" y="324"/>
                </a:cubicBezTo>
                <a:cubicBezTo>
                  <a:pt x="933" y="325"/>
                  <a:pt x="936" y="328"/>
                  <a:pt x="937" y="333"/>
                </a:cubicBezTo>
                <a:cubicBezTo>
                  <a:pt x="938" y="337"/>
                  <a:pt x="940" y="340"/>
                  <a:pt x="941" y="343"/>
                </a:cubicBezTo>
                <a:cubicBezTo>
                  <a:pt x="941" y="345"/>
                  <a:pt x="941" y="347"/>
                  <a:pt x="940" y="349"/>
                </a:cubicBezTo>
                <a:cubicBezTo>
                  <a:pt x="937" y="351"/>
                  <a:pt x="938" y="353"/>
                  <a:pt x="940" y="355"/>
                </a:cubicBezTo>
                <a:cubicBezTo>
                  <a:pt x="940" y="355"/>
                  <a:pt x="941" y="355"/>
                  <a:pt x="941" y="355"/>
                </a:cubicBezTo>
                <a:cubicBezTo>
                  <a:pt x="941" y="356"/>
                  <a:pt x="941" y="358"/>
                  <a:pt x="941" y="359"/>
                </a:cubicBezTo>
                <a:cubicBezTo>
                  <a:pt x="940" y="359"/>
                  <a:pt x="939" y="360"/>
                  <a:pt x="938" y="360"/>
                </a:cubicBezTo>
                <a:cubicBezTo>
                  <a:pt x="936" y="360"/>
                  <a:pt x="934" y="359"/>
                  <a:pt x="932" y="358"/>
                </a:cubicBezTo>
                <a:cubicBezTo>
                  <a:pt x="932" y="358"/>
                  <a:pt x="931" y="358"/>
                  <a:pt x="931" y="359"/>
                </a:cubicBezTo>
                <a:cubicBezTo>
                  <a:pt x="932" y="363"/>
                  <a:pt x="929" y="365"/>
                  <a:pt x="927" y="368"/>
                </a:cubicBezTo>
                <a:cubicBezTo>
                  <a:pt x="926" y="369"/>
                  <a:pt x="927" y="370"/>
                  <a:pt x="928" y="370"/>
                </a:cubicBezTo>
                <a:cubicBezTo>
                  <a:pt x="932" y="371"/>
                  <a:pt x="934" y="373"/>
                  <a:pt x="935" y="377"/>
                </a:cubicBezTo>
                <a:cubicBezTo>
                  <a:pt x="935" y="379"/>
                  <a:pt x="937" y="380"/>
                  <a:pt x="938" y="381"/>
                </a:cubicBezTo>
                <a:cubicBezTo>
                  <a:pt x="941" y="382"/>
                  <a:pt x="943" y="382"/>
                  <a:pt x="945" y="383"/>
                </a:cubicBezTo>
                <a:cubicBezTo>
                  <a:pt x="945" y="386"/>
                  <a:pt x="946" y="387"/>
                  <a:pt x="948" y="388"/>
                </a:cubicBezTo>
                <a:cubicBezTo>
                  <a:pt x="951" y="389"/>
                  <a:pt x="950" y="390"/>
                  <a:pt x="949" y="393"/>
                </a:cubicBezTo>
                <a:cubicBezTo>
                  <a:pt x="949" y="394"/>
                  <a:pt x="950" y="396"/>
                  <a:pt x="951" y="396"/>
                </a:cubicBezTo>
                <a:cubicBezTo>
                  <a:pt x="952" y="396"/>
                  <a:pt x="952" y="396"/>
                  <a:pt x="953" y="396"/>
                </a:cubicBezTo>
                <a:cubicBezTo>
                  <a:pt x="954" y="396"/>
                  <a:pt x="955" y="396"/>
                  <a:pt x="956" y="397"/>
                </a:cubicBezTo>
                <a:cubicBezTo>
                  <a:pt x="956" y="397"/>
                  <a:pt x="957" y="398"/>
                  <a:pt x="957" y="398"/>
                </a:cubicBezTo>
                <a:cubicBezTo>
                  <a:pt x="956" y="399"/>
                  <a:pt x="956" y="400"/>
                  <a:pt x="957" y="401"/>
                </a:cubicBezTo>
                <a:cubicBezTo>
                  <a:pt x="958" y="402"/>
                  <a:pt x="960" y="402"/>
                  <a:pt x="961" y="402"/>
                </a:cubicBezTo>
                <a:cubicBezTo>
                  <a:pt x="964" y="403"/>
                  <a:pt x="965" y="405"/>
                  <a:pt x="966" y="408"/>
                </a:cubicBezTo>
                <a:cubicBezTo>
                  <a:pt x="967" y="409"/>
                  <a:pt x="967" y="410"/>
                  <a:pt x="966" y="411"/>
                </a:cubicBezTo>
                <a:cubicBezTo>
                  <a:pt x="965" y="413"/>
                  <a:pt x="964" y="415"/>
                  <a:pt x="963" y="415"/>
                </a:cubicBezTo>
                <a:cubicBezTo>
                  <a:pt x="958" y="418"/>
                  <a:pt x="956" y="423"/>
                  <a:pt x="951" y="425"/>
                </a:cubicBezTo>
                <a:cubicBezTo>
                  <a:pt x="949" y="425"/>
                  <a:pt x="948" y="426"/>
                  <a:pt x="947" y="426"/>
                </a:cubicBezTo>
                <a:cubicBezTo>
                  <a:pt x="946" y="426"/>
                  <a:pt x="945" y="427"/>
                  <a:pt x="945" y="429"/>
                </a:cubicBezTo>
                <a:cubicBezTo>
                  <a:pt x="944" y="431"/>
                  <a:pt x="944" y="433"/>
                  <a:pt x="943" y="435"/>
                </a:cubicBezTo>
                <a:cubicBezTo>
                  <a:pt x="943" y="435"/>
                  <a:pt x="941" y="436"/>
                  <a:pt x="941" y="436"/>
                </a:cubicBezTo>
                <a:cubicBezTo>
                  <a:pt x="938" y="435"/>
                  <a:pt x="936" y="433"/>
                  <a:pt x="934" y="431"/>
                </a:cubicBezTo>
                <a:cubicBezTo>
                  <a:pt x="933" y="431"/>
                  <a:pt x="933" y="430"/>
                  <a:pt x="932" y="429"/>
                </a:cubicBezTo>
                <a:cubicBezTo>
                  <a:pt x="932" y="428"/>
                  <a:pt x="932" y="426"/>
                  <a:pt x="932" y="425"/>
                </a:cubicBezTo>
                <a:cubicBezTo>
                  <a:pt x="931" y="422"/>
                  <a:pt x="930" y="419"/>
                  <a:pt x="927" y="416"/>
                </a:cubicBezTo>
                <a:cubicBezTo>
                  <a:pt x="926" y="414"/>
                  <a:pt x="924" y="412"/>
                  <a:pt x="923" y="410"/>
                </a:cubicBezTo>
                <a:cubicBezTo>
                  <a:pt x="922" y="409"/>
                  <a:pt x="921" y="409"/>
                  <a:pt x="920" y="410"/>
                </a:cubicBezTo>
                <a:cubicBezTo>
                  <a:pt x="920" y="411"/>
                  <a:pt x="919" y="412"/>
                  <a:pt x="919" y="413"/>
                </a:cubicBezTo>
                <a:cubicBezTo>
                  <a:pt x="918" y="416"/>
                  <a:pt x="918" y="417"/>
                  <a:pt x="914" y="417"/>
                </a:cubicBezTo>
                <a:cubicBezTo>
                  <a:pt x="914" y="417"/>
                  <a:pt x="913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3" y="417"/>
                  <a:pt x="913" y="418"/>
                  <a:pt x="913" y="418"/>
                </a:cubicBezTo>
                <a:cubicBezTo>
                  <a:pt x="915" y="421"/>
                  <a:pt x="916" y="424"/>
                  <a:pt x="916" y="428"/>
                </a:cubicBezTo>
                <a:cubicBezTo>
                  <a:pt x="916" y="429"/>
                  <a:pt x="916" y="431"/>
                  <a:pt x="917" y="432"/>
                </a:cubicBezTo>
                <a:cubicBezTo>
                  <a:pt x="919" y="434"/>
                  <a:pt x="921" y="435"/>
                  <a:pt x="923" y="437"/>
                </a:cubicBezTo>
                <a:cubicBezTo>
                  <a:pt x="925" y="438"/>
                  <a:pt x="927" y="440"/>
                  <a:pt x="926" y="442"/>
                </a:cubicBezTo>
                <a:cubicBezTo>
                  <a:pt x="926" y="446"/>
                  <a:pt x="927" y="450"/>
                  <a:pt x="929" y="454"/>
                </a:cubicBezTo>
                <a:cubicBezTo>
                  <a:pt x="929" y="455"/>
                  <a:pt x="929" y="456"/>
                  <a:pt x="929" y="457"/>
                </a:cubicBezTo>
                <a:cubicBezTo>
                  <a:pt x="930" y="459"/>
                  <a:pt x="930" y="461"/>
                  <a:pt x="928" y="462"/>
                </a:cubicBezTo>
                <a:cubicBezTo>
                  <a:pt x="926" y="464"/>
                  <a:pt x="925" y="465"/>
                  <a:pt x="924" y="467"/>
                </a:cubicBezTo>
                <a:cubicBezTo>
                  <a:pt x="922" y="470"/>
                  <a:pt x="921" y="473"/>
                  <a:pt x="923" y="476"/>
                </a:cubicBezTo>
                <a:cubicBezTo>
                  <a:pt x="923" y="477"/>
                  <a:pt x="923" y="477"/>
                  <a:pt x="922" y="478"/>
                </a:cubicBezTo>
                <a:cubicBezTo>
                  <a:pt x="922" y="478"/>
                  <a:pt x="921" y="477"/>
                  <a:pt x="920" y="477"/>
                </a:cubicBezTo>
                <a:cubicBezTo>
                  <a:pt x="919" y="475"/>
                  <a:pt x="918" y="473"/>
                  <a:pt x="917" y="471"/>
                </a:cubicBezTo>
                <a:cubicBezTo>
                  <a:pt x="916" y="469"/>
                  <a:pt x="915" y="467"/>
                  <a:pt x="912" y="466"/>
                </a:cubicBezTo>
                <a:cubicBezTo>
                  <a:pt x="909" y="465"/>
                  <a:pt x="907" y="464"/>
                  <a:pt x="905" y="461"/>
                </a:cubicBezTo>
                <a:cubicBezTo>
                  <a:pt x="903" y="458"/>
                  <a:pt x="900" y="456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4"/>
                  <a:pt x="896" y="454"/>
                  <a:pt x="896" y="454"/>
                </a:cubicBezTo>
                <a:cubicBezTo>
                  <a:pt x="896" y="454"/>
                  <a:pt x="895" y="454"/>
                  <a:pt x="895" y="454"/>
                </a:cubicBezTo>
                <a:cubicBezTo>
                  <a:pt x="895" y="454"/>
                  <a:pt x="895" y="454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7"/>
                  <a:pt x="896" y="459"/>
                  <a:pt x="898" y="461"/>
                </a:cubicBezTo>
                <a:cubicBezTo>
                  <a:pt x="903" y="465"/>
                  <a:pt x="906" y="471"/>
                  <a:pt x="909" y="476"/>
                </a:cubicBezTo>
                <a:cubicBezTo>
                  <a:pt x="910" y="478"/>
                  <a:pt x="910" y="481"/>
                  <a:pt x="908" y="482"/>
                </a:cubicBezTo>
                <a:cubicBezTo>
                  <a:pt x="908" y="483"/>
                  <a:pt x="907" y="484"/>
                  <a:pt x="907" y="484"/>
                </a:cubicBezTo>
                <a:cubicBezTo>
                  <a:pt x="905" y="483"/>
                  <a:pt x="902" y="482"/>
                  <a:pt x="900" y="481"/>
                </a:cubicBezTo>
                <a:cubicBezTo>
                  <a:pt x="899" y="481"/>
                  <a:pt x="897" y="479"/>
                  <a:pt x="895" y="478"/>
                </a:cubicBezTo>
                <a:cubicBezTo>
                  <a:pt x="890" y="477"/>
                  <a:pt x="887" y="474"/>
                  <a:pt x="884" y="471"/>
                </a:cubicBezTo>
                <a:cubicBezTo>
                  <a:pt x="882" y="469"/>
                  <a:pt x="880" y="467"/>
                  <a:pt x="878" y="466"/>
                </a:cubicBezTo>
                <a:cubicBezTo>
                  <a:pt x="878" y="466"/>
                  <a:pt x="878" y="466"/>
                  <a:pt x="878" y="466"/>
                </a:cubicBezTo>
                <a:cubicBezTo>
                  <a:pt x="878" y="466"/>
                  <a:pt x="878" y="466"/>
                  <a:pt x="878" y="466"/>
                </a:cubicBezTo>
                <a:cubicBezTo>
                  <a:pt x="874" y="465"/>
                  <a:pt x="872" y="462"/>
                  <a:pt x="870" y="459"/>
                </a:cubicBezTo>
                <a:cubicBezTo>
                  <a:pt x="869" y="458"/>
                  <a:pt x="868" y="456"/>
                  <a:pt x="869" y="455"/>
                </a:cubicBezTo>
                <a:cubicBezTo>
                  <a:pt x="871" y="452"/>
                  <a:pt x="869" y="451"/>
                  <a:pt x="868" y="449"/>
                </a:cubicBezTo>
                <a:cubicBezTo>
                  <a:pt x="866" y="446"/>
                  <a:pt x="865" y="442"/>
                  <a:pt x="863" y="439"/>
                </a:cubicBezTo>
                <a:cubicBezTo>
                  <a:pt x="862" y="438"/>
                  <a:pt x="861" y="436"/>
                  <a:pt x="858" y="436"/>
                </a:cubicBezTo>
                <a:cubicBezTo>
                  <a:pt x="854" y="435"/>
                  <a:pt x="850" y="437"/>
                  <a:pt x="846" y="435"/>
                </a:cubicBezTo>
                <a:cubicBezTo>
                  <a:pt x="846" y="434"/>
                  <a:pt x="845" y="434"/>
                  <a:pt x="844" y="435"/>
                </a:cubicBezTo>
                <a:cubicBezTo>
                  <a:pt x="842" y="435"/>
                  <a:pt x="841" y="435"/>
                  <a:pt x="840" y="436"/>
                </a:cubicBezTo>
                <a:cubicBezTo>
                  <a:pt x="834" y="439"/>
                  <a:pt x="830" y="436"/>
                  <a:pt x="827" y="433"/>
                </a:cubicBezTo>
                <a:cubicBezTo>
                  <a:pt x="825" y="431"/>
                  <a:pt x="825" y="428"/>
                  <a:pt x="826" y="426"/>
                </a:cubicBezTo>
                <a:cubicBezTo>
                  <a:pt x="827" y="425"/>
                  <a:pt x="827" y="424"/>
                  <a:pt x="828" y="423"/>
                </a:cubicBezTo>
                <a:cubicBezTo>
                  <a:pt x="831" y="421"/>
                  <a:pt x="833" y="419"/>
                  <a:pt x="835" y="417"/>
                </a:cubicBezTo>
                <a:cubicBezTo>
                  <a:pt x="835" y="416"/>
                  <a:pt x="836" y="416"/>
                  <a:pt x="837" y="416"/>
                </a:cubicBezTo>
                <a:cubicBezTo>
                  <a:pt x="839" y="417"/>
                  <a:pt x="841" y="418"/>
                  <a:pt x="843" y="419"/>
                </a:cubicBezTo>
                <a:cubicBezTo>
                  <a:pt x="846" y="421"/>
                  <a:pt x="850" y="422"/>
                  <a:pt x="854" y="420"/>
                </a:cubicBezTo>
                <a:cubicBezTo>
                  <a:pt x="857" y="419"/>
                  <a:pt x="861" y="418"/>
                  <a:pt x="865" y="418"/>
                </a:cubicBezTo>
                <a:cubicBezTo>
                  <a:pt x="865" y="418"/>
                  <a:pt x="866" y="416"/>
                  <a:pt x="866" y="416"/>
                </a:cubicBezTo>
                <a:cubicBezTo>
                  <a:pt x="862" y="407"/>
                  <a:pt x="864" y="407"/>
                  <a:pt x="870" y="402"/>
                </a:cubicBezTo>
                <a:cubicBezTo>
                  <a:pt x="873" y="400"/>
                  <a:pt x="876" y="398"/>
                  <a:pt x="878" y="395"/>
                </a:cubicBezTo>
                <a:cubicBezTo>
                  <a:pt x="880" y="393"/>
                  <a:pt x="882" y="392"/>
                  <a:pt x="884" y="392"/>
                </a:cubicBezTo>
                <a:cubicBezTo>
                  <a:pt x="886" y="391"/>
                  <a:pt x="886" y="390"/>
                  <a:pt x="886" y="388"/>
                </a:cubicBezTo>
                <a:cubicBezTo>
                  <a:pt x="887" y="385"/>
                  <a:pt x="887" y="381"/>
                  <a:pt x="887" y="377"/>
                </a:cubicBezTo>
                <a:cubicBezTo>
                  <a:pt x="888" y="374"/>
                  <a:pt x="888" y="371"/>
                  <a:pt x="884" y="370"/>
                </a:cubicBezTo>
                <a:cubicBezTo>
                  <a:pt x="883" y="370"/>
                  <a:pt x="883" y="369"/>
                  <a:pt x="883" y="368"/>
                </a:cubicBezTo>
                <a:cubicBezTo>
                  <a:pt x="882" y="365"/>
                  <a:pt x="880" y="364"/>
                  <a:pt x="877" y="365"/>
                </a:cubicBezTo>
                <a:cubicBezTo>
                  <a:pt x="876" y="365"/>
                  <a:pt x="875" y="365"/>
                  <a:pt x="875" y="365"/>
                </a:cubicBezTo>
                <a:cubicBezTo>
                  <a:pt x="874" y="365"/>
                  <a:pt x="873" y="365"/>
                  <a:pt x="873" y="364"/>
                </a:cubicBezTo>
                <a:cubicBezTo>
                  <a:pt x="872" y="364"/>
                  <a:pt x="872" y="362"/>
                  <a:pt x="873" y="361"/>
                </a:cubicBezTo>
                <a:cubicBezTo>
                  <a:pt x="874" y="361"/>
                  <a:pt x="875" y="360"/>
                  <a:pt x="876" y="360"/>
                </a:cubicBezTo>
                <a:cubicBezTo>
                  <a:pt x="877" y="359"/>
                  <a:pt x="877" y="359"/>
                  <a:pt x="877" y="358"/>
                </a:cubicBezTo>
                <a:cubicBezTo>
                  <a:pt x="876" y="358"/>
                  <a:pt x="876" y="358"/>
                  <a:pt x="876" y="357"/>
                </a:cubicBezTo>
                <a:cubicBezTo>
                  <a:pt x="873" y="356"/>
                  <a:pt x="870" y="358"/>
                  <a:pt x="867" y="357"/>
                </a:cubicBezTo>
                <a:cubicBezTo>
                  <a:pt x="866" y="357"/>
                  <a:pt x="866" y="356"/>
                  <a:pt x="866" y="356"/>
                </a:cubicBezTo>
                <a:cubicBezTo>
                  <a:pt x="866" y="355"/>
                  <a:pt x="867" y="353"/>
                  <a:pt x="867" y="353"/>
                </a:cubicBezTo>
                <a:cubicBezTo>
                  <a:pt x="868" y="352"/>
                  <a:pt x="869" y="352"/>
                  <a:pt x="871" y="352"/>
                </a:cubicBezTo>
                <a:cubicBezTo>
                  <a:pt x="872" y="351"/>
                  <a:pt x="872" y="350"/>
                  <a:pt x="871" y="349"/>
                </a:cubicBezTo>
                <a:cubicBezTo>
                  <a:pt x="869" y="346"/>
                  <a:pt x="867" y="343"/>
                  <a:pt x="866" y="339"/>
                </a:cubicBezTo>
                <a:cubicBezTo>
                  <a:pt x="866" y="338"/>
                  <a:pt x="864" y="336"/>
                  <a:pt x="864" y="335"/>
                </a:cubicBezTo>
                <a:cubicBezTo>
                  <a:pt x="864" y="333"/>
                  <a:pt x="865" y="331"/>
                  <a:pt x="865" y="330"/>
                </a:cubicBezTo>
                <a:cubicBezTo>
                  <a:pt x="866" y="329"/>
                  <a:pt x="866" y="329"/>
                  <a:pt x="866" y="329"/>
                </a:cubicBezTo>
                <a:cubicBezTo>
                  <a:pt x="865" y="328"/>
                  <a:pt x="865" y="327"/>
                  <a:pt x="864" y="327"/>
                </a:cubicBezTo>
                <a:cubicBezTo>
                  <a:pt x="862" y="326"/>
                  <a:pt x="860" y="325"/>
                  <a:pt x="858" y="324"/>
                </a:cubicBezTo>
                <a:cubicBezTo>
                  <a:pt x="858" y="323"/>
                  <a:pt x="858" y="323"/>
                  <a:pt x="858" y="323"/>
                </a:cubicBezTo>
                <a:cubicBezTo>
                  <a:pt x="857" y="323"/>
                  <a:pt x="857" y="323"/>
                  <a:pt x="857" y="323"/>
                </a:cubicBezTo>
                <a:cubicBezTo>
                  <a:pt x="857" y="322"/>
                  <a:pt x="858" y="320"/>
                  <a:pt x="858" y="319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8" y="318"/>
                  <a:pt x="858" y="318"/>
                  <a:pt x="858" y="319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6" y="321"/>
                  <a:pt x="855" y="321"/>
                  <a:pt x="857" y="323"/>
                </a:cubicBezTo>
                <a:cubicBezTo>
                  <a:pt x="857" y="323"/>
                  <a:pt x="857" y="323"/>
                  <a:pt x="857" y="324"/>
                </a:cubicBezTo>
                <a:cubicBezTo>
                  <a:pt x="857" y="324"/>
                  <a:pt x="858" y="324"/>
                  <a:pt x="858" y="324"/>
                </a:cubicBezTo>
                <a:cubicBezTo>
                  <a:pt x="858" y="325"/>
                  <a:pt x="858" y="326"/>
                  <a:pt x="858" y="328"/>
                </a:cubicBezTo>
                <a:cubicBezTo>
                  <a:pt x="858" y="331"/>
                  <a:pt x="857" y="333"/>
                  <a:pt x="854" y="334"/>
                </a:cubicBezTo>
                <a:cubicBezTo>
                  <a:pt x="852" y="335"/>
                  <a:pt x="850" y="335"/>
                  <a:pt x="849" y="335"/>
                </a:cubicBezTo>
                <a:cubicBezTo>
                  <a:pt x="849" y="335"/>
                  <a:pt x="849" y="335"/>
                  <a:pt x="849" y="335"/>
                </a:cubicBezTo>
                <a:cubicBezTo>
                  <a:pt x="848" y="334"/>
                  <a:pt x="847" y="333"/>
                  <a:pt x="847" y="332"/>
                </a:cubicBezTo>
                <a:cubicBezTo>
                  <a:pt x="846" y="332"/>
                  <a:pt x="846" y="332"/>
                  <a:pt x="846" y="332"/>
                </a:cubicBezTo>
                <a:cubicBezTo>
                  <a:pt x="845" y="330"/>
                  <a:pt x="844" y="330"/>
                  <a:pt x="842" y="330"/>
                </a:cubicBezTo>
                <a:cubicBezTo>
                  <a:pt x="842" y="330"/>
                  <a:pt x="842" y="330"/>
                  <a:pt x="842" y="330"/>
                </a:cubicBezTo>
                <a:cubicBezTo>
                  <a:pt x="841" y="330"/>
                  <a:pt x="841" y="330"/>
                  <a:pt x="841" y="330"/>
                </a:cubicBezTo>
                <a:cubicBezTo>
                  <a:pt x="842" y="330"/>
                  <a:pt x="842" y="330"/>
                  <a:pt x="842" y="330"/>
                </a:cubicBezTo>
                <a:cubicBezTo>
                  <a:pt x="842" y="330"/>
                  <a:pt x="842" y="330"/>
                  <a:pt x="842" y="330"/>
                </a:cubicBezTo>
                <a:cubicBezTo>
                  <a:pt x="843" y="332"/>
                  <a:pt x="844" y="332"/>
                  <a:pt x="846" y="332"/>
                </a:cubicBezTo>
                <a:cubicBezTo>
                  <a:pt x="846" y="332"/>
                  <a:pt x="846" y="332"/>
                  <a:pt x="846" y="332"/>
                </a:cubicBezTo>
                <a:cubicBezTo>
                  <a:pt x="847" y="333"/>
                  <a:pt x="848" y="334"/>
                  <a:pt x="849" y="335"/>
                </a:cubicBezTo>
                <a:cubicBezTo>
                  <a:pt x="848" y="336"/>
                  <a:pt x="847" y="337"/>
                  <a:pt x="846" y="337"/>
                </a:cubicBezTo>
                <a:cubicBezTo>
                  <a:pt x="845" y="337"/>
                  <a:pt x="844" y="337"/>
                  <a:pt x="843" y="336"/>
                </a:cubicBezTo>
                <a:cubicBezTo>
                  <a:pt x="841" y="335"/>
                  <a:pt x="839" y="334"/>
                  <a:pt x="838" y="332"/>
                </a:cubicBezTo>
                <a:cubicBezTo>
                  <a:pt x="837" y="332"/>
                  <a:pt x="836" y="331"/>
                  <a:pt x="836" y="331"/>
                </a:cubicBezTo>
                <a:cubicBezTo>
                  <a:pt x="836" y="331"/>
                  <a:pt x="835" y="330"/>
                  <a:pt x="835" y="330"/>
                </a:cubicBezTo>
                <a:cubicBezTo>
                  <a:pt x="830" y="331"/>
                  <a:pt x="827" y="327"/>
                  <a:pt x="822" y="327"/>
                </a:cubicBezTo>
                <a:cubicBezTo>
                  <a:pt x="822" y="327"/>
                  <a:pt x="821" y="327"/>
                  <a:pt x="821" y="327"/>
                </a:cubicBezTo>
                <a:cubicBezTo>
                  <a:pt x="821" y="328"/>
                  <a:pt x="822" y="329"/>
                  <a:pt x="824" y="329"/>
                </a:cubicBezTo>
                <a:cubicBezTo>
                  <a:pt x="826" y="329"/>
                  <a:pt x="828" y="331"/>
                  <a:pt x="828" y="333"/>
                </a:cubicBezTo>
                <a:cubicBezTo>
                  <a:pt x="828" y="337"/>
                  <a:pt x="829" y="339"/>
                  <a:pt x="832" y="340"/>
                </a:cubicBezTo>
                <a:cubicBezTo>
                  <a:pt x="833" y="342"/>
                  <a:pt x="834" y="343"/>
                  <a:pt x="832" y="345"/>
                </a:cubicBezTo>
                <a:cubicBezTo>
                  <a:pt x="831" y="347"/>
                  <a:pt x="831" y="348"/>
                  <a:pt x="831" y="350"/>
                </a:cubicBezTo>
                <a:cubicBezTo>
                  <a:pt x="831" y="354"/>
                  <a:pt x="829" y="356"/>
                  <a:pt x="825" y="356"/>
                </a:cubicBezTo>
                <a:cubicBezTo>
                  <a:pt x="824" y="356"/>
                  <a:pt x="822" y="356"/>
                  <a:pt x="821" y="355"/>
                </a:cubicBezTo>
                <a:cubicBezTo>
                  <a:pt x="820" y="355"/>
                  <a:pt x="820" y="355"/>
                  <a:pt x="820" y="355"/>
                </a:cubicBezTo>
                <a:cubicBezTo>
                  <a:pt x="821" y="355"/>
                  <a:pt x="821" y="355"/>
                  <a:pt x="821" y="355"/>
                </a:cubicBezTo>
                <a:cubicBezTo>
                  <a:pt x="821" y="355"/>
                  <a:pt x="821" y="355"/>
                  <a:pt x="821" y="355"/>
                </a:cubicBezTo>
                <a:cubicBezTo>
                  <a:pt x="821" y="357"/>
                  <a:pt x="820" y="360"/>
                  <a:pt x="820" y="362"/>
                </a:cubicBezTo>
                <a:cubicBezTo>
                  <a:pt x="819" y="364"/>
                  <a:pt x="819" y="366"/>
                  <a:pt x="820" y="368"/>
                </a:cubicBezTo>
                <a:cubicBezTo>
                  <a:pt x="821" y="370"/>
                  <a:pt x="821" y="371"/>
                  <a:pt x="821" y="373"/>
                </a:cubicBezTo>
                <a:cubicBezTo>
                  <a:pt x="822" y="375"/>
                  <a:pt x="822" y="377"/>
                  <a:pt x="821" y="378"/>
                </a:cubicBezTo>
                <a:cubicBezTo>
                  <a:pt x="819" y="380"/>
                  <a:pt x="818" y="383"/>
                  <a:pt x="815" y="383"/>
                </a:cubicBezTo>
                <a:cubicBezTo>
                  <a:pt x="814" y="384"/>
                  <a:pt x="813" y="385"/>
                  <a:pt x="812" y="386"/>
                </a:cubicBezTo>
                <a:cubicBezTo>
                  <a:pt x="809" y="389"/>
                  <a:pt x="805" y="391"/>
                  <a:pt x="801" y="393"/>
                </a:cubicBezTo>
                <a:cubicBezTo>
                  <a:pt x="796" y="395"/>
                  <a:pt x="791" y="394"/>
                  <a:pt x="785" y="392"/>
                </a:cubicBezTo>
                <a:cubicBezTo>
                  <a:pt x="785" y="392"/>
                  <a:pt x="784" y="392"/>
                  <a:pt x="784" y="392"/>
                </a:cubicBezTo>
                <a:cubicBezTo>
                  <a:pt x="783" y="387"/>
                  <a:pt x="780" y="387"/>
                  <a:pt x="776" y="388"/>
                </a:cubicBezTo>
                <a:cubicBezTo>
                  <a:pt x="775" y="388"/>
                  <a:pt x="775" y="389"/>
                  <a:pt x="775" y="390"/>
                </a:cubicBezTo>
                <a:cubicBezTo>
                  <a:pt x="776" y="390"/>
                  <a:pt x="776" y="390"/>
                  <a:pt x="776" y="391"/>
                </a:cubicBezTo>
                <a:cubicBezTo>
                  <a:pt x="778" y="394"/>
                  <a:pt x="778" y="394"/>
                  <a:pt x="775" y="397"/>
                </a:cubicBezTo>
                <a:cubicBezTo>
                  <a:pt x="775" y="398"/>
                  <a:pt x="774" y="398"/>
                  <a:pt x="774" y="398"/>
                </a:cubicBezTo>
                <a:cubicBezTo>
                  <a:pt x="775" y="398"/>
                  <a:pt x="775" y="398"/>
                  <a:pt x="776" y="398"/>
                </a:cubicBezTo>
                <a:cubicBezTo>
                  <a:pt x="777" y="399"/>
                  <a:pt x="778" y="398"/>
                  <a:pt x="780" y="398"/>
                </a:cubicBezTo>
                <a:cubicBezTo>
                  <a:pt x="780" y="397"/>
                  <a:pt x="781" y="397"/>
                  <a:pt x="782" y="398"/>
                </a:cubicBezTo>
                <a:cubicBezTo>
                  <a:pt x="782" y="399"/>
                  <a:pt x="782" y="400"/>
                  <a:pt x="782" y="400"/>
                </a:cubicBezTo>
                <a:cubicBezTo>
                  <a:pt x="781" y="401"/>
                  <a:pt x="780" y="403"/>
                  <a:pt x="778" y="404"/>
                </a:cubicBezTo>
                <a:cubicBezTo>
                  <a:pt x="777" y="406"/>
                  <a:pt x="777" y="406"/>
                  <a:pt x="779" y="407"/>
                </a:cubicBezTo>
                <a:cubicBezTo>
                  <a:pt x="780" y="407"/>
                  <a:pt x="781" y="407"/>
                  <a:pt x="781" y="408"/>
                </a:cubicBezTo>
                <a:cubicBezTo>
                  <a:pt x="783" y="412"/>
                  <a:pt x="788" y="414"/>
                  <a:pt x="790" y="418"/>
                </a:cubicBezTo>
                <a:cubicBezTo>
                  <a:pt x="791" y="420"/>
                  <a:pt x="792" y="421"/>
                  <a:pt x="794" y="422"/>
                </a:cubicBezTo>
                <a:cubicBezTo>
                  <a:pt x="796" y="425"/>
                  <a:pt x="797" y="427"/>
                  <a:pt x="797" y="430"/>
                </a:cubicBezTo>
                <a:cubicBezTo>
                  <a:pt x="797" y="433"/>
                  <a:pt x="798" y="435"/>
                  <a:pt x="801" y="435"/>
                </a:cubicBezTo>
                <a:cubicBezTo>
                  <a:pt x="801" y="435"/>
                  <a:pt x="802" y="435"/>
                  <a:pt x="802" y="436"/>
                </a:cubicBezTo>
                <a:cubicBezTo>
                  <a:pt x="803" y="436"/>
                  <a:pt x="804" y="439"/>
                  <a:pt x="803" y="440"/>
                </a:cubicBezTo>
                <a:cubicBezTo>
                  <a:pt x="802" y="442"/>
                  <a:pt x="800" y="443"/>
                  <a:pt x="799" y="444"/>
                </a:cubicBezTo>
                <a:cubicBezTo>
                  <a:pt x="799" y="445"/>
                  <a:pt x="797" y="445"/>
                  <a:pt x="797" y="445"/>
                </a:cubicBezTo>
                <a:cubicBezTo>
                  <a:pt x="794" y="444"/>
                  <a:pt x="791" y="443"/>
                  <a:pt x="788" y="442"/>
                </a:cubicBezTo>
                <a:cubicBezTo>
                  <a:pt x="787" y="441"/>
                  <a:pt x="787" y="440"/>
                  <a:pt x="787" y="439"/>
                </a:cubicBezTo>
                <a:cubicBezTo>
                  <a:pt x="787" y="436"/>
                  <a:pt x="784" y="435"/>
                  <a:pt x="782" y="433"/>
                </a:cubicBezTo>
                <a:cubicBezTo>
                  <a:pt x="782" y="433"/>
                  <a:pt x="780" y="433"/>
                  <a:pt x="780" y="434"/>
                </a:cubicBezTo>
                <a:cubicBezTo>
                  <a:pt x="778" y="439"/>
                  <a:pt x="772" y="441"/>
                  <a:pt x="768" y="445"/>
                </a:cubicBezTo>
                <a:cubicBezTo>
                  <a:pt x="767" y="446"/>
                  <a:pt x="765" y="446"/>
                  <a:pt x="764" y="447"/>
                </a:cubicBezTo>
                <a:cubicBezTo>
                  <a:pt x="761" y="447"/>
                  <a:pt x="760" y="446"/>
                  <a:pt x="760" y="443"/>
                </a:cubicBezTo>
                <a:cubicBezTo>
                  <a:pt x="760" y="443"/>
                  <a:pt x="760" y="442"/>
                  <a:pt x="760" y="441"/>
                </a:cubicBezTo>
                <a:cubicBezTo>
                  <a:pt x="760" y="440"/>
                  <a:pt x="759" y="438"/>
                  <a:pt x="758" y="438"/>
                </a:cubicBezTo>
                <a:cubicBezTo>
                  <a:pt x="757" y="438"/>
                  <a:pt x="756" y="437"/>
                  <a:pt x="756" y="437"/>
                </a:cubicBezTo>
                <a:cubicBezTo>
                  <a:pt x="754" y="436"/>
                  <a:pt x="753" y="433"/>
                  <a:pt x="755" y="432"/>
                </a:cubicBezTo>
                <a:cubicBezTo>
                  <a:pt x="755" y="431"/>
                  <a:pt x="756" y="430"/>
                  <a:pt x="757" y="430"/>
                </a:cubicBezTo>
                <a:cubicBezTo>
                  <a:pt x="758" y="429"/>
                  <a:pt x="760" y="428"/>
                  <a:pt x="760" y="427"/>
                </a:cubicBezTo>
                <a:cubicBezTo>
                  <a:pt x="762" y="420"/>
                  <a:pt x="766" y="414"/>
                  <a:pt x="768" y="407"/>
                </a:cubicBezTo>
                <a:cubicBezTo>
                  <a:pt x="768" y="405"/>
                  <a:pt x="769" y="404"/>
                  <a:pt x="769" y="403"/>
                </a:cubicBezTo>
                <a:cubicBezTo>
                  <a:pt x="767" y="404"/>
                  <a:pt x="766" y="406"/>
                  <a:pt x="764" y="407"/>
                </a:cubicBezTo>
                <a:cubicBezTo>
                  <a:pt x="762" y="408"/>
                  <a:pt x="762" y="409"/>
                  <a:pt x="762" y="411"/>
                </a:cubicBezTo>
                <a:cubicBezTo>
                  <a:pt x="762" y="412"/>
                  <a:pt x="762" y="413"/>
                  <a:pt x="761" y="413"/>
                </a:cubicBezTo>
                <a:cubicBezTo>
                  <a:pt x="756" y="419"/>
                  <a:pt x="750" y="424"/>
                  <a:pt x="745" y="429"/>
                </a:cubicBezTo>
                <a:cubicBezTo>
                  <a:pt x="743" y="431"/>
                  <a:pt x="741" y="431"/>
                  <a:pt x="739" y="430"/>
                </a:cubicBezTo>
                <a:cubicBezTo>
                  <a:pt x="738" y="429"/>
                  <a:pt x="736" y="429"/>
                  <a:pt x="734" y="428"/>
                </a:cubicBezTo>
                <a:cubicBezTo>
                  <a:pt x="733" y="428"/>
                  <a:pt x="732" y="428"/>
                  <a:pt x="731" y="429"/>
                </a:cubicBezTo>
                <a:cubicBezTo>
                  <a:pt x="729" y="435"/>
                  <a:pt x="725" y="436"/>
                  <a:pt x="720" y="435"/>
                </a:cubicBezTo>
                <a:cubicBezTo>
                  <a:pt x="720" y="435"/>
                  <a:pt x="720" y="435"/>
                  <a:pt x="720" y="435"/>
                </a:cubicBezTo>
                <a:cubicBezTo>
                  <a:pt x="720" y="435"/>
                  <a:pt x="719" y="435"/>
                  <a:pt x="719" y="435"/>
                </a:cubicBezTo>
                <a:cubicBezTo>
                  <a:pt x="719" y="435"/>
                  <a:pt x="719" y="435"/>
                  <a:pt x="720" y="435"/>
                </a:cubicBezTo>
                <a:cubicBezTo>
                  <a:pt x="720" y="435"/>
                  <a:pt x="720" y="435"/>
                  <a:pt x="720" y="435"/>
                </a:cubicBezTo>
                <a:cubicBezTo>
                  <a:pt x="720" y="437"/>
                  <a:pt x="720" y="439"/>
                  <a:pt x="720" y="441"/>
                </a:cubicBezTo>
                <a:cubicBezTo>
                  <a:pt x="720" y="444"/>
                  <a:pt x="717" y="447"/>
                  <a:pt x="714" y="446"/>
                </a:cubicBezTo>
                <a:cubicBezTo>
                  <a:pt x="712" y="446"/>
                  <a:pt x="711" y="446"/>
                  <a:pt x="709" y="446"/>
                </a:cubicBezTo>
                <a:cubicBezTo>
                  <a:pt x="708" y="445"/>
                  <a:pt x="707" y="446"/>
                  <a:pt x="707" y="447"/>
                </a:cubicBezTo>
                <a:cubicBezTo>
                  <a:pt x="706" y="452"/>
                  <a:pt x="702" y="454"/>
                  <a:pt x="699" y="457"/>
                </a:cubicBezTo>
                <a:cubicBezTo>
                  <a:pt x="692" y="459"/>
                  <a:pt x="688" y="464"/>
                  <a:pt x="684" y="470"/>
                </a:cubicBezTo>
                <a:cubicBezTo>
                  <a:pt x="683" y="472"/>
                  <a:pt x="682" y="474"/>
                  <a:pt x="680" y="475"/>
                </a:cubicBezTo>
                <a:cubicBezTo>
                  <a:pt x="673" y="481"/>
                  <a:pt x="669" y="490"/>
                  <a:pt x="667" y="499"/>
                </a:cubicBezTo>
                <a:cubicBezTo>
                  <a:pt x="666" y="501"/>
                  <a:pt x="665" y="503"/>
                  <a:pt x="665" y="505"/>
                </a:cubicBezTo>
                <a:cubicBezTo>
                  <a:pt x="665" y="506"/>
                  <a:pt x="665" y="507"/>
                  <a:pt x="665" y="509"/>
                </a:cubicBezTo>
                <a:cubicBezTo>
                  <a:pt x="666" y="510"/>
                  <a:pt x="667" y="511"/>
                  <a:pt x="668" y="511"/>
                </a:cubicBezTo>
                <a:cubicBezTo>
                  <a:pt x="670" y="511"/>
                  <a:pt x="671" y="511"/>
                  <a:pt x="673" y="512"/>
                </a:cubicBezTo>
                <a:cubicBezTo>
                  <a:pt x="673" y="512"/>
                  <a:pt x="674" y="512"/>
                  <a:pt x="674" y="513"/>
                </a:cubicBezTo>
                <a:cubicBezTo>
                  <a:pt x="675" y="514"/>
                  <a:pt x="675" y="516"/>
                  <a:pt x="675" y="517"/>
                </a:cubicBezTo>
                <a:cubicBezTo>
                  <a:pt x="675" y="521"/>
                  <a:pt x="675" y="525"/>
                  <a:pt x="675" y="530"/>
                </a:cubicBezTo>
                <a:cubicBezTo>
                  <a:pt x="675" y="533"/>
                  <a:pt x="674" y="536"/>
                  <a:pt x="672" y="539"/>
                </a:cubicBezTo>
                <a:cubicBezTo>
                  <a:pt x="672" y="539"/>
                  <a:pt x="672" y="539"/>
                  <a:pt x="672" y="539"/>
                </a:cubicBezTo>
                <a:cubicBezTo>
                  <a:pt x="672" y="539"/>
                  <a:pt x="672" y="539"/>
                  <a:pt x="672" y="539"/>
                </a:cubicBezTo>
                <a:cubicBezTo>
                  <a:pt x="672" y="539"/>
                  <a:pt x="672" y="539"/>
                  <a:pt x="672" y="539"/>
                </a:cubicBezTo>
                <a:cubicBezTo>
                  <a:pt x="673" y="539"/>
                  <a:pt x="673" y="539"/>
                  <a:pt x="673" y="539"/>
                </a:cubicBezTo>
                <a:cubicBezTo>
                  <a:pt x="676" y="539"/>
                  <a:pt x="679" y="538"/>
                  <a:pt x="682" y="537"/>
                </a:cubicBezTo>
                <a:cubicBezTo>
                  <a:pt x="684" y="536"/>
                  <a:pt x="686" y="537"/>
                  <a:pt x="688" y="538"/>
                </a:cubicBezTo>
                <a:cubicBezTo>
                  <a:pt x="691" y="540"/>
                  <a:pt x="695" y="542"/>
                  <a:pt x="698" y="544"/>
                </a:cubicBezTo>
                <a:cubicBezTo>
                  <a:pt x="702" y="546"/>
                  <a:pt x="705" y="549"/>
                  <a:pt x="708" y="553"/>
                </a:cubicBezTo>
                <a:cubicBezTo>
                  <a:pt x="709" y="557"/>
                  <a:pt x="712" y="560"/>
                  <a:pt x="716" y="562"/>
                </a:cubicBezTo>
                <a:cubicBezTo>
                  <a:pt x="721" y="564"/>
                  <a:pt x="724" y="566"/>
                  <a:pt x="727" y="570"/>
                </a:cubicBezTo>
                <a:cubicBezTo>
                  <a:pt x="727" y="571"/>
                  <a:pt x="729" y="572"/>
                  <a:pt x="730" y="572"/>
                </a:cubicBezTo>
                <a:cubicBezTo>
                  <a:pt x="736" y="572"/>
                  <a:pt x="742" y="574"/>
                  <a:pt x="748" y="575"/>
                </a:cubicBezTo>
                <a:cubicBezTo>
                  <a:pt x="749" y="575"/>
                  <a:pt x="750" y="577"/>
                  <a:pt x="749" y="577"/>
                </a:cubicBezTo>
                <a:cubicBezTo>
                  <a:pt x="749" y="579"/>
                  <a:pt x="748" y="581"/>
                  <a:pt x="748" y="583"/>
                </a:cubicBezTo>
                <a:cubicBezTo>
                  <a:pt x="747" y="585"/>
                  <a:pt x="746" y="587"/>
                  <a:pt x="746" y="588"/>
                </a:cubicBezTo>
                <a:cubicBezTo>
                  <a:pt x="746" y="594"/>
                  <a:pt x="744" y="599"/>
                  <a:pt x="742" y="604"/>
                </a:cubicBezTo>
                <a:cubicBezTo>
                  <a:pt x="741" y="606"/>
                  <a:pt x="741" y="607"/>
                  <a:pt x="742" y="609"/>
                </a:cubicBezTo>
                <a:cubicBezTo>
                  <a:pt x="744" y="613"/>
                  <a:pt x="745" y="618"/>
                  <a:pt x="749" y="621"/>
                </a:cubicBezTo>
                <a:cubicBezTo>
                  <a:pt x="751" y="622"/>
                  <a:pt x="751" y="624"/>
                  <a:pt x="752" y="626"/>
                </a:cubicBezTo>
                <a:cubicBezTo>
                  <a:pt x="752" y="627"/>
                  <a:pt x="752" y="628"/>
                  <a:pt x="753" y="629"/>
                </a:cubicBezTo>
                <a:cubicBezTo>
                  <a:pt x="754" y="630"/>
                  <a:pt x="756" y="631"/>
                  <a:pt x="757" y="630"/>
                </a:cubicBezTo>
                <a:cubicBezTo>
                  <a:pt x="758" y="629"/>
                  <a:pt x="760" y="626"/>
                  <a:pt x="763" y="627"/>
                </a:cubicBezTo>
                <a:cubicBezTo>
                  <a:pt x="763" y="627"/>
                  <a:pt x="764" y="627"/>
                  <a:pt x="764" y="626"/>
                </a:cubicBezTo>
                <a:cubicBezTo>
                  <a:pt x="765" y="624"/>
                  <a:pt x="767" y="622"/>
                  <a:pt x="767" y="620"/>
                </a:cubicBezTo>
                <a:cubicBezTo>
                  <a:pt x="768" y="619"/>
                  <a:pt x="768" y="618"/>
                  <a:pt x="768" y="617"/>
                </a:cubicBezTo>
                <a:cubicBezTo>
                  <a:pt x="768" y="614"/>
                  <a:pt x="767" y="611"/>
                  <a:pt x="767" y="608"/>
                </a:cubicBezTo>
                <a:cubicBezTo>
                  <a:pt x="768" y="605"/>
                  <a:pt x="768" y="602"/>
                  <a:pt x="769" y="599"/>
                </a:cubicBezTo>
                <a:cubicBezTo>
                  <a:pt x="769" y="595"/>
                  <a:pt x="769" y="591"/>
                  <a:pt x="769" y="586"/>
                </a:cubicBezTo>
                <a:cubicBezTo>
                  <a:pt x="769" y="584"/>
                  <a:pt x="770" y="582"/>
                  <a:pt x="772" y="582"/>
                </a:cubicBezTo>
                <a:cubicBezTo>
                  <a:pt x="774" y="580"/>
                  <a:pt x="777" y="579"/>
                  <a:pt x="780" y="578"/>
                </a:cubicBezTo>
                <a:cubicBezTo>
                  <a:pt x="786" y="576"/>
                  <a:pt x="791" y="573"/>
                  <a:pt x="796" y="568"/>
                </a:cubicBezTo>
                <a:cubicBezTo>
                  <a:pt x="797" y="567"/>
                  <a:pt x="799" y="566"/>
                  <a:pt x="801" y="565"/>
                </a:cubicBezTo>
                <a:cubicBezTo>
                  <a:pt x="801" y="565"/>
                  <a:pt x="802" y="564"/>
                  <a:pt x="802" y="563"/>
                </a:cubicBezTo>
                <a:cubicBezTo>
                  <a:pt x="800" y="559"/>
                  <a:pt x="803" y="555"/>
                  <a:pt x="803" y="550"/>
                </a:cubicBezTo>
                <a:cubicBezTo>
                  <a:pt x="802" y="546"/>
                  <a:pt x="801" y="542"/>
                  <a:pt x="801" y="538"/>
                </a:cubicBezTo>
                <a:cubicBezTo>
                  <a:pt x="800" y="536"/>
                  <a:pt x="800" y="535"/>
                  <a:pt x="799" y="534"/>
                </a:cubicBezTo>
                <a:cubicBezTo>
                  <a:pt x="798" y="532"/>
                  <a:pt x="796" y="531"/>
                  <a:pt x="795" y="529"/>
                </a:cubicBezTo>
                <a:cubicBezTo>
                  <a:pt x="794" y="527"/>
                  <a:pt x="794" y="525"/>
                  <a:pt x="795" y="523"/>
                </a:cubicBezTo>
                <a:cubicBezTo>
                  <a:pt x="798" y="519"/>
                  <a:pt x="803" y="516"/>
                  <a:pt x="805" y="512"/>
                </a:cubicBezTo>
                <a:cubicBezTo>
                  <a:pt x="805" y="511"/>
                  <a:pt x="806" y="510"/>
                  <a:pt x="807" y="510"/>
                </a:cubicBezTo>
                <a:cubicBezTo>
                  <a:pt x="810" y="509"/>
                  <a:pt x="811" y="507"/>
                  <a:pt x="810" y="504"/>
                </a:cubicBezTo>
                <a:cubicBezTo>
                  <a:pt x="810" y="503"/>
                  <a:pt x="809" y="501"/>
                  <a:pt x="810" y="500"/>
                </a:cubicBezTo>
                <a:cubicBezTo>
                  <a:pt x="810" y="497"/>
                  <a:pt x="807" y="493"/>
                  <a:pt x="809" y="490"/>
                </a:cubicBezTo>
                <a:cubicBezTo>
                  <a:pt x="810" y="488"/>
                  <a:pt x="812" y="485"/>
                  <a:pt x="814" y="483"/>
                </a:cubicBezTo>
                <a:cubicBezTo>
                  <a:pt x="815" y="481"/>
                  <a:pt x="815" y="479"/>
                  <a:pt x="814" y="478"/>
                </a:cubicBezTo>
                <a:cubicBezTo>
                  <a:pt x="813" y="475"/>
                  <a:pt x="813" y="473"/>
                  <a:pt x="814" y="470"/>
                </a:cubicBezTo>
                <a:cubicBezTo>
                  <a:pt x="815" y="466"/>
                  <a:pt x="820" y="463"/>
                  <a:pt x="825" y="464"/>
                </a:cubicBezTo>
                <a:cubicBezTo>
                  <a:pt x="826" y="465"/>
                  <a:pt x="828" y="466"/>
                  <a:pt x="830" y="467"/>
                </a:cubicBezTo>
                <a:cubicBezTo>
                  <a:pt x="834" y="470"/>
                  <a:pt x="838" y="469"/>
                  <a:pt x="843" y="470"/>
                </a:cubicBezTo>
                <a:cubicBezTo>
                  <a:pt x="844" y="471"/>
                  <a:pt x="846" y="470"/>
                  <a:pt x="847" y="470"/>
                </a:cubicBezTo>
                <a:cubicBezTo>
                  <a:pt x="850" y="469"/>
                  <a:pt x="853" y="470"/>
                  <a:pt x="855" y="473"/>
                </a:cubicBezTo>
                <a:cubicBezTo>
                  <a:pt x="856" y="474"/>
                  <a:pt x="857" y="476"/>
                  <a:pt x="858" y="477"/>
                </a:cubicBezTo>
                <a:cubicBezTo>
                  <a:pt x="858" y="480"/>
                  <a:pt x="860" y="483"/>
                  <a:pt x="862" y="485"/>
                </a:cubicBezTo>
                <a:cubicBezTo>
                  <a:pt x="863" y="486"/>
                  <a:pt x="862" y="487"/>
                  <a:pt x="862" y="488"/>
                </a:cubicBezTo>
                <a:cubicBezTo>
                  <a:pt x="862" y="489"/>
                  <a:pt x="863" y="490"/>
                  <a:pt x="864" y="491"/>
                </a:cubicBezTo>
                <a:cubicBezTo>
                  <a:pt x="865" y="492"/>
                  <a:pt x="867" y="493"/>
                  <a:pt x="868" y="493"/>
                </a:cubicBezTo>
                <a:cubicBezTo>
                  <a:pt x="871" y="493"/>
                  <a:pt x="874" y="496"/>
                  <a:pt x="877" y="497"/>
                </a:cubicBezTo>
                <a:cubicBezTo>
                  <a:pt x="878" y="497"/>
                  <a:pt x="879" y="498"/>
                  <a:pt x="878" y="499"/>
                </a:cubicBezTo>
                <a:cubicBezTo>
                  <a:pt x="876" y="502"/>
                  <a:pt x="875" y="506"/>
                  <a:pt x="873" y="509"/>
                </a:cubicBezTo>
                <a:cubicBezTo>
                  <a:pt x="873" y="510"/>
                  <a:pt x="872" y="512"/>
                  <a:pt x="872" y="512"/>
                </a:cubicBezTo>
                <a:cubicBezTo>
                  <a:pt x="874" y="516"/>
                  <a:pt x="871" y="520"/>
                  <a:pt x="871" y="523"/>
                </a:cubicBezTo>
                <a:cubicBezTo>
                  <a:pt x="871" y="525"/>
                  <a:pt x="871" y="528"/>
                  <a:pt x="874" y="529"/>
                </a:cubicBezTo>
                <a:cubicBezTo>
                  <a:pt x="876" y="530"/>
                  <a:pt x="877" y="531"/>
                  <a:pt x="877" y="533"/>
                </a:cubicBezTo>
                <a:cubicBezTo>
                  <a:pt x="878" y="534"/>
                  <a:pt x="879" y="536"/>
                  <a:pt x="880" y="537"/>
                </a:cubicBezTo>
                <a:cubicBezTo>
                  <a:pt x="881" y="538"/>
                  <a:pt x="883" y="539"/>
                  <a:pt x="885" y="538"/>
                </a:cubicBezTo>
                <a:cubicBezTo>
                  <a:pt x="887" y="537"/>
                  <a:pt x="888" y="537"/>
                  <a:pt x="890" y="536"/>
                </a:cubicBezTo>
                <a:cubicBezTo>
                  <a:pt x="891" y="535"/>
                  <a:pt x="892" y="533"/>
                  <a:pt x="893" y="533"/>
                </a:cubicBezTo>
                <a:cubicBezTo>
                  <a:pt x="899" y="531"/>
                  <a:pt x="902" y="527"/>
                  <a:pt x="904" y="522"/>
                </a:cubicBezTo>
                <a:cubicBezTo>
                  <a:pt x="906" y="517"/>
                  <a:pt x="910" y="513"/>
                  <a:pt x="912" y="509"/>
                </a:cubicBezTo>
                <a:cubicBezTo>
                  <a:pt x="913" y="508"/>
                  <a:pt x="913" y="508"/>
                  <a:pt x="913" y="508"/>
                </a:cubicBezTo>
                <a:cubicBezTo>
                  <a:pt x="914" y="509"/>
                  <a:pt x="915" y="509"/>
                  <a:pt x="915" y="509"/>
                </a:cubicBezTo>
                <a:cubicBezTo>
                  <a:pt x="916" y="511"/>
                  <a:pt x="916" y="512"/>
                  <a:pt x="916" y="514"/>
                </a:cubicBezTo>
                <a:cubicBezTo>
                  <a:pt x="916" y="519"/>
                  <a:pt x="917" y="524"/>
                  <a:pt x="919" y="529"/>
                </a:cubicBezTo>
                <a:cubicBezTo>
                  <a:pt x="920" y="531"/>
                  <a:pt x="920" y="533"/>
                  <a:pt x="921" y="536"/>
                </a:cubicBezTo>
                <a:cubicBezTo>
                  <a:pt x="921" y="537"/>
                  <a:pt x="921" y="539"/>
                  <a:pt x="921" y="541"/>
                </a:cubicBezTo>
                <a:cubicBezTo>
                  <a:pt x="922" y="542"/>
                  <a:pt x="920" y="544"/>
                  <a:pt x="922" y="545"/>
                </a:cubicBezTo>
                <a:cubicBezTo>
                  <a:pt x="924" y="546"/>
                  <a:pt x="923" y="549"/>
                  <a:pt x="924" y="550"/>
                </a:cubicBezTo>
                <a:cubicBezTo>
                  <a:pt x="925" y="550"/>
                  <a:pt x="926" y="552"/>
                  <a:pt x="926" y="553"/>
                </a:cubicBezTo>
                <a:cubicBezTo>
                  <a:pt x="925" y="556"/>
                  <a:pt x="926" y="559"/>
                  <a:pt x="928" y="561"/>
                </a:cubicBezTo>
                <a:cubicBezTo>
                  <a:pt x="929" y="562"/>
                  <a:pt x="929" y="564"/>
                  <a:pt x="928" y="565"/>
                </a:cubicBezTo>
                <a:cubicBezTo>
                  <a:pt x="927" y="567"/>
                  <a:pt x="925" y="568"/>
                  <a:pt x="924" y="569"/>
                </a:cubicBezTo>
                <a:cubicBezTo>
                  <a:pt x="923" y="570"/>
                  <a:pt x="923" y="572"/>
                  <a:pt x="924" y="573"/>
                </a:cubicBezTo>
                <a:cubicBezTo>
                  <a:pt x="925" y="575"/>
                  <a:pt x="926" y="576"/>
                  <a:pt x="928" y="578"/>
                </a:cubicBezTo>
                <a:cubicBezTo>
                  <a:pt x="930" y="580"/>
                  <a:pt x="933" y="582"/>
                  <a:pt x="934" y="586"/>
                </a:cubicBezTo>
                <a:cubicBezTo>
                  <a:pt x="934" y="587"/>
                  <a:pt x="935" y="588"/>
                  <a:pt x="935" y="588"/>
                </a:cubicBezTo>
                <a:cubicBezTo>
                  <a:pt x="939" y="590"/>
                  <a:pt x="943" y="591"/>
                  <a:pt x="946" y="594"/>
                </a:cubicBezTo>
                <a:cubicBezTo>
                  <a:pt x="946" y="595"/>
                  <a:pt x="947" y="595"/>
                  <a:pt x="948" y="595"/>
                </a:cubicBezTo>
                <a:cubicBezTo>
                  <a:pt x="950" y="594"/>
                  <a:pt x="951" y="596"/>
                  <a:pt x="952" y="597"/>
                </a:cubicBezTo>
                <a:cubicBezTo>
                  <a:pt x="953" y="599"/>
                  <a:pt x="953" y="600"/>
                  <a:pt x="952" y="601"/>
                </a:cubicBezTo>
                <a:cubicBezTo>
                  <a:pt x="951" y="602"/>
                  <a:pt x="950" y="602"/>
                  <a:pt x="949" y="602"/>
                </a:cubicBezTo>
                <a:cubicBezTo>
                  <a:pt x="948" y="602"/>
                  <a:pt x="948" y="603"/>
                  <a:pt x="947" y="603"/>
                </a:cubicBezTo>
                <a:cubicBezTo>
                  <a:pt x="948" y="603"/>
                  <a:pt x="948" y="604"/>
                  <a:pt x="948" y="604"/>
                </a:cubicBezTo>
                <a:cubicBezTo>
                  <a:pt x="950" y="604"/>
                  <a:pt x="951" y="604"/>
                  <a:pt x="952" y="604"/>
                </a:cubicBezTo>
                <a:cubicBezTo>
                  <a:pt x="954" y="604"/>
                  <a:pt x="955" y="605"/>
                  <a:pt x="956" y="607"/>
                </a:cubicBezTo>
                <a:cubicBezTo>
                  <a:pt x="956" y="608"/>
                  <a:pt x="956" y="610"/>
                  <a:pt x="956" y="611"/>
                </a:cubicBezTo>
                <a:cubicBezTo>
                  <a:pt x="956" y="611"/>
                  <a:pt x="956" y="611"/>
                  <a:pt x="956" y="611"/>
                </a:cubicBezTo>
                <a:cubicBezTo>
                  <a:pt x="955" y="611"/>
                  <a:pt x="955" y="611"/>
                  <a:pt x="955" y="611"/>
                </a:cubicBezTo>
                <a:cubicBezTo>
                  <a:pt x="956" y="611"/>
                  <a:pt x="956" y="611"/>
                  <a:pt x="956" y="611"/>
                </a:cubicBezTo>
                <a:cubicBezTo>
                  <a:pt x="960" y="610"/>
                  <a:pt x="962" y="613"/>
                  <a:pt x="964" y="616"/>
                </a:cubicBezTo>
                <a:cubicBezTo>
                  <a:pt x="965" y="616"/>
                  <a:pt x="965" y="618"/>
                  <a:pt x="965" y="619"/>
                </a:cubicBezTo>
                <a:cubicBezTo>
                  <a:pt x="965" y="620"/>
                  <a:pt x="964" y="622"/>
                  <a:pt x="963" y="623"/>
                </a:cubicBezTo>
                <a:cubicBezTo>
                  <a:pt x="962" y="625"/>
                  <a:pt x="963" y="626"/>
                  <a:pt x="963" y="628"/>
                </a:cubicBezTo>
                <a:cubicBezTo>
                  <a:pt x="965" y="631"/>
                  <a:pt x="963" y="633"/>
                  <a:pt x="961" y="635"/>
                </a:cubicBezTo>
                <a:cubicBezTo>
                  <a:pt x="957" y="638"/>
                  <a:pt x="952" y="641"/>
                  <a:pt x="947" y="641"/>
                </a:cubicBezTo>
                <a:cubicBezTo>
                  <a:pt x="945" y="641"/>
                  <a:pt x="943" y="642"/>
                  <a:pt x="941" y="642"/>
                </a:cubicBezTo>
                <a:cubicBezTo>
                  <a:pt x="939" y="642"/>
                  <a:pt x="936" y="644"/>
                  <a:pt x="935" y="646"/>
                </a:cubicBezTo>
                <a:cubicBezTo>
                  <a:pt x="933" y="649"/>
                  <a:pt x="930" y="651"/>
                  <a:pt x="927" y="652"/>
                </a:cubicBezTo>
                <a:cubicBezTo>
                  <a:pt x="926" y="653"/>
                  <a:pt x="925" y="653"/>
                  <a:pt x="924" y="654"/>
                </a:cubicBezTo>
                <a:cubicBezTo>
                  <a:pt x="923" y="654"/>
                  <a:pt x="922" y="654"/>
                  <a:pt x="921" y="654"/>
                </a:cubicBezTo>
                <a:cubicBezTo>
                  <a:pt x="916" y="653"/>
                  <a:pt x="912" y="655"/>
                  <a:pt x="908" y="655"/>
                </a:cubicBezTo>
                <a:cubicBezTo>
                  <a:pt x="897" y="653"/>
                  <a:pt x="887" y="652"/>
                  <a:pt x="877" y="652"/>
                </a:cubicBezTo>
                <a:cubicBezTo>
                  <a:pt x="874" y="651"/>
                  <a:pt x="871" y="650"/>
                  <a:pt x="869" y="651"/>
                </a:cubicBezTo>
                <a:cubicBezTo>
                  <a:pt x="867" y="653"/>
                  <a:pt x="864" y="655"/>
                  <a:pt x="862" y="657"/>
                </a:cubicBezTo>
                <a:cubicBezTo>
                  <a:pt x="862" y="658"/>
                  <a:pt x="861" y="659"/>
                  <a:pt x="861" y="659"/>
                </a:cubicBezTo>
                <a:cubicBezTo>
                  <a:pt x="860" y="662"/>
                  <a:pt x="857" y="663"/>
                  <a:pt x="854" y="664"/>
                </a:cubicBezTo>
                <a:cubicBezTo>
                  <a:pt x="849" y="666"/>
                  <a:pt x="845" y="668"/>
                  <a:pt x="841" y="671"/>
                </a:cubicBezTo>
                <a:cubicBezTo>
                  <a:pt x="840" y="672"/>
                  <a:pt x="839" y="674"/>
                  <a:pt x="839" y="675"/>
                </a:cubicBezTo>
                <a:cubicBezTo>
                  <a:pt x="839" y="675"/>
                  <a:pt x="839" y="675"/>
                  <a:pt x="839" y="675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8" y="676"/>
                </a:cubicBezTo>
                <a:cubicBezTo>
                  <a:pt x="836" y="677"/>
                  <a:pt x="836" y="677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3" y="681"/>
                  <a:pt x="832" y="681"/>
                  <a:pt x="830" y="682"/>
                </a:cubicBezTo>
                <a:cubicBezTo>
                  <a:pt x="829" y="683"/>
                  <a:pt x="828" y="683"/>
                  <a:pt x="828" y="684"/>
                </a:cubicBezTo>
                <a:cubicBezTo>
                  <a:pt x="827" y="685"/>
                  <a:pt x="827" y="685"/>
                  <a:pt x="827" y="685"/>
                </a:cubicBezTo>
                <a:cubicBezTo>
                  <a:pt x="828" y="684"/>
                  <a:pt x="828" y="684"/>
                  <a:pt x="828" y="684"/>
                </a:cubicBezTo>
                <a:cubicBezTo>
                  <a:pt x="829" y="684"/>
                  <a:pt x="829" y="683"/>
                  <a:pt x="830" y="682"/>
                </a:cubicBezTo>
                <a:cubicBezTo>
                  <a:pt x="832" y="681"/>
                  <a:pt x="834" y="681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6" y="679"/>
                  <a:pt x="837" y="678"/>
                  <a:pt x="838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5"/>
                </a:cubicBezTo>
                <a:cubicBezTo>
                  <a:pt x="848" y="669"/>
                  <a:pt x="858" y="667"/>
                  <a:pt x="868" y="665"/>
                </a:cubicBezTo>
                <a:cubicBezTo>
                  <a:pt x="872" y="664"/>
                  <a:pt x="876" y="665"/>
                  <a:pt x="879" y="667"/>
                </a:cubicBezTo>
                <a:cubicBezTo>
                  <a:pt x="880" y="668"/>
                  <a:pt x="881" y="669"/>
                  <a:pt x="881" y="671"/>
                </a:cubicBezTo>
                <a:cubicBezTo>
                  <a:pt x="882" y="672"/>
                  <a:pt x="881" y="675"/>
                  <a:pt x="880" y="676"/>
                </a:cubicBezTo>
                <a:cubicBezTo>
                  <a:pt x="878" y="678"/>
                  <a:pt x="876" y="679"/>
                  <a:pt x="873" y="680"/>
                </a:cubicBezTo>
                <a:cubicBezTo>
                  <a:pt x="872" y="681"/>
                  <a:pt x="871" y="681"/>
                  <a:pt x="871" y="681"/>
                </a:cubicBezTo>
                <a:cubicBezTo>
                  <a:pt x="871" y="681"/>
                  <a:pt x="872" y="681"/>
                  <a:pt x="872" y="681"/>
                </a:cubicBezTo>
                <a:cubicBezTo>
                  <a:pt x="873" y="682"/>
                  <a:pt x="873" y="681"/>
                  <a:pt x="874" y="682"/>
                </a:cubicBezTo>
                <a:cubicBezTo>
                  <a:pt x="876" y="682"/>
                  <a:pt x="877" y="683"/>
                  <a:pt x="876" y="685"/>
                </a:cubicBezTo>
                <a:cubicBezTo>
                  <a:pt x="875" y="688"/>
                  <a:pt x="875" y="692"/>
                  <a:pt x="875" y="695"/>
                </a:cubicBezTo>
                <a:cubicBezTo>
                  <a:pt x="876" y="699"/>
                  <a:pt x="877" y="701"/>
                  <a:pt x="880" y="702"/>
                </a:cubicBezTo>
                <a:cubicBezTo>
                  <a:pt x="879" y="700"/>
                  <a:pt x="878" y="699"/>
                  <a:pt x="877" y="697"/>
                </a:cubicBezTo>
                <a:cubicBezTo>
                  <a:pt x="877" y="697"/>
                  <a:pt x="877" y="696"/>
                  <a:pt x="877" y="696"/>
                </a:cubicBezTo>
                <a:cubicBezTo>
                  <a:pt x="878" y="696"/>
                  <a:pt x="879" y="696"/>
                  <a:pt x="879" y="696"/>
                </a:cubicBezTo>
                <a:cubicBezTo>
                  <a:pt x="881" y="698"/>
                  <a:pt x="884" y="699"/>
                  <a:pt x="887" y="700"/>
                </a:cubicBezTo>
                <a:cubicBezTo>
                  <a:pt x="891" y="702"/>
                  <a:pt x="891" y="701"/>
                  <a:pt x="891" y="706"/>
                </a:cubicBezTo>
                <a:cubicBezTo>
                  <a:pt x="889" y="706"/>
                  <a:pt x="888" y="706"/>
                  <a:pt x="887" y="706"/>
                </a:cubicBezTo>
                <a:cubicBezTo>
                  <a:pt x="886" y="705"/>
                  <a:pt x="885" y="704"/>
                  <a:pt x="884" y="704"/>
                </a:cubicBezTo>
                <a:cubicBezTo>
                  <a:pt x="883" y="703"/>
                  <a:pt x="883" y="703"/>
                  <a:pt x="882" y="703"/>
                </a:cubicBezTo>
                <a:cubicBezTo>
                  <a:pt x="883" y="705"/>
                  <a:pt x="884" y="706"/>
                  <a:pt x="886" y="706"/>
                </a:cubicBezTo>
                <a:cubicBezTo>
                  <a:pt x="887" y="706"/>
                  <a:pt x="888" y="706"/>
                  <a:pt x="889" y="707"/>
                </a:cubicBezTo>
                <a:cubicBezTo>
                  <a:pt x="890" y="707"/>
                  <a:pt x="891" y="708"/>
                  <a:pt x="892" y="708"/>
                </a:cubicBezTo>
                <a:cubicBezTo>
                  <a:pt x="892" y="708"/>
                  <a:pt x="893" y="708"/>
                  <a:pt x="893" y="707"/>
                </a:cubicBezTo>
                <a:cubicBezTo>
                  <a:pt x="895" y="707"/>
                  <a:pt x="896" y="707"/>
                  <a:pt x="897" y="707"/>
                </a:cubicBezTo>
                <a:cubicBezTo>
                  <a:pt x="898" y="708"/>
                  <a:pt x="899" y="707"/>
                  <a:pt x="900" y="706"/>
                </a:cubicBezTo>
                <a:cubicBezTo>
                  <a:pt x="903" y="702"/>
                  <a:pt x="906" y="698"/>
                  <a:pt x="910" y="694"/>
                </a:cubicBezTo>
                <a:cubicBezTo>
                  <a:pt x="910" y="694"/>
                  <a:pt x="912" y="695"/>
                  <a:pt x="912" y="696"/>
                </a:cubicBezTo>
                <a:cubicBezTo>
                  <a:pt x="912" y="696"/>
                  <a:pt x="913" y="696"/>
                  <a:pt x="913" y="697"/>
                </a:cubicBezTo>
                <a:cubicBezTo>
                  <a:pt x="911" y="700"/>
                  <a:pt x="913" y="702"/>
                  <a:pt x="916" y="704"/>
                </a:cubicBezTo>
                <a:cubicBezTo>
                  <a:pt x="916" y="705"/>
                  <a:pt x="916" y="707"/>
                  <a:pt x="915" y="707"/>
                </a:cubicBezTo>
                <a:cubicBezTo>
                  <a:pt x="914" y="708"/>
                  <a:pt x="914" y="708"/>
                  <a:pt x="913" y="709"/>
                </a:cubicBezTo>
                <a:cubicBezTo>
                  <a:pt x="912" y="709"/>
                  <a:pt x="911" y="709"/>
                  <a:pt x="910" y="710"/>
                </a:cubicBezTo>
                <a:cubicBezTo>
                  <a:pt x="908" y="712"/>
                  <a:pt x="904" y="710"/>
                  <a:pt x="903" y="714"/>
                </a:cubicBezTo>
                <a:cubicBezTo>
                  <a:pt x="901" y="715"/>
                  <a:pt x="899" y="716"/>
                  <a:pt x="898" y="716"/>
                </a:cubicBezTo>
                <a:cubicBezTo>
                  <a:pt x="892" y="718"/>
                  <a:pt x="886" y="720"/>
                  <a:pt x="880" y="722"/>
                </a:cubicBezTo>
                <a:cubicBezTo>
                  <a:pt x="878" y="721"/>
                  <a:pt x="876" y="722"/>
                  <a:pt x="874" y="724"/>
                </a:cubicBezTo>
                <a:cubicBezTo>
                  <a:pt x="871" y="728"/>
                  <a:pt x="867" y="731"/>
                  <a:pt x="862" y="733"/>
                </a:cubicBezTo>
                <a:cubicBezTo>
                  <a:pt x="862" y="733"/>
                  <a:pt x="861" y="733"/>
                  <a:pt x="860" y="733"/>
                </a:cubicBezTo>
                <a:cubicBezTo>
                  <a:pt x="858" y="732"/>
                  <a:pt x="857" y="730"/>
                  <a:pt x="856" y="727"/>
                </a:cubicBezTo>
                <a:cubicBezTo>
                  <a:pt x="856" y="726"/>
                  <a:pt x="856" y="724"/>
                  <a:pt x="857" y="723"/>
                </a:cubicBezTo>
                <a:cubicBezTo>
                  <a:pt x="858" y="720"/>
                  <a:pt x="861" y="718"/>
                  <a:pt x="864" y="716"/>
                </a:cubicBezTo>
                <a:cubicBezTo>
                  <a:pt x="865" y="715"/>
                  <a:pt x="866" y="715"/>
                  <a:pt x="868" y="714"/>
                </a:cubicBezTo>
                <a:cubicBezTo>
                  <a:pt x="868" y="714"/>
                  <a:pt x="868" y="713"/>
                  <a:pt x="868" y="712"/>
                </a:cubicBezTo>
                <a:cubicBezTo>
                  <a:pt x="868" y="712"/>
                  <a:pt x="868" y="712"/>
                  <a:pt x="867" y="712"/>
                </a:cubicBezTo>
                <a:cubicBezTo>
                  <a:pt x="864" y="713"/>
                  <a:pt x="860" y="714"/>
                  <a:pt x="856" y="715"/>
                </a:cubicBezTo>
                <a:cubicBezTo>
                  <a:pt x="855" y="715"/>
                  <a:pt x="854" y="716"/>
                  <a:pt x="854" y="717"/>
                </a:cubicBezTo>
                <a:cubicBezTo>
                  <a:pt x="853" y="718"/>
                  <a:pt x="853" y="720"/>
                  <a:pt x="852" y="720"/>
                </a:cubicBezTo>
                <a:cubicBezTo>
                  <a:pt x="847" y="721"/>
                  <a:pt x="843" y="723"/>
                  <a:pt x="837" y="723"/>
                </a:cubicBezTo>
                <a:cubicBezTo>
                  <a:pt x="835" y="723"/>
                  <a:pt x="834" y="723"/>
                  <a:pt x="832" y="725"/>
                </a:cubicBezTo>
                <a:cubicBezTo>
                  <a:pt x="830" y="727"/>
                  <a:pt x="828" y="727"/>
                  <a:pt x="825" y="729"/>
                </a:cubicBezTo>
                <a:cubicBezTo>
                  <a:pt x="821" y="730"/>
                  <a:pt x="818" y="734"/>
                  <a:pt x="816" y="738"/>
                </a:cubicBezTo>
                <a:cubicBezTo>
                  <a:pt x="815" y="740"/>
                  <a:pt x="815" y="743"/>
                  <a:pt x="814" y="745"/>
                </a:cubicBezTo>
                <a:cubicBezTo>
                  <a:pt x="813" y="747"/>
                  <a:pt x="814" y="749"/>
                  <a:pt x="816" y="751"/>
                </a:cubicBezTo>
                <a:cubicBezTo>
                  <a:pt x="819" y="752"/>
                  <a:pt x="819" y="753"/>
                  <a:pt x="817" y="755"/>
                </a:cubicBezTo>
                <a:cubicBezTo>
                  <a:pt x="816" y="756"/>
                  <a:pt x="815" y="757"/>
                  <a:pt x="814" y="757"/>
                </a:cubicBezTo>
                <a:cubicBezTo>
                  <a:pt x="808" y="757"/>
                  <a:pt x="802" y="760"/>
                  <a:pt x="795" y="759"/>
                </a:cubicBezTo>
                <a:cubicBezTo>
                  <a:pt x="795" y="759"/>
                  <a:pt x="795" y="759"/>
                  <a:pt x="794" y="759"/>
                </a:cubicBezTo>
                <a:cubicBezTo>
                  <a:pt x="794" y="759"/>
                  <a:pt x="793" y="759"/>
                  <a:pt x="793" y="759"/>
                </a:cubicBezTo>
                <a:cubicBezTo>
                  <a:pt x="793" y="760"/>
                  <a:pt x="793" y="760"/>
                  <a:pt x="794" y="760"/>
                </a:cubicBezTo>
                <a:cubicBezTo>
                  <a:pt x="795" y="760"/>
                  <a:pt x="796" y="761"/>
                  <a:pt x="797" y="761"/>
                </a:cubicBezTo>
                <a:cubicBezTo>
                  <a:pt x="797" y="761"/>
                  <a:pt x="797" y="761"/>
                  <a:pt x="797" y="762"/>
                </a:cubicBezTo>
                <a:cubicBezTo>
                  <a:pt x="797" y="762"/>
                  <a:pt x="797" y="762"/>
                  <a:pt x="797" y="763"/>
                </a:cubicBezTo>
                <a:cubicBezTo>
                  <a:pt x="795" y="763"/>
                  <a:pt x="795" y="764"/>
                  <a:pt x="794" y="764"/>
                </a:cubicBezTo>
                <a:cubicBezTo>
                  <a:pt x="791" y="765"/>
                  <a:pt x="789" y="765"/>
                  <a:pt x="787" y="765"/>
                </a:cubicBezTo>
                <a:cubicBezTo>
                  <a:pt x="784" y="765"/>
                  <a:pt x="781" y="766"/>
                  <a:pt x="781" y="770"/>
                </a:cubicBezTo>
                <a:cubicBezTo>
                  <a:pt x="780" y="775"/>
                  <a:pt x="778" y="779"/>
                  <a:pt x="774" y="782"/>
                </a:cubicBezTo>
                <a:cubicBezTo>
                  <a:pt x="773" y="783"/>
                  <a:pt x="772" y="784"/>
                  <a:pt x="770" y="784"/>
                </a:cubicBezTo>
                <a:cubicBezTo>
                  <a:pt x="769" y="784"/>
                  <a:pt x="768" y="785"/>
                  <a:pt x="768" y="786"/>
                </a:cubicBezTo>
                <a:cubicBezTo>
                  <a:pt x="768" y="787"/>
                  <a:pt x="768" y="788"/>
                  <a:pt x="768" y="789"/>
                </a:cubicBezTo>
                <a:cubicBezTo>
                  <a:pt x="768" y="791"/>
                  <a:pt x="768" y="792"/>
                  <a:pt x="767" y="793"/>
                </a:cubicBezTo>
                <a:cubicBezTo>
                  <a:pt x="765" y="796"/>
                  <a:pt x="763" y="799"/>
                  <a:pt x="761" y="801"/>
                </a:cubicBezTo>
                <a:cubicBezTo>
                  <a:pt x="761" y="802"/>
                  <a:pt x="760" y="802"/>
                  <a:pt x="760" y="802"/>
                </a:cubicBezTo>
                <a:cubicBezTo>
                  <a:pt x="760" y="801"/>
                  <a:pt x="759" y="801"/>
                  <a:pt x="759" y="800"/>
                </a:cubicBezTo>
                <a:cubicBezTo>
                  <a:pt x="758" y="798"/>
                  <a:pt x="759" y="797"/>
                  <a:pt x="757" y="795"/>
                </a:cubicBezTo>
                <a:cubicBezTo>
                  <a:pt x="757" y="795"/>
                  <a:pt x="757" y="795"/>
                  <a:pt x="756" y="795"/>
                </a:cubicBezTo>
                <a:cubicBezTo>
                  <a:pt x="756" y="795"/>
                  <a:pt x="755" y="795"/>
                  <a:pt x="755" y="795"/>
                </a:cubicBezTo>
                <a:cubicBezTo>
                  <a:pt x="755" y="799"/>
                  <a:pt x="755" y="802"/>
                  <a:pt x="755" y="806"/>
                </a:cubicBezTo>
                <a:cubicBezTo>
                  <a:pt x="755" y="807"/>
                  <a:pt x="755" y="808"/>
                  <a:pt x="755" y="809"/>
                </a:cubicBezTo>
                <a:cubicBezTo>
                  <a:pt x="757" y="812"/>
                  <a:pt x="757" y="815"/>
                  <a:pt x="755" y="817"/>
                </a:cubicBezTo>
                <a:cubicBezTo>
                  <a:pt x="754" y="819"/>
                  <a:pt x="755" y="821"/>
                  <a:pt x="756" y="822"/>
                </a:cubicBezTo>
                <a:cubicBezTo>
                  <a:pt x="757" y="824"/>
                  <a:pt x="756" y="825"/>
                  <a:pt x="755" y="825"/>
                </a:cubicBezTo>
                <a:cubicBezTo>
                  <a:pt x="754" y="827"/>
                  <a:pt x="753" y="827"/>
                  <a:pt x="752" y="828"/>
                </a:cubicBezTo>
                <a:cubicBezTo>
                  <a:pt x="751" y="829"/>
                  <a:pt x="750" y="829"/>
                  <a:pt x="750" y="831"/>
                </a:cubicBezTo>
                <a:cubicBezTo>
                  <a:pt x="750" y="833"/>
                  <a:pt x="749" y="834"/>
                  <a:pt x="747" y="835"/>
                </a:cubicBezTo>
                <a:cubicBezTo>
                  <a:pt x="743" y="836"/>
                  <a:pt x="739" y="838"/>
                  <a:pt x="736" y="841"/>
                </a:cubicBezTo>
                <a:cubicBezTo>
                  <a:pt x="734" y="842"/>
                  <a:pt x="732" y="844"/>
                  <a:pt x="730" y="845"/>
                </a:cubicBezTo>
                <a:cubicBezTo>
                  <a:pt x="728" y="845"/>
                  <a:pt x="727" y="846"/>
                  <a:pt x="726" y="847"/>
                </a:cubicBezTo>
                <a:cubicBezTo>
                  <a:pt x="725" y="849"/>
                  <a:pt x="724" y="850"/>
                  <a:pt x="722" y="852"/>
                </a:cubicBezTo>
                <a:cubicBezTo>
                  <a:pt x="721" y="853"/>
                  <a:pt x="719" y="855"/>
                  <a:pt x="717" y="856"/>
                </a:cubicBezTo>
                <a:cubicBezTo>
                  <a:pt x="716" y="856"/>
                  <a:pt x="716" y="856"/>
                  <a:pt x="715" y="856"/>
                </a:cubicBezTo>
                <a:cubicBezTo>
                  <a:pt x="709" y="858"/>
                  <a:pt x="705" y="863"/>
                  <a:pt x="701" y="867"/>
                </a:cubicBezTo>
                <a:cubicBezTo>
                  <a:pt x="700" y="868"/>
                  <a:pt x="700" y="870"/>
                  <a:pt x="699" y="871"/>
                </a:cubicBezTo>
                <a:cubicBezTo>
                  <a:pt x="699" y="880"/>
                  <a:pt x="698" y="889"/>
                  <a:pt x="702" y="898"/>
                </a:cubicBezTo>
                <a:cubicBezTo>
                  <a:pt x="702" y="898"/>
                  <a:pt x="702" y="899"/>
                  <a:pt x="702" y="899"/>
                </a:cubicBezTo>
                <a:cubicBezTo>
                  <a:pt x="702" y="902"/>
                  <a:pt x="702" y="905"/>
                  <a:pt x="703" y="908"/>
                </a:cubicBezTo>
                <a:cubicBezTo>
                  <a:pt x="703" y="911"/>
                  <a:pt x="705" y="914"/>
                  <a:pt x="706" y="916"/>
                </a:cubicBezTo>
                <a:cubicBezTo>
                  <a:pt x="706" y="917"/>
                  <a:pt x="706" y="918"/>
                  <a:pt x="706" y="919"/>
                </a:cubicBezTo>
                <a:cubicBezTo>
                  <a:pt x="705" y="924"/>
                  <a:pt x="703" y="929"/>
                  <a:pt x="701" y="933"/>
                </a:cubicBezTo>
                <a:cubicBezTo>
                  <a:pt x="699" y="935"/>
                  <a:pt x="696" y="936"/>
                  <a:pt x="694" y="934"/>
                </a:cubicBezTo>
                <a:cubicBezTo>
                  <a:pt x="692" y="932"/>
                  <a:pt x="690" y="929"/>
                  <a:pt x="689" y="927"/>
                </a:cubicBezTo>
                <a:cubicBezTo>
                  <a:pt x="687" y="921"/>
                  <a:pt x="683" y="916"/>
                  <a:pt x="681" y="909"/>
                </a:cubicBezTo>
                <a:cubicBezTo>
                  <a:pt x="680" y="907"/>
                  <a:pt x="680" y="905"/>
                  <a:pt x="681" y="903"/>
                </a:cubicBezTo>
                <a:cubicBezTo>
                  <a:pt x="681" y="902"/>
                  <a:pt x="682" y="901"/>
                  <a:pt x="682" y="900"/>
                </a:cubicBezTo>
                <a:cubicBezTo>
                  <a:pt x="682" y="898"/>
                  <a:pt x="682" y="896"/>
                  <a:pt x="681" y="895"/>
                </a:cubicBezTo>
                <a:cubicBezTo>
                  <a:pt x="679" y="892"/>
                  <a:pt x="676" y="889"/>
                  <a:pt x="674" y="886"/>
                </a:cubicBezTo>
                <a:cubicBezTo>
                  <a:pt x="673" y="885"/>
                  <a:pt x="672" y="884"/>
                  <a:pt x="670" y="885"/>
                </a:cubicBezTo>
                <a:cubicBezTo>
                  <a:pt x="669" y="885"/>
                  <a:pt x="667" y="886"/>
                  <a:pt x="666" y="886"/>
                </a:cubicBezTo>
                <a:cubicBezTo>
                  <a:pt x="664" y="887"/>
                  <a:pt x="662" y="888"/>
                  <a:pt x="661" y="886"/>
                </a:cubicBezTo>
                <a:cubicBezTo>
                  <a:pt x="657" y="881"/>
                  <a:pt x="651" y="880"/>
                  <a:pt x="645" y="880"/>
                </a:cubicBezTo>
                <a:cubicBezTo>
                  <a:pt x="640" y="880"/>
                  <a:pt x="635" y="879"/>
                  <a:pt x="630" y="880"/>
                </a:cubicBezTo>
                <a:cubicBezTo>
                  <a:pt x="628" y="880"/>
                  <a:pt x="627" y="880"/>
                  <a:pt x="625" y="881"/>
                </a:cubicBezTo>
                <a:cubicBezTo>
                  <a:pt x="623" y="881"/>
                  <a:pt x="622" y="882"/>
                  <a:pt x="622" y="885"/>
                </a:cubicBezTo>
                <a:cubicBezTo>
                  <a:pt x="621" y="887"/>
                  <a:pt x="621" y="889"/>
                  <a:pt x="620" y="891"/>
                </a:cubicBezTo>
                <a:cubicBezTo>
                  <a:pt x="618" y="892"/>
                  <a:pt x="616" y="893"/>
                  <a:pt x="614" y="893"/>
                </a:cubicBezTo>
                <a:cubicBezTo>
                  <a:pt x="610" y="894"/>
                  <a:pt x="606" y="894"/>
                  <a:pt x="603" y="890"/>
                </a:cubicBezTo>
                <a:cubicBezTo>
                  <a:pt x="602" y="888"/>
                  <a:pt x="600" y="887"/>
                  <a:pt x="597" y="888"/>
                </a:cubicBezTo>
                <a:cubicBezTo>
                  <a:pt x="595" y="889"/>
                  <a:pt x="593" y="889"/>
                  <a:pt x="591" y="888"/>
                </a:cubicBezTo>
                <a:cubicBezTo>
                  <a:pt x="588" y="887"/>
                  <a:pt x="585" y="886"/>
                  <a:pt x="582" y="888"/>
                </a:cubicBezTo>
                <a:cubicBezTo>
                  <a:pt x="579" y="889"/>
                  <a:pt x="575" y="889"/>
                  <a:pt x="572" y="892"/>
                </a:cubicBezTo>
                <a:cubicBezTo>
                  <a:pt x="568" y="895"/>
                  <a:pt x="563" y="897"/>
                  <a:pt x="558" y="898"/>
                </a:cubicBezTo>
                <a:cubicBezTo>
                  <a:pt x="554" y="899"/>
                  <a:pt x="551" y="903"/>
                  <a:pt x="549" y="908"/>
                </a:cubicBezTo>
                <a:cubicBezTo>
                  <a:pt x="547" y="913"/>
                  <a:pt x="546" y="918"/>
                  <a:pt x="547" y="923"/>
                </a:cubicBezTo>
                <a:cubicBezTo>
                  <a:pt x="547" y="927"/>
                  <a:pt x="547" y="931"/>
                  <a:pt x="544" y="934"/>
                </a:cubicBezTo>
                <a:cubicBezTo>
                  <a:pt x="543" y="935"/>
                  <a:pt x="543" y="936"/>
                  <a:pt x="542" y="938"/>
                </a:cubicBezTo>
                <a:cubicBezTo>
                  <a:pt x="541" y="945"/>
                  <a:pt x="540" y="953"/>
                  <a:pt x="539" y="961"/>
                </a:cubicBezTo>
                <a:cubicBezTo>
                  <a:pt x="539" y="963"/>
                  <a:pt x="540" y="966"/>
                  <a:pt x="540" y="968"/>
                </a:cubicBezTo>
                <a:cubicBezTo>
                  <a:pt x="540" y="971"/>
                  <a:pt x="541" y="974"/>
                  <a:pt x="541" y="978"/>
                </a:cubicBezTo>
                <a:cubicBezTo>
                  <a:pt x="542" y="980"/>
                  <a:pt x="542" y="981"/>
                  <a:pt x="544" y="983"/>
                </a:cubicBezTo>
                <a:cubicBezTo>
                  <a:pt x="546" y="986"/>
                  <a:pt x="548" y="990"/>
                  <a:pt x="550" y="993"/>
                </a:cubicBezTo>
                <a:cubicBezTo>
                  <a:pt x="551" y="996"/>
                  <a:pt x="553" y="998"/>
                  <a:pt x="556" y="999"/>
                </a:cubicBezTo>
                <a:cubicBezTo>
                  <a:pt x="559" y="1000"/>
                  <a:pt x="561" y="1001"/>
                  <a:pt x="563" y="1003"/>
                </a:cubicBezTo>
                <a:cubicBezTo>
                  <a:pt x="565" y="1006"/>
                  <a:pt x="568" y="1006"/>
                  <a:pt x="571" y="1005"/>
                </a:cubicBezTo>
                <a:cubicBezTo>
                  <a:pt x="574" y="1005"/>
                  <a:pt x="578" y="1003"/>
                  <a:pt x="581" y="1002"/>
                </a:cubicBezTo>
                <a:cubicBezTo>
                  <a:pt x="583" y="1002"/>
                  <a:pt x="585" y="1001"/>
                  <a:pt x="587" y="1002"/>
                </a:cubicBezTo>
                <a:cubicBezTo>
                  <a:pt x="591" y="1003"/>
                  <a:pt x="593" y="1003"/>
                  <a:pt x="595" y="999"/>
                </a:cubicBezTo>
                <a:cubicBezTo>
                  <a:pt x="599" y="995"/>
                  <a:pt x="601" y="990"/>
                  <a:pt x="603" y="984"/>
                </a:cubicBezTo>
                <a:cubicBezTo>
                  <a:pt x="603" y="983"/>
                  <a:pt x="604" y="981"/>
                  <a:pt x="605" y="979"/>
                </a:cubicBezTo>
                <a:cubicBezTo>
                  <a:pt x="606" y="976"/>
                  <a:pt x="608" y="974"/>
                  <a:pt x="611" y="974"/>
                </a:cubicBezTo>
                <a:cubicBezTo>
                  <a:pt x="615" y="974"/>
                  <a:pt x="619" y="974"/>
                  <a:pt x="622" y="972"/>
                </a:cubicBezTo>
                <a:cubicBezTo>
                  <a:pt x="627" y="971"/>
                  <a:pt x="631" y="971"/>
                  <a:pt x="636" y="971"/>
                </a:cubicBezTo>
                <a:cubicBezTo>
                  <a:pt x="638" y="971"/>
                  <a:pt x="639" y="974"/>
                  <a:pt x="639" y="976"/>
                </a:cubicBezTo>
                <a:cubicBezTo>
                  <a:pt x="638" y="977"/>
                  <a:pt x="638" y="978"/>
                  <a:pt x="638" y="979"/>
                </a:cubicBezTo>
                <a:cubicBezTo>
                  <a:pt x="636" y="981"/>
                  <a:pt x="635" y="983"/>
                  <a:pt x="633" y="984"/>
                </a:cubicBezTo>
                <a:cubicBezTo>
                  <a:pt x="631" y="987"/>
                  <a:pt x="630" y="990"/>
                  <a:pt x="630" y="994"/>
                </a:cubicBezTo>
                <a:cubicBezTo>
                  <a:pt x="630" y="996"/>
                  <a:pt x="630" y="999"/>
                  <a:pt x="629" y="1001"/>
                </a:cubicBezTo>
                <a:cubicBezTo>
                  <a:pt x="629" y="1004"/>
                  <a:pt x="627" y="1005"/>
                  <a:pt x="625" y="1005"/>
                </a:cubicBezTo>
                <a:cubicBezTo>
                  <a:pt x="623" y="1005"/>
                  <a:pt x="623" y="1006"/>
                  <a:pt x="623" y="1008"/>
                </a:cubicBezTo>
                <a:cubicBezTo>
                  <a:pt x="622" y="1010"/>
                  <a:pt x="621" y="1012"/>
                  <a:pt x="622" y="1014"/>
                </a:cubicBezTo>
                <a:cubicBezTo>
                  <a:pt x="622" y="1019"/>
                  <a:pt x="621" y="1023"/>
                  <a:pt x="617" y="1027"/>
                </a:cubicBezTo>
                <a:cubicBezTo>
                  <a:pt x="617" y="1027"/>
                  <a:pt x="617" y="1028"/>
                  <a:pt x="618" y="1028"/>
                </a:cubicBezTo>
                <a:cubicBezTo>
                  <a:pt x="620" y="1029"/>
                  <a:pt x="621" y="1029"/>
                  <a:pt x="623" y="1029"/>
                </a:cubicBezTo>
                <a:cubicBezTo>
                  <a:pt x="626" y="1029"/>
                  <a:pt x="629" y="1029"/>
                  <a:pt x="632" y="1029"/>
                </a:cubicBezTo>
                <a:cubicBezTo>
                  <a:pt x="636" y="1029"/>
                  <a:pt x="640" y="1027"/>
                  <a:pt x="644" y="1028"/>
                </a:cubicBezTo>
                <a:cubicBezTo>
                  <a:pt x="647" y="1029"/>
                  <a:pt x="650" y="1029"/>
                  <a:pt x="654" y="1029"/>
                </a:cubicBezTo>
                <a:cubicBezTo>
                  <a:pt x="657" y="1029"/>
                  <a:pt x="660" y="1031"/>
                  <a:pt x="662" y="1033"/>
                </a:cubicBezTo>
                <a:cubicBezTo>
                  <a:pt x="662" y="1034"/>
                  <a:pt x="662" y="1034"/>
                  <a:pt x="662" y="1034"/>
                </a:cubicBezTo>
                <a:cubicBezTo>
                  <a:pt x="663" y="1033"/>
                  <a:pt x="663" y="1033"/>
                  <a:pt x="663" y="1033"/>
                </a:cubicBezTo>
                <a:cubicBezTo>
                  <a:pt x="662" y="1033"/>
                  <a:pt x="662" y="1033"/>
                  <a:pt x="662" y="1033"/>
                </a:cubicBezTo>
                <a:cubicBezTo>
                  <a:pt x="664" y="1034"/>
                  <a:pt x="665" y="1034"/>
                  <a:pt x="666" y="1035"/>
                </a:cubicBezTo>
                <a:cubicBezTo>
                  <a:pt x="667" y="1035"/>
                  <a:pt x="667" y="1036"/>
                  <a:pt x="667" y="1036"/>
                </a:cubicBezTo>
                <a:cubicBezTo>
                  <a:pt x="667" y="1040"/>
                  <a:pt x="668" y="1044"/>
                  <a:pt x="667" y="1048"/>
                </a:cubicBezTo>
                <a:cubicBezTo>
                  <a:pt x="666" y="1051"/>
                  <a:pt x="665" y="1055"/>
                  <a:pt x="665" y="1058"/>
                </a:cubicBezTo>
                <a:cubicBezTo>
                  <a:pt x="665" y="1060"/>
                  <a:pt x="664" y="1061"/>
                  <a:pt x="663" y="1063"/>
                </a:cubicBezTo>
                <a:cubicBezTo>
                  <a:pt x="661" y="1066"/>
                  <a:pt x="661" y="1069"/>
                  <a:pt x="661" y="1073"/>
                </a:cubicBezTo>
                <a:cubicBezTo>
                  <a:pt x="661" y="1074"/>
                  <a:pt x="661" y="1076"/>
                  <a:pt x="662" y="1076"/>
                </a:cubicBezTo>
                <a:cubicBezTo>
                  <a:pt x="663" y="1079"/>
                  <a:pt x="665" y="1082"/>
                  <a:pt x="667" y="1085"/>
                </a:cubicBezTo>
                <a:cubicBezTo>
                  <a:pt x="670" y="1090"/>
                  <a:pt x="674" y="1094"/>
                  <a:pt x="680" y="1094"/>
                </a:cubicBezTo>
                <a:cubicBezTo>
                  <a:pt x="684" y="1096"/>
                  <a:pt x="687" y="1095"/>
                  <a:pt x="690" y="1093"/>
                </a:cubicBezTo>
                <a:cubicBezTo>
                  <a:pt x="691" y="1093"/>
                  <a:pt x="693" y="1092"/>
                  <a:pt x="694" y="1091"/>
                </a:cubicBezTo>
                <a:cubicBezTo>
                  <a:pt x="698" y="1089"/>
                  <a:pt x="702" y="1089"/>
                  <a:pt x="707" y="1090"/>
                </a:cubicBezTo>
                <a:cubicBezTo>
                  <a:pt x="710" y="1091"/>
                  <a:pt x="713" y="1092"/>
                  <a:pt x="716" y="1095"/>
                </a:cubicBezTo>
                <a:cubicBezTo>
                  <a:pt x="718" y="1096"/>
                  <a:pt x="719" y="1098"/>
                  <a:pt x="721" y="1100"/>
                </a:cubicBezTo>
                <a:cubicBezTo>
                  <a:pt x="722" y="1100"/>
                  <a:pt x="723" y="1100"/>
                  <a:pt x="723" y="1101"/>
                </a:cubicBezTo>
                <a:cubicBezTo>
                  <a:pt x="723" y="1101"/>
                  <a:pt x="723" y="1101"/>
                  <a:pt x="723" y="1101"/>
                </a:cubicBezTo>
                <a:cubicBezTo>
                  <a:pt x="724" y="1101"/>
                  <a:pt x="724" y="1101"/>
                  <a:pt x="724" y="1101"/>
                </a:cubicBezTo>
                <a:cubicBezTo>
                  <a:pt x="724" y="1101"/>
                  <a:pt x="724" y="1101"/>
                  <a:pt x="724" y="1101"/>
                </a:cubicBezTo>
                <a:cubicBezTo>
                  <a:pt x="723" y="1101"/>
                  <a:pt x="723" y="1101"/>
                  <a:pt x="723" y="1101"/>
                </a:cubicBezTo>
                <a:cubicBezTo>
                  <a:pt x="724" y="1099"/>
                  <a:pt x="724" y="1098"/>
                  <a:pt x="725" y="1097"/>
                </a:cubicBezTo>
                <a:cubicBezTo>
                  <a:pt x="727" y="1095"/>
                  <a:pt x="728" y="1093"/>
                  <a:pt x="731" y="1092"/>
                </a:cubicBezTo>
                <a:cubicBezTo>
                  <a:pt x="733" y="1090"/>
                  <a:pt x="734" y="1088"/>
                  <a:pt x="734" y="1085"/>
                </a:cubicBezTo>
                <a:cubicBezTo>
                  <a:pt x="735" y="1082"/>
                  <a:pt x="737" y="1080"/>
                  <a:pt x="739" y="1078"/>
                </a:cubicBezTo>
                <a:cubicBezTo>
                  <a:pt x="740" y="1076"/>
                  <a:pt x="742" y="1075"/>
                  <a:pt x="745" y="1075"/>
                </a:cubicBezTo>
                <a:cubicBezTo>
                  <a:pt x="746" y="1075"/>
                  <a:pt x="747" y="1075"/>
                  <a:pt x="747" y="1075"/>
                </a:cubicBezTo>
                <a:cubicBezTo>
                  <a:pt x="750" y="1072"/>
                  <a:pt x="754" y="1072"/>
                  <a:pt x="757" y="1072"/>
                </a:cubicBezTo>
                <a:cubicBezTo>
                  <a:pt x="761" y="1071"/>
                  <a:pt x="763" y="1069"/>
                  <a:pt x="766" y="1066"/>
                </a:cubicBezTo>
                <a:cubicBezTo>
                  <a:pt x="768" y="1064"/>
                  <a:pt x="770" y="1063"/>
                  <a:pt x="773" y="1063"/>
                </a:cubicBezTo>
                <a:cubicBezTo>
                  <a:pt x="774" y="1063"/>
                  <a:pt x="775" y="1063"/>
                  <a:pt x="776" y="1063"/>
                </a:cubicBezTo>
                <a:cubicBezTo>
                  <a:pt x="777" y="1064"/>
                  <a:pt x="778" y="1066"/>
                  <a:pt x="777" y="1067"/>
                </a:cubicBezTo>
                <a:cubicBezTo>
                  <a:pt x="776" y="1069"/>
                  <a:pt x="774" y="1070"/>
                  <a:pt x="772" y="1072"/>
                </a:cubicBezTo>
                <a:cubicBezTo>
                  <a:pt x="772" y="1073"/>
                  <a:pt x="772" y="1074"/>
                  <a:pt x="773" y="1075"/>
                </a:cubicBezTo>
                <a:cubicBezTo>
                  <a:pt x="773" y="1076"/>
                  <a:pt x="774" y="1077"/>
                  <a:pt x="775" y="1076"/>
                </a:cubicBezTo>
                <a:cubicBezTo>
                  <a:pt x="777" y="1075"/>
                  <a:pt x="779" y="1075"/>
                  <a:pt x="780" y="1074"/>
                </a:cubicBezTo>
                <a:cubicBezTo>
                  <a:pt x="783" y="1073"/>
                  <a:pt x="784" y="1072"/>
                  <a:pt x="785" y="1069"/>
                </a:cubicBezTo>
                <a:cubicBezTo>
                  <a:pt x="785" y="1069"/>
                  <a:pt x="785" y="1068"/>
                  <a:pt x="785" y="1067"/>
                </a:cubicBezTo>
                <a:cubicBezTo>
                  <a:pt x="786" y="1066"/>
                  <a:pt x="788" y="1065"/>
                  <a:pt x="789" y="1065"/>
                </a:cubicBezTo>
                <a:cubicBezTo>
                  <a:pt x="790" y="1065"/>
                  <a:pt x="791" y="1066"/>
                  <a:pt x="791" y="1067"/>
                </a:cubicBezTo>
                <a:cubicBezTo>
                  <a:pt x="792" y="1070"/>
                  <a:pt x="794" y="1071"/>
                  <a:pt x="797" y="1072"/>
                </a:cubicBezTo>
                <a:cubicBezTo>
                  <a:pt x="798" y="1072"/>
                  <a:pt x="800" y="1072"/>
                  <a:pt x="801" y="1072"/>
                </a:cubicBezTo>
                <a:cubicBezTo>
                  <a:pt x="804" y="1073"/>
                  <a:pt x="805" y="1075"/>
                  <a:pt x="806" y="1077"/>
                </a:cubicBezTo>
                <a:cubicBezTo>
                  <a:pt x="806" y="1077"/>
                  <a:pt x="806" y="1078"/>
                  <a:pt x="806" y="1078"/>
                </a:cubicBezTo>
                <a:cubicBezTo>
                  <a:pt x="806" y="1080"/>
                  <a:pt x="807" y="1081"/>
                  <a:pt x="809" y="1081"/>
                </a:cubicBezTo>
                <a:cubicBezTo>
                  <a:pt x="812" y="1080"/>
                  <a:pt x="816" y="1080"/>
                  <a:pt x="819" y="1080"/>
                </a:cubicBezTo>
                <a:cubicBezTo>
                  <a:pt x="822" y="1079"/>
                  <a:pt x="825" y="1079"/>
                  <a:pt x="828" y="1081"/>
                </a:cubicBezTo>
                <a:cubicBezTo>
                  <a:pt x="832" y="1085"/>
                  <a:pt x="838" y="1082"/>
                  <a:pt x="841" y="1079"/>
                </a:cubicBezTo>
                <a:cubicBezTo>
                  <a:pt x="841" y="1079"/>
                  <a:pt x="841" y="1077"/>
                  <a:pt x="842" y="1076"/>
                </a:cubicBezTo>
                <a:cubicBezTo>
                  <a:pt x="842" y="1075"/>
                  <a:pt x="843" y="1075"/>
                  <a:pt x="844" y="1076"/>
                </a:cubicBezTo>
                <a:cubicBezTo>
                  <a:pt x="845" y="1077"/>
                  <a:pt x="847" y="1078"/>
                  <a:pt x="849" y="1078"/>
                </a:cubicBezTo>
                <a:cubicBezTo>
                  <a:pt x="852" y="1078"/>
                  <a:pt x="856" y="1077"/>
                  <a:pt x="859" y="1078"/>
                </a:cubicBezTo>
                <a:cubicBezTo>
                  <a:pt x="859" y="1078"/>
                  <a:pt x="859" y="1079"/>
                  <a:pt x="860" y="1079"/>
                </a:cubicBezTo>
                <a:cubicBezTo>
                  <a:pt x="860" y="1079"/>
                  <a:pt x="860" y="1080"/>
                  <a:pt x="859" y="1081"/>
                </a:cubicBezTo>
                <a:cubicBezTo>
                  <a:pt x="859" y="1081"/>
                  <a:pt x="858" y="1081"/>
                  <a:pt x="858" y="1081"/>
                </a:cubicBezTo>
                <a:cubicBezTo>
                  <a:pt x="857" y="1081"/>
                  <a:pt x="855" y="1081"/>
                  <a:pt x="856" y="1083"/>
                </a:cubicBezTo>
                <a:cubicBezTo>
                  <a:pt x="856" y="1084"/>
                  <a:pt x="857" y="1084"/>
                  <a:pt x="858" y="1085"/>
                </a:cubicBezTo>
                <a:cubicBezTo>
                  <a:pt x="861" y="1086"/>
                  <a:pt x="863" y="1088"/>
                  <a:pt x="866" y="1089"/>
                </a:cubicBezTo>
                <a:cubicBezTo>
                  <a:pt x="869" y="1090"/>
                  <a:pt x="871" y="1092"/>
                  <a:pt x="871" y="1096"/>
                </a:cubicBezTo>
                <a:cubicBezTo>
                  <a:pt x="871" y="1097"/>
                  <a:pt x="872" y="1097"/>
                  <a:pt x="873" y="1098"/>
                </a:cubicBezTo>
                <a:cubicBezTo>
                  <a:pt x="874" y="1098"/>
                  <a:pt x="877" y="1098"/>
                  <a:pt x="878" y="1098"/>
                </a:cubicBezTo>
                <a:cubicBezTo>
                  <a:pt x="880" y="1099"/>
                  <a:pt x="883" y="1100"/>
                  <a:pt x="884" y="1102"/>
                </a:cubicBezTo>
                <a:cubicBezTo>
                  <a:pt x="887" y="1104"/>
                  <a:pt x="889" y="1106"/>
                  <a:pt x="892" y="1109"/>
                </a:cubicBezTo>
                <a:cubicBezTo>
                  <a:pt x="893" y="1110"/>
                  <a:pt x="894" y="1112"/>
                  <a:pt x="894" y="1114"/>
                </a:cubicBezTo>
                <a:cubicBezTo>
                  <a:pt x="895" y="1114"/>
                  <a:pt x="895" y="1115"/>
                  <a:pt x="896" y="1115"/>
                </a:cubicBezTo>
                <a:cubicBezTo>
                  <a:pt x="900" y="1116"/>
                  <a:pt x="903" y="1120"/>
                  <a:pt x="907" y="1122"/>
                </a:cubicBezTo>
                <a:cubicBezTo>
                  <a:pt x="908" y="1123"/>
                  <a:pt x="909" y="1123"/>
                  <a:pt x="910" y="1123"/>
                </a:cubicBezTo>
                <a:cubicBezTo>
                  <a:pt x="914" y="1123"/>
                  <a:pt x="919" y="1123"/>
                  <a:pt x="923" y="1123"/>
                </a:cubicBezTo>
                <a:cubicBezTo>
                  <a:pt x="927" y="1123"/>
                  <a:pt x="931" y="1124"/>
                  <a:pt x="935" y="1125"/>
                </a:cubicBezTo>
                <a:cubicBezTo>
                  <a:pt x="935" y="1126"/>
                  <a:pt x="936" y="1127"/>
                  <a:pt x="938" y="1127"/>
                </a:cubicBezTo>
                <a:cubicBezTo>
                  <a:pt x="947" y="1128"/>
                  <a:pt x="953" y="1135"/>
                  <a:pt x="959" y="1141"/>
                </a:cubicBezTo>
                <a:cubicBezTo>
                  <a:pt x="960" y="1143"/>
                  <a:pt x="962" y="1145"/>
                  <a:pt x="962" y="1147"/>
                </a:cubicBezTo>
                <a:cubicBezTo>
                  <a:pt x="963" y="1151"/>
                  <a:pt x="965" y="1155"/>
                  <a:pt x="968" y="1159"/>
                </a:cubicBezTo>
                <a:cubicBezTo>
                  <a:pt x="969" y="1160"/>
                  <a:pt x="970" y="1162"/>
                  <a:pt x="972" y="1164"/>
                </a:cubicBezTo>
                <a:cubicBezTo>
                  <a:pt x="973" y="1166"/>
                  <a:pt x="973" y="1168"/>
                  <a:pt x="973" y="1170"/>
                </a:cubicBezTo>
                <a:cubicBezTo>
                  <a:pt x="972" y="1172"/>
                  <a:pt x="971" y="1175"/>
                  <a:pt x="971" y="1178"/>
                </a:cubicBezTo>
                <a:cubicBezTo>
                  <a:pt x="967" y="1179"/>
                  <a:pt x="964" y="1180"/>
                  <a:pt x="962" y="1182"/>
                </a:cubicBezTo>
                <a:cubicBezTo>
                  <a:pt x="964" y="1183"/>
                  <a:pt x="965" y="1183"/>
                  <a:pt x="966" y="1185"/>
                </a:cubicBezTo>
                <a:cubicBezTo>
                  <a:pt x="969" y="1182"/>
                  <a:pt x="972" y="1182"/>
                  <a:pt x="975" y="1182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2"/>
                  <a:pt x="975" y="1181"/>
                  <a:pt x="975" y="1181"/>
                </a:cubicBezTo>
                <a:cubicBezTo>
                  <a:pt x="978" y="1182"/>
                  <a:pt x="981" y="1182"/>
                  <a:pt x="984" y="1183"/>
                </a:cubicBezTo>
                <a:cubicBezTo>
                  <a:pt x="986" y="1184"/>
                  <a:pt x="987" y="1186"/>
                  <a:pt x="987" y="1189"/>
                </a:cubicBezTo>
                <a:cubicBezTo>
                  <a:pt x="986" y="1190"/>
                  <a:pt x="986" y="1190"/>
                  <a:pt x="986" y="1191"/>
                </a:cubicBezTo>
                <a:cubicBezTo>
                  <a:pt x="986" y="1192"/>
                  <a:pt x="986" y="1193"/>
                  <a:pt x="987" y="1193"/>
                </a:cubicBezTo>
                <a:cubicBezTo>
                  <a:pt x="987" y="1193"/>
                  <a:pt x="987" y="1192"/>
                  <a:pt x="988" y="1192"/>
                </a:cubicBezTo>
                <a:cubicBezTo>
                  <a:pt x="989" y="1189"/>
                  <a:pt x="992" y="1188"/>
                  <a:pt x="995" y="1189"/>
                </a:cubicBezTo>
                <a:cubicBezTo>
                  <a:pt x="999" y="1189"/>
                  <a:pt x="1003" y="1190"/>
                  <a:pt x="1006" y="1191"/>
                </a:cubicBezTo>
                <a:cubicBezTo>
                  <a:pt x="1011" y="1193"/>
                  <a:pt x="1014" y="1196"/>
                  <a:pt x="1020" y="1197"/>
                </a:cubicBezTo>
                <a:cubicBezTo>
                  <a:pt x="1021" y="1197"/>
                  <a:pt x="1022" y="1198"/>
                  <a:pt x="1023" y="1199"/>
                </a:cubicBezTo>
                <a:cubicBezTo>
                  <a:pt x="1024" y="1201"/>
                  <a:pt x="1024" y="1203"/>
                  <a:pt x="1025" y="1204"/>
                </a:cubicBezTo>
                <a:cubicBezTo>
                  <a:pt x="1025" y="1206"/>
                  <a:pt x="1026" y="1206"/>
                  <a:pt x="1027" y="1206"/>
                </a:cubicBezTo>
                <a:cubicBezTo>
                  <a:pt x="1029" y="1205"/>
                  <a:pt x="1030" y="1204"/>
                  <a:pt x="1031" y="1204"/>
                </a:cubicBezTo>
                <a:cubicBezTo>
                  <a:pt x="1032" y="1204"/>
                  <a:pt x="1033" y="1203"/>
                  <a:pt x="1035" y="1204"/>
                </a:cubicBezTo>
                <a:cubicBezTo>
                  <a:pt x="1043" y="1206"/>
                  <a:pt x="1052" y="1207"/>
                  <a:pt x="1061" y="1207"/>
                </a:cubicBezTo>
                <a:cubicBezTo>
                  <a:pt x="1064" y="1207"/>
                  <a:pt x="1066" y="1208"/>
                  <a:pt x="1069" y="1209"/>
                </a:cubicBezTo>
                <a:cubicBezTo>
                  <a:pt x="1074" y="1212"/>
                  <a:pt x="1079" y="1214"/>
                  <a:pt x="1083" y="1220"/>
                </a:cubicBezTo>
                <a:cubicBezTo>
                  <a:pt x="1085" y="1223"/>
                  <a:pt x="1089" y="1224"/>
                  <a:pt x="1092" y="1226"/>
                </a:cubicBezTo>
                <a:cubicBezTo>
                  <a:pt x="1094" y="1228"/>
                  <a:pt x="1097" y="1229"/>
                  <a:pt x="1100" y="1229"/>
                </a:cubicBezTo>
                <a:cubicBezTo>
                  <a:pt x="1102" y="1229"/>
                  <a:pt x="1104" y="1229"/>
                  <a:pt x="1106" y="1230"/>
                </a:cubicBezTo>
                <a:cubicBezTo>
                  <a:pt x="1107" y="1231"/>
                  <a:pt x="1108" y="1232"/>
                  <a:pt x="1108" y="1232"/>
                </a:cubicBezTo>
                <a:cubicBezTo>
                  <a:pt x="1110" y="1237"/>
                  <a:pt x="1112" y="1242"/>
                  <a:pt x="1112" y="1247"/>
                </a:cubicBezTo>
                <a:close/>
                <a:moveTo>
                  <a:pt x="931" y="613"/>
                </a:moveTo>
                <a:cubicBezTo>
                  <a:pt x="933" y="611"/>
                  <a:pt x="936" y="611"/>
                  <a:pt x="937" y="608"/>
                </a:cubicBezTo>
                <a:cubicBezTo>
                  <a:pt x="937" y="608"/>
                  <a:pt x="936" y="607"/>
                  <a:pt x="936" y="607"/>
                </a:cubicBezTo>
                <a:cubicBezTo>
                  <a:pt x="934" y="608"/>
                  <a:pt x="932" y="609"/>
                  <a:pt x="930" y="611"/>
                </a:cubicBezTo>
                <a:cubicBezTo>
                  <a:pt x="930" y="611"/>
                  <a:pt x="931" y="612"/>
                  <a:pt x="931" y="613"/>
                </a:cubicBezTo>
                <a:close/>
                <a:moveTo>
                  <a:pt x="889" y="622"/>
                </a:moveTo>
                <a:cubicBezTo>
                  <a:pt x="889" y="622"/>
                  <a:pt x="889" y="622"/>
                  <a:pt x="889" y="622"/>
                </a:cubicBezTo>
                <a:cubicBezTo>
                  <a:pt x="888" y="622"/>
                  <a:pt x="888" y="622"/>
                  <a:pt x="888" y="622"/>
                </a:cubicBezTo>
                <a:lnTo>
                  <a:pt x="889" y="622"/>
                </a:lnTo>
                <a:close/>
                <a:moveTo>
                  <a:pt x="885" y="602"/>
                </a:moveTo>
                <a:cubicBezTo>
                  <a:pt x="885" y="602"/>
                  <a:pt x="886" y="602"/>
                  <a:pt x="886" y="602"/>
                </a:cubicBezTo>
                <a:cubicBezTo>
                  <a:pt x="887" y="603"/>
                  <a:pt x="888" y="604"/>
                  <a:pt x="889" y="604"/>
                </a:cubicBezTo>
                <a:cubicBezTo>
                  <a:pt x="892" y="604"/>
                  <a:pt x="895" y="603"/>
                  <a:pt x="898" y="605"/>
                </a:cubicBezTo>
                <a:cubicBezTo>
                  <a:pt x="899" y="605"/>
                  <a:pt x="900" y="604"/>
                  <a:pt x="902" y="604"/>
                </a:cubicBezTo>
                <a:cubicBezTo>
                  <a:pt x="902" y="604"/>
                  <a:pt x="902" y="603"/>
                  <a:pt x="902" y="603"/>
                </a:cubicBezTo>
                <a:cubicBezTo>
                  <a:pt x="902" y="602"/>
                  <a:pt x="902" y="601"/>
                  <a:pt x="902" y="601"/>
                </a:cubicBezTo>
                <a:cubicBezTo>
                  <a:pt x="898" y="600"/>
                  <a:pt x="895" y="598"/>
                  <a:pt x="891" y="600"/>
                </a:cubicBezTo>
                <a:cubicBezTo>
                  <a:pt x="889" y="601"/>
                  <a:pt x="887" y="601"/>
                  <a:pt x="886" y="601"/>
                </a:cubicBezTo>
                <a:cubicBezTo>
                  <a:pt x="885" y="601"/>
                  <a:pt x="885" y="601"/>
                  <a:pt x="885" y="602"/>
                </a:cubicBezTo>
                <a:close/>
                <a:moveTo>
                  <a:pt x="856" y="591"/>
                </a:moveTo>
                <a:cubicBezTo>
                  <a:pt x="856" y="591"/>
                  <a:pt x="856" y="592"/>
                  <a:pt x="857" y="592"/>
                </a:cubicBezTo>
                <a:cubicBezTo>
                  <a:pt x="856" y="592"/>
                  <a:pt x="856" y="591"/>
                  <a:pt x="856" y="591"/>
                </a:cubicBezTo>
                <a:cubicBezTo>
                  <a:pt x="856" y="591"/>
                  <a:pt x="856" y="590"/>
                  <a:pt x="856" y="590"/>
                </a:cubicBezTo>
                <a:cubicBezTo>
                  <a:pt x="855" y="591"/>
                  <a:pt x="855" y="591"/>
                  <a:pt x="856" y="591"/>
                </a:cubicBezTo>
                <a:close/>
                <a:moveTo>
                  <a:pt x="850" y="598"/>
                </a:moveTo>
                <a:cubicBezTo>
                  <a:pt x="850" y="598"/>
                  <a:pt x="851" y="598"/>
                  <a:pt x="851" y="598"/>
                </a:cubicBezTo>
                <a:cubicBezTo>
                  <a:pt x="851" y="597"/>
                  <a:pt x="851" y="596"/>
                  <a:pt x="851" y="596"/>
                </a:cubicBezTo>
                <a:cubicBezTo>
                  <a:pt x="851" y="594"/>
                  <a:pt x="851" y="594"/>
                  <a:pt x="851" y="593"/>
                </a:cubicBezTo>
                <a:cubicBezTo>
                  <a:pt x="851" y="592"/>
                  <a:pt x="850" y="592"/>
                  <a:pt x="850" y="591"/>
                </a:cubicBezTo>
                <a:cubicBezTo>
                  <a:pt x="850" y="592"/>
                  <a:pt x="849" y="593"/>
                  <a:pt x="848" y="593"/>
                </a:cubicBezTo>
                <a:cubicBezTo>
                  <a:pt x="847" y="596"/>
                  <a:pt x="848" y="598"/>
                  <a:pt x="850" y="598"/>
                </a:cubicBezTo>
                <a:close/>
                <a:moveTo>
                  <a:pt x="826" y="583"/>
                </a:moveTo>
                <a:cubicBezTo>
                  <a:pt x="827" y="583"/>
                  <a:pt x="827" y="583"/>
                  <a:pt x="827" y="583"/>
                </a:cubicBezTo>
                <a:cubicBezTo>
                  <a:pt x="829" y="583"/>
                  <a:pt x="829" y="583"/>
                  <a:pt x="828" y="583"/>
                </a:cubicBezTo>
                <a:cubicBezTo>
                  <a:pt x="827" y="583"/>
                  <a:pt x="827" y="583"/>
                  <a:pt x="826" y="583"/>
                </a:cubicBezTo>
                <a:close/>
                <a:moveTo>
                  <a:pt x="806" y="639"/>
                </a:moveTo>
                <a:cubicBezTo>
                  <a:pt x="806" y="639"/>
                  <a:pt x="806" y="640"/>
                  <a:pt x="806" y="640"/>
                </a:cubicBezTo>
                <a:cubicBezTo>
                  <a:pt x="808" y="639"/>
                  <a:pt x="809" y="638"/>
                  <a:pt x="811" y="637"/>
                </a:cubicBezTo>
                <a:cubicBezTo>
                  <a:pt x="811" y="637"/>
                  <a:pt x="811" y="637"/>
                  <a:pt x="811" y="637"/>
                </a:cubicBezTo>
                <a:cubicBezTo>
                  <a:pt x="811" y="637"/>
                  <a:pt x="810" y="636"/>
                  <a:pt x="810" y="636"/>
                </a:cubicBezTo>
                <a:cubicBezTo>
                  <a:pt x="808" y="637"/>
                  <a:pt x="807" y="638"/>
                  <a:pt x="806" y="639"/>
                </a:cubicBezTo>
                <a:close/>
                <a:moveTo>
                  <a:pt x="790" y="669"/>
                </a:moveTo>
                <a:cubicBezTo>
                  <a:pt x="790" y="669"/>
                  <a:pt x="790" y="669"/>
                  <a:pt x="790" y="669"/>
                </a:cubicBezTo>
                <a:cubicBezTo>
                  <a:pt x="791" y="669"/>
                  <a:pt x="791" y="669"/>
                  <a:pt x="791" y="669"/>
                </a:cubicBezTo>
                <a:cubicBezTo>
                  <a:pt x="791" y="669"/>
                  <a:pt x="791" y="668"/>
                  <a:pt x="791" y="668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8"/>
                  <a:pt x="790" y="668"/>
                  <a:pt x="790" y="669"/>
                </a:cubicBezTo>
                <a:close/>
                <a:moveTo>
                  <a:pt x="885" y="430"/>
                </a:moveTo>
                <a:cubicBezTo>
                  <a:pt x="885" y="429"/>
                  <a:pt x="884" y="428"/>
                  <a:pt x="884" y="427"/>
                </a:cubicBezTo>
                <a:cubicBezTo>
                  <a:pt x="883" y="427"/>
                  <a:pt x="883" y="426"/>
                  <a:pt x="883" y="426"/>
                </a:cubicBezTo>
                <a:cubicBezTo>
                  <a:pt x="882" y="426"/>
                  <a:pt x="882" y="426"/>
                  <a:pt x="881" y="427"/>
                </a:cubicBezTo>
                <a:cubicBezTo>
                  <a:pt x="880" y="429"/>
                  <a:pt x="879" y="431"/>
                  <a:pt x="878" y="433"/>
                </a:cubicBezTo>
                <a:cubicBezTo>
                  <a:pt x="878" y="433"/>
                  <a:pt x="878" y="434"/>
                  <a:pt x="878" y="434"/>
                </a:cubicBezTo>
                <a:cubicBezTo>
                  <a:pt x="879" y="434"/>
                  <a:pt x="880" y="434"/>
                  <a:pt x="880" y="434"/>
                </a:cubicBezTo>
                <a:cubicBezTo>
                  <a:pt x="883" y="434"/>
                  <a:pt x="884" y="432"/>
                  <a:pt x="885" y="430"/>
                </a:cubicBezTo>
                <a:close/>
                <a:moveTo>
                  <a:pt x="933" y="340"/>
                </a:moveTo>
                <a:cubicBezTo>
                  <a:pt x="932" y="340"/>
                  <a:pt x="932" y="340"/>
                  <a:pt x="932" y="340"/>
                </a:cubicBezTo>
                <a:cubicBezTo>
                  <a:pt x="932" y="341"/>
                  <a:pt x="932" y="341"/>
                  <a:pt x="932" y="341"/>
                </a:cubicBezTo>
                <a:cubicBezTo>
                  <a:pt x="933" y="341"/>
                  <a:pt x="933" y="341"/>
                  <a:pt x="933" y="341"/>
                </a:cubicBezTo>
                <a:cubicBezTo>
                  <a:pt x="933" y="340"/>
                  <a:pt x="933" y="340"/>
                  <a:pt x="933" y="340"/>
                </a:cubicBezTo>
                <a:cubicBezTo>
                  <a:pt x="934" y="340"/>
                  <a:pt x="934" y="339"/>
                  <a:pt x="934" y="338"/>
                </a:cubicBezTo>
                <a:cubicBezTo>
                  <a:pt x="934" y="338"/>
                  <a:pt x="934" y="337"/>
                  <a:pt x="933" y="337"/>
                </a:cubicBezTo>
                <a:cubicBezTo>
                  <a:pt x="932" y="338"/>
                  <a:pt x="932" y="338"/>
                  <a:pt x="932" y="338"/>
                </a:cubicBezTo>
                <a:cubicBezTo>
                  <a:pt x="932" y="339"/>
                  <a:pt x="932" y="340"/>
                  <a:pt x="933" y="340"/>
                </a:cubicBezTo>
                <a:close/>
                <a:moveTo>
                  <a:pt x="863" y="283"/>
                </a:moveTo>
                <a:cubicBezTo>
                  <a:pt x="863" y="282"/>
                  <a:pt x="863" y="282"/>
                  <a:pt x="863" y="282"/>
                </a:cubicBezTo>
                <a:cubicBezTo>
                  <a:pt x="863" y="282"/>
                  <a:pt x="863" y="282"/>
                  <a:pt x="862" y="283"/>
                </a:cubicBezTo>
                <a:cubicBezTo>
                  <a:pt x="861" y="284"/>
                  <a:pt x="863" y="283"/>
                  <a:pt x="863" y="283"/>
                </a:cubicBezTo>
                <a:close/>
                <a:moveTo>
                  <a:pt x="821" y="298"/>
                </a:moveTo>
                <a:cubicBezTo>
                  <a:pt x="822" y="297"/>
                  <a:pt x="822" y="297"/>
                  <a:pt x="822" y="297"/>
                </a:cubicBezTo>
                <a:cubicBezTo>
                  <a:pt x="821" y="297"/>
                  <a:pt x="821" y="297"/>
                  <a:pt x="821" y="297"/>
                </a:cubicBezTo>
                <a:lnTo>
                  <a:pt x="821" y="298"/>
                </a:lnTo>
                <a:close/>
                <a:moveTo>
                  <a:pt x="815" y="324"/>
                </a:moveTo>
                <a:cubicBezTo>
                  <a:pt x="816" y="325"/>
                  <a:pt x="818" y="326"/>
                  <a:pt x="819" y="326"/>
                </a:cubicBezTo>
                <a:cubicBezTo>
                  <a:pt x="819" y="326"/>
                  <a:pt x="819" y="326"/>
                  <a:pt x="819" y="326"/>
                </a:cubicBezTo>
                <a:cubicBezTo>
                  <a:pt x="818" y="325"/>
                  <a:pt x="816" y="325"/>
                  <a:pt x="815" y="324"/>
                </a:cubicBezTo>
                <a:close/>
                <a:moveTo>
                  <a:pt x="744" y="399"/>
                </a:moveTo>
                <a:cubicBezTo>
                  <a:pt x="745" y="401"/>
                  <a:pt x="746" y="404"/>
                  <a:pt x="749" y="406"/>
                </a:cubicBezTo>
                <a:cubicBezTo>
                  <a:pt x="749" y="406"/>
                  <a:pt x="751" y="407"/>
                  <a:pt x="752" y="407"/>
                </a:cubicBezTo>
                <a:cubicBezTo>
                  <a:pt x="752" y="407"/>
                  <a:pt x="752" y="407"/>
                  <a:pt x="752" y="407"/>
                </a:cubicBezTo>
                <a:cubicBezTo>
                  <a:pt x="752" y="406"/>
                  <a:pt x="752" y="406"/>
                  <a:pt x="752" y="406"/>
                </a:cubicBezTo>
                <a:cubicBezTo>
                  <a:pt x="751" y="403"/>
                  <a:pt x="749" y="399"/>
                  <a:pt x="746" y="397"/>
                </a:cubicBezTo>
                <a:cubicBezTo>
                  <a:pt x="746" y="397"/>
                  <a:pt x="745" y="397"/>
                  <a:pt x="745" y="397"/>
                </a:cubicBezTo>
                <a:cubicBezTo>
                  <a:pt x="744" y="397"/>
                  <a:pt x="744" y="398"/>
                  <a:pt x="744" y="399"/>
                </a:cubicBezTo>
                <a:close/>
                <a:moveTo>
                  <a:pt x="686" y="417"/>
                </a:moveTo>
                <a:cubicBezTo>
                  <a:pt x="687" y="418"/>
                  <a:pt x="688" y="418"/>
                  <a:pt x="691" y="417"/>
                </a:cubicBezTo>
                <a:cubicBezTo>
                  <a:pt x="691" y="418"/>
                  <a:pt x="691" y="418"/>
                  <a:pt x="691" y="418"/>
                </a:cubicBezTo>
                <a:cubicBezTo>
                  <a:pt x="691" y="418"/>
                  <a:pt x="691" y="418"/>
                  <a:pt x="691" y="418"/>
                </a:cubicBezTo>
                <a:cubicBezTo>
                  <a:pt x="693" y="419"/>
                  <a:pt x="694" y="419"/>
                  <a:pt x="695" y="419"/>
                </a:cubicBezTo>
                <a:cubicBezTo>
                  <a:pt x="696" y="420"/>
                  <a:pt x="696" y="420"/>
                  <a:pt x="696" y="420"/>
                </a:cubicBezTo>
                <a:cubicBezTo>
                  <a:pt x="696" y="420"/>
                  <a:pt x="696" y="420"/>
                  <a:pt x="696" y="420"/>
                </a:cubicBezTo>
                <a:cubicBezTo>
                  <a:pt x="696" y="419"/>
                  <a:pt x="696" y="419"/>
                  <a:pt x="696" y="419"/>
                </a:cubicBezTo>
                <a:cubicBezTo>
                  <a:pt x="696" y="419"/>
                  <a:pt x="696" y="419"/>
                  <a:pt x="695" y="419"/>
                </a:cubicBezTo>
                <a:cubicBezTo>
                  <a:pt x="694" y="418"/>
                  <a:pt x="693" y="418"/>
                  <a:pt x="691" y="418"/>
                </a:cubicBezTo>
                <a:cubicBezTo>
                  <a:pt x="691" y="418"/>
                  <a:pt x="691" y="418"/>
                  <a:pt x="691" y="417"/>
                </a:cubicBezTo>
                <a:cubicBezTo>
                  <a:pt x="691" y="417"/>
                  <a:pt x="691" y="417"/>
                  <a:pt x="691" y="417"/>
                </a:cubicBezTo>
                <a:cubicBezTo>
                  <a:pt x="690" y="415"/>
                  <a:pt x="689" y="415"/>
                  <a:pt x="687" y="414"/>
                </a:cubicBezTo>
                <a:cubicBezTo>
                  <a:pt x="687" y="414"/>
                  <a:pt x="686" y="414"/>
                  <a:pt x="686" y="415"/>
                </a:cubicBezTo>
                <a:cubicBezTo>
                  <a:pt x="686" y="415"/>
                  <a:pt x="686" y="416"/>
                  <a:pt x="686" y="417"/>
                </a:cubicBezTo>
                <a:close/>
                <a:moveTo>
                  <a:pt x="632" y="478"/>
                </a:moveTo>
                <a:cubicBezTo>
                  <a:pt x="632" y="478"/>
                  <a:pt x="632" y="478"/>
                  <a:pt x="632" y="478"/>
                </a:cubicBezTo>
                <a:cubicBezTo>
                  <a:pt x="631" y="479"/>
                  <a:pt x="631" y="479"/>
                  <a:pt x="631" y="479"/>
                </a:cubicBezTo>
                <a:cubicBezTo>
                  <a:pt x="631" y="480"/>
                  <a:pt x="631" y="480"/>
                  <a:pt x="630" y="480"/>
                </a:cubicBezTo>
                <a:cubicBezTo>
                  <a:pt x="630" y="481"/>
                  <a:pt x="629" y="482"/>
                  <a:pt x="628" y="483"/>
                </a:cubicBezTo>
                <a:cubicBezTo>
                  <a:pt x="628" y="483"/>
                  <a:pt x="628" y="483"/>
                  <a:pt x="628" y="484"/>
                </a:cubicBezTo>
                <a:cubicBezTo>
                  <a:pt x="628" y="483"/>
                  <a:pt x="628" y="483"/>
                  <a:pt x="628" y="483"/>
                </a:cubicBezTo>
                <a:cubicBezTo>
                  <a:pt x="629" y="482"/>
                  <a:pt x="630" y="481"/>
                  <a:pt x="630" y="480"/>
                </a:cubicBezTo>
                <a:cubicBezTo>
                  <a:pt x="631" y="480"/>
                  <a:pt x="631" y="480"/>
                  <a:pt x="631" y="479"/>
                </a:cubicBezTo>
                <a:cubicBezTo>
                  <a:pt x="632" y="479"/>
                  <a:pt x="632" y="479"/>
                  <a:pt x="632" y="478"/>
                </a:cubicBezTo>
                <a:close/>
                <a:moveTo>
                  <a:pt x="746" y="663"/>
                </a:moveTo>
                <a:cubicBezTo>
                  <a:pt x="747" y="664"/>
                  <a:pt x="747" y="664"/>
                  <a:pt x="747" y="664"/>
                </a:cubicBezTo>
                <a:cubicBezTo>
                  <a:pt x="748" y="664"/>
                  <a:pt x="748" y="664"/>
                  <a:pt x="748" y="663"/>
                </a:cubicBezTo>
                <a:cubicBezTo>
                  <a:pt x="748" y="663"/>
                  <a:pt x="748" y="663"/>
                  <a:pt x="747" y="662"/>
                </a:cubicBezTo>
                <a:cubicBezTo>
                  <a:pt x="747" y="662"/>
                  <a:pt x="747" y="662"/>
                  <a:pt x="746" y="663"/>
                </a:cubicBezTo>
                <a:cubicBezTo>
                  <a:pt x="746" y="663"/>
                  <a:pt x="746" y="663"/>
                  <a:pt x="746" y="663"/>
                </a:cubicBezTo>
                <a:close/>
                <a:moveTo>
                  <a:pt x="738" y="731"/>
                </a:moveTo>
                <a:cubicBezTo>
                  <a:pt x="738" y="732"/>
                  <a:pt x="739" y="732"/>
                  <a:pt x="739" y="732"/>
                </a:cubicBezTo>
                <a:cubicBezTo>
                  <a:pt x="745" y="733"/>
                  <a:pt x="750" y="732"/>
                  <a:pt x="755" y="733"/>
                </a:cubicBezTo>
                <a:cubicBezTo>
                  <a:pt x="759" y="735"/>
                  <a:pt x="762" y="733"/>
                  <a:pt x="764" y="730"/>
                </a:cubicBezTo>
                <a:cubicBezTo>
                  <a:pt x="766" y="728"/>
                  <a:pt x="766" y="726"/>
                  <a:pt x="765" y="723"/>
                </a:cubicBezTo>
                <a:cubicBezTo>
                  <a:pt x="764" y="723"/>
                  <a:pt x="764" y="723"/>
                  <a:pt x="764" y="723"/>
                </a:cubicBezTo>
                <a:cubicBezTo>
                  <a:pt x="763" y="723"/>
                  <a:pt x="763" y="723"/>
                  <a:pt x="762" y="723"/>
                </a:cubicBezTo>
                <a:cubicBezTo>
                  <a:pt x="760" y="725"/>
                  <a:pt x="758" y="726"/>
                  <a:pt x="756" y="726"/>
                </a:cubicBezTo>
                <a:cubicBezTo>
                  <a:pt x="752" y="726"/>
                  <a:pt x="749" y="726"/>
                  <a:pt x="745" y="727"/>
                </a:cubicBezTo>
                <a:cubicBezTo>
                  <a:pt x="743" y="727"/>
                  <a:pt x="741" y="728"/>
                  <a:pt x="740" y="729"/>
                </a:cubicBezTo>
                <a:cubicBezTo>
                  <a:pt x="739" y="729"/>
                  <a:pt x="739" y="729"/>
                  <a:pt x="739" y="729"/>
                </a:cubicBezTo>
                <a:cubicBezTo>
                  <a:pt x="739" y="730"/>
                  <a:pt x="738" y="730"/>
                  <a:pt x="738" y="731"/>
                </a:cubicBezTo>
                <a:close/>
                <a:moveTo>
                  <a:pt x="734" y="738"/>
                </a:moveTo>
                <a:cubicBezTo>
                  <a:pt x="733" y="739"/>
                  <a:pt x="731" y="739"/>
                  <a:pt x="729" y="740"/>
                </a:cubicBezTo>
                <a:cubicBezTo>
                  <a:pt x="727" y="741"/>
                  <a:pt x="725" y="741"/>
                  <a:pt x="723" y="741"/>
                </a:cubicBezTo>
                <a:cubicBezTo>
                  <a:pt x="721" y="740"/>
                  <a:pt x="719" y="740"/>
                  <a:pt x="717" y="741"/>
                </a:cubicBezTo>
                <a:cubicBezTo>
                  <a:pt x="713" y="744"/>
                  <a:pt x="709" y="746"/>
                  <a:pt x="703" y="747"/>
                </a:cubicBezTo>
                <a:cubicBezTo>
                  <a:pt x="703" y="747"/>
                  <a:pt x="703" y="747"/>
                  <a:pt x="702" y="748"/>
                </a:cubicBezTo>
                <a:cubicBezTo>
                  <a:pt x="701" y="748"/>
                  <a:pt x="701" y="751"/>
                  <a:pt x="702" y="751"/>
                </a:cubicBezTo>
                <a:cubicBezTo>
                  <a:pt x="703" y="752"/>
                  <a:pt x="705" y="753"/>
                  <a:pt x="706" y="754"/>
                </a:cubicBezTo>
                <a:cubicBezTo>
                  <a:pt x="709" y="754"/>
                  <a:pt x="713" y="753"/>
                  <a:pt x="715" y="751"/>
                </a:cubicBezTo>
                <a:cubicBezTo>
                  <a:pt x="718" y="749"/>
                  <a:pt x="721" y="748"/>
                  <a:pt x="724" y="747"/>
                </a:cubicBezTo>
                <a:cubicBezTo>
                  <a:pt x="728" y="745"/>
                  <a:pt x="733" y="743"/>
                  <a:pt x="736" y="741"/>
                </a:cubicBezTo>
                <a:cubicBezTo>
                  <a:pt x="737" y="741"/>
                  <a:pt x="737" y="740"/>
                  <a:pt x="737" y="739"/>
                </a:cubicBezTo>
                <a:cubicBezTo>
                  <a:pt x="737" y="739"/>
                  <a:pt x="735" y="738"/>
                  <a:pt x="734" y="738"/>
                </a:cubicBezTo>
                <a:close/>
                <a:moveTo>
                  <a:pt x="702" y="596"/>
                </a:moveTo>
                <a:cubicBezTo>
                  <a:pt x="703" y="595"/>
                  <a:pt x="703" y="595"/>
                  <a:pt x="703" y="595"/>
                </a:cubicBezTo>
                <a:cubicBezTo>
                  <a:pt x="703" y="595"/>
                  <a:pt x="703" y="595"/>
                  <a:pt x="703" y="595"/>
                </a:cubicBezTo>
                <a:cubicBezTo>
                  <a:pt x="703" y="595"/>
                  <a:pt x="703" y="595"/>
                  <a:pt x="703" y="595"/>
                </a:cubicBezTo>
                <a:cubicBezTo>
                  <a:pt x="703" y="594"/>
                  <a:pt x="703" y="594"/>
                  <a:pt x="703" y="594"/>
                </a:cubicBezTo>
                <a:cubicBezTo>
                  <a:pt x="704" y="594"/>
                  <a:pt x="704" y="593"/>
                  <a:pt x="704" y="592"/>
                </a:cubicBezTo>
                <a:cubicBezTo>
                  <a:pt x="705" y="592"/>
                  <a:pt x="705" y="592"/>
                  <a:pt x="704" y="591"/>
                </a:cubicBezTo>
                <a:cubicBezTo>
                  <a:pt x="704" y="591"/>
                  <a:pt x="703" y="591"/>
                  <a:pt x="703" y="592"/>
                </a:cubicBezTo>
                <a:cubicBezTo>
                  <a:pt x="703" y="593"/>
                  <a:pt x="703" y="594"/>
                  <a:pt x="703" y="594"/>
                </a:cubicBezTo>
                <a:cubicBezTo>
                  <a:pt x="703" y="594"/>
                  <a:pt x="703" y="594"/>
                  <a:pt x="703" y="595"/>
                </a:cubicBezTo>
                <a:cubicBezTo>
                  <a:pt x="703" y="595"/>
                  <a:pt x="703" y="595"/>
                  <a:pt x="703" y="595"/>
                </a:cubicBezTo>
                <a:lnTo>
                  <a:pt x="702" y="596"/>
                </a:lnTo>
                <a:close/>
                <a:moveTo>
                  <a:pt x="702" y="696"/>
                </a:moveTo>
                <a:cubicBezTo>
                  <a:pt x="700" y="697"/>
                  <a:pt x="697" y="697"/>
                  <a:pt x="696" y="698"/>
                </a:cubicBezTo>
                <a:cubicBezTo>
                  <a:pt x="695" y="698"/>
                  <a:pt x="695" y="697"/>
                  <a:pt x="695" y="697"/>
                </a:cubicBezTo>
                <a:cubicBezTo>
                  <a:pt x="695" y="698"/>
                  <a:pt x="695" y="698"/>
                  <a:pt x="695" y="698"/>
                </a:cubicBezTo>
                <a:cubicBezTo>
                  <a:pt x="693" y="696"/>
                  <a:pt x="691" y="694"/>
                  <a:pt x="688" y="695"/>
                </a:cubicBezTo>
                <a:cubicBezTo>
                  <a:pt x="675" y="697"/>
                  <a:pt x="678" y="696"/>
                  <a:pt x="669" y="706"/>
                </a:cubicBezTo>
                <a:cubicBezTo>
                  <a:pt x="668" y="706"/>
                  <a:pt x="668" y="706"/>
                  <a:pt x="668" y="707"/>
                </a:cubicBezTo>
                <a:cubicBezTo>
                  <a:pt x="668" y="708"/>
                  <a:pt x="668" y="708"/>
                  <a:pt x="668" y="709"/>
                </a:cubicBezTo>
                <a:cubicBezTo>
                  <a:pt x="669" y="711"/>
                  <a:pt x="669" y="713"/>
                  <a:pt x="668" y="714"/>
                </a:cubicBezTo>
                <a:cubicBezTo>
                  <a:pt x="667" y="718"/>
                  <a:pt x="666" y="722"/>
                  <a:pt x="664" y="726"/>
                </a:cubicBezTo>
                <a:cubicBezTo>
                  <a:pt x="661" y="732"/>
                  <a:pt x="661" y="738"/>
                  <a:pt x="662" y="744"/>
                </a:cubicBezTo>
                <a:cubicBezTo>
                  <a:pt x="662" y="746"/>
                  <a:pt x="665" y="747"/>
                  <a:pt x="666" y="746"/>
                </a:cubicBezTo>
                <a:cubicBezTo>
                  <a:pt x="672" y="742"/>
                  <a:pt x="675" y="738"/>
                  <a:pt x="675" y="730"/>
                </a:cubicBezTo>
                <a:cubicBezTo>
                  <a:pt x="675" y="723"/>
                  <a:pt x="677" y="717"/>
                  <a:pt x="681" y="710"/>
                </a:cubicBezTo>
                <a:cubicBezTo>
                  <a:pt x="682" y="708"/>
                  <a:pt x="683" y="707"/>
                  <a:pt x="686" y="706"/>
                </a:cubicBezTo>
                <a:cubicBezTo>
                  <a:pt x="688" y="706"/>
                  <a:pt x="689" y="705"/>
                  <a:pt x="690" y="703"/>
                </a:cubicBezTo>
                <a:cubicBezTo>
                  <a:pt x="691" y="702"/>
                  <a:pt x="693" y="700"/>
                  <a:pt x="695" y="698"/>
                </a:cubicBezTo>
                <a:cubicBezTo>
                  <a:pt x="696" y="698"/>
                  <a:pt x="696" y="698"/>
                  <a:pt x="696" y="698"/>
                </a:cubicBezTo>
                <a:cubicBezTo>
                  <a:pt x="696" y="699"/>
                  <a:pt x="697" y="700"/>
                  <a:pt x="697" y="701"/>
                </a:cubicBezTo>
                <a:cubicBezTo>
                  <a:pt x="699" y="702"/>
                  <a:pt x="701" y="703"/>
                  <a:pt x="703" y="705"/>
                </a:cubicBezTo>
                <a:cubicBezTo>
                  <a:pt x="704" y="706"/>
                  <a:pt x="705" y="707"/>
                  <a:pt x="705" y="708"/>
                </a:cubicBezTo>
                <a:cubicBezTo>
                  <a:pt x="707" y="712"/>
                  <a:pt x="706" y="715"/>
                  <a:pt x="704" y="718"/>
                </a:cubicBezTo>
                <a:cubicBezTo>
                  <a:pt x="703" y="719"/>
                  <a:pt x="702" y="721"/>
                  <a:pt x="701" y="722"/>
                </a:cubicBezTo>
                <a:cubicBezTo>
                  <a:pt x="701" y="723"/>
                  <a:pt x="701" y="723"/>
                  <a:pt x="701" y="723"/>
                </a:cubicBezTo>
                <a:cubicBezTo>
                  <a:pt x="702" y="724"/>
                  <a:pt x="702" y="724"/>
                  <a:pt x="703" y="723"/>
                </a:cubicBezTo>
                <a:cubicBezTo>
                  <a:pt x="704" y="723"/>
                  <a:pt x="705" y="722"/>
                  <a:pt x="706" y="722"/>
                </a:cubicBezTo>
                <a:cubicBezTo>
                  <a:pt x="708" y="721"/>
                  <a:pt x="710" y="722"/>
                  <a:pt x="711" y="724"/>
                </a:cubicBezTo>
                <a:cubicBezTo>
                  <a:pt x="711" y="726"/>
                  <a:pt x="711" y="728"/>
                  <a:pt x="712" y="730"/>
                </a:cubicBezTo>
                <a:cubicBezTo>
                  <a:pt x="712" y="731"/>
                  <a:pt x="714" y="732"/>
                  <a:pt x="714" y="731"/>
                </a:cubicBezTo>
                <a:cubicBezTo>
                  <a:pt x="715" y="730"/>
                  <a:pt x="716" y="730"/>
                  <a:pt x="716" y="729"/>
                </a:cubicBezTo>
                <a:cubicBezTo>
                  <a:pt x="718" y="724"/>
                  <a:pt x="719" y="718"/>
                  <a:pt x="722" y="714"/>
                </a:cubicBezTo>
                <a:cubicBezTo>
                  <a:pt x="723" y="713"/>
                  <a:pt x="722" y="711"/>
                  <a:pt x="723" y="710"/>
                </a:cubicBezTo>
                <a:cubicBezTo>
                  <a:pt x="723" y="710"/>
                  <a:pt x="723" y="709"/>
                  <a:pt x="723" y="709"/>
                </a:cubicBezTo>
                <a:cubicBezTo>
                  <a:pt x="724" y="709"/>
                  <a:pt x="725" y="709"/>
                  <a:pt x="725" y="710"/>
                </a:cubicBezTo>
                <a:cubicBezTo>
                  <a:pt x="727" y="712"/>
                  <a:pt x="728" y="714"/>
                  <a:pt x="731" y="715"/>
                </a:cubicBezTo>
                <a:cubicBezTo>
                  <a:pt x="732" y="715"/>
                  <a:pt x="733" y="715"/>
                  <a:pt x="734" y="714"/>
                </a:cubicBezTo>
                <a:cubicBezTo>
                  <a:pt x="734" y="713"/>
                  <a:pt x="736" y="712"/>
                  <a:pt x="735" y="710"/>
                </a:cubicBezTo>
                <a:cubicBezTo>
                  <a:pt x="733" y="707"/>
                  <a:pt x="732" y="704"/>
                  <a:pt x="730" y="701"/>
                </a:cubicBezTo>
                <a:cubicBezTo>
                  <a:pt x="730" y="700"/>
                  <a:pt x="729" y="699"/>
                  <a:pt x="728" y="699"/>
                </a:cubicBezTo>
                <a:cubicBezTo>
                  <a:pt x="720" y="696"/>
                  <a:pt x="713" y="694"/>
                  <a:pt x="705" y="693"/>
                </a:cubicBezTo>
                <a:cubicBezTo>
                  <a:pt x="705" y="693"/>
                  <a:pt x="704" y="694"/>
                  <a:pt x="703" y="694"/>
                </a:cubicBezTo>
                <a:cubicBezTo>
                  <a:pt x="702" y="695"/>
                  <a:pt x="702" y="696"/>
                  <a:pt x="702" y="696"/>
                </a:cubicBezTo>
                <a:close/>
                <a:moveTo>
                  <a:pt x="674" y="647"/>
                </a:moveTo>
                <a:cubicBezTo>
                  <a:pt x="675" y="648"/>
                  <a:pt x="675" y="648"/>
                  <a:pt x="676" y="648"/>
                </a:cubicBezTo>
                <a:cubicBezTo>
                  <a:pt x="676" y="648"/>
                  <a:pt x="676" y="648"/>
                  <a:pt x="677" y="648"/>
                </a:cubicBezTo>
                <a:cubicBezTo>
                  <a:pt x="678" y="646"/>
                  <a:pt x="678" y="644"/>
                  <a:pt x="678" y="643"/>
                </a:cubicBezTo>
                <a:cubicBezTo>
                  <a:pt x="678" y="642"/>
                  <a:pt x="677" y="642"/>
                  <a:pt x="676" y="641"/>
                </a:cubicBezTo>
                <a:cubicBezTo>
                  <a:pt x="676" y="641"/>
                  <a:pt x="675" y="641"/>
                  <a:pt x="675" y="642"/>
                </a:cubicBezTo>
                <a:cubicBezTo>
                  <a:pt x="673" y="643"/>
                  <a:pt x="673" y="645"/>
                  <a:pt x="674" y="647"/>
                </a:cubicBezTo>
                <a:close/>
                <a:moveTo>
                  <a:pt x="665" y="408"/>
                </a:moveTo>
                <a:cubicBezTo>
                  <a:pt x="665" y="408"/>
                  <a:pt x="665" y="408"/>
                  <a:pt x="665" y="408"/>
                </a:cubicBezTo>
                <a:cubicBezTo>
                  <a:pt x="665" y="407"/>
                  <a:pt x="665" y="407"/>
                  <a:pt x="665" y="407"/>
                </a:cubicBezTo>
                <a:cubicBezTo>
                  <a:pt x="664" y="407"/>
                  <a:pt x="664" y="407"/>
                  <a:pt x="665" y="408"/>
                </a:cubicBezTo>
                <a:close/>
                <a:moveTo>
                  <a:pt x="663" y="626"/>
                </a:moveTo>
                <a:cubicBezTo>
                  <a:pt x="665" y="626"/>
                  <a:pt x="665" y="626"/>
                  <a:pt x="665" y="626"/>
                </a:cubicBezTo>
                <a:cubicBezTo>
                  <a:pt x="665" y="625"/>
                  <a:pt x="665" y="625"/>
                  <a:pt x="665" y="625"/>
                </a:cubicBezTo>
                <a:lnTo>
                  <a:pt x="663" y="626"/>
                </a:lnTo>
                <a:close/>
                <a:moveTo>
                  <a:pt x="657" y="442"/>
                </a:moveTo>
                <a:cubicBezTo>
                  <a:pt x="658" y="443"/>
                  <a:pt x="659" y="443"/>
                  <a:pt x="660" y="444"/>
                </a:cubicBezTo>
                <a:cubicBezTo>
                  <a:pt x="660" y="445"/>
                  <a:pt x="661" y="444"/>
                  <a:pt x="662" y="443"/>
                </a:cubicBezTo>
                <a:cubicBezTo>
                  <a:pt x="661" y="442"/>
                  <a:pt x="661" y="441"/>
                  <a:pt x="661" y="440"/>
                </a:cubicBezTo>
                <a:cubicBezTo>
                  <a:pt x="661" y="440"/>
                  <a:pt x="660" y="439"/>
                  <a:pt x="659" y="439"/>
                </a:cubicBezTo>
                <a:cubicBezTo>
                  <a:pt x="659" y="439"/>
                  <a:pt x="658" y="439"/>
                  <a:pt x="657" y="440"/>
                </a:cubicBezTo>
                <a:cubicBezTo>
                  <a:pt x="657" y="440"/>
                  <a:pt x="657" y="441"/>
                  <a:pt x="657" y="442"/>
                </a:cubicBezTo>
                <a:close/>
                <a:moveTo>
                  <a:pt x="649" y="433"/>
                </a:moveTo>
                <a:cubicBezTo>
                  <a:pt x="649" y="434"/>
                  <a:pt x="650" y="434"/>
                  <a:pt x="650" y="434"/>
                </a:cubicBezTo>
                <a:cubicBezTo>
                  <a:pt x="650" y="434"/>
                  <a:pt x="650" y="434"/>
                  <a:pt x="650" y="434"/>
                </a:cubicBezTo>
                <a:cubicBezTo>
                  <a:pt x="650" y="433"/>
                  <a:pt x="650" y="433"/>
                  <a:pt x="650" y="433"/>
                </a:cubicBezTo>
                <a:cubicBezTo>
                  <a:pt x="650" y="433"/>
                  <a:pt x="650" y="433"/>
                  <a:pt x="649" y="433"/>
                </a:cubicBezTo>
                <a:close/>
                <a:moveTo>
                  <a:pt x="646" y="572"/>
                </a:moveTo>
                <a:cubicBezTo>
                  <a:pt x="646" y="572"/>
                  <a:pt x="647" y="572"/>
                  <a:pt x="647" y="572"/>
                </a:cubicBezTo>
                <a:cubicBezTo>
                  <a:pt x="647" y="572"/>
                  <a:pt x="647" y="572"/>
                  <a:pt x="647" y="571"/>
                </a:cubicBezTo>
                <a:cubicBezTo>
                  <a:pt x="647" y="571"/>
                  <a:pt x="647" y="571"/>
                  <a:pt x="646" y="571"/>
                </a:cubicBezTo>
                <a:cubicBezTo>
                  <a:pt x="646" y="571"/>
                  <a:pt x="646" y="572"/>
                  <a:pt x="646" y="572"/>
                </a:cubicBezTo>
                <a:close/>
                <a:moveTo>
                  <a:pt x="642" y="633"/>
                </a:moveTo>
                <a:cubicBezTo>
                  <a:pt x="642" y="633"/>
                  <a:pt x="642" y="633"/>
                  <a:pt x="642" y="634"/>
                </a:cubicBezTo>
                <a:cubicBezTo>
                  <a:pt x="642" y="634"/>
                  <a:pt x="642" y="634"/>
                  <a:pt x="642" y="634"/>
                </a:cubicBezTo>
                <a:cubicBezTo>
                  <a:pt x="643" y="634"/>
                  <a:pt x="643" y="634"/>
                  <a:pt x="643" y="634"/>
                </a:cubicBezTo>
                <a:cubicBezTo>
                  <a:pt x="644" y="635"/>
                  <a:pt x="646" y="636"/>
                  <a:pt x="648" y="636"/>
                </a:cubicBezTo>
                <a:cubicBezTo>
                  <a:pt x="648" y="636"/>
                  <a:pt x="649" y="636"/>
                  <a:pt x="649" y="636"/>
                </a:cubicBezTo>
                <a:cubicBezTo>
                  <a:pt x="650" y="635"/>
                  <a:pt x="650" y="634"/>
                  <a:pt x="649" y="634"/>
                </a:cubicBezTo>
                <a:cubicBezTo>
                  <a:pt x="647" y="634"/>
                  <a:pt x="645" y="634"/>
                  <a:pt x="643" y="634"/>
                </a:cubicBezTo>
                <a:cubicBezTo>
                  <a:pt x="643" y="633"/>
                  <a:pt x="643" y="633"/>
                  <a:pt x="642" y="633"/>
                </a:cubicBezTo>
                <a:cubicBezTo>
                  <a:pt x="642" y="633"/>
                  <a:pt x="642" y="633"/>
                  <a:pt x="642" y="633"/>
                </a:cubicBezTo>
                <a:cubicBezTo>
                  <a:pt x="642" y="633"/>
                  <a:pt x="642" y="633"/>
                  <a:pt x="642" y="633"/>
                </a:cubicBezTo>
                <a:cubicBezTo>
                  <a:pt x="642" y="633"/>
                  <a:pt x="642" y="633"/>
                  <a:pt x="642" y="633"/>
                </a:cubicBezTo>
                <a:cubicBezTo>
                  <a:pt x="641" y="633"/>
                  <a:pt x="641" y="633"/>
                  <a:pt x="642" y="633"/>
                </a:cubicBezTo>
                <a:close/>
                <a:moveTo>
                  <a:pt x="641" y="680"/>
                </a:moveTo>
                <a:cubicBezTo>
                  <a:pt x="640" y="680"/>
                  <a:pt x="640" y="680"/>
                  <a:pt x="640" y="680"/>
                </a:cubicBezTo>
                <a:cubicBezTo>
                  <a:pt x="640" y="680"/>
                  <a:pt x="640" y="680"/>
                  <a:pt x="640" y="680"/>
                </a:cubicBezTo>
                <a:cubicBezTo>
                  <a:pt x="639" y="680"/>
                  <a:pt x="639" y="680"/>
                  <a:pt x="639" y="680"/>
                </a:cubicBezTo>
                <a:cubicBezTo>
                  <a:pt x="639" y="680"/>
                  <a:pt x="639" y="680"/>
                  <a:pt x="639" y="681"/>
                </a:cubicBezTo>
                <a:cubicBezTo>
                  <a:pt x="639" y="680"/>
                  <a:pt x="639" y="680"/>
                  <a:pt x="640" y="680"/>
                </a:cubicBezTo>
                <a:cubicBezTo>
                  <a:pt x="640" y="680"/>
                  <a:pt x="640" y="680"/>
                  <a:pt x="640" y="680"/>
                </a:cubicBezTo>
                <a:cubicBezTo>
                  <a:pt x="641" y="680"/>
                  <a:pt x="641" y="680"/>
                  <a:pt x="641" y="680"/>
                </a:cubicBezTo>
                <a:cubicBezTo>
                  <a:pt x="643" y="680"/>
                  <a:pt x="645" y="680"/>
                  <a:pt x="647" y="681"/>
                </a:cubicBezTo>
                <a:cubicBezTo>
                  <a:pt x="649" y="685"/>
                  <a:pt x="651" y="684"/>
                  <a:pt x="654" y="683"/>
                </a:cubicBezTo>
                <a:cubicBezTo>
                  <a:pt x="659" y="681"/>
                  <a:pt x="664" y="680"/>
                  <a:pt x="668" y="677"/>
                </a:cubicBezTo>
                <a:cubicBezTo>
                  <a:pt x="669" y="676"/>
                  <a:pt x="669" y="676"/>
                  <a:pt x="670" y="676"/>
                </a:cubicBezTo>
                <a:cubicBezTo>
                  <a:pt x="671" y="676"/>
                  <a:pt x="672" y="676"/>
                  <a:pt x="672" y="676"/>
                </a:cubicBezTo>
                <a:cubicBezTo>
                  <a:pt x="673" y="676"/>
                  <a:pt x="673" y="676"/>
                  <a:pt x="673" y="676"/>
                </a:cubicBezTo>
                <a:cubicBezTo>
                  <a:pt x="674" y="677"/>
                  <a:pt x="674" y="677"/>
                  <a:pt x="674" y="678"/>
                </a:cubicBezTo>
                <a:cubicBezTo>
                  <a:pt x="673" y="679"/>
                  <a:pt x="672" y="680"/>
                  <a:pt x="672" y="681"/>
                </a:cubicBezTo>
                <a:cubicBezTo>
                  <a:pt x="672" y="682"/>
                  <a:pt x="673" y="682"/>
                  <a:pt x="674" y="683"/>
                </a:cubicBezTo>
                <a:cubicBezTo>
                  <a:pt x="675" y="683"/>
                  <a:pt x="675" y="684"/>
                  <a:pt x="676" y="684"/>
                </a:cubicBezTo>
                <a:cubicBezTo>
                  <a:pt x="678" y="687"/>
                  <a:pt x="681" y="688"/>
                  <a:pt x="684" y="687"/>
                </a:cubicBezTo>
                <a:cubicBezTo>
                  <a:pt x="687" y="687"/>
                  <a:pt x="690" y="687"/>
                  <a:pt x="693" y="686"/>
                </a:cubicBezTo>
                <a:cubicBezTo>
                  <a:pt x="695" y="686"/>
                  <a:pt x="696" y="687"/>
                  <a:pt x="697" y="688"/>
                </a:cubicBezTo>
                <a:cubicBezTo>
                  <a:pt x="699" y="689"/>
                  <a:pt x="701" y="687"/>
                  <a:pt x="700" y="686"/>
                </a:cubicBezTo>
                <a:cubicBezTo>
                  <a:pt x="700" y="683"/>
                  <a:pt x="699" y="679"/>
                  <a:pt x="699" y="676"/>
                </a:cubicBezTo>
                <a:cubicBezTo>
                  <a:pt x="699" y="674"/>
                  <a:pt x="699" y="672"/>
                  <a:pt x="696" y="671"/>
                </a:cubicBezTo>
                <a:cubicBezTo>
                  <a:pt x="693" y="671"/>
                  <a:pt x="692" y="669"/>
                  <a:pt x="691" y="667"/>
                </a:cubicBezTo>
                <a:cubicBezTo>
                  <a:pt x="690" y="663"/>
                  <a:pt x="688" y="661"/>
                  <a:pt x="684" y="660"/>
                </a:cubicBezTo>
                <a:cubicBezTo>
                  <a:pt x="682" y="660"/>
                  <a:pt x="681" y="659"/>
                  <a:pt x="680" y="659"/>
                </a:cubicBezTo>
                <a:cubicBezTo>
                  <a:pt x="679" y="659"/>
                  <a:pt x="677" y="659"/>
                  <a:pt x="676" y="660"/>
                </a:cubicBezTo>
                <a:cubicBezTo>
                  <a:pt x="673" y="663"/>
                  <a:pt x="668" y="663"/>
                  <a:pt x="664" y="666"/>
                </a:cubicBezTo>
                <a:cubicBezTo>
                  <a:pt x="660" y="669"/>
                  <a:pt x="656" y="671"/>
                  <a:pt x="651" y="672"/>
                </a:cubicBezTo>
                <a:cubicBezTo>
                  <a:pt x="647" y="674"/>
                  <a:pt x="643" y="677"/>
                  <a:pt x="641" y="680"/>
                </a:cubicBezTo>
                <a:close/>
                <a:moveTo>
                  <a:pt x="640" y="585"/>
                </a:moveTo>
                <a:cubicBezTo>
                  <a:pt x="640" y="585"/>
                  <a:pt x="639" y="584"/>
                  <a:pt x="639" y="584"/>
                </a:cubicBezTo>
                <a:cubicBezTo>
                  <a:pt x="639" y="584"/>
                  <a:pt x="638" y="584"/>
                  <a:pt x="638" y="584"/>
                </a:cubicBezTo>
                <a:cubicBezTo>
                  <a:pt x="638" y="585"/>
                  <a:pt x="638" y="585"/>
                  <a:pt x="639" y="585"/>
                </a:cubicBezTo>
                <a:cubicBezTo>
                  <a:pt x="639" y="585"/>
                  <a:pt x="639" y="585"/>
                  <a:pt x="640" y="585"/>
                </a:cubicBezTo>
                <a:close/>
                <a:moveTo>
                  <a:pt x="633" y="435"/>
                </a:moveTo>
                <a:cubicBezTo>
                  <a:pt x="634" y="436"/>
                  <a:pt x="636" y="435"/>
                  <a:pt x="637" y="433"/>
                </a:cubicBezTo>
                <a:cubicBezTo>
                  <a:pt x="638" y="431"/>
                  <a:pt x="637" y="427"/>
                  <a:pt x="640" y="425"/>
                </a:cubicBezTo>
                <a:cubicBezTo>
                  <a:pt x="639" y="425"/>
                  <a:pt x="639" y="424"/>
                  <a:pt x="638" y="424"/>
                </a:cubicBezTo>
                <a:cubicBezTo>
                  <a:pt x="636" y="424"/>
                  <a:pt x="635" y="425"/>
                  <a:pt x="634" y="425"/>
                </a:cubicBezTo>
                <a:cubicBezTo>
                  <a:pt x="629" y="428"/>
                  <a:pt x="629" y="431"/>
                  <a:pt x="633" y="435"/>
                </a:cubicBezTo>
                <a:close/>
                <a:moveTo>
                  <a:pt x="627" y="443"/>
                </a:moveTo>
                <a:cubicBezTo>
                  <a:pt x="628" y="443"/>
                  <a:pt x="628" y="443"/>
                  <a:pt x="628" y="443"/>
                </a:cubicBezTo>
                <a:cubicBezTo>
                  <a:pt x="628" y="443"/>
                  <a:pt x="628" y="443"/>
                  <a:pt x="628" y="443"/>
                </a:cubicBezTo>
                <a:lnTo>
                  <a:pt x="627" y="443"/>
                </a:lnTo>
                <a:close/>
                <a:moveTo>
                  <a:pt x="623" y="530"/>
                </a:moveTo>
                <a:cubicBezTo>
                  <a:pt x="623" y="530"/>
                  <a:pt x="623" y="530"/>
                  <a:pt x="623" y="530"/>
                </a:cubicBezTo>
                <a:cubicBezTo>
                  <a:pt x="623" y="530"/>
                  <a:pt x="623" y="530"/>
                  <a:pt x="623" y="530"/>
                </a:cubicBezTo>
                <a:close/>
                <a:moveTo>
                  <a:pt x="620" y="651"/>
                </a:moveTo>
                <a:cubicBezTo>
                  <a:pt x="620" y="651"/>
                  <a:pt x="621" y="651"/>
                  <a:pt x="621" y="651"/>
                </a:cubicBezTo>
                <a:cubicBezTo>
                  <a:pt x="621" y="651"/>
                  <a:pt x="622" y="650"/>
                  <a:pt x="623" y="650"/>
                </a:cubicBezTo>
                <a:cubicBezTo>
                  <a:pt x="623" y="650"/>
                  <a:pt x="623" y="649"/>
                  <a:pt x="623" y="649"/>
                </a:cubicBezTo>
                <a:cubicBezTo>
                  <a:pt x="622" y="647"/>
                  <a:pt x="622" y="646"/>
                  <a:pt x="621" y="645"/>
                </a:cubicBezTo>
                <a:cubicBezTo>
                  <a:pt x="622" y="645"/>
                  <a:pt x="622" y="645"/>
                  <a:pt x="622" y="645"/>
                </a:cubicBezTo>
                <a:cubicBezTo>
                  <a:pt x="622" y="645"/>
                  <a:pt x="622" y="644"/>
                  <a:pt x="622" y="644"/>
                </a:cubicBezTo>
                <a:cubicBezTo>
                  <a:pt x="622" y="644"/>
                  <a:pt x="622" y="644"/>
                  <a:pt x="621" y="645"/>
                </a:cubicBezTo>
                <a:cubicBezTo>
                  <a:pt x="621" y="645"/>
                  <a:pt x="621" y="645"/>
                  <a:pt x="621" y="645"/>
                </a:cubicBezTo>
                <a:cubicBezTo>
                  <a:pt x="621" y="645"/>
                  <a:pt x="621" y="645"/>
                  <a:pt x="621" y="645"/>
                </a:cubicBezTo>
                <a:cubicBezTo>
                  <a:pt x="620" y="646"/>
                  <a:pt x="620" y="648"/>
                  <a:pt x="619" y="650"/>
                </a:cubicBezTo>
                <a:cubicBezTo>
                  <a:pt x="619" y="650"/>
                  <a:pt x="619" y="651"/>
                  <a:pt x="620" y="651"/>
                </a:cubicBezTo>
                <a:close/>
                <a:moveTo>
                  <a:pt x="617" y="570"/>
                </a:moveTo>
                <a:cubicBezTo>
                  <a:pt x="618" y="569"/>
                  <a:pt x="618" y="569"/>
                  <a:pt x="618" y="569"/>
                </a:cubicBezTo>
                <a:cubicBezTo>
                  <a:pt x="617" y="569"/>
                  <a:pt x="617" y="569"/>
                  <a:pt x="617" y="569"/>
                </a:cubicBezTo>
                <a:lnTo>
                  <a:pt x="617" y="570"/>
                </a:lnTo>
                <a:close/>
                <a:moveTo>
                  <a:pt x="612" y="535"/>
                </a:moveTo>
                <a:cubicBezTo>
                  <a:pt x="613" y="535"/>
                  <a:pt x="614" y="536"/>
                  <a:pt x="614" y="536"/>
                </a:cubicBezTo>
                <a:cubicBezTo>
                  <a:pt x="615" y="536"/>
                  <a:pt x="615" y="536"/>
                  <a:pt x="615" y="535"/>
                </a:cubicBezTo>
                <a:cubicBezTo>
                  <a:pt x="615" y="534"/>
                  <a:pt x="615" y="533"/>
                  <a:pt x="614" y="534"/>
                </a:cubicBezTo>
                <a:cubicBezTo>
                  <a:pt x="613" y="534"/>
                  <a:pt x="613" y="535"/>
                  <a:pt x="612" y="535"/>
                </a:cubicBezTo>
                <a:close/>
                <a:moveTo>
                  <a:pt x="612" y="618"/>
                </a:moveTo>
                <a:cubicBezTo>
                  <a:pt x="611" y="618"/>
                  <a:pt x="611" y="618"/>
                  <a:pt x="611" y="619"/>
                </a:cubicBezTo>
                <a:cubicBezTo>
                  <a:pt x="609" y="622"/>
                  <a:pt x="608" y="625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12" y="626"/>
                  <a:pt x="613" y="623"/>
                  <a:pt x="612" y="619"/>
                </a:cubicBezTo>
                <a:cubicBezTo>
                  <a:pt x="612" y="619"/>
                  <a:pt x="612" y="619"/>
                  <a:pt x="612" y="618"/>
                </a:cubicBezTo>
                <a:close/>
                <a:moveTo>
                  <a:pt x="610" y="575"/>
                </a:moveTo>
                <a:cubicBezTo>
                  <a:pt x="611" y="575"/>
                  <a:pt x="611" y="575"/>
                  <a:pt x="611" y="575"/>
                </a:cubicBezTo>
                <a:cubicBezTo>
                  <a:pt x="611" y="575"/>
                  <a:pt x="611" y="575"/>
                  <a:pt x="611" y="574"/>
                </a:cubicBezTo>
                <a:cubicBezTo>
                  <a:pt x="611" y="574"/>
                  <a:pt x="611" y="574"/>
                  <a:pt x="611" y="574"/>
                </a:cubicBezTo>
                <a:cubicBezTo>
                  <a:pt x="610" y="574"/>
                  <a:pt x="610" y="574"/>
                  <a:pt x="610" y="575"/>
                </a:cubicBezTo>
                <a:close/>
                <a:moveTo>
                  <a:pt x="600" y="589"/>
                </a:moveTo>
                <a:cubicBezTo>
                  <a:pt x="601" y="591"/>
                  <a:pt x="601" y="592"/>
                  <a:pt x="602" y="593"/>
                </a:cubicBezTo>
                <a:cubicBezTo>
                  <a:pt x="600" y="596"/>
                  <a:pt x="601" y="599"/>
                  <a:pt x="602" y="601"/>
                </a:cubicBezTo>
                <a:cubicBezTo>
                  <a:pt x="602" y="602"/>
                  <a:pt x="602" y="604"/>
                  <a:pt x="603" y="605"/>
                </a:cubicBezTo>
                <a:cubicBezTo>
                  <a:pt x="603" y="606"/>
                  <a:pt x="604" y="608"/>
                  <a:pt x="607" y="608"/>
                </a:cubicBezTo>
                <a:cubicBezTo>
                  <a:pt x="607" y="608"/>
                  <a:pt x="608" y="610"/>
                  <a:pt x="609" y="610"/>
                </a:cubicBezTo>
                <a:cubicBezTo>
                  <a:pt x="609" y="611"/>
                  <a:pt x="610" y="613"/>
                  <a:pt x="611" y="612"/>
                </a:cubicBezTo>
                <a:cubicBezTo>
                  <a:pt x="611" y="611"/>
                  <a:pt x="611" y="610"/>
                  <a:pt x="611" y="609"/>
                </a:cubicBezTo>
                <a:cubicBezTo>
                  <a:pt x="611" y="608"/>
                  <a:pt x="611" y="607"/>
                  <a:pt x="611" y="605"/>
                </a:cubicBezTo>
                <a:cubicBezTo>
                  <a:pt x="611" y="602"/>
                  <a:pt x="611" y="598"/>
                  <a:pt x="611" y="595"/>
                </a:cubicBezTo>
                <a:cubicBezTo>
                  <a:pt x="611" y="592"/>
                  <a:pt x="611" y="589"/>
                  <a:pt x="610" y="587"/>
                </a:cubicBezTo>
                <a:cubicBezTo>
                  <a:pt x="609" y="585"/>
                  <a:pt x="607" y="583"/>
                  <a:pt x="605" y="583"/>
                </a:cubicBezTo>
                <a:cubicBezTo>
                  <a:pt x="605" y="583"/>
                  <a:pt x="604" y="583"/>
                  <a:pt x="603" y="583"/>
                </a:cubicBezTo>
                <a:cubicBezTo>
                  <a:pt x="602" y="585"/>
                  <a:pt x="601" y="587"/>
                  <a:pt x="600" y="589"/>
                </a:cubicBezTo>
                <a:close/>
                <a:moveTo>
                  <a:pt x="591" y="595"/>
                </a:moveTo>
                <a:cubicBezTo>
                  <a:pt x="591" y="593"/>
                  <a:pt x="590" y="592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1" y="590"/>
                  <a:pt x="593" y="590"/>
                  <a:pt x="594" y="590"/>
                </a:cubicBezTo>
                <a:cubicBezTo>
                  <a:pt x="595" y="590"/>
                  <a:pt x="595" y="589"/>
                  <a:pt x="595" y="588"/>
                </a:cubicBezTo>
                <a:cubicBezTo>
                  <a:pt x="592" y="586"/>
                  <a:pt x="592" y="583"/>
                  <a:pt x="595" y="580"/>
                </a:cubicBezTo>
                <a:cubicBezTo>
                  <a:pt x="595" y="580"/>
                  <a:pt x="595" y="580"/>
                  <a:pt x="595" y="580"/>
                </a:cubicBezTo>
                <a:cubicBezTo>
                  <a:pt x="595" y="580"/>
                  <a:pt x="595" y="580"/>
                  <a:pt x="595" y="580"/>
                </a:cubicBezTo>
                <a:cubicBezTo>
                  <a:pt x="595" y="580"/>
                  <a:pt x="595" y="580"/>
                  <a:pt x="595" y="580"/>
                </a:cubicBezTo>
                <a:cubicBezTo>
                  <a:pt x="594" y="579"/>
                  <a:pt x="593" y="577"/>
                  <a:pt x="592" y="576"/>
                </a:cubicBezTo>
                <a:cubicBezTo>
                  <a:pt x="591" y="575"/>
                  <a:pt x="590" y="574"/>
                  <a:pt x="589" y="575"/>
                </a:cubicBezTo>
                <a:cubicBezTo>
                  <a:pt x="588" y="575"/>
                  <a:pt x="587" y="576"/>
                  <a:pt x="587" y="577"/>
                </a:cubicBezTo>
                <a:cubicBezTo>
                  <a:pt x="586" y="580"/>
                  <a:pt x="585" y="583"/>
                  <a:pt x="587" y="586"/>
                </a:cubicBezTo>
                <a:cubicBezTo>
                  <a:pt x="588" y="587"/>
                  <a:pt x="589" y="589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89" y="591"/>
                  <a:pt x="587" y="591"/>
                  <a:pt x="586" y="590"/>
                </a:cubicBezTo>
                <a:cubicBezTo>
                  <a:pt x="585" y="590"/>
                  <a:pt x="584" y="590"/>
                  <a:pt x="584" y="590"/>
                </a:cubicBezTo>
                <a:cubicBezTo>
                  <a:pt x="583" y="590"/>
                  <a:pt x="583" y="591"/>
                  <a:pt x="582" y="591"/>
                </a:cubicBezTo>
                <a:cubicBezTo>
                  <a:pt x="582" y="591"/>
                  <a:pt x="582" y="592"/>
                  <a:pt x="583" y="592"/>
                </a:cubicBezTo>
                <a:cubicBezTo>
                  <a:pt x="584" y="593"/>
                  <a:pt x="587" y="593"/>
                  <a:pt x="588" y="595"/>
                </a:cubicBezTo>
                <a:cubicBezTo>
                  <a:pt x="588" y="598"/>
                  <a:pt x="587" y="600"/>
                  <a:pt x="586" y="602"/>
                </a:cubicBezTo>
                <a:cubicBezTo>
                  <a:pt x="586" y="602"/>
                  <a:pt x="586" y="602"/>
                  <a:pt x="586" y="603"/>
                </a:cubicBezTo>
                <a:cubicBezTo>
                  <a:pt x="586" y="603"/>
                  <a:pt x="586" y="604"/>
                  <a:pt x="586" y="604"/>
                </a:cubicBezTo>
                <a:cubicBezTo>
                  <a:pt x="587" y="605"/>
                  <a:pt x="587" y="604"/>
                  <a:pt x="588" y="604"/>
                </a:cubicBezTo>
                <a:cubicBezTo>
                  <a:pt x="589" y="602"/>
                  <a:pt x="590" y="601"/>
                  <a:pt x="591" y="599"/>
                </a:cubicBezTo>
                <a:cubicBezTo>
                  <a:pt x="591" y="598"/>
                  <a:pt x="592" y="596"/>
                  <a:pt x="591" y="595"/>
                </a:cubicBezTo>
                <a:close/>
                <a:moveTo>
                  <a:pt x="596" y="627"/>
                </a:moveTo>
                <a:cubicBezTo>
                  <a:pt x="595" y="625"/>
                  <a:pt x="594" y="623"/>
                  <a:pt x="593" y="620"/>
                </a:cubicBezTo>
                <a:cubicBezTo>
                  <a:pt x="593" y="620"/>
                  <a:pt x="593" y="619"/>
                  <a:pt x="593" y="619"/>
                </a:cubicBezTo>
                <a:cubicBezTo>
                  <a:pt x="593" y="618"/>
                  <a:pt x="594" y="618"/>
                  <a:pt x="594" y="618"/>
                </a:cubicBezTo>
                <a:cubicBezTo>
                  <a:pt x="593" y="618"/>
                  <a:pt x="593" y="618"/>
                  <a:pt x="593" y="619"/>
                </a:cubicBezTo>
                <a:cubicBezTo>
                  <a:pt x="593" y="619"/>
                  <a:pt x="593" y="620"/>
                  <a:pt x="593" y="620"/>
                </a:cubicBezTo>
                <a:cubicBezTo>
                  <a:pt x="593" y="620"/>
                  <a:pt x="593" y="620"/>
                  <a:pt x="593" y="620"/>
                </a:cubicBezTo>
                <a:cubicBezTo>
                  <a:pt x="593" y="621"/>
                  <a:pt x="592" y="622"/>
                  <a:pt x="592" y="622"/>
                </a:cubicBezTo>
                <a:cubicBezTo>
                  <a:pt x="592" y="625"/>
                  <a:pt x="593" y="627"/>
                  <a:pt x="594" y="630"/>
                </a:cubicBezTo>
                <a:cubicBezTo>
                  <a:pt x="594" y="630"/>
                  <a:pt x="595" y="630"/>
                  <a:pt x="595" y="630"/>
                </a:cubicBezTo>
                <a:cubicBezTo>
                  <a:pt x="595" y="630"/>
                  <a:pt x="596" y="629"/>
                  <a:pt x="596" y="629"/>
                </a:cubicBezTo>
                <a:cubicBezTo>
                  <a:pt x="596" y="628"/>
                  <a:pt x="596" y="628"/>
                  <a:pt x="596" y="627"/>
                </a:cubicBezTo>
                <a:close/>
                <a:moveTo>
                  <a:pt x="593" y="405"/>
                </a:moveTo>
                <a:cubicBezTo>
                  <a:pt x="593" y="405"/>
                  <a:pt x="594" y="405"/>
                  <a:pt x="594" y="404"/>
                </a:cubicBezTo>
                <a:cubicBezTo>
                  <a:pt x="594" y="403"/>
                  <a:pt x="594" y="403"/>
                  <a:pt x="593" y="403"/>
                </a:cubicBezTo>
                <a:cubicBezTo>
                  <a:pt x="593" y="403"/>
                  <a:pt x="592" y="403"/>
                  <a:pt x="592" y="403"/>
                </a:cubicBezTo>
                <a:cubicBezTo>
                  <a:pt x="592" y="404"/>
                  <a:pt x="592" y="404"/>
                  <a:pt x="593" y="405"/>
                </a:cubicBezTo>
                <a:close/>
                <a:moveTo>
                  <a:pt x="586" y="508"/>
                </a:moveTo>
                <a:cubicBezTo>
                  <a:pt x="586" y="509"/>
                  <a:pt x="586" y="510"/>
                  <a:pt x="586" y="512"/>
                </a:cubicBezTo>
                <a:cubicBezTo>
                  <a:pt x="586" y="512"/>
                  <a:pt x="585" y="512"/>
                  <a:pt x="585" y="512"/>
                </a:cubicBezTo>
                <a:cubicBezTo>
                  <a:pt x="585" y="512"/>
                  <a:pt x="585" y="512"/>
                  <a:pt x="585" y="512"/>
                </a:cubicBezTo>
                <a:cubicBezTo>
                  <a:pt x="585" y="512"/>
                  <a:pt x="585" y="512"/>
                  <a:pt x="585" y="512"/>
                </a:cubicBezTo>
                <a:cubicBezTo>
                  <a:pt x="584" y="512"/>
                  <a:pt x="584" y="513"/>
                  <a:pt x="584" y="513"/>
                </a:cubicBezTo>
                <a:cubicBezTo>
                  <a:pt x="585" y="513"/>
                  <a:pt x="585" y="513"/>
                  <a:pt x="585" y="512"/>
                </a:cubicBezTo>
                <a:cubicBezTo>
                  <a:pt x="585" y="512"/>
                  <a:pt x="585" y="512"/>
                  <a:pt x="586" y="512"/>
                </a:cubicBezTo>
                <a:cubicBezTo>
                  <a:pt x="586" y="512"/>
                  <a:pt x="586" y="512"/>
                  <a:pt x="586" y="512"/>
                </a:cubicBezTo>
                <a:cubicBezTo>
                  <a:pt x="588" y="511"/>
                  <a:pt x="590" y="509"/>
                  <a:pt x="591" y="507"/>
                </a:cubicBezTo>
                <a:cubicBezTo>
                  <a:pt x="591" y="507"/>
                  <a:pt x="591" y="506"/>
                  <a:pt x="591" y="506"/>
                </a:cubicBezTo>
                <a:cubicBezTo>
                  <a:pt x="590" y="505"/>
                  <a:pt x="590" y="505"/>
                  <a:pt x="589" y="505"/>
                </a:cubicBezTo>
                <a:cubicBezTo>
                  <a:pt x="588" y="505"/>
                  <a:pt x="586" y="506"/>
                  <a:pt x="586" y="508"/>
                </a:cubicBezTo>
                <a:close/>
                <a:moveTo>
                  <a:pt x="584" y="400"/>
                </a:moveTo>
                <a:cubicBezTo>
                  <a:pt x="584" y="400"/>
                  <a:pt x="584" y="400"/>
                  <a:pt x="584" y="401"/>
                </a:cubicBezTo>
                <a:cubicBezTo>
                  <a:pt x="584" y="401"/>
                  <a:pt x="585" y="401"/>
                  <a:pt x="585" y="401"/>
                </a:cubicBezTo>
                <a:cubicBezTo>
                  <a:pt x="586" y="400"/>
                  <a:pt x="586" y="400"/>
                  <a:pt x="585" y="400"/>
                </a:cubicBezTo>
                <a:cubicBezTo>
                  <a:pt x="584" y="400"/>
                  <a:pt x="584" y="400"/>
                  <a:pt x="584" y="400"/>
                </a:cubicBezTo>
                <a:close/>
                <a:moveTo>
                  <a:pt x="581" y="536"/>
                </a:moveTo>
                <a:cubicBezTo>
                  <a:pt x="580" y="536"/>
                  <a:pt x="580" y="536"/>
                  <a:pt x="580" y="537"/>
                </a:cubicBezTo>
                <a:cubicBezTo>
                  <a:pt x="580" y="537"/>
                  <a:pt x="581" y="537"/>
                  <a:pt x="581" y="537"/>
                </a:cubicBezTo>
                <a:cubicBezTo>
                  <a:pt x="582" y="536"/>
                  <a:pt x="583" y="536"/>
                  <a:pt x="584" y="535"/>
                </a:cubicBezTo>
                <a:cubicBezTo>
                  <a:pt x="584" y="535"/>
                  <a:pt x="585" y="535"/>
                  <a:pt x="585" y="535"/>
                </a:cubicBezTo>
                <a:cubicBezTo>
                  <a:pt x="585" y="535"/>
                  <a:pt x="585" y="535"/>
                  <a:pt x="586" y="535"/>
                </a:cubicBezTo>
                <a:cubicBezTo>
                  <a:pt x="586" y="535"/>
                  <a:pt x="586" y="535"/>
                  <a:pt x="586" y="535"/>
                </a:cubicBezTo>
                <a:cubicBezTo>
                  <a:pt x="587" y="534"/>
                  <a:pt x="588" y="533"/>
                  <a:pt x="589" y="532"/>
                </a:cubicBezTo>
                <a:cubicBezTo>
                  <a:pt x="589" y="532"/>
                  <a:pt x="589" y="532"/>
                  <a:pt x="589" y="532"/>
                </a:cubicBezTo>
                <a:cubicBezTo>
                  <a:pt x="589" y="531"/>
                  <a:pt x="590" y="531"/>
                  <a:pt x="590" y="531"/>
                </a:cubicBezTo>
                <a:cubicBezTo>
                  <a:pt x="591" y="529"/>
                  <a:pt x="592" y="527"/>
                  <a:pt x="593" y="525"/>
                </a:cubicBezTo>
                <a:cubicBezTo>
                  <a:pt x="594" y="523"/>
                  <a:pt x="596" y="521"/>
                  <a:pt x="598" y="519"/>
                </a:cubicBezTo>
                <a:cubicBezTo>
                  <a:pt x="598" y="519"/>
                  <a:pt x="598" y="518"/>
                  <a:pt x="598" y="518"/>
                </a:cubicBezTo>
                <a:cubicBezTo>
                  <a:pt x="598" y="517"/>
                  <a:pt x="598" y="516"/>
                  <a:pt x="598" y="516"/>
                </a:cubicBezTo>
                <a:cubicBezTo>
                  <a:pt x="597" y="516"/>
                  <a:pt x="596" y="515"/>
                  <a:pt x="596" y="516"/>
                </a:cubicBezTo>
                <a:cubicBezTo>
                  <a:pt x="585" y="522"/>
                  <a:pt x="586" y="522"/>
                  <a:pt x="588" y="531"/>
                </a:cubicBezTo>
                <a:cubicBezTo>
                  <a:pt x="588" y="532"/>
                  <a:pt x="589" y="532"/>
                  <a:pt x="589" y="532"/>
                </a:cubicBezTo>
                <a:cubicBezTo>
                  <a:pt x="588" y="532"/>
                  <a:pt x="588" y="532"/>
                  <a:pt x="588" y="532"/>
                </a:cubicBezTo>
                <a:cubicBezTo>
                  <a:pt x="587" y="533"/>
                  <a:pt x="586" y="534"/>
                  <a:pt x="586" y="535"/>
                </a:cubicBezTo>
                <a:cubicBezTo>
                  <a:pt x="586" y="535"/>
                  <a:pt x="586" y="535"/>
                  <a:pt x="586" y="535"/>
                </a:cubicBezTo>
                <a:cubicBezTo>
                  <a:pt x="585" y="535"/>
                  <a:pt x="585" y="535"/>
                  <a:pt x="585" y="535"/>
                </a:cubicBezTo>
                <a:cubicBezTo>
                  <a:pt x="585" y="535"/>
                  <a:pt x="584" y="535"/>
                  <a:pt x="584" y="535"/>
                </a:cubicBezTo>
                <a:cubicBezTo>
                  <a:pt x="583" y="535"/>
                  <a:pt x="582" y="536"/>
                  <a:pt x="581" y="536"/>
                </a:cubicBezTo>
                <a:close/>
                <a:moveTo>
                  <a:pt x="580" y="365"/>
                </a:moveTo>
                <a:cubicBezTo>
                  <a:pt x="580" y="366"/>
                  <a:pt x="580" y="366"/>
                  <a:pt x="580" y="366"/>
                </a:cubicBezTo>
                <a:cubicBezTo>
                  <a:pt x="580" y="365"/>
                  <a:pt x="580" y="365"/>
                  <a:pt x="580" y="365"/>
                </a:cubicBezTo>
                <a:close/>
                <a:moveTo>
                  <a:pt x="574" y="389"/>
                </a:moveTo>
                <a:cubicBezTo>
                  <a:pt x="574" y="389"/>
                  <a:pt x="574" y="389"/>
                  <a:pt x="574" y="389"/>
                </a:cubicBezTo>
                <a:cubicBezTo>
                  <a:pt x="575" y="389"/>
                  <a:pt x="575" y="388"/>
                  <a:pt x="574" y="387"/>
                </a:cubicBezTo>
                <a:cubicBezTo>
                  <a:pt x="574" y="387"/>
                  <a:pt x="574" y="387"/>
                  <a:pt x="573" y="387"/>
                </a:cubicBezTo>
                <a:cubicBezTo>
                  <a:pt x="573" y="388"/>
                  <a:pt x="573" y="389"/>
                  <a:pt x="574" y="389"/>
                </a:cubicBezTo>
                <a:close/>
                <a:moveTo>
                  <a:pt x="119" y="377"/>
                </a:moveTo>
                <a:cubicBezTo>
                  <a:pt x="119" y="378"/>
                  <a:pt x="119" y="378"/>
                  <a:pt x="119" y="378"/>
                </a:cubicBezTo>
                <a:cubicBezTo>
                  <a:pt x="119" y="379"/>
                  <a:pt x="119" y="380"/>
                  <a:pt x="119" y="380"/>
                </a:cubicBezTo>
                <a:cubicBezTo>
                  <a:pt x="119" y="381"/>
                  <a:pt x="119" y="381"/>
                  <a:pt x="119" y="381"/>
                </a:cubicBezTo>
                <a:cubicBezTo>
                  <a:pt x="119" y="381"/>
                  <a:pt x="119" y="381"/>
                  <a:pt x="119" y="381"/>
                </a:cubicBezTo>
                <a:cubicBezTo>
                  <a:pt x="119" y="381"/>
                  <a:pt x="119" y="381"/>
                  <a:pt x="119" y="381"/>
                </a:cubicBezTo>
                <a:cubicBezTo>
                  <a:pt x="119" y="381"/>
                  <a:pt x="119" y="380"/>
                  <a:pt x="119" y="380"/>
                </a:cubicBezTo>
                <a:cubicBezTo>
                  <a:pt x="119" y="380"/>
                  <a:pt x="120" y="379"/>
                  <a:pt x="120" y="378"/>
                </a:cubicBezTo>
                <a:cubicBezTo>
                  <a:pt x="121" y="377"/>
                  <a:pt x="120" y="377"/>
                  <a:pt x="119" y="377"/>
                </a:cubicBezTo>
                <a:close/>
                <a:moveTo>
                  <a:pt x="214" y="250"/>
                </a:moveTo>
                <a:cubicBezTo>
                  <a:pt x="211" y="249"/>
                  <a:pt x="208" y="248"/>
                  <a:pt x="205" y="249"/>
                </a:cubicBezTo>
                <a:cubicBezTo>
                  <a:pt x="204" y="249"/>
                  <a:pt x="204" y="249"/>
                  <a:pt x="204" y="249"/>
                </a:cubicBezTo>
                <a:cubicBezTo>
                  <a:pt x="205" y="249"/>
                  <a:pt x="205" y="249"/>
                  <a:pt x="205" y="249"/>
                </a:cubicBezTo>
                <a:cubicBezTo>
                  <a:pt x="205" y="249"/>
                  <a:pt x="205" y="249"/>
                  <a:pt x="205" y="249"/>
                </a:cubicBezTo>
                <a:cubicBezTo>
                  <a:pt x="205" y="250"/>
                  <a:pt x="205" y="250"/>
                  <a:pt x="205" y="251"/>
                </a:cubicBezTo>
                <a:cubicBezTo>
                  <a:pt x="205" y="251"/>
                  <a:pt x="205" y="251"/>
                  <a:pt x="205" y="251"/>
                </a:cubicBezTo>
                <a:cubicBezTo>
                  <a:pt x="205" y="251"/>
                  <a:pt x="205" y="251"/>
                  <a:pt x="205" y="251"/>
                </a:cubicBezTo>
                <a:cubicBezTo>
                  <a:pt x="205" y="251"/>
                  <a:pt x="205" y="251"/>
                  <a:pt x="205" y="251"/>
                </a:cubicBezTo>
                <a:cubicBezTo>
                  <a:pt x="208" y="252"/>
                  <a:pt x="210" y="253"/>
                  <a:pt x="213" y="253"/>
                </a:cubicBezTo>
                <a:cubicBezTo>
                  <a:pt x="214" y="253"/>
                  <a:pt x="215" y="253"/>
                  <a:pt x="215" y="252"/>
                </a:cubicBezTo>
                <a:cubicBezTo>
                  <a:pt x="216" y="252"/>
                  <a:pt x="215" y="250"/>
                  <a:pt x="214" y="250"/>
                </a:cubicBezTo>
                <a:close/>
                <a:moveTo>
                  <a:pt x="323" y="480"/>
                </a:moveTo>
                <a:cubicBezTo>
                  <a:pt x="323" y="480"/>
                  <a:pt x="322" y="480"/>
                  <a:pt x="322" y="481"/>
                </a:cubicBezTo>
                <a:cubicBezTo>
                  <a:pt x="322" y="481"/>
                  <a:pt x="322" y="481"/>
                  <a:pt x="322" y="481"/>
                </a:cubicBezTo>
                <a:cubicBezTo>
                  <a:pt x="323" y="481"/>
                  <a:pt x="323" y="481"/>
                  <a:pt x="323" y="481"/>
                </a:cubicBezTo>
                <a:cubicBezTo>
                  <a:pt x="323" y="481"/>
                  <a:pt x="323" y="480"/>
                  <a:pt x="323" y="480"/>
                </a:cubicBezTo>
                <a:close/>
                <a:moveTo>
                  <a:pt x="330" y="465"/>
                </a:moveTo>
                <a:cubicBezTo>
                  <a:pt x="329" y="465"/>
                  <a:pt x="329" y="465"/>
                  <a:pt x="329" y="464"/>
                </a:cubicBezTo>
                <a:cubicBezTo>
                  <a:pt x="329" y="464"/>
                  <a:pt x="329" y="464"/>
                  <a:pt x="329" y="464"/>
                </a:cubicBezTo>
                <a:cubicBezTo>
                  <a:pt x="329" y="464"/>
                  <a:pt x="329" y="463"/>
                  <a:pt x="328" y="463"/>
                </a:cubicBezTo>
                <a:cubicBezTo>
                  <a:pt x="328" y="463"/>
                  <a:pt x="328" y="463"/>
                  <a:pt x="328" y="463"/>
                </a:cubicBezTo>
                <a:cubicBezTo>
                  <a:pt x="328" y="464"/>
                  <a:pt x="329" y="464"/>
                  <a:pt x="329" y="464"/>
                </a:cubicBezTo>
                <a:cubicBezTo>
                  <a:pt x="329" y="464"/>
                  <a:pt x="329" y="464"/>
                  <a:pt x="329" y="465"/>
                </a:cubicBezTo>
                <a:cubicBezTo>
                  <a:pt x="329" y="465"/>
                  <a:pt x="329" y="465"/>
                  <a:pt x="330" y="465"/>
                </a:cubicBezTo>
                <a:close/>
                <a:moveTo>
                  <a:pt x="330" y="450"/>
                </a:moveTo>
                <a:cubicBezTo>
                  <a:pt x="330" y="450"/>
                  <a:pt x="330" y="450"/>
                  <a:pt x="330" y="449"/>
                </a:cubicBezTo>
                <a:cubicBezTo>
                  <a:pt x="330" y="449"/>
                  <a:pt x="330" y="449"/>
                  <a:pt x="330" y="449"/>
                </a:cubicBezTo>
                <a:cubicBezTo>
                  <a:pt x="330" y="449"/>
                  <a:pt x="330" y="450"/>
                  <a:pt x="330" y="451"/>
                </a:cubicBezTo>
                <a:cubicBezTo>
                  <a:pt x="330" y="450"/>
                  <a:pt x="330" y="450"/>
                  <a:pt x="330" y="450"/>
                </a:cubicBezTo>
                <a:close/>
                <a:moveTo>
                  <a:pt x="332" y="509"/>
                </a:moveTo>
                <a:cubicBezTo>
                  <a:pt x="331" y="506"/>
                  <a:pt x="330" y="504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30" y="500"/>
                  <a:pt x="330" y="500"/>
                  <a:pt x="330" y="499"/>
                </a:cubicBezTo>
                <a:cubicBezTo>
                  <a:pt x="330" y="499"/>
                  <a:pt x="330" y="499"/>
                  <a:pt x="330" y="499"/>
                </a:cubicBezTo>
                <a:cubicBezTo>
                  <a:pt x="329" y="499"/>
                  <a:pt x="329" y="500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7" y="502"/>
                  <a:pt x="327" y="504"/>
                  <a:pt x="328" y="506"/>
                </a:cubicBezTo>
                <a:cubicBezTo>
                  <a:pt x="328" y="507"/>
                  <a:pt x="329" y="509"/>
                  <a:pt x="330" y="510"/>
                </a:cubicBezTo>
                <a:cubicBezTo>
                  <a:pt x="330" y="510"/>
                  <a:pt x="331" y="510"/>
                  <a:pt x="332" y="510"/>
                </a:cubicBezTo>
                <a:cubicBezTo>
                  <a:pt x="332" y="510"/>
                  <a:pt x="332" y="509"/>
                  <a:pt x="332" y="509"/>
                </a:cubicBezTo>
                <a:close/>
                <a:moveTo>
                  <a:pt x="336" y="501"/>
                </a:moveTo>
                <a:cubicBezTo>
                  <a:pt x="336" y="501"/>
                  <a:pt x="336" y="500"/>
                  <a:pt x="335" y="500"/>
                </a:cubicBezTo>
                <a:cubicBezTo>
                  <a:pt x="335" y="500"/>
                  <a:pt x="335" y="501"/>
                  <a:pt x="335" y="501"/>
                </a:cubicBezTo>
                <a:cubicBezTo>
                  <a:pt x="335" y="501"/>
                  <a:pt x="335" y="502"/>
                  <a:pt x="335" y="502"/>
                </a:cubicBezTo>
                <a:cubicBezTo>
                  <a:pt x="336" y="502"/>
                  <a:pt x="336" y="502"/>
                  <a:pt x="336" y="501"/>
                </a:cubicBezTo>
                <a:close/>
                <a:moveTo>
                  <a:pt x="436" y="264"/>
                </a:moveTo>
                <a:cubicBezTo>
                  <a:pt x="436" y="262"/>
                  <a:pt x="436" y="260"/>
                  <a:pt x="436" y="258"/>
                </a:cubicBezTo>
                <a:cubicBezTo>
                  <a:pt x="436" y="258"/>
                  <a:pt x="436" y="258"/>
                  <a:pt x="436" y="258"/>
                </a:cubicBezTo>
                <a:cubicBezTo>
                  <a:pt x="435" y="258"/>
                  <a:pt x="435" y="259"/>
                  <a:pt x="435" y="259"/>
                </a:cubicBezTo>
                <a:cubicBezTo>
                  <a:pt x="435" y="260"/>
                  <a:pt x="435" y="260"/>
                  <a:pt x="435" y="262"/>
                </a:cubicBezTo>
                <a:cubicBezTo>
                  <a:pt x="435" y="263"/>
                  <a:pt x="435" y="263"/>
                  <a:pt x="435" y="264"/>
                </a:cubicBezTo>
                <a:cubicBezTo>
                  <a:pt x="435" y="264"/>
                  <a:pt x="435" y="265"/>
                  <a:pt x="435" y="265"/>
                </a:cubicBezTo>
                <a:cubicBezTo>
                  <a:pt x="436" y="265"/>
                  <a:pt x="436" y="264"/>
                  <a:pt x="436" y="264"/>
                </a:cubicBezTo>
                <a:close/>
                <a:moveTo>
                  <a:pt x="451" y="259"/>
                </a:moveTo>
                <a:cubicBezTo>
                  <a:pt x="450" y="259"/>
                  <a:pt x="450" y="259"/>
                  <a:pt x="450" y="259"/>
                </a:cubicBezTo>
                <a:cubicBezTo>
                  <a:pt x="450" y="260"/>
                  <a:pt x="450" y="260"/>
                  <a:pt x="450" y="260"/>
                </a:cubicBezTo>
                <a:cubicBezTo>
                  <a:pt x="450" y="260"/>
                  <a:pt x="450" y="260"/>
                  <a:pt x="451" y="260"/>
                </a:cubicBezTo>
                <a:lnTo>
                  <a:pt x="451" y="259"/>
                </a:lnTo>
                <a:close/>
                <a:moveTo>
                  <a:pt x="473" y="538"/>
                </a:moveTo>
                <a:cubicBezTo>
                  <a:pt x="473" y="538"/>
                  <a:pt x="473" y="537"/>
                  <a:pt x="473" y="537"/>
                </a:cubicBezTo>
                <a:cubicBezTo>
                  <a:pt x="472" y="537"/>
                  <a:pt x="472" y="538"/>
                  <a:pt x="471" y="538"/>
                </a:cubicBezTo>
                <a:cubicBezTo>
                  <a:pt x="471" y="538"/>
                  <a:pt x="472" y="538"/>
                  <a:pt x="472" y="538"/>
                </a:cubicBezTo>
                <a:cubicBezTo>
                  <a:pt x="472" y="538"/>
                  <a:pt x="473" y="538"/>
                  <a:pt x="473" y="538"/>
                </a:cubicBezTo>
                <a:close/>
                <a:moveTo>
                  <a:pt x="474" y="251"/>
                </a:moveTo>
                <a:cubicBezTo>
                  <a:pt x="471" y="251"/>
                  <a:pt x="467" y="250"/>
                  <a:pt x="463" y="252"/>
                </a:cubicBezTo>
                <a:cubicBezTo>
                  <a:pt x="462" y="252"/>
                  <a:pt x="462" y="252"/>
                  <a:pt x="462" y="252"/>
                </a:cubicBezTo>
                <a:cubicBezTo>
                  <a:pt x="461" y="253"/>
                  <a:pt x="460" y="254"/>
                  <a:pt x="459" y="255"/>
                </a:cubicBezTo>
                <a:cubicBezTo>
                  <a:pt x="459" y="255"/>
                  <a:pt x="459" y="255"/>
                  <a:pt x="459" y="255"/>
                </a:cubicBezTo>
                <a:cubicBezTo>
                  <a:pt x="458" y="255"/>
                  <a:pt x="457" y="255"/>
                  <a:pt x="457" y="256"/>
                </a:cubicBezTo>
                <a:cubicBezTo>
                  <a:pt x="457" y="256"/>
                  <a:pt x="458" y="256"/>
                  <a:pt x="458" y="256"/>
                </a:cubicBezTo>
                <a:cubicBezTo>
                  <a:pt x="458" y="256"/>
                  <a:pt x="459" y="256"/>
                  <a:pt x="459" y="255"/>
                </a:cubicBezTo>
                <a:cubicBezTo>
                  <a:pt x="459" y="255"/>
                  <a:pt x="459" y="255"/>
                  <a:pt x="459" y="255"/>
                </a:cubicBezTo>
                <a:cubicBezTo>
                  <a:pt x="460" y="255"/>
                  <a:pt x="461" y="254"/>
                  <a:pt x="462" y="253"/>
                </a:cubicBezTo>
                <a:cubicBezTo>
                  <a:pt x="462" y="253"/>
                  <a:pt x="462" y="253"/>
                  <a:pt x="463" y="253"/>
                </a:cubicBezTo>
                <a:cubicBezTo>
                  <a:pt x="466" y="253"/>
                  <a:pt x="470" y="253"/>
                  <a:pt x="474" y="253"/>
                </a:cubicBezTo>
                <a:cubicBezTo>
                  <a:pt x="474" y="253"/>
                  <a:pt x="474" y="252"/>
                  <a:pt x="474" y="252"/>
                </a:cubicBezTo>
                <a:cubicBezTo>
                  <a:pt x="475" y="252"/>
                  <a:pt x="474" y="252"/>
                  <a:pt x="474" y="251"/>
                </a:cubicBezTo>
                <a:close/>
                <a:moveTo>
                  <a:pt x="559" y="554"/>
                </a:moveTo>
                <a:cubicBezTo>
                  <a:pt x="559" y="554"/>
                  <a:pt x="559" y="553"/>
                  <a:pt x="559" y="553"/>
                </a:cubicBezTo>
                <a:cubicBezTo>
                  <a:pt x="558" y="553"/>
                  <a:pt x="557" y="553"/>
                  <a:pt x="556" y="554"/>
                </a:cubicBezTo>
                <a:cubicBezTo>
                  <a:pt x="556" y="554"/>
                  <a:pt x="556" y="555"/>
                  <a:pt x="556" y="556"/>
                </a:cubicBezTo>
                <a:cubicBezTo>
                  <a:pt x="556" y="556"/>
                  <a:pt x="556" y="556"/>
                  <a:pt x="556" y="556"/>
                </a:cubicBezTo>
                <a:cubicBezTo>
                  <a:pt x="557" y="556"/>
                  <a:pt x="559" y="555"/>
                  <a:pt x="559" y="554"/>
                </a:cubicBezTo>
                <a:close/>
                <a:moveTo>
                  <a:pt x="559" y="517"/>
                </a:moveTo>
                <a:cubicBezTo>
                  <a:pt x="559" y="517"/>
                  <a:pt x="559" y="516"/>
                  <a:pt x="559" y="516"/>
                </a:cubicBezTo>
                <a:cubicBezTo>
                  <a:pt x="557" y="516"/>
                  <a:pt x="556" y="517"/>
                  <a:pt x="555" y="518"/>
                </a:cubicBezTo>
                <a:cubicBezTo>
                  <a:pt x="555" y="518"/>
                  <a:pt x="555" y="519"/>
                  <a:pt x="555" y="519"/>
                </a:cubicBezTo>
                <a:cubicBezTo>
                  <a:pt x="555" y="519"/>
                  <a:pt x="555" y="520"/>
                  <a:pt x="555" y="520"/>
                </a:cubicBezTo>
                <a:cubicBezTo>
                  <a:pt x="557" y="520"/>
                  <a:pt x="559" y="519"/>
                  <a:pt x="559" y="517"/>
                </a:cubicBezTo>
                <a:close/>
                <a:moveTo>
                  <a:pt x="560" y="442"/>
                </a:moveTo>
                <a:cubicBezTo>
                  <a:pt x="560" y="442"/>
                  <a:pt x="560" y="442"/>
                  <a:pt x="560" y="442"/>
                </a:cubicBezTo>
                <a:cubicBezTo>
                  <a:pt x="559" y="442"/>
                  <a:pt x="559" y="442"/>
                  <a:pt x="559" y="442"/>
                </a:cubicBezTo>
                <a:lnTo>
                  <a:pt x="560" y="442"/>
                </a:lnTo>
                <a:close/>
                <a:moveTo>
                  <a:pt x="566" y="355"/>
                </a:moveTo>
                <a:cubicBezTo>
                  <a:pt x="567" y="355"/>
                  <a:pt x="568" y="355"/>
                  <a:pt x="568" y="355"/>
                </a:cubicBezTo>
                <a:cubicBezTo>
                  <a:pt x="568" y="355"/>
                  <a:pt x="568" y="354"/>
                  <a:pt x="568" y="354"/>
                </a:cubicBezTo>
                <a:cubicBezTo>
                  <a:pt x="568" y="354"/>
                  <a:pt x="568" y="353"/>
                  <a:pt x="568" y="353"/>
                </a:cubicBezTo>
                <a:cubicBezTo>
                  <a:pt x="567" y="353"/>
                  <a:pt x="566" y="353"/>
                  <a:pt x="566" y="353"/>
                </a:cubicBezTo>
                <a:cubicBezTo>
                  <a:pt x="565" y="353"/>
                  <a:pt x="565" y="354"/>
                  <a:pt x="566" y="355"/>
                </a:cubicBezTo>
                <a:close/>
                <a:moveTo>
                  <a:pt x="479" y="312"/>
                </a:moveTo>
                <a:cubicBezTo>
                  <a:pt x="480" y="312"/>
                  <a:pt x="480" y="312"/>
                  <a:pt x="480" y="312"/>
                </a:cubicBezTo>
                <a:cubicBezTo>
                  <a:pt x="480" y="311"/>
                  <a:pt x="480" y="311"/>
                  <a:pt x="480" y="311"/>
                </a:cubicBezTo>
                <a:cubicBezTo>
                  <a:pt x="480" y="311"/>
                  <a:pt x="481" y="311"/>
                  <a:pt x="480" y="311"/>
                </a:cubicBezTo>
                <a:cubicBezTo>
                  <a:pt x="480" y="311"/>
                  <a:pt x="480" y="311"/>
                  <a:pt x="480" y="311"/>
                </a:cubicBezTo>
                <a:cubicBezTo>
                  <a:pt x="480" y="311"/>
                  <a:pt x="480" y="311"/>
                  <a:pt x="480" y="311"/>
                </a:cubicBezTo>
                <a:lnTo>
                  <a:pt x="479" y="312"/>
                </a:lnTo>
                <a:close/>
                <a:moveTo>
                  <a:pt x="489" y="436"/>
                </a:moveTo>
                <a:cubicBezTo>
                  <a:pt x="489" y="435"/>
                  <a:pt x="489" y="435"/>
                  <a:pt x="489" y="435"/>
                </a:cubicBezTo>
                <a:cubicBezTo>
                  <a:pt x="489" y="435"/>
                  <a:pt x="489" y="435"/>
                  <a:pt x="488" y="435"/>
                </a:cubicBezTo>
                <a:cubicBezTo>
                  <a:pt x="489" y="435"/>
                  <a:pt x="489" y="435"/>
                  <a:pt x="489" y="436"/>
                </a:cubicBezTo>
                <a:close/>
                <a:moveTo>
                  <a:pt x="504" y="356"/>
                </a:moveTo>
                <a:cubicBezTo>
                  <a:pt x="504" y="358"/>
                  <a:pt x="503" y="359"/>
                  <a:pt x="503" y="361"/>
                </a:cubicBezTo>
                <a:cubicBezTo>
                  <a:pt x="502" y="361"/>
                  <a:pt x="502" y="361"/>
                  <a:pt x="502" y="361"/>
                </a:cubicBezTo>
                <a:cubicBezTo>
                  <a:pt x="502" y="361"/>
                  <a:pt x="502" y="361"/>
                  <a:pt x="502" y="361"/>
                </a:cubicBezTo>
                <a:cubicBezTo>
                  <a:pt x="500" y="361"/>
                  <a:pt x="499" y="362"/>
                  <a:pt x="498" y="363"/>
                </a:cubicBezTo>
                <a:cubicBezTo>
                  <a:pt x="498" y="363"/>
                  <a:pt x="498" y="363"/>
                  <a:pt x="498" y="363"/>
                </a:cubicBezTo>
                <a:cubicBezTo>
                  <a:pt x="497" y="363"/>
                  <a:pt x="497" y="363"/>
                  <a:pt x="497" y="363"/>
                </a:cubicBezTo>
                <a:cubicBezTo>
                  <a:pt x="497" y="363"/>
                  <a:pt x="496" y="363"/>
                  <a:pt x="496" y="364"/>
                </a:cubicBezTo>
                <a:cubicBezTo>
                  <a:pt x="496" y="365"/>
                  <a:pt x="497" y="365"/>
                  <a:pt x="497" y="365"/>
                </a:cubicBezTo>
                <a:cubicBezTo>
                  <a:pt x="497" y="364"/>
                  <a:pt x="497" y="364"/>
                  <a:pt x="497" y="363"/>
                </a:cubicBezTo>
                <a:cubicBezTo>
                  <a:pt x="498" y="363"/>
                  <a:pt x="498" y="363"/>
                  <a:pt x="498" y="363"/>
                </a:cubicBezTo>
                <a:cubicBezTo>
                  <a:pt x="498" y="363"/>
                  <a:pt x="498" y="363"/>
                  <a:pt x="498" y="363"/>
                </a:cubicBezTo>
                <a:cubicBezTo>
                  <a:pt x="500" y="363"/>
                  <a:pt x="501" y="362"/>
                  <a:pt x="502" y="361"/>
                </a:cubicBezTo>
                <a:cubicBezTo>
                  <a:pt x="502" y="361"/>
                  <a:pt x="502" y="361"/>
                  <a:pt x="503" y="361"/>
                </a:cubicBezTo>
                <a:cubicBezTo>
                  <a:pt x="503" y="361"/>
                  <a:pt x="503" y="361"/>
                  <a:pt x="503" y="361"/>
                </a:cubicBezTo>
                <a:cubicBezTo>
                  <a:pt x="506" y="360"/>
                  <a:pt x="508" y="359"/>
                  <a:pt x="509" y="355"/>
                </a:cubicBezTo>
                <a:cubicBezTo>
                  <a:pt x="509" y="354"/>
                  <a:pt x="510" y="353"/>
                  <a:pt x="511" y="353"/>
                </a:cubicBezTo>
                <a:cubicBezTo>
                  <a:pt x="514" y="351"/>
                  <a:pt x="517" y="351"/>
                  <a:pt x="520" y="354"/>
                </a:cubicBezTo>
                <a:cubicBezTo>
                  <a:pt x="523" y="356"/>
                  <a:pt x="524" y="356"/>
                  <a:pt x="526" y="352"/>
                </a:cubicBezTo>
                <a:cubicBezTo>
                  <a:pt x="526" y="351"/>
                  <a:pt x="526" y="350"/>
                  <a:pt x="527" y="349"/>
                </a:cubicBezTo>
                <a:cubicBezTo>
                  <a:pt x="529" y="348"/>
                  <a:pt x="530" y="347"/>
                  <a:pt x="532" y="346"/>
                </a:cubicBezTo>
                <a:cubicBezTo>
                  <a:pt x="533" y="345"/>
                  <a:pt x="533" y="343"/>
                  <a:pt x="534" y="342"/>
                </a:cubicBezTo>
                <a:cubicBezTo>
                  <a:pt x="534" y="341"/>
                  <a:pt x="534" y="340"/>
                  <a:pt x="533" y="340"/>
                </a:cubicBezTo>
                <a:cubicBezTo>
                  <a:pt x="533" y="340"/>
                  <a:pt x="532" y="340"/>
                  <a:pt x="532" y="340"/>
                </a:cubicBezTo>
                <a:cubicBezTo>
                  <a:pt x="527" y="345"/>
                  <a:pt x="522" y="343"/>
                  <a:pt x="517" y="340"/>
                </a:cubicBezTo>
                <a:cubicBezTo>
                  <a:pt x="516" y="339"/>
                  <a:pt x="516" y="339"/>
                  <a:pt x="515" y="338"/>
                </a:cubicBezTo>
                <a:cubicBezTo>
                  <a:pt x="515" y="338"/>
                  <a:pt x="515" y="338"/>
                  <a:pt x="514" y="337"/>
                </a:cubicBezTo>
                <a:cubicBezTo>
                  <a:pt x="514" y="337"/>
                  <a:pt x="514" y="335"/>
                  <a:pt x="515" y="334"/>
                </a:cubicBezTo>
                <a:cubicBezTo>
                  <a:pt x="518" y="333"/>
                  <a:pt x="522" y="332"/>
                  <a:pt x="525" y="331"/>
                </a:cubicBezTo>
                <a:cubicBezTo>
                  <a:pt x="525" y="331"/>
                  <a:pt x="526" y="329"/>
                  <a:pt x="525" y="329"/>
                </a:cubicBezTo>
                <a:cubicBezTo>
                  <a:pt x="525" y="329"/>
                  <a:pt x="524" y="328"/>
                  <a:pt x="524" y="328"/>
                </a:cubicBezTo>
                <a:cubicBezTo>
                  <a:pt x="523" y="328"/>
                  <a:pt x="522" y="327"/>
                  <a:pt x="520" y="328"/>
                </a:cubicBezTo>
                <a:cubicBezTo>
                  <a:pt x="517" y="328"/>
                  <a:pt x="513" y="329"/>
                  <a:pt x="510" y="330"/>
                </a:cubicBezTo>
                <a:cubicBezTo>
                  <a:pt x="505" y="331"/>
                  <a:pt x="501" y="332"/>
                  <a:pt x="497" y="332"/>
                </a:cubicBezTo>
                <a:cubicBezTo>
                  <a:pt x="492" y="332"/>
                  <a:pt x="486" y="332"/>
                  <a:pt x="480" y="332"/>
                </a:cubicBezTo>
                <a:cubicBezTo>
                  <a:pt x="480" y="332"/>
                  <a:pt x="479" y="333"/>
                  <a:pt x="478" y="333"/>
                </a:cubicBezTo>
                <a:cubicBezTo>
                  <a:pt x="478" y="334"/>
                  <a:pt x="478" y="334"/>
                  <a:pt x="477" y="335"/>
                </a:cubicBezTo>
                <a:cubicBezTo>
                  <a:pt x="477" y="335"/>
                  <a:pt x="478" y="336"/>
                  <a:pt x="478" y="336"/>
                </a:cubicBezTo>
                <a:cubicBezTo>
                  <a:pt x="483" y="336"/>
                  <a:pt x="488" y="337"/>
                  <a:pt x="492" y="337"/>
                </a:cubicBezTo>
                <a:cubicBezTo>
                  <a:pt x="495" y="337"/>
                  <a:pt x="498" y="337"/>
                  <a:pt x="500" y="338"/>
                </a:cubicBezTo>
                <a:cubicBezTo>
                  <a:pt x="501" y="339"/>
                  <a:pt x="502" y="340"/>
                  <a:pt x="503" y="341"/>
                </a:cubicBezTo>
                <a:cubicBezTo>
                  <a:pt x="504" y="342"/>
                  <a:pt x="503" y="345"/>
                  <a:pt x="502" y="345"/>
                </a:cubicBezTo>
                <a:cubicBezTo>
                  <a:pt x="500" y="345"/>
                  <a:pt x="498" y="344"/>
                  <a:pt x="496" y="344"/>
                </a:cubicBezTo>
                <a:cubicBezTo>
                  <a:pt x="496" y="344"/>
                  <a:pt x="495" y="344"/>
                  <a:pt x="495" y="345"/>
                </a:cubicBezTo>
                <a:cubicBezTo>
                  <a:pt x="494" y="347"/>
                  <a:pt x="493" y="348"/>
                  <a:pt x="491" y="349"/>
                </a:cubicBezTo>
                <a:cubicBezTo>
                  <a:pt x="489" y="350"/>
                  <a:pt x="487" y="351"/>
                  <a:pt x="485" y="354"/>
                </a:cubicBezTo>
                <a:cubicBezTo>
                  <a:pt x="484" y="355"/>
                  <a:pt x="482" y="356"/>
                  <a:pt x="481" y="357"/>
                </a:cubicBezTo>
                <a:cubicBezTo>
                  <a:pt x="480" y="358"/>
                  <a:pt x="480" y="359"/>
                  <a:pt x="482" y="359"/>
                </a:cubicBezTo>
                <a:cubicBezTo>
                  <a:pt x="485" y="362"/>
                  <a:pt x="488" y="361"/>
                  <a:pt x="491" y="359"/>
                </a:cubicBezTo>
                <a:cubicBezTo>
                  <a:pt x="492" y="358"/>
                  <a:pt x="494" y="356"/>
                  <a:pt x="495" y="356"/>
                </a:cubicBezTo>
                <a:cubicBezTo>
                  <a:pt x="497" y="354"/>
                  <a:pt x="499" y="354"/>
                  <a:pt x="501" y="353"/>
                </a:cubicBezTo>
                <a:cubicBezTo>
                  <a:pt x="503" y="352"/>
                  <a:pt x="505" y="354"/>
                  <a:pt x="504" y="356"/>
                </a:cubicBezTo>
                <a:close/>
                <a:moveTo>
                  <a:pt x="517" y="365"/>
                </a:moveTo>
                <a:cubicBezTo>
                  <a:pt x="516" y="365"/>
                  <a:pt x="516" y="366"/>
                  <a:pt x="516" y="367"/>
                </a:cubicBezTo>
                <a:cubicBezTo>
                  <a:pt x="516" y="367"/>
                  <a:pt x="516" y="367"/>
                  <a:pt x="516" y="367"/>
                </a:cubicBezTo>
                <a:cubicBezTo>
                  <a:pt x="516" y="368"/>
                  <a:pt x="516" y="368"/>
                  <a:pt x="516" y="368"/>
                </a:cubicBezTo>
                <a:cubicBezTo>
                  <a:pt x="515" y="369"/>
                  <a:pt x="515" y="369"/>
                  <a:pt x="516" y="369"/>
                </a:cubicBezTo>
                <a:cubicBezTo>
                  <a:pt x="516" y="369"/>
                  <a:pt x="516" y="369"/>
                  <a:pt x="516" y="368"/>
                </a:cubicBezTo>
                <a:cubicBezTo>
                  <a:pt x="516" y="368"/>
                  <a:pt x="516" y="368"/>
                  <a:pt x="516" y="368"/>
                </a:cubicBezTo>
                <a:cubicBezTo>
                  <a:pt x="516" y="367"/>
                  <a:pt x="516" y="367"/>
                  <a:pt x="516" y="367"/>
                </a:cubicBezTo>
                <a:cubicBezTo>
                  <a:pt x="516" y="367"/>
                  <a:pt x="517" y="366"/>
                  <a:pt x="517" y="366"/>
                </a:cubicBezTo>
                <a:cubicBezTo>
                  <a:pt x="517" y="366"/>
                  <a:pt x="517" y="365"/>
                  <a:pt x="517" y="365"/>
                </a:cubicBezTo>
                <a:close/>
                <a:moveTo>
                  <a:pt x="505" y="395"/>
                </a:moveTo>
                <a:cubicBezTo>
                  <a:pt x="505" y="395"/>
                  <a:pt x="504" y="395"/>
                  <a:pt x="503" y="395"/>
                </a:cubicBezTo>
                <a:cubicBezTo>
                  <a:pt x="503" y="395"/>
                  <a:pt x="502" y="396"/>
                  <a:pt x="502" y="397"/>
                </a:cubicBezTo>
                <a:cubicBezTo>
                  <a:pt x="503" y="399"/>
                  <a:pt x="504" y="401"/>
                  <a:pt x="507" y="402"/>
                </a:cubicBezTo>
                <a:cubicBezTo>
                  <a:pt x="507" y="402"/>
                  <a:pt x="508" y="401"/>
                  <a:pt x="508" y="401"/>
                </a:cubicBezTo>
                <a:cubicBezTo>
                  <a:pt x="507" y="399"/>
                  <a:pt x="506" y="397"/>
                  <a:pt x="505" y="395"/>
                </a:cubicBezTo>
                <a:close/>
                <a:moveTo>
                  <a:pt x="501" y="459"/>
                </a:moveTo>
                <a:cubicBezTo>
                  <a:pt x="500" y="459"/>
                  <a:pt x="500" y="459"/>
                  <a:pt x="500" y="459"/>
                </a:cubicBezTo>
                <a:cubicBezTo>
                  <a:pt x="500" y="459"/>
                  <a:pt x="500" y="459"/>
                  <a:pt x="500" y="459"/>
                </a:cubicBezTo>
                <a:lnTo>
                  <a:pt x="501" y="459"/>
                </a:lnTo>
                <a:close/>
                <a:moveTo>
                  <a:pt x="517" y="492"/>
                </a:moveTo>
                <a:cubicBezTo>
                  <a:pt x="517" y="492"/>
                  <a:pt x="517" y="491"/>
                  <a:pt x="517" y="491"/>
                </a:cubicBezTo>
                <a:cubicBezTo>
                  <a:pt x="517" y="491"/>
                  <a:pt x="516" y="492"/>
                  <a:pt x="516" y="492"/>
                </a:cubicBezTo>
                <a:cubicBezTo>
                  <a:pt x="516" y="492"/>
                  <a:pt x="516" y="493"/>
                  <a:pt x="517" y="494"/>
                </a:cubicBezTo>
                <a:cubicBezTo>
                  <a:pt x="517" y="494"/>
                  <a:pt x="517" y="494"/>
                  <a:pt x="517" y="493"/>
                </a:cubicBezTo>
                <a:cubicBezTo>
                  <a:pt x="518" y="493"/>
                  <a:pt x="518" y="493"/>
                  <a:pt x="517" y="492"/>
                </a:cubicBezTo>
                <a:close/>
                <a:moveTo>
                  <a:pt x="531" y="441"/>
                </a:moveTo>
                <a:cubicBezTo>
                  <a:pt x="531" y="441"/>
                  <a:pt x="532" y="441"/>
                  <a:pt x="533" y="441"/>
                </a:cubicBezTo>
                <a:cubicBezTo>
                  <a:pt x="537" y="439"/>
                  <a:pt x="542" y="437"/>
                  <a:pt x="546" y="434"/>
                </a:cubicBezTo>
                <a:cubicBezTo>
                  <a:pt x="549" y="432"/>
                  <a:pt x="552" y="430"/>
                  <a:pt x="556" y="428"/>
                </a:cubicBezTo>
                <a:cubicBezTo>
                  <a:pt x="558" y="427"/>
                  <a:pt x="560" y="426"/>
                  <a:pt x="561" y="425"/>
                </a:cubicBezTo>
                <a:cubicBezTo>
                  <a:pt x="562" y="424"/>
                  <a:pt x="563" y="423"/>
                  <a:pt x="564" y="422"/>
                </a:cubicBezTo>
                <a:cubicBezTo>
                  <a:pt x="564" y="422"/>
                  <a:pt x="564" y="422"/>
                  <a:pt x="564" y="422"/>
                </a:cubicBezTo>
                <a:cubicBezTo>
                  <a:pt x="564" y="422"/>
                  <a:pt x="565" y="422"/>
                  <a:pt x="565" y="422"/>
                </a:cubicBezTo>
                <a:cubicBezTo>
                  <a:pt x="564" y="421"/>
                  <a:pt x="564" y="421"/>
                  <a:pt x="564" y="422"/>
                </a:cubicBezTo>
                <a:cubicBezTo>
                  <a:pt x="564" y="422"/>
                  <a:pt x="564" y="422"/>
                  <a:pt x="564" y="422"/>
                </a:cubicBezTo>
                <a:cubicBezTo>
                  <a:pt x="562" y="422"/>
                  <a:pt x="560" y="422"/>
                  <a:pt x="558" y="422"/>
                </a:cubicBezTo>
                <a:cubicBezTo>
                  <a:pt x="554" y="423"/>
                  <a:pt x="550" y="424"/>
                  <a:pt x="546" y="427"/>
                </a:cubicBezTo>
                <a:cubicBezTo>
                  <a:pt x="542" y="430"/>
                  <a:pt x="538" y="432"/>
                  <a:pt x="532" y="431"/>
                </a:cubicBezTo>
                <a:cubicBezTo>
                  <a:pt x="531" y="431"/>
                  <a:pt x="529" y="430"/>
                  <a:pt x="528" y="429"/>
                </a:cubicBezTo>
                <a:cubicBezTo>
                  <a:pt x="525" y="425"/>
                  <a:pt x="524" y="421"/>
                  <a:pt x="520" y="419"/>
                </a:cubicBezTo>
                <a:cubicBezTo>
                  <a:pt x="520" y="419"/>
                  <a:pt x="519" y="418"/>
                  <a:pt x="519" y="418"/>
                </a:cubicBezTo>
                <a:cubicBezTo>
                  <a:pt x="518" y="419"/>
                  <a:pt x="518" y="419"/>
                  <a:pt x="518" y="420"/>
                </a:cubicBezTo>
                <a:cubicBezTo>
                  <a:pt x="519" y="422"/>
                  <a:pt x="519" y="424"/>
                  <a:pt x="520" y="427"/>
                </a:cubicBezTo>
                <a:cubicBezTo>
                  <a:pt x="520" y="428"/>
                  <a:pt x="520" y="429"/>
                  <a:pt x="520" y="430"/>
                </a:cubicBezTo>
                <a:cubicBezTo>
                  <a:pt x="520" y="431"/>
                  <a:pt x="519" y="433"/>
                  <a:pt x="517" y="433"/>
                </a:cubicBezTo>
                <a:cubicBezTo>
                  <a:pt x="517" y="433"/>
                  <a:pt x="516" y="433"/>
                  <a:pt x="515" y="433"/>
                </a:cubicBezTo>
                <a:cubicBezTo>
                  <a:pt x="513" y="433"/>
                  <a:pt x="511" y="434"/>
                  <a:pt x="509" y="436"/>
                </a:cubicBezTo>
                <a:cubicBezTo>
                  <a:pt x="508" y="438"/>
                  <a:pt x="506" y="439"/>
                  <a:pt x="505" y="441"/>
                </a:cubicBezTo>
                <a:cubicBezTo>
                  <a:pt x="504" y="442"/>
                  <a:pt x="503" y="442"/>
                  <a:pt x="502" y="442"/>
                </a:cubicBezTo>
                <a:cubicBezTo>
                  <a:pt x="500" y="441"/>
                  <a:pt x="499" y="441"/>
                  <a:pt x="497" y="440"/>
                </a:cubicBezTo>
                <a:cubicBezTo>
                  <a:pt x="497" y="440"/>
                  <a:pt x="497" y="440"/>
                  <a:pt x="496" y="441"/>
                </a:cubicBezTo>
                <a:cubicBezTo>
                  <a:pt x="496" y="441"/>
                  <a:pt x="496" y="441"/>
                  <a:pt x="496" y="441"/>
                </a:cubicBezTo>
                <a:cubicBezTo>
                  <a:pt x="497" y="443"/>
                  <a:pt x="498" y="444"/>
                  <a:pt x="500" y="446"/>
                </a:cubicBezTo>
                <a:cubicBezTo>
                  <a:pt x="501" y="448"/>
                  <a:pt x="504" y="449"/>
                  <a:pt x="506" y="448"/>
                </a:cubicBezTo>
                <a:cubicBezTo>
                  <a:pt x="510" y="448"/>
                  <a:pt x="513" y="447"/>
                  <a:pt x="516" y="447"/>
                </a:cubicBezTo>
                <a:cubicBezTo>
                  <a:pt x="519" y="446"/>
                  <a:pt x="520" y="445"/>
                  <a:pt x="522" y="443"/>
                </a:cubicBezTo>
                <a:cubicBezTo>
                  <a:pt x="524" y="441"/>
                  <a:pt x="526" y="440"/>
                  <a:pt x="531" y="441"/>
                </a:cubicBezTo>
                <a:close/>
                <a:moveTo>
                  <a:pt x="529" y="539"/>
                </a:moveTo>
                <a:cubicBezTo>
                  <a:pt x="529" y="539"/>
                  <a:pt x="529" y="539"/>
                  <a:pt x="529" y="540"/>
                </a:cubicBezTo>
                <a:cubicBezTo>
                  <a:pt x="530" y="539"/>
                  <a:pt x="530" y="539"/>
                  <a:pt x="529" y="539"/>
                </a:cubicBezTo>
                <a:close/>
                <a:moveTo>
                  <a:pt x="534" y="491"/>
                </a:moveTo>
                <a:cubicBezTo>
                  <a:pt x="537" y="488"/>
                  <a:pt x="540" y="487"/>
                  <a:pt x="543" y="487"/>
                </a:cubicBezTo>
                <a:cubicBezTo>
                  <a:pt x="544" y="487"/>
                  <a:pt x="545" y="487"/>
                  <a:pt x="546" y="487"/>
                </a:cubicBezTo>
                <a:cubicBezTo>
                  <a:pt x="546" y="487"/>
                  <a:pt x="546" y="487"/>
                  <a:pt x="546" y="487"/>
                </a:cubicBezTo>
                <a:cubicBezTo>
                  <a:pt x="549" y="487"/>
                  <a:pt x="552" y="487"/>
                  <a:pt x="554" y="487"/>
                </a:cubicBezTo>
                <a:cubicBezTo>
                  <a:pt x="554" y="487"/>
                  <a:pt x="555" y="486"/>
                  <a:pt x="555" y="486"/>
                </a:cubicBezTo>
                <a:cubicBezTo>
                  <a:pt x="554" y="485"/>
                  <a:pt x="554" y="484"/>
                  <a:pt x="554" y="484"/>
                </a:cubicBezTo>
                <a:cubicBezTo>
                  <a:pt x="551" y="484"/>
                  <a:pt x="549" y="483"/>
                  <a:pt x="547" y="481"/>
                </a:cubicBezTo>
                <a:cubicBezTo>
                  <a:pt x="546" y="481"/>
                  <a:pt x="545" y="481"/>
                  <a:pt x="545" y="481"/>
                </a:cubicBezTo>
                <a:cubicBezTo>
                  <a:pt x="540" y="483"/>
                  <a:pt x="536" y="485"/>
                  <a:pt x="532" y="488"/>
                </a:cubicBezTo>
                <a:cubicBezTo>
                  <a:pt x="531" y="489"/>
                  <a:pt x="530" y="490"/>
                  <a:pt x="529" y="491"/>
                </a:cubicBezTo>
                <a:cubicBezTo>
                  <a:pt x="529" y="492"/>
                  <a:pt x="529" y="492"/>
                  <a:pt x="529" y="492"/>
                </a:cubicBezTo>
                <a:cubicBezTo>
                  <a:pt x="530" y="493"/>
                  <a:pt x="531" y="493"/>
                  <a:pt x="531" y="493"/>
                </a:cubicBezTo>
                <a:cubicBezTo>
                  <a:pt x="532" y="492"/>
                  <a:pt x="533" y="492"/>
                  <a:pt x="534" y="491"/>
                </a:cubicBezTo>
                <a:close/>
                <a:moveTo>
                  <a:pt x="648" y="1072"/>
                </a:moveTo>
                <a:cubicBezTo>
                  <a:pt x="647" y="1070"/>
                  <a:pt x="646" y="1069"/>
                  <a:pt x="644" y="1069"/>
                </a:cubicBezTo>
                <a:cubicBezTo>
                  <a:pt x="644" y="1069"/>
                  <a:pt x="643" y="1070"/>
                  <a:pt x="643" y="1070"/>
                </a:cubicBezTo>
                <a:cubicBezTo>
                  <a:pt x="643" y="1072"/>
                  <a:pt x="645" y="1074"/>
                  <a:pt x="647" y="1074"/>
                </a:cubicBezTo>
                <a:cubicBezTo>
                  <a:pt x="647" y="1073"/>
                  <a:pt x="648" y="1073"/>
                  <a:pt x="648" y="1073"/>
                </a:cubicBezTo>
                <a:cubicBezTo>
                  <a:pt x="648" y="1073"/>
                  <a:pt x="648" y="1072"/>
                  <a:pt x="648" y="1072"/>
                </a:cubicBezTo>
                <a:close/>
                <a:moveTo>
                  <a:pt x="774" y="1089"/>
                </a:moveTo>
                <a:cubicBezTo>
                  <a:pt x="774" y="1087"/>
                  <a:pt x="774" y="1086"/>
                  <a:pt x="774" y="1085"/>
                </a:cubicBezTo>
                <a:cubicBezTo>
                  <a:pt x="774" y="1085"/>
                  <a:pt x="774" y="1084"/>
                  <a:pt x="774" y="1084"/>
                </a:cubicBezTo>
                <a:cubicBezTo>
                  <a:pt x="773" y="1085"/>
                  <a:pt x="772" y="1084"/>
                  <a:pt x="772" y="1085"/>
                </a:cubicBezTo>
                <a:cubicBezTo>
                  <a:pt x="769" y="1088"/>
                  <a:pt x="769" y="1090"/>
                  <a:pt x="770" y="1092"/>
                </a:cubicBezTo>
                <a:cubicBezTo>
                  <a:pt x="771" y="1093"/>
                  <a:pt x="772" y="1093"/>
                  <a:pt x="772" y="1094"/>
                </a:cubicBezTo>
                <a:cubicBezTo>
                  <a:pt x="773" y="1094"/>
                  <a:pt x="774" y="1093"/>
                  <a:pt x="774" y="1092"/>
                </a:cubicBezTo>
                <a:cubicBezTo>
                  <a:pt x="774" y="1091"/>
                  <a:pt x="774" y="1090"/>
                  <a:pt x="774" y="1089"/>
                </a:cubicBezTo>
                <a:close/>
                <a:moveTo>
                  <a:pt x="797" y="1693"/>
                </a:moveTo>
                <a:cubicBezTo>
                  <a:pt x="797" y="1692"/>
                  <a:pt x="796" y="1692"/>
                  <a:pt x="796" y="1693"/>
                </a:cubicBezTo>
                <a:cubicBezTo>
                  <a:pt x="796" y="1693"/>
                  <a:pt x="796" y="1693"/>
                  <a:pt x="796" y="1693"/>
                </a:cubicBezTo>
                <a:cubicBezTo>
                  <a:pt x="796" y="1693"/>
                  <a:pt x="796" y="1694"/>
                  <a:pt x="797" y="1694"/>
                </a:cubicBezTo>
                <a:cubicBezTo>
                  <a:pt x="797" y="1693"/>
                  <a:pt x="797" y="1693"/>
                  <a:pt x="797" y="1693"/>
                </a:cubicBezTo>
                <a:close/>
                <a:moveTo>
                  <a:pt x="800" y="1336"/>
                </a:moveTo>
                <a:cubicBezTo>
                  <a:pt x="800" y="1336"/>
                  <a:pt x="800" y="1336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798" y="1332"/>
                  <a:pt x="795" y="1331"/>
                  <a:pt x="793" y="1329"/>
                </a:cubicBezTo>
                <a:cubicBezTo>
                  <a:pt x="793" y="1329"/>
                  <a:pt x="792" y="1329"/>
                  <a:pt x="792" y="1329"/>
                </a:cubicBezTo>
                <a:cubicBezTo>
                  <a:pt x="792" y="1329"/>
                  <a:pt x="792" y="1330"/>
                  <a:pt x="792" y="1331"/>
                </a:cubicBezTo>
                <a:cubicBezTo>
                  <a:pt x="794" y="1333"/>
                  <a:pt x="796" y="1335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800" y="1336"/>
                  <a:pt x="800" y="1336"/>
                  <a:pt x="800" y="1336"/>
                </a:cubicBezTo>
                <a:close/>
                <a:moveTo>
                  <a:pt x="820" y="1736"/>
                </a:moveTo>
                <a:cubicBezTo>
                  <a:pt x="820" y="1736"/>
                  <a:pt x="820" y="1736"/>
                  <a:pt x="820" y="1736"/>
                </a:cubicBezTo>
                <a:cubicBezTo>
                  <a:pt x="820" y="1736"/>
                  <a:pt x="820" y="1736"/>
                  <a:pt x="820" y="1736"/>
                </a:cubicBezTo>
                <a:cubicBezTo>
                  <a:pt x="819" y="1737"/>
                  <a:pt x="819" y="1737"/>
                  <a:pt x="819" y="1737"/>
                </a:cubicBezTo>
                <a:cubicBezTo>
                  <a:pt x="820" y="1736"/>
                  <a:pt x="820" y="1736"/>
                  <a:pt x="820" y="1736"/>
                </a:cubicBezTo>
                <a:cubicBezTo>
                  <a:pt x="820" y="1736"/>
                  <a:pt x="820" y="1736"/>
                  <a:pt x="820" y="1736"/>
                </a:cubicBezTo>
                <a:cubicBezTo>
                  <a:pt x="821" y="1736"/>
                  <a:pt x="821" y="1736"/>
                  <a:pt x="820" y="1736"/>
                </a:cubicBezTo>
                <a:close/>
                <a:moveTo>
                  <a:pt x="826" y="1747"/>
                </a:moveTo>
                <a:cubicBezTo>
                  <a:pt x="826" y="1747"/>
                  <a:pt x="825" y="1746"/>
                  <a:pt x="824" y="1746"/>
                </a:cubicBezTo>
                <a:cubicBezTo>
                  <a:pt x="823" y="1746"/>
                  <a:pt x="823" y="1747"/>
                  <a:pt x="824" y="1748"/>
                </a:cubicBezTo>
                <a:cubicBezTo>
                  <a:pt x="824" y="1748"/>
                  <a:pt x="824" y="1748"/>
                  <a:pt x="824" y="1748"/>
                </a:cubicBezTo>
                <a:cubicBezTo>
                  <a:pt x="825" y="1748"/>
                  <a:pt x="826" y="1748"/>
                  <a:pt x="826" y="1748"/>
                </a:cubicBezTo>
                <a:cubicBezTo>
                  <a:pt x="826" y="1747"/>
                  <a:pt x="826" y="1747"/>
                  <a:pt x="826" y="1747"/>
                </a:cubicBezTo>
                <a:close/>
                <a:moveTo>
                  <a:pt x="829" y="1760"/>
                </a:moveTo>
                <a:cubicBezTo>
                  <a:pt x="829" y="1760"/>
                  <a:pt x="829" y="1760"/>
                  <a:pt x="829" y="1760"/>
                </a:cubicBezTo>
                <a:cubicBezTo>
                  <a:pt x="828" y="1760"/>
                  <a:pt x="828" y="1760"/>
                  <a:pt x="828" y="1760"/>
                </a:cubicBezTo>
                <a:cubicBezTo>
                  <a:pt x="828" y="1760"/>
                  <a:pt x="828" y="1761"/>
                  <a:pt x="828" y="1761"/>
                </a:cubicBezTo>
                <a:cubicBezTo>
                  <a:pt x="828" y="1761"/>
                  <a:pt x="829" y="1761"/>
                  <a:pt x="829" y="1760"/>
                </a:cubicBezTo>
                <a:close/>
                <a:moveTo>
                  <a:pt x="834" y="1751"/>
                </a:moveTo>
                <a:cubicBezTo>
                  <a:pt x="834" y="1752"/>
                  <a:pt x="834" y="1752"/>
                  <a:pt x="834" y="1752"/>
                </a:cubicBezTo>
                <a:cubicBezTo>
                  <a:pt x="834" y="1752"/>
                  <a:pt x="833" y="1752"/>
                  <a:pt x="833" y="1752"/>
                </a:cubicBezTo>
                <a:cubicBezTo>
                  <a:pt x="833" y="1752"/>
                  <a:pt x="833" y="1752"/>
                  <a:pt x="833" y="1752"/>
                </a:cubicBezTo>
                <a:cubicBezTo>
                  <a:pt x="832" y="1753"/>
                  <a:pt x="832" y="1753"/>
                  <a:pt x="831" y="1754"/>
                </a:cubicBezTo>
                <a:cubicBezTo>
                  <a:pt x="831" y="1754"/>
                  <a:pt x="831" y="1754"/>
                  <a:pt x="831" y="1754"/>
                </a:cubicBezTo>
                <a:cubicBezTo>
                  <a:pt x="831" y="1755"/>
                  <a:pt x="831" y="1755"/>
                  <a:pt x="831" y="1755"/>
                </a:cubicBezTo>
                <a:cubicBezTo>
                  <a:pt x="831" y="1754"/>
                  <a:pt x="831" y="1754"/>
                  <a:pt x="831" y="1754"/>
                </a:cubicBezTo>
                <a:cubicBezTo>
                  <a:pt x="831" y="1754"/>
                  <a:pt x="831" y="1754"/>
                  <a:pt x="831" y="1754"/>
                </a:cubicBezTo>
                <a:cubicBezTo>
                  <a:pt x="832" y="1754"/>
                  <a:pt x="832" y="1753"/>
                  <a:pt x="833" y="1752"/>
                </a:cubicBezTo>
                <a:cubicBezTo>
                  <a:pt x="833" y="1752"/>
                  <a:pt x="833" y="1752"/>
                  <a:pt x="833" y="1752"/>
                </a:cubicBezTo>
                <a:cubicBezTo>
                  <a:pt x="834" y="1752"/>
                  <a:pt x="834" y="1752"/>
                  <a:pt x="834" y="1752"/>
                </a:cubicBezTo>
                <a:cubicBezTo>
                  <a:pt x="834" y="1752"/>
                  <a:pt x="834" y="1752"/>
                  <a:pt x="834" y="1751"/>
                </a:cubicBezTo>
                <a:close/>
                <a:moveTo>
                  <a:pt x="849" y="1760"/>
                </a:moveTo>
                <a:cubicBezTo>
                  <a:pt x="849" y="1760"/>
                  <a:pt x="850" y="1760"/>
                  <a:pt x="850" y="1760"/>
                </a:cubicBezTo>
                <a:cubicBezTo>
                  <a:pt x="850" y="1760"/>
                  <a:pt x="851" y="1759"/>
                  <a:pt x="852" y="1759"/>
                </a:cubicBezTo>
                <a:cubicBezTo>
                  <a:pt x="852" y="1759"/>
                  <a:pt x="852" y="1758"/>
                  <a:pt x="852" y="1758"/>
                </a:cubicBezTo>
                <a:cubicBezTo>
                  <a:pt x="851" y="1757"/>
                  <a:pt x="851" y="1757"/>
                  <a:pt x="850" y="1758"/>
                </a:cubicBezTo>
                <a:cubicBezTo>
                  <a:pt x="849" y="1758"/>
                  <a:pt x="848" y="1760"/>
                  <a:pt x="849" y="1760"/>
                </a:cubicBezTo>
                <a:close/>
                <a:moveTo>
                  <a:pt x="842" y="1765"/>
                </a:moveTo>
                <a:cubicBezTo>
                  <a:pt x="842" y="1765"/>
                  <a:pt x="841" y="1764"/>
                  <a:pt x="841" y="1764"/>
                </a:cubicBezTo>
                <a:cubicBezTo>
                  <a:pt x="840" y="1764"/>
                  <a:pt x="840" y="1764"/>
                  <a:pt x="840" y="1764"/>
                </a:cubicBezTo>
                <a:cubicBezTo>
                  <a:pt x="841" y="1765"/>
                  <a:pt x="841" y="1765"/>
                  <a:pt x="842" y="1765"/>
                </a:cubicBezTo>
                <a:cubicBezTo>
                  <a:pt x="842" y="1766"/>
                  <a:pt x="842" y="1766"/>
                  <a:pt x="842" y="1766"/>
                </a:cubicBezTo>
                <a:cubicBezTo>
                  <a:pt x="843" y="1766"/>
                  <a:pt x="843" y="1766"/>
                  <a:pt x="843" y="1766"/>
                </a:cubicBezTo>
                <a:cubicBezTo>
                  <a:pt x="843" y="1767"/>
                  <a:pt x="843" y="1767"/>
                  <a:pt x="843" y="1768"/>
                </a:cubicBezTo>
                <a:cubicBezTo>
                  <a:pt x="843" y="1769"/>
                  <a:pt x="844" y="1769"/>
                  <a:pt x="845" y="1769"/>
                </a:cubicBezTo>
                <a:cubicBezTo>
                  <a:pt x="846" y="1769"/>
                  <a:pt x="846" y="1769"/>
                  <a:pt x="847" y="1768"/>
                </a:cubicBezTo>
                <a:cubicBezTo>
                  <a:pt x="847" y="1768"/>
                  <a:pt x="847" y="1769"/>
                  <a:pt x="847" y="1769"/>
                </a:cubicBezTo>
                <a:cubicBezTo>
                  <a:pt x="847" y="1768"/>
                  <a:pt x="847" y="1768"/>
                  <a:pt x="847" y="1768"/>
                </a:cubicBezTo>
                <a:cubicBezTo>
                  <a:pt x="848" y="1768"/>
                  <a:pt x="848" y="1768"/>
                  <a:pt x="849" y="1768"/>
                </a:cubicBezTo>
                <a:cubicBezTo>
                  <a:pt x="850" y="1768"/>
                  <a:pt x="850" y="1767"/>
                  <a:pt x="849" y="1766"/>
                </a:cubicBezTo>
                <a:cubicBezTo>
                  <a:pt x="849" y="1766"/>
                  <a:pt x="849" y="1766"/>
                  <a:pt x="849" y="1766"/>
                </a:cubicBezTo>
                <a:cubicBezTo>
                  <a:pt x="848" y="1766"/>
                  <a:pt x="847" y="1766"/>
                  <a:pt x="847" y="1767"/>
                </a:cubicBezTo>
                <a:cubicBezTo>
                  <a:pt x="847" y="1767"/>
                  <a:pt x="847" y="1768"/>
                  <a:pt x="847" y="1768"/>
                </a:cubicBezTo>
                <a:cubicBezTo>
                  <a:pt x="847" y="1768"/>
                  <a:pt x="847" y="1768"/>
                  <a:pt x="847" y="1768"/>
                </a:cubicBezTo>
                <a:cubicBezTo>
                  <a:pt x="847" y="1768"/>
                  <a:pt x="847" y="1768"/>
                  <a:pt x="847" y="1768"/>
                </a:cubicBezTo>
                <a:cubicBezTo>
                  <a:pt x="845" y="1768"/>
                  <a:pt x="844" y="1767"/>
                  <a:pt x="843" y="1766"/>
                </a:cubicBezTo>
                <a:cubicBezTo>
                  <a:pt x="843" y="1766"/>
                  <a:pt x="843" y="1766"/>
                  <a:pt x="843" y="1766"/>
                </a:cubicBezTo>
                <a:cubicBezTo>
                  <a:pt x="842" y="1766"/>
                  <a:pt x="842" y="1765"/>
                  <a:pt x="842" y="1765"/>
                </a:cubicBezTo>
                <a:close/>
                <a:moveTo>
                  <a:pt x="853" y="1113"/>
                </a:moveTo>
                <a:cubicBezTo>
                  <a:pt x="852" y="1113"/>
                  <a:pt x="852" y="1113"/>
                  <a:pt x="852" y="1113"/>
                </a:cubicBezTo>
                <a:cubicBezTo>
                  <a:pt x="853" y="1113"/>
                  <a:pt x="853" y="1113"/>
                  <a:pt x="853" y="1113"/>
                </a:cubicBezTo>
                <a:close/>
                <a:moveTo>
                  <a:pt x="870" y="1481"/>
                </a:moveTo>
                <a:cubicBezTo>
                  <a:pt x="870" y="1481"/>
                  <a:pt x="869" y="1480"/>
                  <a:pt x="869" y="1480"/>
                </a:cubicBezTo>
                <a:cubicBezTo>
                  <a:pt x="869" y="1480"/>
                  <a:pt x="868" y="1480"/>
                  <a:pt x="868" y="1480"/>
                </a:cubicBezTo>
                <a:cubicBezTo>
                  <a:pt x="868" y="1480"/>
                  <a:pt x="867" y="1481"/>
                  <a:pt x="867" y="1481"/>
                </a:cubicBezTo>
                <a:cubicBezTo>
                  <a:pt x="868" y="1481"/>
                  <a:pt x="868" y="1482"/>
                  <a:pt x="869" y="1482"/>
                </a:cubicBezTo>
                <a:cubicBezTo>
                  <a:pt x="869" y="1482"/>
                  <a:pt x="870" y="1481"/>
                  <a:pt x="870" y="1481"/>
                </a:cubicBezTo>
                <a:close/>
                <a:moveTo>
                  <a:pt x="922" y="1134"/>
                </a:moveTo>
                <a:cubicBezTo>
                  <a:pt x="922" y="1134"/>
                  <a:pt x="922" y="1133"/>
                  <a:pt x="922" y="1133"/>
                </a:cubicBezTo>
                <a:cubicBezTo>
                  <a:pt x="922" y="1133"/>
                  <a:pt x="921" y="1134"/>
                  <a:pt x="920" y="1134"/>
                </a:cubicBezTo>
                <a:cubicBezTo>
                  <a:pt x="920" y="1134"/>
                  <a:pt x="920" y="1135"/>
                  <a:pt x="921" y="1135"/>
                </a:cubicBezTo>
                <a:cubicBezTo>
                  <a:pt x="922" y="1135"/>
                  <a:pt x="922" y="1135"/>
                  <a:pt x="922" y="1134"/>
                </a:cubicBezTo>
                <a:close/>
                <a:moveTo>
                  <a:pt x="965" y="1186"/>
                </a:moveTo>
                <a:cubicBezTo>
                  <a:pt x="965" y="1186"/>
                  <a:pt x="965" y="1186"/>
                  <a:pt x="964" y="1186"/>
                </a:cubicBezTo>
                <a:cubicBezTo>
                  <a:pt x="963" y="1187"/>
                  <a:pt x="962" y="1186"/>
                  <a:pt x="962" y="1185"/>
                </a:cubicBezTo>
                <a:cubicBezTo>
                  <a:pt x="962" y="1185"/>
                  <a:pt x="961" y="1184"/>
                  <a:pt x="961" y="1183"/>
                </a:cubicBezTo>
                <a:cubicBezTo>
                  <a:pt x="961" y="1184"/>
                  <a:pt x="960" y="1185"/>
                  <a:pt x="960" y="1186"/>
                </a:cubicBezTo>
                <a:cubicBezTo>
                  <a:pt x="960" y="1186"/>
                  <a:pt x="960" y="1188"/>
                  <a:pt x="961" y="1188"/>
                </a:cubicBezTo>
                <a:cubicBezTo>
                  <a:pt x="962" y="1189"/>
                  <a:pt x="964" y="1189"/>
                  <a:pt x="965" y="1188"/>
                </a:cubicBezTo>
                <a:cubicBezTo>
                  <a:pt x="965" y="1187"/>
                  <a:pt x="965" y="1186"/>
                  <a:pt x="965" y="1186"/>
                </a:cubicBezTo>
                <a:close/>
                <a:moveTo>
                  <a:pt x="978" y="1200"/>
                </a:moveTo>
                <a:cubicBezTo>
                  <a:pt x="978" y="1200"/>
                  <a:pt x="978" y="1199"/>
                  <a:pt x="978" y="1199"/>
                </a:cubicBezTo>
                <a:cubicBezTo>
                  <a:pt x="978" y="1199"/>
                  <a:pt x="978" y="1198"/>
                  <a:pt x="978" y="1198"/>
                </a:cubicBezTo>
                <a:cubicBezTo>
                  <a:pt x="977" y="1198"/>
                  <a:pt x="976" y="1199"/>
                  <a:pt x="976" y="1199"/>
                </a:cubicBezTo>
                <a:cubicBezTo>
                  <a:pt x="976" y="1199"/>
                  <a:pt x="976" y="1199"/>
                  <a:pt x="976" y="1200"/>
                </a:cubicBezTo>
                <a:cubicBezTo>
                  <a:pt x="977" y="1200"/>
                  <a:pt x="977" y="1200"/>
                  <a:pt x="978" y="1200"/>
                </a:cubicBezTo>
                <a:close/>
                <a:moveTo>
                  <a:pt x="979" y="1224"/>
                </a:moveTo>
                <a:cubicBezTo>
                  <a:pt x="979" y="1223"/>
                  <a:pt x="978" y="1222"/>
                  <a:pt x="978" y="1221"/>
                </a:cubicBezTo>
                <a:cubicBezTo>
                  <a:pt x="978" y="1221"/>
                  <a:pt x="977" y="1221"/>
                  <a:pt x="977" y="1221"/>
                </a:cubicBezTo>
                <a:cubicBezTo>
                  <a:pt x="976" y="1221"/>
                  <a:pt x="976" y="1222"/>
                  <a:pt x="977" y="1222"/>
                </a:cubicBezTo>
                <a:cubicBezTo>
                  <a:pt x="977" y="1223"/>
                  <a:pt x="978" y="1224"/>
                  <a:pt x="978" y="1225"/>
                </a:cubicBezTo>
                <a:cubicBezTo>
                  <a:pt x="979" y="1225"/>
                  <a:pt x="979" y="1225"/>
                  <a:pt x="979" y="1225"/>
                </a:cubicBezTo>
                <a:cubicBezTo>
                  <a:pt x="979" y="1225"/>
                  <a:pt x="979" y="1224"/>
                  <a:pt x="979" y="1224"/>
                </a:cubicBezTo>
                <a:close/>
                <a:moveTo>
                  <a:pt x="986" y="1355"/>
                </a:moveTo>
                <a:cubicBezTo>
                  <a:pt x="986" y="1355"/>
                  <a:pt x="986" y="1355"/>
                  <a:pt x="986" y="1355"/>
                </a:cubicBezTo>
                <a:cubicBezTo>
                  <a:pt x="986" y="1355"/>
                  <a:pt x="986" y="1355"/>
                  <a:pt x="986" y="1355"/>
                </a:cubicBezTo>
                <a:close/>
                <a:moveTo>
                  <a:pt x="966" y="1492"/>
                </a:moveTo>
                <a:cubicBezTo>
                  <a:pt x="966" y="1492"/>
                  <a:pt x="966" y="1492"/>
                  <a:pt x="965" y="1492"/>
                </a:cubicBezTo>
                <a:cubicBezTo>
                  <a:pt x="966" y="1493"/>
                  <a:pt x="966" y="1493"/>
                  <a:pt x="966" y="1493"/>
                </a:cubicBezTo>
                <a:lnTo>
                  <a:pt x="966" y="1492"/>
                </a:lnTo>
                <a:close/>
                <a:moveTo>
                  <a:pt x="343" y="580"/>
                </a:moveTo>
                <a:cubicBezTo>
                  <a:pt x="343" y="579"/>
                  <a:pt x="343" y="579"/>
                  <a:pt x="343" y="579"/>
                </a:cubicBezTo>
                <a:cubicBezTo>
                  <a:pt x="343" y="579"/>
                  <a:pt x="343" y="579"/>
                  <a:pt x="343" y="579"/>
                </a:cubicBezTo>
                <a:lnTo>
                  <a:pt x="343" y="580"/>
                </a:lnTo>
                <a:close/>
                <a:moveTo>
                  <a:pt x="311" y="480"/>
                </a:moveTo>
                <a:cubicBezTo>
                  <a:pt x="311" y="480"/>
                  <a:pt x="311" y="480"/>
                  <a:pt x="311" y="480"/>
                </a:cubicBezTo>
                <a:cubicBezTo>
                  <a:pt x="311" y="480"/>
                  <a:pt x="311" y="480"/>
                  <a:pt x="311" y="480"/>
                </a:cubicBezTo>
                <a:cubicBezTo>
                  <a:pt x="311" y="480"/>
                  <a:pt x="311" y="480"/>
                  <a:pt x="311" y="480"/>
                </a:cubicBezTo>
                <a:close/>
                <a:moveTo>
                  <a:pt x="363" y="619"/>
                </a:moveTo>
                <a:cubicBezTo>
                  <a:pt x="363" y="619"/>
                  <a:pt x="363" y="619"/>
                  <a:pt x="363" y="619"/>
                </a:cubicBezTo>
                <a:cubicBezTo>
                  <a:pt x="363" y="619"/>
                  <a:pt x="363" y="619"/>
                  <a:pt x="363" y="619"/>
                </a:cubicBezTo>
                <a:close/>
                <a:moveTo>
                  <a:pt x="1226" y="38"/>
                </a:moveTo>
                <a:cubicBezTo>
                  <a:pt x="1227" y="37"/>
                  <a:pt x="1227" y="37"/>
                  <a:pt x="1227" y="37"/>
                </a:cubicBezTo>
                <a:cubicBezTo>
                  <a:pt x="1226" y="37"/>
                  <a:pt x="1226" y="37"/>
                  <a:pt x="1226" y="37"/>
                </a:cubicBezTo>
                <a:lnTo>
                  <a:pt x="1226" y="38"/>
                </a:lnTo>
                <a:close/>
                <a:moveTo>
                  <a:pt x="1038" y="313"/>
                </a:moveTo>
                <a:cubicBezTo>
                  <a:pt x="1038" y="313"/>
                  <a:pt x="1038" y="313"/>
                  <a:pt x="1038" y="313"/>
                </a:cubicBezTo>
                <a:cubicBezTo>
                  <a:pt x="1038" y="313"/>
                  <a:pt x="1038" y="313"/>
                  <a:pt x="1038" y="313"/>
                </a:cubicBezTo>
                <a:close/>
                <a:moveTo>
                  <a:pt x="1038" y="313"/>
                </a:moveTo>
                <a:cubicBezTo>
                  <a:pt x="1038" y="313"/>
                  <a:pt x="1038" y="313"/>
                  <a:pt x="1039" y="313"/>
                </a:cubicBezTo>
                <a:cubicBezTo>
                  <a:pt x="1039" y="313"/>
                  <a:pt x="1039" y="313"/>
                  <a:pt x="1039" y="313"/>
                </a:cubicBezTo>
                <a:lnTo>
                  <a:pt x="1038" y="313"/>
                </a:lnTo>
                <a:close/>
                <a:moveTo>
                  <a:pt x="1292" y="243"/>
                </a:moveTo>
                <a:cubicBezTo>
                  <a:pt x="1292" y="243"/>
                  <a:pt x="1292" y="243"/>
                  <a:pt x="1292" y="242"/>
                </a:cubicBezTo>
                <a:cubicBezTo>
                  <a:pt x="1291" y="242"/>
                  <a:pt x="1290" y="241"/>
                  <a:pt x="1289" y="240"/>
                </a:cubicBezTo>
                <a:cubicBezTo>
                  <a:pt x="1289" y="240"/>
                  <a:pt x="1289" y="240"/>
                  <a:pt x="1289" y="240"/>
                </a:cubicBezTo>
                <a:cubicBezTo>
                  <a:pt x="1290" y="241"/>
                  <a:pt x="1291" y="242"/>
                  <a:pt x="1292" y="243"/>
                </a:cubicBezTo>
                <a:cubicBezTo>
                  <a:pt x="1292" y="243"/>
                  <a:pt x="1292" y="243"/>
                  <a:pt x="1292" y="243"/>
                </a:cubicBezTo>
                <a:close/>
                <a:moveTo>
                  <a:pt x="1247" y="393"/>
                </a:moveTo>
                <a:cubicBezTo>
                  <a:pt x="1241" y="398"/>
                  <a:pt x="1235" y="400"/>
                  <a:pt x="1228" y="401"/>
                </a:cubicBezTo>
                <a:cubicBezTo>
                  <a:pt x="1224" y="402"/>
                  <a:pt x="1220" y="403"/>
                  <a:pt x="1217" y="405"/>
                </a:cubicBezTo>
                <a:cubicBezTo>
                  <a:pt x="1214" y="406"/>
                  <a:pt x="1212" y="406"/>
                  <a:pt x="1210" y="405"/>
                </a:cubicBezTo>
                <a:cubicBezTo>
                  <a:pt x="1209" y="405"/>
                  <a:pt x="1208" y="406"/>
                  <a:pt x="1207" y="406"/>
                </a:cubicBezTo>
                <a:cubicBezTo>
                  <a:pt x="1205" y="406"/>
                  <a:pt x="1204" y="407"/>
                  <a:pt x="1202" y="407"/>
                </a:cubicBezTo>
                <a:cubicBezTo>
                  <a:pt x="1200" y="408"/>
                  <a:pt x="1197" y="407"/>
                  <a:pt x="1195" y="408"/>
                </a:cubicBezTo>
                <a:cubicBezTo>
                  <a:pt x="1192" y="412"/>
                  <a:pt x="1186" y="413"/>
                  <a:pt x="1184" y="417"/>
                </a:cubicBezTo>
                <a:cubicBezTo>
                  <a:pt x="1181" y="422"/>
                  <a:pt x="1177" y="424"/>
                  <a:pt x="1175" y="429"/>
                </a:cubicBezTo>
                <a:cubicBezTo>
                  <a:pt x="1174" y="432"/>
                  <a:pt x="1171" y="434"/>
                  <a:pt x="1167" y="435"/>
                </a:cubicBezTo>
                <a:cubicBezTo>
                  <a:pt x="1167" y="435"/>
                  <a:pt x="1166" y="435"/>
                  <a:pt x="1165" y="435"/>
                </a:cubicBezTo>
                <a:cubicBezTo>
                  <a:pt x="1161" y="440"/>
                  <a:pt x="1156" y="441"/>
                  <a:pt x="1150" y="442"/>
                </a:cubicBezTo>
                <a:cubicBezTo>
                  <a:pt x="1149" y="442"/>
                  <a:pt x="1148" y="443"/>
                  <a:pt x="1147" y="444"/>
                </a:cubicBezTo>
                <a:cubicBezTo>
                  <a:pt x="1146" y="445"/>
                  <a:pt x="1146" y="446"/>
                  <a:pt x="1144" y="445"/>
                </a:cubicBezTo>
                <a:cubicBezTo>
                  <a:pt x="1140" y="444"/>
                  <a:pt x="1136" y="447"/>
                  <a:pt x="1132" y="446"/>
                </a:cubicBezTo>
                <a:cubicBezTo>
                  <a:pt x="1129" y="446"/>
                  <a:pt x="1127" y="447"/>
                  <a:pt x="1126" y="450"/>
                </a:cubicBezTo>
                <a:cubicBezTo>
                  <a:pt x="1125" y="452"/>
                  <a:pt x="1123" y="453"/>
                  <a:pt x="1121" y="453"/>
                </a:cubicBezTo>
                <a:cubicBezTo>
                  <a:pt x="1118" y="453"/>
                  <a:pt x="1118" y="453"/>
                  <a:pt x="1119" y="456"/>
                </a:cubicBezTo>
                <a:cubicBezTo>
                  <a:pt x="1120" y="457"/>
                  <a:pt x="1120" y="457"/>
                  <a:pt x="1120" y="458"/>
                </a:cubicBezTo>
                <a:cubicBezTo>
                  <a:pt x="1121" y="459"/>
                  <a:pt x="1120" y="460"/>
                  <a:pt x="1120" y="461"/>
                </a:cubicBezTo>
                <a:cubicBezTo>
                  <a:pt x="1119" y="461"/>
                  <a:pt x="1118" y="462"/>
                  <a:pt x="1118" y="462"/>
                </a:cubicBezTo>
                <a:cubicBezTo>
                  <a:pt x="1117" y="463"/>
                  <a:pt x="1116" y="464"/>
                  <a:pt x="1116" y="466"/>
                </a:cubicBezTo>
                <a:cubicBezTo>
                  <a:pt x="1118" y="470"/>
                  <a:pt x="1117" y="474"/>
                  <a:pt x="1114" y="477"/>
                </a:cubicBezTo>
                <a:cubicBezTo>
                  <a:pt x="1110" y="479"/>
                  <a:pt x="1108" y="482"/>
                  <a:pt x="1106" y="486"/>
                </a:cubicBezTo>
                <a:cubicBezTo>
                  <a:pt x="1105" y="489"/>
                  <a:pt x="1104" y="490"/>
                  <a:pt x="1102" y="491"/>
                </a:cubicBezTo>
                <a:cubicBezTo>
                  <a:pt x="1102" y="490"/>
                  <a:pt x="1102" y="490"/>
                  <a:pt x="1102" y="490"/>
                </a:cubicBezTo>
                <a:cubicBezTo>
                  <a:pt x="1101" y="490"/>
                  <a:pt x="1101" y="490"/>
                  <a:pt x="1101" y="490"/>
                </a:cubicBezTo>
                <a:cubicBezTo>
                  <a:pt x="1101" y="490"/>
                  <a:pt x="1101" y="489"/>
                  <a:pt x="1101" y="489"/>
                </a:cubicBezTo>
                <a:cubicBezTo>
                  <a:pt x="1100" y="488"/>
                  <a:pt x="1099" y="488"/>
                  <a:pt x="1099" y="489"/>
                </a:cubicBezTo>
                <a:cubicBezTo>
                  <a:pt x="1099" y="489"/>
                  <a:pt x="1099" y="490"/>
                  <a:pt x="1100" y="490"/>
                </a:cubicBezTo>
                <a:cubicBezTo>
                  <a:pt x="1100" y="490"/>
                  <a:pt x="1101" y="490"/>
                  <a:pt x="1101" y="490"/>
                </a:cubicBezTo>
                <a:cubicBezTo>
                  <a:pt x="1101" y="490"/>
                  <a:pt x="1101" y="490"/>
                  <a:pt x="1101" y="491"/>
                </a:cubicBezTo>
                <a:cubicBezTo>
                  <a:pt x="1102" y="491"/>
                  <a:pt x="1102" y="491"/>
                  <a:pt x="1102" y="491"/>
                </a:cubicBezTo>
                <a:cubicBezTo>
                  <a:pt x="1101" y="493"/>
                  <a:pt x="1100" y="495"/>
                  <a:pt x="1100" y="497"/>
                </a:cubicBezTo>
                <a:cubicBezTo>
                  <a:pt x="1099" y="500"/>
                  <a:pt x="1098" y="502"/>
                  <a:pt x="1097" y="504"/>
                </a:cubicBezTo>
                <a:cubicBezTo>
                  <a:pt x="1095" y="507"/>
                  <a:pt x="1093" y="509"/>
                  <a:pt x="1093" y="513"/>
                </a:cubicBezTo>
                <a:cubicBezTo>
                  <a:pt x="1090" y="517"/>
                  <a:pt x="1090" y="522"/>
                  <a:pt x="1087" y="526"/>
                </a:cubicBezTo>
                <a:cubicBezTo>
                  <a:pt x="1087" y="527"/>
                  <a:pt x="1084" y="529"/>
                  <a:pt x="1083" y="529"/>
                </a:cubicBezTo>
                <a:cubicBezTo>
                  <a:pt x="1080" y="529"/>
                  <a:pt x="1078" y="527"/>
                  <a:pt x="1075" y="527"/>
                </a:cubicBezTo>
                <a:cubicBezTo>
                  <a:pt x="1074" y="527"/>
                  <a:pt x="1073" y="526"/>
                  <a:pt x="1072" y="526"/>
                </a:cubicBezTo>
                <a:cubicBezTo>
                  <a:pt x="1072" y="525"/>
                  <a:pt x="1072" y="523"/>
                  <a:pt x="1071" y="523"/>
                </a:cubicBezTo>
                <a:cubicBezTo>
                  <a:pt x="1068" y="521"/>
                  <a:pt x="1067" y="518"/>
                  <a:pt x="1067" y="515"/>
                </a:cubicBezTo>
                <a:cubicBezTo>
                  <a:pt x="1067" y="513"/>
                  <a:pt x="1065" y="512"/>
                  <a:pt x="1063" y="513"/>
                </a:cubicBezTo>
                <a:cubicBezTo>
                  <a:pt x="1062" y="513"/>
                  <a:pt x="1061" y="514"/>
                  <a:pt x="1060" y="514"/>
                </a:cubicBezTo>
                <a:cubicBezTo>
                  <a:pt x="1058" y="514"/>
                  <a:pt x="1055" y="515"/>
                  <a:pt x="1053" y="515"/>
                </a:cubicBezTo>
                <a:cubicBezTo>
                  <a:pt x="1053" y="515"/>
                  <a:pt x="1051" y="515"/>
                  <a:pt x="1051" y="514"/>
                </a:cubicBezTo>
                <a:cubicBezTo>
                  <a:pt x="1052" y="511"/>
                  <a:pt x="1050" y="509"/>
                  <a:pt x="1046" y="508"/>
                </a:cubicBezTo>
                <a:cubicBezTo>
                  <a:pt x="1045" y="507"/>
                  <a:pt x="1043" y="505"/>
                  <a:pt x="1042" y="504"/>
                </a:cubicBezTo>
                <a:cubicBezTo>
                  <a:pt x="1042" y="503"/>
                  <a:pt x="1042" y="502"/>
                  <a:pt x="1042" y="501"/>
                </a:cubicBezTo>
                <a:cubicBezTo>
                  <a:pt x="1043" y="499"/>
                  <a:pt x="1043" y="498"/>
                  <a:pt x="1042" y="496"/>
                </a:cubicBezTo>
                <a:cubicBezTo>
                  <a:pt x="1041" y="493"/>
                  <a:pt x="1041" y="490"/>
                  <a:pt x="1039" y="488"/>
                </a:cubicBezTo>
                <a:cubicBezTo>
                  <a:pt x="1038" y="487"/>
                  <a:pt x="1038" y="486"/>
                  <a:pt x="1039" y="484"/>
                </a:cubicBezTo>
                <a:cubicBezTo>
                  <a:pt x="1040" y="482"/>
                  <a:pt x="1039" y="481"/>
                  <a:pt x="1037" y="480"/>
                </a:cubicBezTo>
                <a:cubicBezTo>
                  <a:pt x="1037" y="479"/>
                  <a:pt x="1036" y="478"/>
                  <a:pt x="1036" y="477"/>
                </a:cubicBezTo>
                <a:cubicBezTo>
                  <a:pt x="1036" y="477"/>
                  <a:pt x="1036" y="477"/>
                  <a:pt x="1036" y="477"/>
                </a:cubicBezTo>
                <a:cubicBezTo>
                  <a:pt x="1036" y="477"/>
                  <a:pt x="1036" y="477"/>
                  <a:pt x="1036" y="477"/>
                </a:cubicBezTo>
                <a:cubicBezTo>
                  <a:pt x="1036" y="477"/>
                  <a:pt x="1036" y="477"/>
                  <a:pt x="1036" y="477"/>
                </a:cubicBezTo>
                <a:cubicBezTo>
                  <a:pt x="1033" y="474"/>
                  <a:pt x="1033" y="470"/>
                  <a:pt x="1032" y="466"/>
                </a:cubicBezTo>
                <a:cubicBezTo>
                  <a:pt x="1031" y="464"/>
                  <a:pt x="1032" y="461"/>
                  <a:pt x="1034" y="460"/>
                </a:cubicBezTo>
                <a:cubicBezTo>
                  <a:pt x="1036" y="459"/>
                  <a:pt x="1038" y="457"/>
                  <a:pt x="1039" y="455"/>
                </a:cubicBezTo>
                <a:cubicBezTo>
                  <a:pt x="1040" y="454"/>
                  <a:pt x="1040" y="454"/>
                  <a:pt x="1040" y="454"/>
                </a:cubicBezTo>
                <a:cubicBezTo>
                  <a:pt x="1040" y="454"/>
                  <a:pt x="1040" y="454"/>
                  <a:pt x="1040" y="454"/>
                </a:cubicBezTo>
                <a:cubicBezTo>
                  <a:pt x="1041" y="454"/>
                  <a:pt x="1041" y="454"/>
                  <a:pt x="1041" y="453"/>
                </a:cubicBezTo>
                <a:cubicBezTo>
                  <a:pt x="1041" y="453"/>
                  <a:pt x="1041" y="454"/>
                  <a:pt x="1040" y="454"/>
                </a:cubicBezTo>
                <a:cubicBezTo>
                  <a:pt x="1040" y="454"/>
                  <a:pt x="1040" y="454"/>
                  <a:pt x="1040" y="454"/>
                </a:cubicBezTo>
                <a:cubicBezTo>
                  <a:pt x="1040" y="454"/>
                  <a:pt x="1039" y="454"/>
                  <a:pt x="1039" y="455"/>
                </a:cubicBezTo>
                <a:cubicBezTo>
                  <a:pt x="1037" y="456"/>
                  <a:pt x="1035" y="456"/>
                  <a:pt x="1032" y="457"/>
                </a:cubicBezTo>
                <a:cubicBezTo>
                  <a:pt x="1031" y="457"/>
                  <a:pt x="1030" y="456"/>
                  <a:pt x="1030" y="455"/>
                </a:cubicBezTo>
                <a:cubicBezTo>
                  <a:pt x="1030" y="454"/>
                  <a:pt x="1030" y="454"/>
                  <a:pt x="1030" y="453"/>
                </a:cubicBezTo>
                <a:cubicBezTo>
                  <a:pt x="1030" y="448"/>
                  <a:pt x="1030" y="443"/>
                  <a:pt x="1028" y="438"/>
                </a:cubicBezTo>
                <a:cubicBezTo>
                  <a:pt x="1027" y="436"/>
                  <a:pt x="1027" y="435"/>
                  <a:pt x="1027" y="433"/>
                </a:cubicBezTo>
                <a:cubicBezTo>
                  <a:pt x="1028" y="431"/>
                  <a:pt x="1027" y="430"/>
                  <a:pt x="1025" y="428"/>
                </a:cubicBezTo>
                <a:cubicBezTo>
                  <a:pt x="1024" y="426"/>
                  <a:pt x="1024" y="423"/>
                  <a:pt x="1026" y="421"/>
                </a:cubicBezTo>
                <a:cubicBezTo>
                  <a:pt x="1027" y="419"/>
                  <a:pt x="1029" y="418"/>
                  <a:pt x="1031" y="416"/>
                </a:cubicBezTo>
                <a:cubicBezTo>
                  <a:pt x="1031" y="417"/>
                  <a:pt x="1031" y="417"/>
                  <a:pt x="1031" y="417"/>
                </a:cubicBezTo>
                <a:cubicBezTo>
                  <a:pt x="1031" y="416"/>
                  <a:pt x="1031" y="416"/>
                  <a:pt x="1031" y="416"/>
                </a:cubicBezTo>
                <a:cubicBezTo>
                  <a:pt x="1032" y="416"/>
                  <a:pt x="1032" y="416"/>
                  <a:pt x="1033" y="416"/>
                </a:cubicBezTo>
                <a:cubicBezTo>
                  <a:pt x="1033" y="415"/>
                  <a:pt x="1032" y="415"/>
                  <a:pt x="1032" y="415"/>
                </a:cubicBezTo>
                <a:cubicBezTo>
                  <a:pt x="1032" y="416"/>
                  <a:pt x="1031" y="416"/>
                  <a:pt x="1031" y="416"/>
                </a:cubicBezTo>
                <a:cubicBezTo>
                  <a:pt x="1031" y="416"/>
                  <a:pt x="1031" y="416"/>
                  <a:pt x="1030" y="416"/>
                </a:cubicBezTo>
                <a:cubicBezTo>
                  <a:pt x="1030" y="416"/>
                  <a:pt x="1029" y="415"/>
                  <a:pt x="1028" y="415"/>
                </a:cubicBezTo>
                <a:cubicBezTo>
                  <a:pt x="1027" y="414"/>
                  <a:pt x="1026" y="412"/>
                  <a:pt x="1027" y="411"/>
                </a:cubicBezTo>
                <a:cubicBezTo>
                  <a:pt x="1027" y="409"/>
                  <a:pt x="1027" y="408"/>
                  <a:pt x="1028" y="407"/>
                </a:cubicBezTo>
                <a:cubicBezTo>
                  <a:pt x="1029" y="405"/>
                  <a:pt x="1029" y="402"/>
                  <a:pt x="1030" y="401"/>
                </a:cubicBezTo>
                <a:cubicBezTo>
                  <a:pt x="1030" y="399"/>
                  <a:pt x="1033" y="397"/>
                  <a:pt x="1034" y="396"/>
                </a:cubicBezTo>
                <a:cubicBezTo>
                  <a:pt x="1034" y="395"/>
                  <a:pt x="1035" y="394"/>
                  <a:pt x="1035" y="393"/>
                </a:cubicBezTo>
                <a:cubicBezTo>
                  <a:pt x="1036" y="391"/>
                  <a:pt x="1036" y="391"/>
                  <a:pt x="1039" y="391"/>
                </a:cubicBezTo>
                <a:cubicBezTo>
                  <a:pt x="1040" y="391"/>
                  <a:pt x="1040" y="391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0" y="390"/>
                  <a:pt x="1040" y="388"/>
                  <a:pt x="1040" y="385"/>
                </a:cubicBezTo>
                <a:cubicBezTo>
                  <a:pt x="1042" y="385"/>
                  <a:pt x="1043" y="384"/>
                  <a:pt x="1045" y="385"/>
                </a:cubicBezTo>
                <a:cubicBezTo>
                  <a:pt x="1050" y="385"/>
                  <a:pt x="1053" y="383"/>
                  <a:pt x="1054" y="378"/>
                </a:cubicBezTo>
                <a:cubicBezTo>
                  <a:pt x="1054" y="377"/>
                  <a:pt x="1055" y="377"/>
                  <a:pt x="1056" y="377"/>
                </a:cubicBezTo>
                <a:cubicBezTo>
                  <a:pt x="1058" y="377"/>
                  <a:pt x="1058" y="377"/>
                  <a:pt x="1058" y="374"/>
                </a:cubicBezTo>
                <a:cubicBezTo>
                  <a:pt x="1058" y="373"/>
                  <a:pt x="1057" y="372"/>
                  <a:pt x="1058" y="371"/>
                </a:cubicBezTo>
                <a:cubicBezTo>
                  <a:pt x="1059" y="370"/>
                  <a:pt x="1059" y="368"/>
                  <a:pt x="1060" y="367"/>
                </a:cubicBezTo>
                <a:cubicBezTo>
                  <a:pt x="1060" y="367"/>
                  <a:pt x="1060" y="367"/>
                  <a:pt x="1060" y="367"/>
                </a:cubicBezTo>
                <a:cubicBezTo>
                  <a:pt x="1060" y="367"/>
                  <a:pt x="1060" y="367"/>
                  <a:pt x="1060" y="367"/>
                </a:cubicBezTo>
                <a:cubicBezTo>
                  <a:pt x="1060" y="367"/>
                  <a:pt x="1060" y="367"/>
                  <a:pt x="1060" y="367"/>
                </a:cubicBezTo>
                <a:cubicBezTo>
                  <a:pt x="1061" y="366"/>
                  <a:pt x="1062" y="365"/>
                  <a:pt x="1063" y="364"/>
                </a:cubicBezTo>
                <a:cubicBezTo>
                  <a:pt x="1063" y="363"/>
                  <a:pt x="1063" y="361"/>
                  <a:pt x="1061" y="361"/>
                </a:cubicBezTo>
                <a:cubicBezTo>
                  <a:pt x="1060" y="361"/>
                  <a:pt x="1059" y="361"/>
                  <a:pt x="1058" y="361"/>
                </a:cubicBezTo>
                <a:cubicBezTo>
                  <a:pt x="1058" y="361"/>
                  <a:pt x="1058" y="361"/>
                  <a:pt x="1058" y="362"/>
                </a:cubicBezTo>
                <a:cubicBezTo>
                  <a:pt x="1058" y="362"/>
                  <a:pt x="1059" y="362"/>
                  <a:pt x="1059" y="363"/>
                </a:cubicBezTo>
                <a:cubicBezTo>
                  <a:pt x="1059" y="363"/>
                  <a:pt x="1059" y="364"/>
                  <a:pt x="1059" y="365"/>
                </a:cubicBezTo>
                <a:cubicBezTo>
                  <a:pt x="1058" y="364"/>
                  <a:pt x="1057" y="364"/>
                  <a:pt x="1056" y="363"/>
                </a:cubicBezTo>
                <a:cubicBezTo>
                  <a:pt x="1055" y="363"/>
                  <a:pt x="1056" y="362"/>
                  <a:pt x="1056" y="361"/>
                </a:cubicBezTo>
                <a:cubicBezTo>
                  <a:pt x="1056" y="361"/>
                  <a:pt x="1056" y="361"/>
                  <a:pt x="1056" y="361"/>
                </a:cubicBezTo>
                <a:cubicBezTo>
                  <a:pt x="1057" y="361"/>
                  <a:pt x="1057" y="361"/>
                  <a:pt x="1057" y="361"/>
                </a:cubicBezTo>
                <a:cubicBezTo>
                  <a:pt x="1053" y="359"/>
                  <a:pt x="1050" y="358"/>
                  <a:pt x="1046" y="356"/>
                </a:cubicBezTo>
                <a:cubicBezTo>
                  <a:pt x="1046" y="356"/>
                  <a:pt x="1046" y="356"/>
                  <a:pt x="1046" y="355"/>
                </a:cubicBezTo>
                <a:cubicBezTo>
                  <a:pt x="1046" y="355"/>
                  <a:pt x="1046" y="355"/>
                  <a:pt x="1046" y="355"/>
                </a:cubicBezTo>
                <a:cubicBezTo>
                  <a:pt x="1046" y="356"/>
                  <a:pt x="1046" y="356"/>
                  <a:pt x="1046" y="356"/>
                </a:cubicBezTo>
                <a:cubicBezTo>
                  <a:pt x="1046" y="356"/>
                  <a:pt x="1046" y="356"/>
                  <a:pt x="1046" y="356"/>
                </a:cubicBezTo>
                <a:cubicBezTo>
                  <a:pt x="1047" y="358"/>
                  <a:pt x="1047" y="360"/>
                  <a:pt x="1049" y="361"/>
                </a:cubicBezTo>
                <a:cubicBezTo>
                  <a:pt x="1050" y="362"/>
                  <a:pt x="1051" y="363"/>
                  <a:pt x="1051" y="364"/>
                </a:cubicBezTo>
                <a:cubicBezTo>
                  <a:pt x="1052" y="365"/>
                  <a:pt x="1051" y="369"/>
                  <a:pt x="1049" y="370"/>
                </a:cubicBezTo>
                <a:cubicBezTo>
                  <a:pt x="1046" y="371"/>
                  <a:pt x="1042" y="372"/>
                  <a:pt x="1038" y="371"/>
                </a:cubicBezTo>
                <a:cubicBezTo>
                  <a:pt x="1037" y="371"/>
                  <a:pt x="1037" y="371"/>
                  <a:pt x="1037" y="371"/>
                </a:cubicBezTo>
                <a:cubicBezTo>
                  <a:pt x="1033" y="368"/>
                  <a:pt x="1031" y="365"/>
                  <a:pt x="1031" y="360"/>
                </a:cubicBezTo>
                <a:cubicBezTo>
                  <a:pt x="1031" y="358"/>
                  <a:pt x="1032" y="356"/>
                  <a:pt x="1032" y="354"/>
                </a:cubicBezTo>
                <a:cubicBezTo>
                  <a:pt x="1033" y="352"/>
                  <a:pt x="1034" y="351"/>
                  <a:pt x="1035" y="350"/>
                </a:cubicBezTo>
                <a:cubicBezTo>
                  <a:pt x="1036" y="350"/>
                  <a:pt x="1037" y="350"/>
                  <a:pt x="1038" y="349"/>
                </a:cubicBezTo>
                <a:cubicBezTo>
                  <a:pt x="1038" y="348"/>
                  <a:pt x="1037" y="347"/>
                  <a:pt x="1037" y="346"/>
                </a:cubicBezTo>
                <a:cubicBezTo>
                  <a:pt x="1037" y="345"/>
                  <a:pt x="1037" y="345"/>
                  <a:pt x="1037" y="344"/>
                </a:cubicBezTo>
                <a:cubicBezTo>
                  <a:pt x="1037" y="342"/>
                  <a:pt x="1039" y="340"/>
                  <a:pt x="1041" y="340"/>
                </a:cubicBezTo>
                <a:cubicBezTo>
                  <a:pt x="1043" y="341"/>
                  <a:pt x="1045" y="341"/>
                  <a:pt x="1046" y="342"/>
                </a:cubicBezTo>
                <a:cubicBezTo>
                  <a:pt x="1049" y="343"/>
                  <a:pt x="1052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6" y="346"/>
                  <a:pt x="1057" y="347"/>
                  <a:pt x="1058" y="349"/>
                </a:cubicBezTo>
                <a:cubicBezTo>
                  <a:pt x="1058" y="349"/>
                  <a:pt x="1059" y="349"/>
                  <a:pt x="1059" y="349"/>
                </a:cubicBezTo>
                <a:cubicBezTo>
                  <a:pt x="1059" y="349"/>
                  <a:pt x="1060" y="349"/>
                  <a:pt x="1060" y="348"/>
                </a:cubicBezTo>
                <a:cubicBezTo>
                  <a:pt x="1059" y="346"/>
                  <a:pt x="1058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3"/>
                  <a:pt x="1056" y="342"/>
                  <a:pt x="1056" y="341"/>
                </a:cubicBezTo>
                <a:cubicBezTo>
                  <a:pt x="1057" y="339"/>
                  <a:pt x="1056" y="338"/>
                  <a:pt x="1055" y="337"/>
                </a:cubicBezTo>
                <a:cubicBezTo>
                  <a:pt x="1054" y="337"/>
                  <a:pt x="1053" y="336"/>
                  <a:pt x="1052" y="336"/>
                </a:cubicBezTo>
                <a:cubicBezTo>
                  <a:pt x="1051" y="335"/>
                  <a:pt x="1051" y="334"/>
                  <a:pt x="1051" y="333"/>
                </a:cubicBezTo>
                <a:cubicBezTo>
                  <a:pt x="1052" y="331"/>
                  <a:pt x="1054" y="329"/>
                  <a:pt x="1055" y="328"/>
                </a:cubicBezTo>
                <a:cubicBezTo>
                  <a:pt x="1055" y="327"/>
                  <a:pt x="1057" y="328"/>
                  <a:pt x="1057" y="326"/>
                </a:cubicBezTo>
                <a:cubicBezTo>
                  <a:pt x="1056" y="326"/>
                  <a:pt x="1055" y="326"/>
                  <a:pt x="1055" y="325"/>
                </a:cubicBezTo>
                <a:cubicBezTo>
                  <a:pt x="1055" y="325"/>
                  <a:pt x="1055" y="325"/>
                  <a:pt x="1055" y="325"/>
                </a:cubicBezTo>
                <a:cubicBezTo>
                  <a:pt x="1055" y="325"/>
                  <a:pt x="1054" y="325"/>
                  <a:pt x="1054" y="325"/>
                </a:cubicBezTo>
                <a:cubicBezTo>
                  <a:pt x="1054" y="325"/>
                  <a:pt x="1053" y="324"/>
                  <a:pt x="1052" y="324"/>
                </a:cubicBezTo>
                <a:cubicBezTo>
                  <a:pt x="1053" y="324"/>
                  <a:pt x="1053" y="324"/>
                  <a:pt x="1054" y="324"/>
                </a:cubicBezTo>
                <a:cubicBezTo>
                  <a:pt x="1053" y="324"/>
                  <a:pt x="1053" y="323"/>
                  <a:pt x="1053" y="323"/>
                </a:cubicBezTo>
                <a:cubicBezTo>
                  <a:pt x="1051" y="323"/>
                  <a:pt x="1050" y="323"/>
                  <a:pt x="1049" y="324"/>
                </a:cubicBezTo>
                <a:cubicBezTo>
                  <a:pt x="1048" y="325"/>
                  <a:pt x="1047" y="325"/>
                  <a:pt x="1046" y="326"/>
                </a:cubicBezTo>
                <a:cubicBezTo>
                  <a:pt x="1043" y="330"/>
                  <a:pt x="1039" y="330"/>
                  <a:pt x="1035" y="326"/>
                </a:cubicBezTo>
                <a:cubicBezTo>
                  <a:pt x="1034" y="324"/>
                  <a:pt x="1034" y="322"/>
                  <a:pt x="1035" y="321"/>
                </a:cubicBezTo>
                <a:cubicBezTo>
                  <a:pt x="1037" y="318"/>
                  <a:pt x="1038" y="316"/>
                  <a:pt x="1039" y="313"/>
                </a:cubicBezTo>
                <a:cubicBezTo>
                  <a:pt x="1039" y="313"/>
                  <a:pt x="1039" y="313"/>
                  <a:pt x="1039" y="313"/>
                </a:cubicBezTo>
                <a:cubicBezTo>
                  <a:pt x="1039" y="313"/>
                  <a:pt x="1040" y="312"/>
                  <a:pt x="1041" y="311"/>
                </a:cubicBezTo>
                <a:cubicBezTo>
                  <a:pt x="1041" y="311"/>
                  <a:pt x="1041" y="311"/>
                  <a:pt x="1041" y="311"/>
                </a:cubicBezTo>
                <a:cubicBezTo>
                  <a:pt x="1042" y="311"/>
                  <a:pt x="1042" y="311"/>
                  <a:pt x="1042" y="311"/>
                </a:cubicBezTo>
                <a:cubicBezTo>
                  <a:pt x="1041" y="311"/>
                  <a:pt x="1041" y="311"/>
                  <a:pt x="1041" y="311"/>
                </a:cubicBezTo>
                <a:cubicBezTo>
                  <a:pt x="1041" y="311"/>
                  <a:pt x="1041" y="311"/>
                  <a:pt x="1041" y="311"/>
                </a:cubicBezTo>
                <a:cubicBezTo>
                  <a:pt x="1040" y="311"/>
                  <a:pt x="1039" y="311"/>
                  <a:pt x="1039" y="311"/>
                </a:cubicBezTo>
                <a:cubicBezTo>
                  <a:pt x="1039" y="308"/>
                  <a:pt x="1039" y="306"/>
                  <a:pt x="1042" y="304"/>
                </a:cubicBezTo>
                <a:cubicBezTo>
                  <a:pt x="1045" y="303"/>
                  <a:pt x="1042" y="303"/>
                  <a:pt x="1041" y="302"/>
                </a:cubicBezTo>
                <a:cubicBezTo>
                  <a:pt x="1040" y="301"/>
                  <a:pt x="1040" y="301"/>
                  <a:pt x="1041" y="300"/>
                </a:cubicBezTo>
                <a:cubicBezTo>
                  <a:pt x="1042" y="299"/>
                  <a:pt x="1043" y="299"/>
                  <a:pt x="1045" y="298"/>
                </a:cubicBezTo>
                <a:cubicBezTo>
                  <a:pt x="1047" y="298"/>
                  <a:pt x="1048" y="297"/>
                  <a:pt x="1046" y="295"/>
                </a:cubicBezTo>
                <a:cubicBezTo>
                  <a:pt x="1046" y="294"/>
                  <a:pt x="1045" y="294"/>
                  <a:pt x="1045" y="293"/>
                </a:cubicBezTo>
                <a:cubicBezTo>
                  <a:pt x="1044" y="293"/>
                  <a:pt x="1044" y="292"/>
                  <a:pt x="1044" y="291"/>
                </a:cubicBezTo>
                <a:cubicBezTo>
                  <a:pt x="1045" y="289"/>
                  <a:pt x="1046" y="288"/>
                  <a:pt x="1045" y="285"/>
                </a:cubicBezTo>
                <a:cubicBezTo>
                  <a:pt x="1045" y="283"/>
                  <a:pt x="1045" y="281"/>
                  <a:pt x="1045" y="279"/>
                </a:cubicBezTo>
                <a:cubicBezTo>
                  <a:pt x="1044" y="277"/>
                  <a:pt x="1043" y="276"/>
                  <a:pt x="1043" y="274"/>
                </a:cubicBezTo>
                <a:cubicBezTo>
                  <a:pt x="1043" y="273"/>
                  <a:pt x="1044" y="273"/>
                  <a:pt x="1044" y="271"/>
                </a:cubicBezTo>
                <a:cubicBezTo>
                  <a:pt x="1044" y="271"/>
                  <a:pt x="1044" y="270"/>
                  <a:pt x="1044" y="269"/>
                </a:cubicBezTo>
                <a:cubicBezTo>
                  <a:pt x="1042" y="268"/>
                  <a:pt x="1042" y="266"/>
                  <a:pt x="1044" y="265"/>
                </a:cubicBezTo>
                <a:cubicBezTo>
                  <a:pt x="1044" y="264"/>
                  <a:pt x="1045" y="263"/>
                  <a:pt x="1045" y="263"/>
                </a:cubicBezTo>
                <a:cubicBezTo>
                  <a:pt x="1046" y="262"/>
                  <a:pt x="1045" y="261"/>
                  <a:pt x="1044" y="260"/>
                </a:cubicBezTo>
                <a:cubicBezTo>
                  <a:pt x="1043" y="260"/>
                  <a:pt x="1042" y="260"/>
                  <a:pt x="1041" y="259"/>
                </a:cubicBezTo>
                <a:cubicBezTo>
                  <a:pt x="1040" y="259"/>
                  <a:pt x="1040" y="258"/>
                  <a:pt x="1041" y="257"/>
                </a:cubicBezTo>
                <a:cubicBezTo>
                  <a:pt x="1043" y="256"/>
                  <a:pt x="1043" y="254"/>
                  <a:pt x="1042" y="252"/>
                </a:cubicBezTo>
                <a:cubicBezTo>
                  <a:pt x="1042" y="251"/>
                  <a:pt x="1042" y="249"/>
                  <a:pt x="1041" y="248"/>
                </a:cubicBezTo>
                <a:cubicBezTo>
                  <a:pt x="1039" y="246"/>
                  <a:pt x="1038" y="243"/>
                  <a:pt x="1040" y="240"/>
                </a:cubicBezTo>
                <a:cubicBezTo>
                  <a:pt x="1040" y="239"/>
                  <a:pt x="1041" y="237"/>
                  <a:pt x="1041" y="235"/>
                </a:cubicBezTo>
                <a:cubicBezTo>
                  <a:pt x="1042" y="234"/>
                  <a:pt x="1041" y="233"/>
                  <a:pt x="1041" y="232"/>
                </a:cubicBezTo>
                <a:cubicBezTo>
                  <a:pt x="1040" y="231"/>
                  <a:pt x="1039" y="229"/>
                  <a:pt x="1038" y="228"/>
                </a:cubicBezTo>
                <a:cubicBezTo>
                  <a:pt x="1034" y="226"/>
                  <a:pt x="1031" y="223"/>
                  <a:pt x="1028" y="221"/>
                </a:cubicBezTo>
                <a:cubicBezTo>
                  <a:pt x="1024" y="218"/>
                  <a:pt x="1019" y="216"/>
                  <a:pt x="1015" y="214"/>
                </a:cubicBezTo>
                <a:cubicBezTo>
                  <a:pt x="1015" y="214"/>
                  <a:pt x="1014" y="214"/>
                  <a:pt x="1014" y="214"/>
                </a:cubicBezTo>
                <a:cubicBezTo>
                  <a:pt x="1010" y="218"/>
                  <a:pt x="1004" y="214"/>
                  <a:pt x="1000" y="216"/>
                </a:cubicBezTo>
                <a:cubicBezTo>
                  <a:pt x="999" y="216"/>
                  <a:pt x="998" y="216"/>
                  <a:pt x="998" y="215"/>
                </a:cubicBezTo>
                <a:cubicBezTo>
                  <a:pt x="997" y="214"/>
                  <a:pt x="996" y="213"/>
                  <a:pt x="994" y="213"/>
                </a:cubicBezTo>
                <a:cubicBezTo>
                  <a:pt x="992" y="212"/>
                  <a:pt x="992" y="212"/>
                  <a:pt x="991" y="214"/>
                </a:cubicBezTo>
                <a:cubicBezTo>
                  <a:pt x="989" y="217"/>
                  <a:pt x="988" y="217"/>
                  <a:pt x="985" y="215"/>
                </a:cubicBezTo>
                <a:cubicBezTo>
                  <a:pt x="981" y="213"/>
                  <a:pt x="977" y="209"/>
                  <a:pt x="976" y="204"/>
                </a:cubicBezTo>
                <a:cubicBezTo>
                  <a:pt x="975" y="203"/>
                  <a:pt x="976" y="202"/>
                  <a:pt x="977" y="201"/>
                </a:cubicBezTo>
                <a:cubicBezTo>
                  <a:pt x="978" y="200"/>
                  <a:pt x="979" y="200"/>
                  <a:pt x="981" y="199"/>
                </a:cubicBezTo>
                <a:cubicBezTo>
                  <a:pt x="982" y="198"/>
                  <a:pt x="982" y="197"/>
                  <a:pt x="981" y="197"/>
                </a:cubicBezTo>
                <a:cubicBezTo>
                  <a:pt x="978" y="196"/>
                  <a:pt x="976" y="192"/>
                  <a:pt x="974" y="190"/>
                </a:cubicBezTo>
                <a:cubicBezTo>
                  <a:pt x="971" y="188"/>
                  <a:pt x="973" y="183"/>
                  <a:pt x="976" y="182"/>
                </a:cubicBezTo>
                <a:cubicBezTo>
                  <a:pt x="978" y="181"/>
                  <a:pt x="980" y="180"/>
                  <a:pt x="982" y="181"/>
                </a:cubicBezTo>
                <a:cubicBezTo>
                  <a:pt x="984" y="181"/>
                  <a:pt x="986" y="181"/>
                  <a:pt x="988" y="180"/>
                </a:cubicBezTo>
                <a:cubicBezTo>
                  <a:pt x="992" y="178"/>
                  <a:pt x="997" y="178"/>
                  <a:pt x="1001" y="180"/>
                </a:cubicBezTo>
                <a:cubicBezTo>
                  <a:pt x="1002" y="180"/>
                  <a:pt x="1003" y="180"/>
                  <a:pt x="1004" y="180"/>
                </a:cubicBezTo>
                <a:cubicBezTo>
                  <a:pt x="1005" y="180"/>
                  <a:pt x="1006" y="179"/>
                  <a:pt x="1006" y="178"/>
                </a:cubicBezTo>
                <a:cubicBezTo>
                  <a:pt x="1006" y="178"/>
                  <a:pt x="1005" y="177"/>
                  <a:pt x="1004" y="176"/>
                </a:cubicBezTo>
                <a:cubicBezTo>
                  <a:pt x="1004" y="176"/>
                  <a:pt x="1003" y="176"/>
                  <a:pt x="1003" y="176"/>
                </a:cubicBezTo>
                <a:cubicBezTo>
                  <a:pt x="1000" y="176"/>
                  <a:pt x="998" y="177"/>
                  <a:pt x="996" y="176"/>
                </a:cubicBezTo>
                <a:cubicBezTo>
                  <a:pt x="994" y="175"/>
                  <a:pt x="992" y="176"/>
                  <a:pt x="991" y="177"/>
                </a:cubicBezTo>
                <a:cubicBezTo>
                  <a:pt x="988" y="177"/>
                  <a:pt x="986" y="176"/>
                  <a:pt x="985" y="174"/>
                </a:cubicBezTo>
                <a:cubicBezTo>
                  <a:pt x="984" y="172"/>
                  <a:pt x="983" y="170"/>
                  <a:pt x="982" y="168"/>
                </a:cubicBezTo>
                <a:cubicBezTo>
                  <a:pt x="982" y="168"/>
                  <a:pt x="982" y="168"/>
                  <a:pt x="982" y="168"/>
                </a:cubicBezTo>
                <a:cubicBezTo>
                  <a:pt x="983" y="168"/>
                  <a:pt x="983" y="167"/>
                  <a:pt x="983" y="167"/>
                </a:cubicBezTo>
                <a:cubicBezTo>
                  <a:pt x="983" y="167"/>
                  <a:pt x="984" y="167"/>
                  <a:pt x="984" y="167"/>
                </a:cubicBezTo>
                <a:cubicBezTo>
                  <a:pt x="983" y="167"/>
                  <a:pt x="983" y="167"/>
                  <a:pt x="983" y="167"/>
                </a:cubicBezTo>
                <a:cubicBezTo>
                  <a:pt x="983" y="167"/>
                  <a:pt x="982" y="167"/>
                  <a:pt x="982" y="168"/>
                </a:cubicBezTo>
                <a:cubicBezTo>
                  <a:pt x="979" y="165"/>
                  <a:pt x="978" y="161"/>
                  <a:pt x="976" y="158"/>
                </a:cubicBezTo>
                <a:cubicBezTo>
                  <a:pt x="974" y="155"/>
                  <a:pt x="974" y="153"/>
                  <a:pt x="975" y="151"/>
                </a:cubicBezTo>
                <a:cubicBezTo>
                  <a:pt x="978" y="147"/>
                  <a:pt x="981" y="144"/>
                  <a:pt x="985" y="143"/>
                </a:cubicBezTo>
                <a:cubicBezTo>
                  <a:pt x="990" y="142"/>
                  <a:pt x="995" y="141"/>
                  <a:pt x="1000" y="141"/>
                </a:cubicBezTo>
                <a:cubicBezTo>
                  <a:pt x="1003" y="140"/>
                  <a:pt x="1005" y="139"/>
                  <a:pt x="1007" y="138"/>
                </a:cubicBezTo>
                <a:cubicBezTo>
                  <a:pt x="1009" y="137"/>
                  <a:pt x="1011" y="136"/>
                  <a:pt x="1013" y="136"/>
                </a:cubicBezTo>
                <a:cubicBezTo>
                  <a:pt x="1017" y="136"/>
                  <a:pt x="1022" y="135"/>
                  <a:pt x="1027" y="138"/>
                </a:cubicBezTo>
                <a:cubicBezTo>
                  <a:pt x="1028" y="138"/>
                  <a:pt x="1030" y="138"/>
                  <a:pt x="1031" y="137"/>
                </a:cubicBezTo>
                <a:cubicBezTo>
                  <a:pt x="1033" y="134"/>
                  <a:pt x="1036" y="132"/>
                  <a:pt x="1038" y="129"/>
                </a:cubicBezTo>
                <a:cubicBezTo>
                  <a:pt x="1039" y="128"/>
                  <a:pt x="1039" y="127"/>
                  <a:pt x="1040" y="126"/>
                </a:cubicBezTo>
                <a:cubicBezTo>
                  <a:pt x="1040" y="124"/>
                  <a:pt x="1041" y="123"/>
                  <a:pt x="1043" y="121"/>
                </a:cubicBezTo>
                <a:cubicBezTo>
                  <a:pt x="1044" y="121"/>
                  <a:pt x="1044" y="120"/>
                  <a:pt x="1043" y="118"/>
                </a:cubicBezTo>
                <a:cubicBezTo>
                  <a:pt x="1043" y="118"/>
                  <a:pt x="1043" y="117"/>
                  <a:pt x="1043" y="117"/>
                </a:cubicBezTo>
                <a:cubicBezTo>
                  <a:pt x="1043" y="116"/>
                  <a:pt x="1043" y="116"/>
                  <a:pt x="1043" y="116"/>
                </a:cubicBezTo>
                <a:cubicBezTo>
                  <a:pt x="1043" y="117"/>
                  <a:pt x="1043" y="117"/>
                  <a:pt x="1043" y="117"/>
                </a:cubicBezTo>
                <a:cubicBezTo>
                  <a:pt x="1043" y="117"/>
                  <a:pt x="1043" y="117"/>
                  <a:pt x="1043" y="117"/>
                </a:cubicBezTo>
                <a:cubicBezTo>
                  <a:pt x="1040" y="116"/>
                  <a:pt x="1037" y="115"/>
                  <a:pt x="1034" y="114"/>
                </a:cubicBezTo>
                <a:cubicBezTo>
                  <a:pt x="1032" y="114"/>
                  <a:pt x="1031" y="111"/>
                  <a:pt x="1033" y="108"/>
                </a:cubicBezTo>
                <a:cubicBezTo>
                  <a:pt x="1035" y="105"/>
                  <a:pt x="1037" y="101"/>
                  <a:pt x="1041" y="98"/>
                </a:cubicBezTo>
                <a:cubicBezTo>
                  <a:pt x="1042" y="98"/>
                  <a:pt x="1043" y="97"/>
                  <a:pt x="1043" y="96"/>
                </a:cubicBezTo>
                <a:cubicBezTo>
                  <a:pt x="1047" y="96"/>
                  <a:pt x="1051" y="94"/>
                  <a:pt x="1053" y="91"/>
                </a:cubicBezTo>
                <a:cubicBezTo>
                  <a:pt x="1055" y="88"/>
                  <a:pt x="1059" y="87"/>
                  <a:pt x="1063" y="86"/>
                </a:cubicBezTo>
                <a:cubicBezTo>
                  <a:pt x="1066" y="86"/>
                  <a:pt x="1068" y="86"/>
                  <a:pt x="1071" y="88"/>
                </a:cubicBezTo>
                <a:cubicBezTo>
                  <a:pt x="1072" y="89"/>
                  <a:pt x="1073" y="89"/>
                  <a:pt x="1075" y="88"/>
                </a:cubicBezTo>
                <a:cubicBezTo>
                  <a:pt x="1075" y="87"/>
                  <a:pt x="1075" y="86"/>
                  <a:pt x="1076" y="86"/>
                </a:cubicBezTo>
                <a:cubicBezTo>
                  <a:pt x="1077" y="84"/>
                  <a:pt x="1080" y="83"/>
                  <a:pt x="1080" y="81"/>
                </a:cubicBezTo>
                <a:cubicBezTo>
                  <a:pt x="1081" y="79"/>
                  <a:pt x="1081" y="77"/>
                  <a:pt x="1081" y="74"/>
                </a:cubicBezTo>
                <a:cubicBezTo>
                  <a:pt x="1081" y="73"/>
                  <a:pt x="1082" y="72"/>
                  <a:pt x="1082" y="71"/>
                </a:cubicBezTo>
                <a:cubicBezTo>
                  <a:pt x="1083" y="69"/>
                  <a:pt x="1084" y="68"/>
                  <a:pt x="1086" y="67"/>
                </a:cubicBezTo>
                <a:cubicBezTo>
                  <a:pt x="1087" y="66"/>
                  <a:pt x="1089" y="65"/>
                  <a:pt x="1091" y="66"/>
                </a:cubicBezTo>
                <a:cubicBezTo>
                  <a:pt x="1092" y="67"/>
                  <a:pt x="1093" y="68"/>
                  <a:pt x="1094" y="69"/>
                </a:cubicBezTo>
                <a:cubicBezTo>
                  <a:pt x="1094" y="70"/>
                  <a:pt x="1095" y="70"/>
                  <a:pt x="1095" y="70"/>
                </a:cubicBezTo>
                <a:cubicBezTo>
                  <a:pt x="1095" y="70"/>
                  <a:pt x="1095" y="69"/>
                  <a:pt x="1095" y="69"/>
                </a:cubicBezTo>
                <a:cubicBezTo>
                  <a:pt x="1096" y="68"/>
                  <a:pt x="1095" y="67"/>
                  <a:pt x="1095" y="66"/>
                </a:cubicBezTo>
                <a:cubicBezTo>
                  <a:pt x="1095" y="63"/>
                  <a:pt x="1097" y="62"/>
                  <a:pt x="1099" y="62"/>
                </a:cubicBezTo>
                <a:cubicBezTo>
                  <a:pt x="1104" y="61"/>
                  <a:pt x="1109" y="61"/>
                  <a:pt x="1114" y="60"/>
                </a:cubicBezTo>
                <a:cubicBezTo>
                  <a:pt x="1118" y="60"/>
                  <a:pt x="1122" y="59"/>
                  <a:pt x="1125" y="58"/>
                </a:cubicBezTo>
                <a:cubicBezTo>
                  <a:pt x="1127" y="57"/>
                  <a:pt x="1129" y="57"/>
                  <a:pt x="1131" y="56"/>
                </a:cubicBezTo>
                <a:cubicBezTo>
                  <a:pt x="1132" y="56"/>
                  <a:pt x="1134" y="58"/>
                  <a:pt x="1134" y="59"/>
                </a:cubicBezTo>
                <a:cubicBezTo>
                  <a:pt x="1134" y="61"/>
                  <a:pt x="1134" y="64"/>
                  <a:pt x="1133" y="66"/>
                </a:cubicBezTo>
                <a:cubicBezTo>
                  <a:pt x="1132" y="69"/>
                  <a:pt x="1131" y="71"/>
                  <a:pt x="1131" y="74"/>
                </a:cubicBezTo>
                <a:cubicBezTo>
                  <a:pt x="1130" y="75"/>
                  <a:pt x="1131" y="77"/>
                  <a:pt x="1131" y="78"/>
                </a:cubicBezTo>
                <a:cubicBezTo>
                  <a:pt x="1131" y="78"/>
                  <a:pt x="1130" y="79"/>
                  <a:pt x="1129" y="80"/>
                </a:cubicBezTo>
                <a:cubicBezTo>
                  <a:pt x="1128" y="80"/>
                  <a:pt x="1127" y="81"/>
                  <a:pt x="1126" y="82"/>
                </a:cubicBezTo>
                <a:cubicBezTo>
                  <a:pt x="1126" y="82"/>
                  <a:pt x="1126" y="83"/>
                  <a:pt x="1126" y="83"/>
                </a:cubicBezTo>
                <a:cubicBezTo>
                  <a:pt x="1126" y="83"/>
                  <a:pt x="1126" y="83"/>
                  <a:pt x="1126" y="84"/>
                </a:cubicBezTo>
                <a:cubicBezTo>
                  <a:pt x="1126" y="84"/>
                  <a:pt x="1126" y="83"/>
                  <a:pt x="1126" y="83"/>
                </a:cubicBezTo>
                <a:cubicBezTo>
                  <a:pt x="1126" y="83"/>
                  <a:pt x="1126" y="83"/>
                  <a:pt x="1126" y="82"/>
                </a:cubicBezTo>
                <a:cubicBezTo>
                  <a:pt x="1127" y="81"/>
                  <a:pt x="1128" y="81"/>
                  <a:pt x="1129" y="80"/>
                </a:cubicBezTo>
                <a:cubicBezTo>
                  <a:pt x="1130" y="79"/>
                  <a:pt x="1131" y="78"/>
                  <a:pt x="1132" y="78"/>
                </a:cubicBezTo>
                <a:cubicBezTo>
                  <a:pt x="1131" y="78"/>
                  <a:pt x="1131" y="78"/>
                  <a:pt x="1131" y="78"/>
                </a:cubicBezTo>
                <a:cubicBezTo>
                  <a:pt x="1132" y="77"/>
                  <a:pt x="1132" y="77"/>
                  <a:pt x="1132" y="77"/>
                </a:cubicBezTo>
                <a:cubicBezTo>
                  <a:pt x="1133" y="75"/>
                  <a:pt x="1135" y="74"/>
                  <a:pt x="1135" y="72"/>
                </a:cubicBezTo>
                <a:cubicBezTo>
                  <a:pt x="1136" y="71"/>
                  <a:pt x="1135" y="69"/>
                  <a:pt x="1135" y="67"/>
                </a:cubicBezTo>
                <a:cubicBezTo>
                  <a:pt x="1135" y="65"/>
                  <a:pt x="1135" y="63"/>
                  <a:pt x="1137" y="62"/>
                </a:cubicBezTo>
                <a:cubicBezTo>
                  <a:pt x="1137" y="61"/>
                  <a:pt x="1138" y="61"/>
                  <a:pt x="1138" y="61"/>
                </a:cubicBezTo>
                <a:cubicBezTo>
                  <a:pt x="1139" y="61"/>
                  <a:pt x="1139" y="62"/>
                  <a:pt x="1139" y="62"/>
                </a:cubicBezTo>
                <a:cubicBezTo>
                  <a:pt x="1140" y="63"/>
                  <a:pt x="1140" y="64"/>
                  <a:pt x="1140" y="65"/>
                </a:cubicBezTo>
                <a:cubicBezTo>
                  <a:pt x="1141" y="69"/>
                  <a:pt x="1140" y="73"/>
                  <a:pt x="1141" y="76"/>
                </a:cubicBezTo>
                <a:cubicBezTo>
                  <a:pt x="1142" y="78"/>
                  <a:pt x="1139" y="79"/>
                  <a:pt x="1140" y="81"/>
                </a:cubicBezTo>
                <a:cubicBezTo>
                  <a:pt x="1140" y="83"/>
                  <a:pt x="1141" y="84"/>
                  <a:pt x="1142" y="83"/>
                </a:cubicBezTo>
                <a:cubicBezTo>
                  <a:pt x="1143" y="83"/>
                  <a:pt x="1143" y="82"/>
                  <a:pt x="1144" y="82"/>
                </a:cubicBezTo>
                <a:cubicBezTo>
                  <a:pt x="1144" y="82"/>
                  <a:pt x="1145" y="82"/>
                  <a:pt x="1145" y="82"/>
                </a:cubicBezTo>
                <a:cubicBezTo>
                  <a:pt x="1147" y="82"/>
                  <a:pt x="1149" y="83"/>
                  <a:pt x="1150" y="81"/>
                </a:cubicBezTo>
                <a:cubicBezTo>
                  <a:pt x="1151" y="80"/>
                  <a:pt x="1151" y="78"/>
                  <a:pt x="1151" y="76"/>
                </a:cubicBezTo>
                <a:cubicBezTo>
                  <a:pt x="1151" y="71"/>
                  <a:pt x="1151" y="67"/>
                  <a:pt x="1152" y="63"/>
                </a:cubicBezTo>
                <a:cubicBezTo>
                  <a:pt x="1153" y="62"/>
                  <a:pt x="1153" y="61"/>
                  <a:pt x="1153" y="60"/>
                </a:cubicBezTo>
                <a:cubicBezTo>
                  <a:pt x="1154" y="59"/>
                  <a:pt x="1156" y="58"/>
                  <a:pt x="1158" y="59"/>
                </a:cubicBezTo>
                <a:cubicBezTo>
                  <a:pt x="1160" y="60"/>
                  <a:pt x="1161" y="62"/>
                  <a:pt x="1163" y="64"/>
                </a:cubicBezTo>
                <a:cubicBezTo>
                  <a:pt x="1164" y="67"/>
                  <a:pt x="1166" y="71"/>
                  <a:pt x="1167" y="74"/>
                </a:cubicBezTo>
                <a:cubicBezTo>
                  <a:pt x="1168" y="77"/>
                  <a:pt x="1169" y="78"/>
                  <a:pt x="1171" y="79"/>
                </a:cubicBezTo>
                <a:cubicBezTo>
                  <a:pt x="1173" y="80"/>
                  <a:pt x="1173" y="82"/>
                  <a:pt x="1171" y="83"/>
                </a:cubicBezTo>
                <a:cubicBezTo>
                  <a:pt x="1170" y="84"/>
                  <a:pt x="1169" y="84"/>
                  <a:pt x="1170" y="85"/>
                </a:cubicBezTo>
                <a:cubicBezTo>
                  <a:pt x="1172" y="85"/>
                  <a:pt x="1173" y="87"/>
                  <a:pt x="1174" y="89"/>
                </a:cubicBezTo>
                <a:cubicBezTo>
                  <a:pt x="1175" y="91"/>
                  <a:pt x="1177" y="91"/>
                  <a:pt x="1178" y="91"/>
                </a:cubicBezTo>
                <a:cubicBezTo>
                  <a:pt x="1180" y="91"/>
                  <a:pt x="1181" y="90"/>
                  <a:pt x="1180" y="89"/>
                </a:cubicBezTo>
                <a:cubicBezTo>
                  <a:pt x="1178" y="84"/>
                  <a:pt x="1178" y="79"/>
                  <a:pt x="1176" y="74"/>
                </a:cubicBezTo>
                <a:cubicBezTo>
                  <a:pt x="1175" y="70"/>
                  <a:pt x="1175" y="66"/>
                  <a:pt x="1174" y="62"/>
                </a:cubicBezTo>
                <a:cubicBezTo>
                  <a:pt x="1174" y="60"/>
                  <a:pt x="1174" y="59"/>
                  <a:pt x="1174" y="58"/>
                </a:cubicBezTo>
                <a:cubicBezTo>
                  <a:pt x="1174" y="57"/>
                  <a:pt x="1176" y="56"/>
                  <a:pt x="1177" y="56"/>
                </a:cubicBezTo>
                <a:cubicBezTo>
                  <a:pt x="1179" y="56"/>
                  <a:pt x="1182" y="58"/>
                  <a:pt x="1184" y="59"/>
                </a:cubicBezTo>
                <a:cubicBezTo>
                  <a:pt x="1185" y="59"/>
                  <a:pt x="1185" y="59"/>
                  <a:pt x="1186" y="58"/>
                </a:cubicBezTo>
                <a:cubicBezTo>
                  <a:pt x="1187" y="57"/>
                  <a:pt x="1188" y="56"/>
                  <a:pt x="1189" y="55"/>
                </a:cubicBezTo>
                <a:cubicBezTo>
                  <a:pt x="1191" y="54"/>
                  <a:pt x="1191" y="53"/>
                  <a:pt x="1191" y="52"/>
                </a:cubicBezTo>
                <a:cubicBezTo>
                  <a:pt x="1191" y="49"/>
                  <a:pt x="1191" y="47"/>
                  <a:pt x="1192" y="44"/>
                </a:cubicBezTo>
                <a:cubicBezTo>
                  <a:pt x="1192" y="43"/>
                  <a:pt x="1193" y="42"/>
                  <a:pt x="1194" y="42"/>
                </a:cubicBezTo>
                <a:cubicBezTo>
                  <a:pt x="1196" y="42"/>
                  <a:pt x="1198" y="40"/>
                  <a:pt x="1200" y="39"/>
                </a:cubicBezTo>
                <a:cubicBezTo>
                  <a:pt x="1202" y="38"/>
                  <a:pt x="1205" y="38"/>
                  <a:pt x="1206" y="39"/>
                </a:cubicBezTo>
                <a:cubicBezTo>
                  <a:pt x="1209" y="41"/>
                  <a:pt x="1212" y="43"/>
                  <a:pt x="1215" y="44"/>
                </a:cubicBezTo>
                <a:cubicBezTo>
                  <a:pt x="1216" y="44"/>
                  <a:pt x="1217" y="44"/>
                  <a:pt x="1217" y="44"/>
                </a:cubicBezTo>
                <a:cubicBezTo>
                  <a:pt x="1218" y="43"/>
                  <a:pt x="1218" y="42"/>
                  <a:pt x="1218" y="42"/>
                </a:cubicBezTo>
                <a:cubicBezTo>
                  <a:pt x="1218" y="41"/>
                  <a:pt x="1217" y="39"/>
                  <a:pt x="1217" y="38"/>
                </a:cubicBezTo>
                <a:cubicBezTo>
                  <a:pt x="1217" y="38"/>
                  <a:pt x="1217" y="38"/>
                  <a:pt x="1217" y="37"/>
                </a:cubicBezTo>
                <a:cubicBezTo>
                  <a:pt x="1218" y="36"/>
                  <a:pt x="1218" y="36"/>
                  <a:pt x="1219" y="37"/>
                </a:cubicBezTo>
                <a:cubicBezTo>
                  <a:pt x="1221" y="38"/>
                  <a:pt x="1223" y="40"/>
                  <a:pt x="1226" y="39"/>
                </a:cubicBezTo>
                <a:cubicBezTo>
                  <a:pt x="1226" y="40"/>
                  <a:pt x="1226" y="40"/>
                  <a:pt x="1226" y="40"/>
                </a:cubicBezTo>
                <a:cubicBezTo>
                  <a:pt x="1227" y="40"/>
                  <a:pt x="1227" y="40"/>
                  <a:pt x="1227" y="40"/>
                </a:cubicBezTo>
                <a:cubicBezTo>
                  <a:pt x="1227" y="39"/>
                  <a:pt x="1227" y="39"/>
                  <a:pt x="1227" y="39"/>
                </a:cubicBezTo>
                <a:cubicBezTo>
                  <a:pt x="1226" y="39"/>
                  <a:pt x="1226" y="39"/>
                  <a:pt x="1226" y="39"/>
                </a:cubicBezTo>
                <a:cubicBezTo>
                  <a:pt x="1226" y="39"/>
                  <a:pt x="1227" y="38"/>
                  <a:pt x="1227" y="37"/>
                </a:cubicBezTo>
                <a:cubicBezTo>
                  <a:pt x="1227" y="37"/>
                  <a:pt x="1227" y="37"/>
                  <a:pt x="1227" y="37"/>
                </a:cubicBezTo>
                <a:cubicBezTo>
                  <a:pt x="1229" y="34"/>
                  <a:pt x="1231" y="31"/>
                  <a:pt x="1234" y="29"/>
                </a:cubicBezTo>
                <a:cubicBezTo>
                  <a:pt x="1238" y="30"/>
                  <a:pt x="1242" y="28"/>
                  <a:pt x="1246" y="28"/>
                </a:cubicBezTo>
                <a:cubicBezTo>
                  <a:pt x="1250" y="29"/>
                  <a:pt x="1254" y="29"/>
                  <a:pt x="1257" y="30"/>
                </a:cubicBezTo>
                <a:cubicBezTo>
                  <a:pt x="1265" y="33"/>
                  <a:pt x="1273" y="36"/>
                  <a:pt x="1281" y="38"/>
                </a:cubicBezTo>
                <a:cubicBezTo>
                  <a:pt x="1285" y="39"/>
                  <a:pt x="1289" y="41"/>
                  <a:pt x="1291" y="45"/>
                </a:cubicBezTo>
                <a:cubicBezTo>
                  <a:pt x="1291" y="46"/>
                  <a:pt x="1291" y="47"/>
                  <a:pt x="1291" y="47"/>
                </a:cubicBezTo>
                <a:cubicBezTo>
                  <a:pt x="1287" y="50"/>
                  <a:pt x="1283" y="51"/>
                  <a:pt x="1279" y="50"/>
                </a:cubicBezTo>
                <a:cubicBezTo>
                  <a:pt x="1275" y="48"/>
                  <a:pt x="1270" y="48"/>
                  <a:pt x="1266" y="49"/>
                </a:cubicBezTo>
                <a:cubicBezTo>
                  <a:pt x="1260" y="49"/>
                  <a:pt x="1255" y="49"/>
                  <a:pt x="1249" y="51"/>
                </a:cubicBezTo>
                <a:cubicBezTo>
                  <a:pt x="1246" y="52"/>
                  <a:pt x="1243" y="51"/>
                  <a:pt x="1240" y="51"/>
                </a:cubicBezTo>
                <a:cubicBezTo>
                  <a:pt x="1239" y="52"/>
                  <a:pt x="1238" y="53"/>
                  <a:pt x="1236" y="53"/>
                </a:cubicBezTo>
                <a:cubicBezTo>
                  <a:pt x="1236" y="53"/>
                  <a:pt x="1236" y="54"/>
                  <a:pt x="1236" y="54"/>
                </a:cubicBezTo>
                <a:cubicBezTo>
                  <a:pt x="1236" y="54"/>
                  <a:pt x="1237" y="55"/>
                  <a:pt x="1237" y="55"/>
                </a:cubicBezTo>
                <a:cubicBezTo>
                  <a:pt x="1238" y="55"/>
                  <a:pt x="1239" y="55"/>
                  <a:pt x="1240" y="54"/>
                </a:cubicBezTo>
                <a:cubicBezTo>
                  <a:pt x="1243" y="53"/>
                  <a:pt x="1245" y="52"/>
                  <a:pt x="1248" y="53"/>
                </a:cubicBezTo>
                <a:cubicBezTo>
                  <a:pt x="1252" y="53"/>
                  <a:pt x="1255" y="53"/>
                  <a:pt x="1259" y="52"/>
                </a:cubicBezTo>
                <a:cubicBezTo>
                  <a:pt x="1261" y="51"/>
                  <a:pt x="1264" y="51"/>
                  <a:pt x="1267" y="50"/>
                </a:cubicBezTo>
                <a:cubicBezTo>
                  <a:pt x="1269" y="50"/>
                  <a:pt x="1271" y="50"/>
                  <a:pt x="1273" y="51"/>
                </a:cubicBezTo>
                <a:cubicBezTo>
                  <a:pt x="1280" y="54"/>
                  <a:pt x="1287" y="54"/>
                  <a:pt x="1294" y="51"/>
                </a:cubicBezTo>
                <a:cubicBezTo>
                  <a:pt x="1295" y="51"/>
                  <a:pt x="1297" y="52"/>
                  <a:pt x="1298" y="53"/>
                </a:cubicBezTo>
                <a:cubicBezTo>
                  <a:pt x="1300" y="56"/>
                  <a:pt x="1299" y="60"/>
                  <a:pt x="1296" y="61"/>
                </a:cubicBezTo>
                <a:cubicBezTo>
                  <a:pt x="1295" y="62"/>
                  <a:pt x="1294" y="62"/>
                  <a:pt x="1293" y="63"/>
                </a:cubicBezTo>
                <a:cubicBezTo>
                  <a:pt x="1293" y="63"/>
                  <a:pt x="1292" y="63"/>
                  <a:pt x="1292" y="63"/>
                </a:cubicBezTo>
                <a:cubicBezTo>
                  <a:pt x="1292" y="64"/>
                  <a:pt x="1293" y="64"/>
                  <a:pt x="1293" y="64"/>
                </a:cubicBezTo>
                <a:cubicBezTo>
                  <a:pt x="1294" y="64"/>
                  <a:pt x="1295" y="64"/>
                  <a:pt x="1295" y="64"/>
                </a:cubicBezTo>
                <a:cubicBezTo>
                  <a:pt x="1301" y="62"/>
                  <a:pt x="1306" y="63"/>
                  <a:pt x="1310" y="66"/>
                </a:cubicBezTo>
                <a:cubicBezTo>
                  <a:pt x="1313" y="68"/>
                  <a:pt x="1316" y="70"/>
                  <a:pt x="1318" y="72"/>
                </a:cubicBezTo>
                <a:cubicBezTo>
                  <a:pt x="1320" y="74"/>
                  <a:pt x="1320" y="78"/>
                  <a:pt x="1318" y="79"/>
                </a:cubicBezTo>
                <a:cubicBezTo>
                  <a:pt x="1314" y="82"/>
                  <a:pt x="1310" y="85"/>
                  <a:pt x="1305" y="86"/>
                </a:cubicBezTo>
                <a:cubicBezTo>
                  <a:pt x="1301" y="86"/>
                  <a:pt x="1296" y="87"/>
                  <a:pt x="1292" y="87"/>
                </a:cubicBezTo>
                <a:cubicBezTo>
                  <a:pt x="1287" y="87"/>
                  <a:pt x="1282" y="87"/>
                  <a:pt x="1277" y="86"/>
                </a:cubicBezTo>
                <a:cubicBezTo>
                  <a:pt x="1270" y="84"/>
                  <a:pt x="1264" y="84"/>
                  <a:pt x="1257" y="88"/>
                </a:cubicBezTo>
                <a:cubicBezTo>
                  <a:pt x="1253" y="89"/>
                  <a:pt x="1249" y="90"/>
                  <a:pt x="1245" y="92"/>
                </a:cubicBezTo>
                <a:cubicBezTo>
                  <a:pt x="1244" y="93"/>
                  <a:pt x="1243" y="93"/>
                  <a:pt x="1241" y="94"/>
                </a:cubicBezTo>
                <a:cubicBezTo>
                  <a:pt x="1241" y="94"/>
                  <a:pt x="1241" y="95"/>
                  <a:pt x="1241" y="95"/>
                </a:cubicBezTo>
                <a:cubicBezTo>
                  <a:pt x="1241" y="96"/>
                  <a:pt x="1242" y="96"/>
                  <a:pt x="1242" y="96"/>
                </a:cubicBezTo>
                <a:cubicBezTo>
                  <a:pt x="1245" y="96"/>
                  <a:pt x="1247" y="95"/>
                  <a:pt x="1249" y="94"/>
                </a:cubicBezTo>
                <a:cubicBezTo>
                  <a:pt x="1250" y="94"/>
                  <a:pt x="1252" y="93"/>
                  <a:pt x="1253" y="93"/>
                </a:cubicBezTo>
                <a:cubicBezTo>
                  <a:pt x="1264" y="88"/>
                  <a:pt x="1268" y="88"/>
                  <a:pt x="1279" y="90"/>
                </a:cubicBezTo>
                <a:cubicBezTo>
                  <a:pt x="1282" y="91"/>
                  <a:pt x="1285" y="91"/>
                  <a:pt x="1287" y="92"/>
                </a:cubicBezTo>
                <a:cubicBezTo>
                  <a:pt x="1288" y="92"/>
                  <a:pt x="1289" y="94"/>
                  <a:pt x="1289" y="96"/>
                </a:cubicBezTo>
                <a:cubicBezTo>
                  <a:pt x="1288" y="97"/>
                  <a:pt x="1287" y="99"/>
                  <a:pt x="1285" y="100"/>
                </a:cubicBezTo>
                <a:cubicBezTo>
                  <a:pt x="1283" y="100"/>
                  <a:pt x="1281" y="101"/>
                  <a:pt x="1279" y="102"/>
                </a:cubicBezTo>
                <a:cubicBezTo>
                  <a:pt x="1279" y="102"/>
                  <a:pt x="1279" y="103"/>
                  <a:pt x="1279" y="103"/>
                </a:cubicBezTo>
                <a:cubicBezTo>
                  <a:pt x="1279" y="103"/>
                  <a:pt x="1279" y="104"/>
                  <a:pt x="1279" y="104"/>
                </a:cubicBezTo>
                <a:cubicBezTo>
                  <a:pt x="1283" y="103"/>
                  <a:pt x="1287" y="102"/>
                  <a:pt x="1291" y="104"/>
                </a:cubicBezTo>
                <a:cubicBezTo>
                  <a:pt x="1291" y="104"/>
                  <a:pt x="1292" y="104"/>
                  <a:pt x="1292" y="104"/>
                </a:cubicBezTo>
                <a:cubicBezTo>
                  <a:pt x="1294" y="104"/>
                  <a:pt x="1297" y="103"/>
                  <a:pt x="1297" y="100"/>
                </a:cubicBezTo>
                <a:cubicBezTo>
                  <a:pt x="1298" y="99"/>
                  <a:pt x="1298" y="97"/>
                  <a:pt x="1299" y="95"/>
                </a:cubicBezTo>
                <a:cubicBezTo>
                  <a:pt x="1300" y="95"/>
                  <a:pt x="1300" y="94"/>
                  <a:pt x="1301" y="94"/>
                </a:cubicBezTo>
                <a:cubicBezTo>
                  <a:pt x="1301" y="94"/>
                  <a:pt x="1302" y="94"/>
                  <a:pt x="1302" y="94"/>
                </a:cubicBezTo>
                <a:cubicBezTo>
                  <a:pt x="1309" y="93"/>
                  <a:pt x="1313" y="95"/>
                  <a:pt x="1309" y="103"/>
                </a:cubicBezTo>
                <a:cubicBezTo>
                  <a:pt x="1309" y="104"/>
                  <a:pt x="1308" y="105"/>
                  <a:pt x="1308" y="106"/>
                </a:cubicBezTo>
                <a:cubicBezTo>
                  <a:pt x="1306" y="111"/>
                  <a:pt x="1304" y="114"/>
                  <a:pt x="1300" y="115"/>
                </a:cubicBezTo>
                <a:cubicBezTo>
                  <a:pt x="1296" y="116"/>
                  <a:pt x="1293" y="119"/>
                  <a:pt x="1291" y="122"/>
                </a:cubicBezTo>
                <a:cubicBezTo>
                  <a:pt x="1290" y="123"/>
                  <a:pt x="1290" y="124"/>
                  <a:pt x="1290" y="125"/>
                </a:cubicBezTo>
                <a:cubicBezTo>
                  <a:pt x="1290" y="125"/>
                  <a:pt x="1290" y="125"/>
                  <a:pt x="1290" y="125"/>
                </a:cubicBezTo>
                <a:cubicBezTo>
                  <a:pt x="1289" y="126"/>
                  <a:pt x="1288" y="126"/>
                  <a:pt x="1287" y="127"/>
                </a:cubicBezTo>
                <a:cubicBezTo>
                  <a:pt x="1286" y="128"/>
                  <a:pt x="1286" y="129"/>
                  <a:pt x="1285" y="130"/>
                </a:cubicBezTo>
                <a:cubicBezTo>
                  <a:pt x="1286" y="129"/>
                  <a:pt x="1287" y="128"/>
                  <a:pt x="1288" y="127"/>
                </a:cubicBezTo>
                <a:cubicBezTo>
                  <a:pt x="1288" y="127"/>
                  <a:pt x="1289" y="126"/>
                  <a:pt x="1290" y="125"/>
                </a:cubicBezTo>
                <a:cubicBezTo>
                  <a:pt x="1290" y="125"/>
                  <a:pt x="1290" y="125"/>
                  <a:pt x="1290" y="125"/>
                </a:cubicBezTo>
                <a:cubicBezTo>
                  <a:pt x="1293" y="123"/>
                  <a:pt x="1297" y="122"/>
                  <a:pt x="1300" y="121"/>
                </a:cubicBezTo>
                <a:cubicBezTo>
                  <a:pt x="1306" y="118"/>
                  <a:pt x="1312" y="115"/>
                  <a:pt x="1316" y="109"/>
                </a:cubicBezTo>
                <a:cubicBezTo>
                  <a:pt x="1316" y="108"/>
                  <a:pt x="1318" y="108"/>
                  <a:pt x="1319" y="109"/>
                </a:cubicBezTo>
                <a:cubicBezTo>
                  <a:pt x="1320" y="110"/>
                  <a:pt x="1321" y="110"/>
                  <a:pt x="1322" y="111"/>
                </a:cubicBezTo>
                <a:cubicBezTo>
                  <a:pt x="1324" y="111"/>
                  <a:pt x="1326" y="110"/>
                  <a:pt x="1326" y="109"/>
                </a:cubicBezTo>
                <a:cubicBezTo>
                  <a:pt x="1327" y="108"/>
                  <a:pt x="1327" y="107"/>
                  <a:pt x="1327" y="106"/>
                </a:cubicBezTo>
                <a:cubicBezTo>
                  <a:pt x="1328" y="105"/>
                  <a:pt x="1328" y="104"/>
                  <a:pt x="1329" y="104"/>
                </a:cubicBezTo>
                <a:cubicBezTo>
                  <a:pt x="1332" y="103"/>
                  <a:pt x="1336" y="102"/>
                  <a:pt x="1340" y="102"/>
                </a:cubicBezTo>
                <a:cubicBezTo>
                  <a:pt x="1346" y="102"/>
                  <a:pt x="1352" y="104"/>
                  <a:pt x="1357" y="109"/>
                </a:cubicBezTo>
                <a:cubicBezTo>
                  <a:pt x="1357" y="110"/>
                  <a:pt x="1357" y="110"/>
                  <a:pt x="1358" y="111"/>
                </a:cubicBezTo>
                <a:cubicBezTo>
                  <a:pt x="1363" y="116"/>
                  <a:pt x="1362" y="119"/>
                  <a:pt x="1357" y="123"/>
                </a:cubicBezTo>
                <a:cubicBezTo>
                  <a:pt x="1356" y="124"/>
                  <a:pt x="1354" y="125"/>
                  <a:pt x="1354" y="126"/>
                </a:cubicBezTo>
                <a:cubicBezTo>
                  <a:pt x="1352" y="128"/>
                  <a:pt x="1349" y="128"/>
                  <a:pt x="1347" y="128"/>
                </a:cubicBezTo>
                <a:cubicBezTo>
                  <a:pt x="1345" y="128"/>
                  <a:pt x="1345" y="129"/>
                  <a:pt x="1345" y="130"/>
                </a:cubicBezTo>
                <a:cubicBezTo>
                  <a:pt x="1345" y="131"/>
                  <a:pt x="1345" y="132"/>
                  <a:pt x="1345" y="132"/>
                </a:cubicBezTo>
                <a:cubicBezTo>
                  <a:pt x="1345" y="133"/>
                  <a:pt x="1345" y="135"/>
                  <a:pt x="1344" y="135"/>
                </a:cubicBezTo>
                <a:cubicBezTo>
                  <a:pt x="1343" y="136"/>
                  <a:pt x="1342" y="136"/>
                  <a:pt x="1341" y="137"/>
                </a:cubicBezTo>
                <a:cubicBezTo>
                  <a:pt x="1338" y="139"/>
                  <a:pt x="1335" y="139"/>
                  <a:pt x="1332" y="138"/>
                </a:cubicBezTo>
                <a:cubicBezTo>
                  <a:pt x="1330" y="137"/>
                  <a:pt x="1329" y="136"/>
                  <a:pt x="1327" y="137"/>
                </a:cubicBezTo>
                <a:cubicBezTo>
                  <a:pt x="1326" y="138"/>
                  <a:pt x="1326" y="138"/>
                  <a:pt x="1326" y="139"/>
                </a:cubicBezTo>
                <a:cubicBezTo>
                  <a:pt x="1326" y="139"/>
                  <a:pt x="1326" y="139"/>
                  <a:pt x="1326" y="139"/>
                </a:cubicBezTo>
                <a:cubicBezTo>
                  <a:pt x="1328" y="140"/>
                  <a:pt x="1329" y="140"/>
                  <a:pt x="1331" y="140"/>
                </a:cubicBezTo>
                <a:cubicBezTo>
                  <a:pt x="1332" y="140"/>
                  <a:pt x="1333" y="141"/>
                  <a:pt x="1334" y="141"/>
                </a:cubicBezTo>
                <a:cubicBezTo>
                  <a:pt x="1335" y="141"/>
                  <a:pt x="1336" y="144"/>
                  <a:pt x="1335" y="145"/>
                </a:cubicBezTo>
                <a:cubicBezTo>
                  <a:pt x="1333" y="147"/>
                  <a:pt x="1331" y="150"/>
                  <a:pt x="1328" y="150"/>
                </a:cubicBezTo>
                <a:cubicBezTo>
                  <a:pt x="1326" y="151"/>
                  <a:pt x="1326" y="151"/>
                  <a:pt x="1326" y="154"/>
                </a:cubicBezTo>
                <a:cubicBezTo>
                  <a:pt x="1327" y="155"/>
                  <a:pt x="1327" y="156"/>
                  <a:pt x="1326" y="157"/>
                </a:cubicBezTo>
                <a:cubicBezTo>
                  <a:pt x="1324" y="159"/>
                  <a:pt x="1322" y="162"/>
                  <a:pt x="1321" y="164"/>
                </a:cubicBezTo>
                <a:cubicBezTo>
                  <a:pt x="1314" y="172"/>
                  <a:pt x="1310" y="181"/>
                  <a:pt x="1310" y="191"/>
                </a:cubicBezTo>
                <a:cubicBezTo>
                  <a:pt x="1310" y="195"/>
                  <a:pt x="1307" y="199"/>
                  <a:pt x="1306" y="202"/>
                </a:cubicBezTo>
                <a:cubicBezTo>
                  <a:pt x="1305" y="205"/>
                  <a:pt x="1304" y="207"/>
                  <a:pt x="1300" y="205"/>
                </a:cubicBezTo>
                <a:cubicBezTo>
                  <a:pt x="1300" y="205"/>
                  <a:pt x="1300" y="206"/>
                  <a:pt x="1300" y="206"/>
                </a:cubicBezTo>
                <a:cubicBezTo>
                  <a:pt x="1299" y="206"/>
                  <a:pt x="1299" y="206"/>
                  <a:pt x="1299" y="207"/>
                </a:cubicBezTo>
                <a:cubicBezTo>
                  <a:pt x="1300" y="208"/>
                  <a:pt x="1301" y="209"/>
                  <a:pt x="1302" y="210"/>
                </a:cubicBezTo>
                <a:cubicBezTo>
                  <a:pt x="1304" y="211"/>
                  <a:pt x="1305" y="213"/>
                  <a:pt x="1306" y="214"/>
                </a:cubicBezTo>
                <a:cubicBezTo>
                  <a:pt x="1307" y="217"/>
                  <a:pt x="1307" y="218"/>
                  <a:pt x="1303" y="219"/>
                </a:cubicBezTo>
                <a:cubicBezTo>
                  <a:pt x="1302" y="219"/>
                  <a:pt x="1302" y="219"/>
                  <a:pt x="1301" y="220"/>
                </a:cubicBezTo>
                <a:cubicBezTo>
                  <a:pt x="1301" y="220"/>
                  <a:pt x="1301" y="221"/>
                  <a:pt x="1302" y="221"/>
                </a:cubicBezTo>
                <a:cubicBezTo>
                  <a:pt x="1303" y="222"/>
                  <a:pt x="1303" y="223"/>
                  <a:pt x="1304" y="223"/>
                </a:cubicBezTo>
                <a:cubicBezTo>
                  <a:pt x="1306" y="224"/>
                  <a:pt x="1307" y="224"/>
                  <a:pt x="1309" y="224"/>
                </a:cubicBezTo>
                <a:cubicBezTo>
                  <a:pt x="1310" y="224"/>
                  <a:pt x="1312" y="227"/>
                  <a:pt x="1312" y="228"/>
                </a:cubicBezTo>
                <a:cubicBezTo>
                  <a:pt x="1312" y="232"/>
                  <a:pt x="1312" y="235"/>
                  <a:pt x="1310" y="238"/>
                </a:cubicBezTo>
                <a:cubicBezTo>
                  <a:pt x="1307" y="242"/>
                  <a:pt x="1307" y="245"/>
                  <a:pt x="1307" y="250"/>
                </a:cubicBezTo>
                <a:cubicBezTo>
                  <a:pt x="1308" y="251"/>
                  <a:pt x="1307" y="252"/>
                  <a:pt x="1307" y="253"/>
                </a:cubicBezTo>
                <a:cubicBezTo>
                  <a:pt x="1307" y="253"/>
                  <a:pt x="1306" y="253"/>
                  <a:pt x="1306" y="253"/>
                </a:cubicBezTo>
                <a:cubicBezTo>
                  <a:pt x="1305" y="250"/>
                  <a:pt x="1304" y="246"/>
                  <a:pt x="1304" y="243"/>
                </a:cubicBezTo>
                <a:cubicBezTo>
                  <a:pt x="1305" y="239"/>
                  <a:pt x="1302" y="237"/>
                  <a:pt x="1300" y="235"/>
                </a:cubicBezTo>
                <a:cubicBezTo>
                  <a:pt x="1300" y="234"/>
                  <a:pt x="1299" y="234"/>
                  <a:pt x="1299" y="234"/>
                </a:cubicBezTo>
                <a:cubicBezTo>
                  <a:pt x="1298" y="234"/>
                  <a:pt x="1295" y="234"/>
                  <a:pt x="1295" y="234"/>
                </a:cubicBezTo>
                <a:cubicBezTo>
                  <a:pt x="1293" y="236"/>
                  <a:pt x="1291" y="238"/>
                  <a:pt x="1289" y="240"/>
                </a:cubicBezTo>
                <a:cubicBezTo>
                  <a:pt x="1288" y="241"/>
                  <a:pt x="1288" y="242"/>
                  <a:pt x="1288" y="243"/>
                </a:cubicBezTo>
                <a:cubicBezTo>
                  <a:pt x="1288" y="245"/>
                  <a:pt x="1288" y="246"/>
                  <a:pt x="1290" y="247"/>
                </a:cubicBezTo>
                <a:cubicBezTo>
                  <a:pt x="1290" y="247"/>
                  <a:pt x="1291" y="247"/>
                  <a:pt x="1292" y="247"/>
                </a:cubicBezTo>
                <a:cubicBezTo>
                  <a:pt x="1293" y="249"/>
                  <a:pt x="1296" y="248"/>
                  <a:pt x="1297" y="250"/>
                </a:cubicBezTo>
                <a:cubicBezTo>
                  <a:pt x="1298" y="250"/>
                  <a:pt x="1299" y="252"/>
                  <a:pt x="1298" y="253"/>
                </a:cubicBezTo>
                <a:cubicBezTo>
                  <a:pt x="1297" y="254"/>
                  <a:pt x="1295" y="255"/>
                  <a:pt x="1297" y="257"/>
                </a:cubicBezTo>
                <a:cubicBezTo>
                  <a:pt x="1299" y="258"/>
                  <a:pt x="1300" y="260"/>
                  <a:pt x="1300" y="262"/>
                </a:cubicBezTo>
                <a:cubicBezTo>
                  <a:pt x="1300" y="264"/>
                  <a:pt x="1299" y="267"/>
                  <a:pt x="1299" y="270"/>
                </a:cubicBezTo>
                <a:cubicBezTo>
                  <a:pt x="1299" y="271"/>
                  <a:pt x="1298" y="273"/>
                  <a:pt x="1297" y="273"/>
                </a:cubicBezTo>
                <a:cubicBezTo>
                  <a:pt x="1296" y="273"/>
                  <a:pt x="1295" y="273"/>
                  <a:pt x="1294" y="273"/>
                </a:cubicBezTo>
                <a:cubicBezTo>
                  <a:pt x="1293" y="273"/>
                  <a:pt x="1292" y="273"/>
                  <a:pt x="1292" y="274"/>
                </a:cubicBezTo>
                <a:cubicBezTo>
                  <a:pt x="1291" y="275"/>
                  <a:pt x="1292" y="275"/>
                  <a:pt x="1292" y="276"/>
                </a:cubicBezTo>
                <a:cubicBezTo>
                  <a:pt x="1293" y="276"/>
                  <a:pt x="1294" y="277"/>
                  <a:pt x="1294" y="278"/>
                </a:cubicBezTo>
                <a:cubicBezTo>
                  <a:pt x="1295" y="281"/>
                  <a:pt x="1296" y="282"/>
                  <a:pt x="1298" y="284"/>
                </a:cubicBezTo>
                <a:cubicBezTo>
                  <a:pt x="1300" y="286"/>
                  <a:pt x="1298" y="292"/>
                  <a:pt x="1295" y="292"/>
                </a:cubicBezTo>
                <a:cubicBezTo>
                  <a:pt x="1294" y="293"/>
                  <a:pt x="1292" y="292"/>
                  <a:pt x="1291" y="293"/>
                </a:cubicBezTo>
                <a:cubicBezTo>
                  <a:pt x="1288" y="296"/>
                  <a:pt x="1285" y="295"/>
                  <a:pt x="1281" y="293"/>
                </a:cubicBezTo>
                <a:cubicBezTo>
                  <a:pt x="1280" y="293"/>
                  <a:pt x="1279" y="293"/>
                  <a:pt x="1279" y="294"/>
                </a:cubicBezTo>
                <a:cubicBezTo>
                  <a:pt x="1279" y="294"/>
                  <a:pt x="1279" y="295"/>
                  <a:pt x="1279" y="295"/>
                </a:cubicBezTo>
                <a:cubicBezTo>
                  <a:pt x="1282" y="297"/>
                  <a:pt x="1285" y="298"/>
                  <a:pt x="1288" y="299"/>
                </a:cubicBezTo>
                <a:cubicBezTo>
                  <a:pt x="1289" y="299"/>
                  <a:pt x="1290" y="301"/>
                  <a:pt x="1289" y="302"/>
                </a:cubicBezTo>
                <a:cubicBezTo>
                  <a:pt x="1289" y="304"/>
                  <a:pt x="1289" y="305"/>
                  <a:pt x="1288" y="307"/>
                </a:cubicBezTo>
                <a:cubicBezTo>
                  <a:pt x="1288" y="308"/>
                  <a:pt x="1286" y="309"/>
                  <a:pt x="1286" y="309"/>
                </a:cubicBezTo>
                <a:cubicBezTo>
                  <a:pt x="1283" y="309"/>
                  <a:pt x="1280" y="310"/>
                  <a:pt x="1277" y="312"/>
                </a:cubicBezTo>
                <a:cubicBezTo>
                  <a:pt x="1275" y="314"/>
                  <a:pt x="1272" y="313"/>
                  <a:pt x="1270" y="312"/>
                </a:cubicBezTo>
                <a:cubicBezTo>
                  <a:pt x="1269" y="311"/>
                  <a:pt x="1268" y="311"/>
                  <a:pt x="1267" y="311"/>
                </a:cubicBezTo>
                <a:cubicBezTo>
                  <a:pt x="1267" y="311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6" y="310"/>
                </a:cubicBezTo>
                <a:cubicBezTo>
                  <a:pt x="1265" y="308"/>
                  <a:pt x="1264" y="307"/>
                  <a:pt x="1263" y="306"/>
                </a:cubicBezTo>
                <a:cubicBezTo>
                  <a:pt x="1263" y="306"/>
                  <a:pt x="1262" y="306"/>
                  <a:pt x="1261" y="306"/>
                </a:cubicBezTo>
                <a:cubicBezTo>
                  <a:pt x="1261" y="306"/>
                  <a:pt x="1261" y="306"/>
                  <a:pt x="1260" y="306"/>
                </a:cubicBezTo>
                <a:cubicBezTo>
                  <a:pt x="1260" y="307"/>
                  <a:pt x="1260" y="307"/>
                  <a:pt x="1260" y="307"/>
                </a:cubicBezTo>
                <a:cubicBezTo>
                  <a:pt x="1262" y="308"/>
                  <a:pt x="1264" y="309"/>
                  <a:pt x="1266" y="310"/>
                </a:cubicBezTo>
                <a:cubicBezTo>
                  <a:pt x="1266" y="310"/>
                  <a:pt x="1266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1"/>
                  <a:pt x="1267" y="311"/>
                </a:cubicBezTo>
                <a:cubicBezTo>
                  <a:pt x="1267" y="311"/>
                  <a:pt x="1268" y="312"/>
                  <a:pt x="1268" y="313"/>
                </a:cubicBezTo>
                <a:cubicBezTo>
                  <a:pt x="1271" y="315"/>
                  <a:pt x="1273" y="316"/>
                  <a:pt x="1276" y="318"/>
                </a:cubicBezTo>
                <a:cubicBezTo>
                  <a:pt x="1277" y="319"/>
                  <a:pt x="1277" y="321"/>
                  <a:pt x="1276" y="322"/>
                </a:cubicBezTo>
                <a:cubicBezTo>
                  <a:pt x="1276" y="324"/>
                  <a:pt x="1274" y="325"/>
                  <a:pt x="1275" y="327"/>
                </a:cubicBezTo>
                <a:cubicBezTo>
                  <a:pt x="1274" y="329"/>
                  <a:pt x="1273" y="330"/>
                  <a:pt x="1273" y="332"/>
                </a:cubicBezTo>
                <a:cubicBezTo>
                  <a:pt x="1273" y="333"/>
                  <a:pt x="1272" y="334"/>
                  <a:pt x="1271" y="334"/>
                </a:cubicBezTo>
                <a:cubicBezTo>
                  <a:pt x="1268" y="333"/>
                  <a:pt x="1266" y="331"/>
                  <a:pt x="1264" y="329"/>
                </a:cubicBezTo>
                <a:cubicBezTo>
                  <a:pt x="1261" y="327"/>
                  <a:pt x="1259" y="324"/>
                  <a:pt x="1259" y="320"/>
                </a:cubicBezTo>
                <a:cubicBezTo>
                  <a:pt x="1259" y="319"/>
                  <a:pt x="1259" y="318"/>
                  <a:pt x="1258" y="317"/>
                </a:cubicBezTo>
                <a:cubicBezTo>
                  <a:pt x="1258" y="317"/>
                  <a:pt x="1257" y="316"/>
                  <a:pt x="1256" y="317"/>
                </a:cubicBezTo>
                <a:cubicBezTo>
                  <a:pt x="1256" y="317"/>
                  <a:pt x="1255" y="318"/>
                  <a:pt x="1255" y="318"/>
                </a:cubicBezTo>
                <a:cubicBezTo>
                  <a:pt x="1255" y="321"/>
                  <a:pt x="1256" y="324"/>
                  <a:pt x="1256" y="326"/>
                </a:cubicBezTo>
                <a:cubicBezTo>
                  <a:pt x="1257" y="327"/>
                  <a:pt x="1258" y="328"/>
                  <a:pt x="1258" y="329"/>
                </a:cubicBezTo>
                <a:cubicBezTo>
                  <a:pt x="1260" y="330"/>
                  <a:pt x="1261" y="331"/>
                  <a:pt x="1263" y="332"/>
                </a:cubicBezTo>
                <a:cubicBezTo>
                  <a:pt x="1267" y="335"/>
                  <a:pt x="1270" y="338"/>
                  <a:pt x="1271" y="342"/>
                </a:cubicBezTo>
                <a:cubicBezTo>
                  <a:pt x="1272" y="343"/>
                  <a:pt x="1273" y="344"/>
                  <a:pt x="1273" y="345"/>
                </a:cubicBezTo>
                <a:cubicBezTo>
                  <a:pt x="1272" y="349"/>
                  <a:pt x="1275" y="351"/>
                  <a:pt x="1275" y="355"/>
                </a:cubicBezTo>
                <a:cubicBezTo>
                  <a:pt x="1274" y="358"/>
                  <a:pt x="1275" y="362"/>
                  <a:pt x="1274" y="365"/>
                </a:cubicBezTo>
                <a:cubicBezTo>
                  <a:pt x="1274" y="369"/>
                  <a:pt x="1274" y="369"/>
                  <a:pt x="1270" y="369"/>
                </a:cubicBezTo>
                <a:cubicBezTo>
                  <a:pt x="1268" y="369"/>
                  <a:pt x="1267" y="369"/>
                  <a:pt x="1265" y="369"/>
                </a:cubicBezTo>
                <a:cubicBezTo>
                  <a:pt x="1262" y="369"/>
                  <a:pt x="1259" y="367"/>
                  <a:pt x="1258" y="365"/>
                </a:cubicBezTo>
                <a:cubicBezTo>
                  <a:pt x="1255" y="361"/>
                  <a:pt x="1254" y="357"/>
                  <a:pt x="1252" y="353"/>
                </a:cubicBezTo>
                <a:cubicBezTo>
                  <a:pt x="1252" y="352"/>
                  <a:pt x="1251" y="352"/>
                  <a:pt x="1250" y="352"/>
                </a:cubicBezTo>
                <a:cubicBezTo>
                  <a:pt x="1250" y="352"/>
                  <a:pt x="1248" y="353"/>
                  <a:pt x="1248" y="354"/>
                </a:cubicBezTo>
                <a:cubicBezTo>
                  <a:pt x="1248" y="356"/>
                  <a:pt x="1249" y="358"/>
                  <a:pt x="1249" y="360"/>
                </a:cubicBezTo>
                <a:cubicBezTo>
                  <a:pt x="1250" y="363"/>
                  <a:pt x="1248" y="365"/>
                  <a:pt x="1246" y="366"/>
                </a:cubicBezTo>
                <a:cubicBezTo>
                  <a:pt x="1244" y="366"/>
                  <a:pt x="1242" y="367"/>
                  <a:pt x="1241" y="367"/>
                </a:cubicBezTo>
                <a:cubicBezTo>
                  <a:pt x="1240" y="368"/>
                  <a:pt x="1240" y="368"/>
                  <a:pt x="1241" y="369"/>
                </a:cubicBezTo>
                <a:cubicBezTo>
                  <a:pt x="1241" y="370"/>
                  <a:pt x="1241" y="370"/>
                  <a:pt x="1241" y="370"/>
                </a:cubicBezTo>
                <a:cubicBezTo>
                  <a:pt x="1242" y="370"/>
                  <a:pt x="1243" y="371"/>
                  <a:pt x="1244" y="370"/>
                </a:cubicBezTo>
                <a:cubicBezTo>
                  <a:pt x="1247" y="369"/>
                  <a:pt x="1250" y="369"/>
                  <a:pt x="1253" y="371"/>
                </a:cubicBezTo>
                <a:cubicBezTo>
                  <a:pt x="1257" y="373"/>
                  <a:pt x="1262" y="373"/>
                  <a:pt x="1266" y="374"/>
                </a:cubicBezTo>
                <a:cubicBezTo>
                  <a:pt x="1267" y="374"/>
                  <a:pt x="1267" y="374"/>
                  <a:pt x="1267" y="374"/>
                </a:cubicBezTo>
                <a:cubicBezTo>
                  <a:pt x="1267" y="375"/>
                  <a:pt x="1267" y="376"/>
                  <a:pt x="1267" y="377"/>
                </a:cubicBezTo>
                <a:cubicBezTo>
                  <a:pt x="1260" y="382"/>
                  <a:pt x="1252" y="387"/>
                  <a:pt x="1247" y="393"/>
                </a:cubicBezTo>
                <a:close/>
                <a:moveTo>
                  <a:pt x="1318" y="151"/>
                </a:moveTo>
                <a:cubicBezTo>
                  <a:pt x="1318" y="151"/>
                  <a:pt x="1318" y="151"/>
                  <a:pt x="1318" y="151"/>
                </a:cubicBezTo>
                <a:cubicBezTo>
                  <a:pt x="1319" y="151"/>
                  <a:pt x="1320" y="151"/>
                  <a:pt x="1319" y="150"/>
                </a:cubicBezTo>
                <a:cubicBezTo>
                  <a:pt x="1319" y="150"/>
                  <a:pt x="1319" y="150"/>
                  <a:pt x="1319" y="150"/>
                </a:cubicBezTo>
                <a:cubicBezTo>
                  <a:pt x="1318" y="150"/>
                  <a:pt x="1318" y="150"/>
                  <a:pt x="1318" y="150"/>
                </a:cubicBezTo>
                <a:cubicBezTo>
                  <a:pt x="1318" y="150"/>
                  <a:pt x="1318" y="151"/>
                  <a:pt x="1318" y="151"/>
                </a:cubicBezTo>
                <a:close/>
                <a:moveTo>
                  <a:pt x="1311" y="156"/>
                </a:moveTo>
                <a:cubicBezTo>
                  <a:pt x="1311" y="155"/>
                  <a:pt x="1312" y="155"/>
                  <a:pt x="1312" y="155"/>
                </a:cubicBezTo>
                <a:cubicBezTo>
                  <a:pt x="1313" y="154"/>
                  <a:pt x="1313" y="153"/>
                  <a:pt x="1312" y="153"/>
                </a:cubicBezTo>
                <a:cubicBezTo>
                  <a:pt x="1312" y="152"/>
                  <a:pt x="1312" y="152"/>
                  <a:pt x="1311" y="152"/>
                </a:cubicBezTo>
                <a:cubicBezTo>
                  <a:pt x="1311" y="152"/>
                  <a:pt x="1310" y="153"/>
                  <a:pt x="1310" y="153"/>
                </a:cubicBezTo>
                <a:cubicBezTo>
                  <a:pt x="1309" y="155"/>
                  <a:pt x="1310" y="156"/>
                  <a:pt x="1311" y="156"/>
                </a:cubicBezTo>
                <a:close/>
                <a:moveTo>
                  <a:pt x="1141" y="440"/>
                </a:moveTo>
                <a:cubicBezTo>
                  <a:pt x="1141" y="439"/>
                  <a:pt x="1141" y="439"/>
                  <a:pt x="1141" y="439"/>
                </a:cubicBezTo>
                <a:cubicBezTo>
                  <a:pt x="1140" y="439"/>
                  <a:pt x="1140" y="439"/>
                  <a:pt x="1140" y="439"/>
                </a:cubicBezTo>
                <a:cubicBezTo>
                  <a:pt x="1140" y="440"/>
                  <a:pt x="1140" y="440"/>
                  <a:pt x="1141" y="440"/>
                </a:cubicBezTo>
                <a:cubicBezTo>
                  <a:pt x="1141" y="440"/>
                  <a:pt x="1141" y="440"/>
                  <a:pt x="1141" y="440"/>
                </a:cubicBezTo>
                <a:close/>
                <a:moveTo>
                  <a:pt x="1200" y="56"/>
                </a:moveTo>
                <a:cubicBezTo>
                  <a:pt x="1200" y="56"/>
                  <a:pt x="1199" y="56"/>
                  <a:pt x="1199" y="56"/>
                </a:cubicBezTo>
                <a:cubicBezTo>
                  <a:pt x="1198" y="55"/>
                  <a:pt x="1199" y="56"/>
                  <a:pt x="1199" y="56"/>
                </a:cubicBezTo>
                <a:cubicBezTo>
                  <a:pt x="1199" y="56"/>
                  <a:pt x="1200" y="56"/>
                  <a:pt x="1200" y="56"/>
                </a:cubicBezTo>
                <a:close/>
                <a:moveTo>
                  <a:pt x="1203" y="59"/>
                </a:moveTo>
                <a:cubicBezTo>
                  <a:pt x="1203" y="59"/>
                  <a:pt x="1202" y="59"/>
                  <a:pt x="1202" y="58"/>
                </a:cubicBezTo>
                <a:cubicBezTo>
                  <a:pt x="1202" y="58"/>
                  <a:pt x="1202" y="58"/>
                  <a:pt x="1202" y="58"/>
                </a:cubicBezTo>
                <a:cubicBezTo>
                  <a:pt x="1202" y="57"/>
                  <a:pt x="1201" y="57"/>
                  <a:pt x="1201" y="57"/>
                </a:cubicBezTo>
                <a:cubicBezTo>
                  <a:pt x="1201" y="57"/>
                  <a:pt x="1202" y="57"/>
                  <a:pt x="1202" y="58"/>
                </a:cubicBezTo>
                <a:cubicBezTo>
                  <a:pt x="1202" y="58"/>
                  <a:pt x="1202" y="58"/>
                  <a:pt x="1202" y="58"/>
                </a:cubicBezTo>
                <a:cubicBezTo>
                  <a:pt x="1202" y="59"/>
                  <a:pt x="1202" y="60"/>
                  <a:pt x="1203" y="60"/>
                </a:cubicBezTo>
                <a:lnTo>
                  <a:pt x="1203" y="59"/>
                </a:lnTo>
                <a:close/>
                <a:moveTo>
                  <a:pt x="1232" y="359"/>
                </a:moveTo>
                <a:cubicBezTo>
                  <a:pt x="1232" y="359"/>
                  <a:pt x="1232" y="359"/>
                  <a:pt x="1232" y="359"/>
                </a:cubicBezTo>
                <a:cubicBezTo>
                  <a:pt x="1232" y="360"/>
                  <a:pt x="1232" y="360"/>
                  <a:pt x="1232" y="360"/>
                </a:cubicBezTo>
                <a:lnTo>
                  <a:pt x="1232" y="359"/>
                </a:lnTo>
                <a:close/>
                <a:moveTo>
                  <a:pt x="1037" y="311"/>
                </a:moveTo>
                <a:cubicBezTo>
                  <a:pt x="1037" y="311"/>
                  <a:pt x="1037" y="311"/>
                  <a:pt x="1037" y="311"/>
                </a:cubicBezTo>
                <a:cubicBezTo>
                  <a:pt x="1037" y="311"/>
                  <a:pt x="1037" y="311"/>
                  <a:pt x="1037" y="311"/>
                </a:cubicBezTo>
                <a:close/>
                <a:moveTo>
                  <a:pt x="2839" y="1441"/>
                </a:moveTo>
                <a:cubicBezTo>
                  <a:pt x="2836" y="1444"/>
                  <a:pt x="2836" y="1444"/>
                  <a:pt x="2834" y="1440"/>
                </a:cubicBezTo>
                <a:cubicBezTo>
                  <a:pt x="2834" y="1440"/>
                  <a:pt x="2833" y="1439"/>
                  <a:pt x="2833" y="1438"/>
                </a:cubicBezTo>
                <a:cubicBezTo>
                  <a:pt x="2831" y="1435"/>
                  <a:pt x="2830" y="1431"/>
                  <a:pt x="2826" y="1429"/>
                </a:cubicBezTo>
                <a:cubicBezTo>
                  <a:pt x="2825" y="1425"/>
                  <a:pt x="2820" y="1422"/>
                  <a:pt x="2821" y="1416"/>
                </a:cubicBezTo>
                <a:cubicBezTo>
                  <a:pt x="2822" y="1414"/>
                  <a:pt x="2821" y="1412"/>
                  <a:pt x="2818" y="1411"/>
                </a:cubicBezTo>
                <a:cubicBezTo>
                  <a:pt x="2816" y="1410"/>
                  <a:pt x="2814" y="1409"/>
                  <a:pt x="2812" y="1408"/>
                </a:cubicBezTo>
                <a:cubicBezTo>
                  <a:pt x="2811" y="1408"/>
                  <a:pt x="2811" y="1407"/>
                  <a:pt x="2811" y="1407"/>
                </a:cubicBezTo>
                <a:cubicBezTo>
                  <a:pt x="2811" y="1403"/>
                  <a:pt x="2810" y="1400"/>
                  <a:pt x="2808" y="1397"/>
                </a:cubicBezTo>
                <a:cubicBezTo>
                  <a:pt x="2807" y="1394"/>
                  <a:pt x="2806" y="1392"/>
                  <a:pt x="2806" y="1389"/>
                </a:cubicBezTo>
                <a:cubicBezTo>
                  <a:pt x="2806" y="1388"/>
                  <a:pt x="2805" y="1386"/>
                  <a:pt x="2804" y="1386"/>
                </a:cubicBezTo>
                <a:cubicBezTo>
                  <a:pt x="2799" y="1383"/>
                  <a:pt x="2794" y="1378"/>
                  <a:pt x="2788" y="1375"/>
                </a:cubicBezTo>
                <a:cubicBezTo>
                  <a:pt x="2787" y="1375"/>
                  <a:pt x="2786" y="1373"/>
                  <a:pt x="2786" y="1372"/>
                </a:cubicBezTo>
                <a:cubicBezTo>
                  <a:pt x="2785" y="1369"/>
                  <a:pt x="2784" y="1366"/>
                  <a:pt x="2785" y="1363"/>
                </a:cubicBezTo>
                <a:cubicBezTo>
                  <a:pt x="2785" y="1358"/>
                  <a:pt x="2784" y="1355"/>
                  <a:pt x="2782" y="1351"/>
                </a:cubicBezTo>
                <a:cubicBezTo>
                  <a:pt x="2780" y="1348"/>
                  <a:pt x="2779" y="1345"/>
                  <a:pt x="2780" y="1342"/>
                </a:cubicBezTo>
                <a:cubicBezTo>
                  <a:pt x="2780" y="1339"/>
                  <a:pt x="2779" y="1336"/>
                  <a:pt x="2779" y="1334"/>
                </a:cubicBezTo>
                <a:cubicBezTo>
                  <a:pt x="2780" y="1330"/>
                  <a:pt x="2778" y="1327"/>
                  <a:pt x="2775" y="1325"/>
                </a:cubicBezTo>
                <a:cubicBezTo>
                  <a:pt x="2774" y="1323"/>
                  <a:pt x="2772" y="1322"/>
                  <a:pt x="2769" y="1323"/>
                </a:cubicBezTo>
                <a:cubicBezTo>
                  <a:pt x="2768" y="1323"/>
                  <a:pt x="2766" y="1322"/>
                  <a:pt x="2766" y="1321"/>
                </a:cubicBezTo>
                <a:cubicBezTo>
                  <a:pt x="2766" y="1320"/>
                  <a:pt x="2766" y="1319"/>
                  <a:pt x="2766" y="1317"/>
                </a:cubicBezTo>
                <a:cubicBezTo>
                  <a:pt x="2766" y="1314"/>
                  <a:pt x="2765" y="1310"/>
                  <a:pt x="2764" y="1306"/>
                </a:cubicBezTo>
                <a:cubicBezTo>
                  <a:pt x="2763" y="1301"/>
                  <a:pt x="2760" y="1297"/>
                  <a:pt x="2759" y="1292"/>
                </a:cubicBezTo>
                <a:cubicBezTo>
                  <a:pt x="2758" y="1291"/>
                  <a:pt x="2757" y="1290"/>
                  <a:pt x="2756" y="1289"/>
                </a:cubicBezTo>
                <a:cubicBezTo>
                  <a:pt x="2756" y="1289"/>
                  <a:pt x="2755" y="1289"/>
                  <a:pt x="2754" y="1290"/>
                </a:cubicBezTo>
                <a:cubicBezTo>
                  <a:pt x="2754" y="1290"/>
                  <a:pt x="2753" y="1291"/>
                  <a:pt x="2753" y="1292"/>
                </a:cubicBezTo>
                <a:cubicBezTo>
                  <a:pt x="2752" y="1295"/>
                  <a:pt x="2751" y="1298"/>
                  <a:pt x="2750" y="1301"/>
                </a:cubicBezTo>
                <a:cubicBezTo>
                  <a:pt x="2748" y="1304"/>
                  <a:pt x="2748" y="1308"/>
                  <a:pt x="2747" y="1311"/>
                </a:cubicBezTo>
                <a:cubicBezTo>
                  <a:pt x="2746" y="1316"/>
                  <a:pt x="2744" y="1322"/>
                  <a:pt x="2745" y="1327"/>
                </a:cubicBezTo>
                <a:cubicBezTo>
                  <a:pt x="2745" y="1329"/>
                  <a:pt x="2745" y="1331"/>
                  <a:pt x="2744" y="1333"/>
                </a:cubicBezTo>
                <a:cubicBezTo>
                  <a:pt x="2743" y="1337"/>
                  <a:pt x="2742" y="1341"/>
                  <a:pt x="2741" y="1345"/>
                </a:cubicBezTo>
                <a:cubicBezTo>
                  <a:pt x="2740" y="1348"/>
                  <a:pt x="2739" y="1351"/>
                  <a:pt x="2738" y="1354"/>
                </a:cubicBezTo>
                <a:cubicBezTo>
                  <a:pt x="2737" y="1356"/>
                  <a:pt x="2735" y="1357"/>
                  <a:pt x="2733" y="1358"/>
                </a:cubicBezTo>
                <a:cubicBezTo>
                  <a:pt x="2729" y="1358"/>
                  <a:pt x="2726" y="1357"/>
                  <a:pt x="2723" y="1355"/>
                </a:cubicBezTo>
                <a:cubicBezTo>
                  <a:pt x="2722" y="1353"/>
                  <a:pt x="2721" y="1351"/>
                  <a:pt x="2720" y="1349"/>
                </a:cubicBezTo>
                <a:cubicBezTo>
                  <a:pt x="2721" y="1349"/>
                  <a:pt x="2722" y="1349"/>
                  <a:pt x="2723" y="1349"/>
                </a:cubicBezTo>
                <a:cubicBezTo>
                  <a:pt x="2724" y="1348"/>
                  <a:pt x="2724" y="1348"/>
                  <a:pt x="2723" y="1348"/>
                </a:cubicBezTo>
                <a:cubicBezTo>
                  <a:pt x="2722" y="1348"/>
                  <a:pt x="2722" y="1348"/>
                  <a:pt x="2722" y="1348"/>
                </a:cubicBezTo>
                <a:cubicBezTo>
                  <a:pt x="2721" y="1348"/>
                  <a:pt x="2721" y="1349"/>
                  <a:pt x="2720" y="1349"/>
                </a:cubicBezTo>
                <a:cubicBezTo>
                  <a:pt x="2719" y="1349"/>
                  <a:pt x="2719" y="1349"/>
                  <a:pt x="2718" y="1349"/>
                </a:cubicBezTo>
                <a:cubicBezTo>
                  <a:pt x="2715" y="1349"/>
                  <a:pt x="2712" y="1348"/>
                  <a:pt x="2710" y="1345"/>
                </a:cubicBezTo>
                <a:cubicBezTo>
                  <a:pt x="2708" y="1342"/>
                  <a:pt x="2704" y="1341"/>
                  <a:pt x="2701" y="1339"/>
                </a:cubicBezTo>
                <a:cubicBezTo>
                  <a:pt x="2699" y="1338"/>
                  <a:pt x="2697" y="1337"/>
                  <a:pt x="2696" y="1335"/>
                </a:cubicBezTo>
                <a:cubicBezTo>
                  <a:pt x="2695" y="1334"/>
                  <a:pt x="2693" y="1332"/>
                  <a:pt x="2692" y="1331"/>
                </a:cubicBezTo>
                <a:cubicBezTo>
                  <a:pt x="2691" y="1330"/>
                  <a:pt x="2690" y="1328"/>
                  <a:pt x="2691" y="1326"/>
                </a:cubicBezTo>
                <a:cubicBezTo>
                  <a:pt x="2692" y="1323"/>
                  <a:pt x="2694" y="1320"/>
                  <a:pt x="2694" y="1316"/>
                </a:cubicBezTo>
                <a:cubicBezTo>
                  <a:pt x="2694" y="1314"/>
                  <a:pt x="2695" y="1314"/>
                  <a:pt x="2696" y="1313"/>
                </a:cubicBezTo>
                <a:cubicBezTo>
                  <a:pt x="2697" y="1313"/>
                  <a:pt x="2699" y="1313"/>
                  <a:pt x="2699" y="1312"/>
                </a:cubicBezTo>
                <a:cubicBezTo>
                  <a:pt x="2701" y="1309"/>
                  <a:pt x="2702" y="1306"/>
                  <a:pt x="2704" y="1303"/>
                </a:cubicBezTo>
                <a:cubicBezTo>
                  <a:pt x="2704" y="1303"/>
                  <a:pt x="2703" y="1301"/>
                  <a:pt x="2703" y="1301"/>
                </a:cubicBezTo>
                <a:cubicBezTo>
                  <a:pt x="2702" y="1300"/>
                  <a:pt x="2700" y="1299"/>
                  <a:pt x="2698" y="1300"/>
                </a:cubicBezTo>
                <a:cubicBezTo>
                  <a:pt x="2696" y="1300"/>
                  <a:pt x="2694" y="1301"/>
                  <a:pt x="2693" y="1299"/>
                </a:cubicBezTo>
                <a:cubicBezTo>
                  <a:pt x="2691" y="1298"/>
                  <a:pt x="2690" y="1299"/>
                  <a:pt x="2690" y="1300"/>
                </a:cubicBezTo>
                <a:cubicBezTo>
                  <a:pt x="2688" y="1300"/>
                  <a:pt x="2687" y="1301"/>
                  <a:pt x="2686" y="1300"/>
                </a:cubicBezTo>
                <a:cubicBezTo>
                  <a:pt x="2681" y="1298"/>
                  <a:pt x="2675" y="1298"/>
                  <a:pt x="2669" y="1294"/>
                </a:cubicBezTo>
                <a:cubicBezTo>
                  <a:pt x="2667" y="1293"/>
                  <a:pt x="2664" y="1292"/>
                  <a:pt x="2661" y="1291"/>
                </a:cubicBezTo>
                <a:cubicBezTo>
                  <a:pt x="2661" y="1291"/>
                  <a:pt x="2660" y="1291"/>
                  <a:pt x="2659" y="1291"/>
                </a:cubicBezTo>
                <a:cubicBezTo>
                  <a:pt x="2659" y="1291"/>
                  <a:pt x="2658" y="1292"/>
                  <a:pt x="2658" y="1292"/>
                </a:cubicBezTo>
                <a:cubicBezTo>
                  <a:pt x="2658" y="1292"/>
                  <a:pt x="2658" y="1293"/>
                  <a:pt x="2658" y="1293"/>
                </a:cubicBezTo>
                <a:cubicBezTo>
                  <a:pt x="2659" y="1294"/>
                  <a:pt x="2661" y="1295"/>
                  <a:pt x="2662" y="1296"/>
                </a:cubicBezTo>
                <a:cubicBezTo>
                  <a:pt x="2663" y="1297"/>
                  <a:pt x="2662" y="1299"/>
                  <a:pt x="2661" y="1300"/>
                </a:cubicBezTo>
                <a:cubicBezTo>
                  <a:pt x="2659" y="1301"/>
                  <a:pt x="2656" y="1301"/>
                  <a:pt x="2653" y="1301"/>
                </a:cubicBezTo>
                <a:cubicBezTo>
                  <a:pt x="2652" y="1301"/>
                  <a:pt x="2650" y="1301"/>
                  <a:pt x="2649" y="1302"/>
                </a:cubicBezTo>
                <a:cubicBezTo>
                  <a:pt x="2646" y="1303"/>
                  <a:pt x="2643" y="1305"/>
                  <a:pt x="2641" y="1308"/>
                </a:cubicBezTo>
                <a:cubicBezTo>
                  <a:pt x="2638" y="1311"/>
                  <a:pt x="2635" y="1316"/>
                  <a:pt x="2632" y="1319"/>
                </a:cubicBezTo>
                <a:cubicBezTo>
                  <a:pt x="2631" y="1321"/>
                  <a:pt x="2631" y="1323"/>
                  <a:pt x="2632" y="1326"/>
                </a:cubicBezTo>
                <a:cubicBezTo>
                  <a:pt x="2632" y="1327"/>
                  <a:pt x="2631" y="1328"/>
                  <a:pt x="2629" y="1328"/>
                </a:cubicBezTo>
                <a:cubicBezTo>
                  <a:pt x="2627" y="1328"/>
                  <a:pt x="2625" y="1327"/>
                  <a:pt x="2622" y="1328"/>
                </a:cubicBezTo>
                <a:cubicBezTo>
                  <a:pt x="2621" y="1328"/>
                  <a:pt x="2619" y="1328"/>
                  <a:pt x="2619" y="1326"/>
                </a:cubicBezTo>
                <a:cubicBezTo>
                  <a:pt x="2617" y="1324"/>
                  <a:pt x="2616" y="1322"/>
                  <a:pt x="2614" y="1320"/>
                </a:cubicBezTo>
                <a:cubicBezTo>
                  <a:pt x="2612" y="1318"/>
                  <a:pt x="2610" y="1317"/>
                  <a:pt x="2608" y="1318"/>
                </a:cubicBezTo>
                <a:cubicBezTo>
                  <a:pt x="2605" y="1319"/>
                  <a:pt x="2603" y="1319"/>
                  <a:pt x="2601" y="1321"/>
                </a:cubicBezTo>
                <a:cubicBezTo>
                  <a:pt x="2599" y="1322"/>
                  <a:pt x="2597" y="1323"/>
                  <a:pt x="2595" y="1324"/>
                </a:cubicBezTo>
                <a:cubicBezTo>
                  <a:pt x="2591" y="1324"/>
                  <a:pt x="2592" y="1328"/>
                  <a:pt x="2590" y="1330"/>
                </a:cubicBezTo>
                <a:cubicBezTo>
                  <a:pt x="2589" y="1330"/>
                  <a:pt x="2588" y="1331"/>
                  <a:pt x="2587" y="1332"/>
                </a:cubicBezTo>
                <a:cubicBezTo>
                  <a:pt x="2584" y="1333"/>
                  <a:pt x="2583" y="1335"/>
                  <a:pt x="2583" y="1339"/>
                </a:cubicBezTo>
                <a:cubicBezTo>
                  <a:pt x="2583" y="1340"/>
                  <a:pt x="2583" y="1340"/>
                  <a:pt x="2583" y="1341"/>
                </a:cubicBezTo>
                <a:cubicBezTo>
                  <a:pt x="2583" y="1342"/>
                  <a:pt x="2582" y="1343"/>
                  <a:pt x="2581" y="1343"/>
                </a:cubicBezTo>
                <a:cubicBezTo>
                  <a:pt x="2580" y="1343"/>
                  <a:pt x="2579" y="1343"/>
                  <a:pt x="2578" y="1343"/>
                </a:cubicBezTo>
                <a:cubicBezTo>
                  <a:pt x="2576" y="1343"/>
                  <a:pt x="2575" y="1344"/>
                  <a:pt x="2575" y="1346"/>
                </a:cubicBezTo>
                <a:cubicBezTo>
                  <a:pt x="2575" y="1347"/>
                  <a:pt x="2576" y="1349"/>
                  <a:pt x="2576" y="1350"/>
                </a:cubicBezTo>
                <a:cubicBezTo>
                  <a:pt x="2576" y="1350"/>
                  <a:pt x="2576" y="1351"/>
                  <a:pt x="2575" y="1351"/>
                </a:cubicBezTo>
                <a:cubicBezTo>
                  <a:pt x="2575" y="1352"/>
                  <a:pt x="2574" y="1352"/>
                  <a:pt x="2574" y="1351"/>
                </a:cubicBezTo>
                <a:cubicBezTo>
                  <a:pt x="2572" y="1350"/>
                  <a:pt x="2571" y="1348"/>
                  <a:pt x="2570" y="1346"/>
                </a:cubicBezTo>
                <a:cubicBezTo>
                  <a:pt x="2569" y="1345"/>
                  <a:pt x="2568" y="1345"/>
                  <a:pt x="2567" y="1346"/>
                </a:cubicBezTo>
                <a:cubicBezTo>
                  <a:pt x="2566" y="1347"/>
                  <a:pt x="2564" y="1348"/>
                  <a:pt x="2562" y="1350"/>
                </a:cubicBezTo>
                <a:cubicBezTo>
                  <a:pt x="2561" y="1351"/>
                  <a:pt x="2560" y="1353"/>
                  <a:pt x="2560" y="1354"/>
                </a:cubicBezTo>
                <a:cubicBezTo>
                  <a:pt x="2561" y="1359"/>
                  <a:pt x="2559" y="1363"/>
                  <a:pt x="2555" y="1367"/>
                </a:cubicBezTo>
                <a:cubicBezTo>
                  <a:pt x="2554" y="1367"/>
                  <a:pt x="2553" y="1369"/>
                  <a:pt x="2552" y="1370"/>
                </a:cubicBezTo>
                <a:cubicBezTo>
                  <a:pt x="2550" y="1375"/>
                  <a:pt x="2546" y="1377"/>
                  <a:pt x="2540" y="1378"/>
                </a:cubicBezTo>
                <a:cubicBezTo>
                  <a:pt x="2537" y="1378"/>
                  <a:pt x="2534" y="1379"/>
                  <a:pt x="2530" y="1379"/>
                </a:cubicBezTo>
                <a:cubicBezTo>
                  <a:pt x="2526" y="1382"/>
                  <a:pt x="2519" y="1382"/>
                  <a:pt x="2515" y="1385"/>
                </a:cubicBezTo>
                <a:cubicBezTo>
                  <a:pt x="2514" y="1386"/>
                  <a:pt x="2513" y="1386"/>
                  <a:pt x="2512" y="1386"/>
                </a:cubicBezTo>
                <a:cubicBezTo>
                  <a:pt x="2508" y="1385"/>
                  <a:pt x="2504" y="1387"/>
                  <a:pt x="2501" y="1389"/>
                </a:cubicBezTo>
                <a:cubicBezTo>
                  <a:pt x="2497" y="1391"/>
                  <a:pt x="2493" y="1394"/>
                  <a:pt x="2488" y="1395"/>
                </a:cubicBezTo>
                <a:cubicBezTo>
                  <a:pt x="2486" y="1396"/>
                  <a:pt x="2485" y="1398"/>
                  <a:pt x="2483" y="1400"/>
                </a:cubicBezTo>
                <a:cubicBezTo>
                  <a:pt x="2482" y="1402"/>
                  <a:pt x="2482" y="1400"/>
                  <a:pt x="2481" y="1400"/>
                </a:cubicBezTo>
                <a:cubicBezTo>
                  <a:pt x="2480" y="1400"/>
                  <a:pt x="2479" y="1400"/>
                  <a:pt x="2479" y="1400"/>
                </a:cubicBezTo>
                <a:cubicBezTo>
                  <a:pt x="2478" y="1401"/>
                  <a:pt x="2477" y="1403"/>
                  <a:pt x="2477" y="1404"/>
                </a:cubicBezTo>
                <a:cubicBezTo>
                  <a:pt x="2476" y="1406"/>
                  <a:pt x="2476" y="1408"/>
                  <a:pt x="2476" y="1409"/>
                </a:cubicBezTo>
                <a:cubicBezTo>
                  <a:pt x="2476" y="1412"/>
                  <a:pt x="2476" y="1415"/>
                  <a:pt x="2474" y="1418"/>
                </a:cubicBezTo>
                <a:cubicBezTo>
                  <a:pt x="2472" y="1420"/>
                  <a:pt x="2472" y="1423"/>
                  <a:pt x="2472" y="1426"/>
                </a:cubicBezTo>
                <a:cubicBezTo>
                  <a:pt x="2472" y="1430"/>
                  <a:pt x="2472" y="1434"/>
                  <a:pt x="2474" y="1438"/>
                </a:cubicBezTo>
                <a:cubicBezTo>
                  <a:pt x="2475" y="1439"/>
                  <a:pt x="2475" y="1440"/>
                  <a:pt x="2475" y="1441"/>
                </a:cubicBezTo>
                <a:cubicBezTo>
                  <a:pt x="2475" y="1442"/>
                  <a:pt x="2475" y="1444"/>
                  <a:pt x="2474" y="1444"/>
                </a:cubicBezTo>
                <a:cubicBezTo>
                  <a:pt x="2474" y="1445"/>
                  <a:pt x="2473" y="1445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5"/>
                  <a:pt x="2472" y="1444"/>
                  <a:pt x="2471" y="1444"/>
                </a:cubicBezTo>
                <a:cubicBezTo>
                  <a:pt x="2471" y="1443"/>
                  <a:pt x="2470" y="1443"/>
                  <a:pt x="2469" y="1443"/>
                </a:cubicBezTo>
                <a:cubicBezTo>
                  <a:pt x="2468" y="1443"/>
                  <a:pt x="2468" y="1444"/>
                  <a:pt x="2468" y="1445"/>
                </a:cubicBezTo>
                <a:cubicBezTo>
                  <a:pt x="2468" y="1446"/>
                  <a:pt x="2468" y="1446"/>
                  <a:pt x="2468" y="1447"/>
                </a:cubicBezTo>
                <a:cubicBezTo>
                  <a:pt x="2468" y="1448"/>
                  <a:pt x="2467" y="1449"/>
                  <a:pt x="2468" y="1451"/>
                </a:cubicBezTo>
                <a:cubicBezTo>
                  <a:pt x="2468" y="1451"/>
                  <a:pt x="2469" y="1451"/>
                  <a:pt x="2469" y="1451"/>
                </a:cubicBezTo>
                <a:cubicBezTo>
                  <a:pt x="2469" y="1450"/>
                  <a:pt x="2469" y="1449"/>
                  <a:pt x="2469" y="1448"/>
                </a:cubicBezTo>
                <a:cubicBezTo>
                  <a:pt x="2469" y="1449"/>
                  <a:pt x="2469" y="1449"/>
                  <a:pt x="2470" y="1449"/>
                </a:cubicBezTo>
                <a:cubicBezTo>
                  <a:pt x="2470" y="1449"/>
                  <a:pt x="2470" y="1449"/>
                  <a:pt x="2471" y="1449"/>
                </a:cubicBezTo>
                <a:cubicBezTo>
                  <a:pt x="2470" y="1449"/>
                  <a:pt x="2470" y="1450"/>
                  <a:pt x="2470" y="1450"/>
                </a:cubicBezTo>
                <a:cubicBezTo>
                  <a:pt x="2470" y="1451"/>
                  <a:pt x="2470" y="1451"/>
                  <a:pt x="2470" y="1451"/>
                </a:cubicBezTo>
                <a:cubicBezTo>
                  <a:pt x="2470" y="1450"/>
                  <a:pt x="2470" y="1450"/>
                  <a:pt x="2470" y="1450"/>
                </a:cubicBezTo>
                <a:cubicBezTo>
                  <a:pt x="2470" y="1451"/>
                  <a:pt x="2470" y="1453"/>
                  <a:pt x="2471" y="1454"/>
                </a:cubicBezTo>
                <a:cubicBezTo>
                  <a:pt x="2472" y="1456"/>
                  <a:pt x="2472" y="1458"/>
                  <a:pt x="2472" y="1461"/>
                </a:cubicBezTo>
                <a:cubicBezTo>
                  <a:pt x="2472" y="1466"/>
                  <a:pt x="2473" y="1470"/>
                  <a:pt x="2475" y="1474"/>
                </a:cubicBezTo>
                <a:cubicBezTo>
                  <a:pt x="2476" y="1479"/>
                  <a:pt x="2477" y="1484"/>
                  <a:pt x="2477" y="1489"/>
                </a:cubicBezTo>
                <a:cubicBezTo>
                  <a:pt x="2477" y="1494"/>
                  <a:pt x="2476" y="1500"/>
                  <a:pt x="2478" y="1505"/>
                </a:cubicBezTo>
                <a:cubicBezTo>
                  <a:pt x="2479" y="1507"/>
                  <a:pt x="2478" y="1508"/>
                  <a:pt x="2478" y="1510"/>
                </a:cubicBezTo>
                <a:cubicBezTo>
                  <a:pt x="2478" y="1513"/>
                  <a:pt x="2477" y="1516"/>
                  <a:pt x="2477" y="1518"/>
                </a:cubicBezTo>
                <a:cubicBezTo>
                  <a:pt x="2476" y="1522"/>
                  <a:pt x="2474" y="1526"/>
                  <a:pt x="2470" y="1528"/>
                </a:cubicBezTo>
                <a:cubicBezTo>
                  <a:pt x="2467" y="1530"/>
                  <a:pt x="2467" y="1535"/>
                  <a:pt x="2469" y="1537"/>
                </a:cubicBezTo>
                <a:cubicBezTo>
                  <a:pt x="2471" y="1539"/>
                  <a:pt x="2473" y="1540"/>
                  <a:pt x="2474" y="1542"/>
                </a:cubicBezTo>
                <a:cubicBezTo>
                  <a:pt x="2476" y="1545"/>
                  <a:pt x="2479" y="1546"/>
                  <a:pt x="2483" y="1547"/>
                </a:cubicBezTo>
                <a:cubicBezTo>
                  <a:pt x="2486" y="1547"/>
                  <a:pt x="2488" y="1547"/>
                  <a:pt x="2491" y="1547"/>
                </a:cubicBezTo>
                <a:cubicBezTo>
                  <a:pt x="2492" y="1547"/>
                  <a:pt x="2494" y="1547"/>
                  <a:pt x="2495" y="1546"/>
                </a:cubicBezTo>
                <a:cubicBezTo>
                  <a:pt x="2500" y="1542"/>
                  <a:pt x="2507" y="1542"/>
                  <a:pt x="2512" y="1537"/>
                </a:cubicBezTo>
                <a:cubicBezTo>
                  <a:pt x="2512" y="1536"/>
                  <a:pt x="2513" y="1536"/>
                  <a:pt x="2513" y="1536"/>
                </a:cubicBezTo>
                <a:cubicBezTo>
                  <a:pt x="2519" y="1535"/>
                  <a:pt x="2524" y="1534"/>
                  <a:pt x="2529" y="1535"/>
                </a:cubicBezTo>
                <a:cubicBezTo>
                  <a:pt x="2533" y="1536"/>
                  <a:pt x="2538" y="1536"/>
                  <a:pt x="2542" y="1536"/>
                </a:cubicBezTo>
                <a:cubicBezTo>
                  <a:pt x="2544" y="1536"/>
                  <a:pt x="2547" y="1535"/>
                  <a:pt x="2548" y="1533"/>
                </a:cubicBezTo>
                <a:cubicBezTo>
                  <a:pt x="2553" y="1528"/>
                  <a:pt x="2557" y="1526"/>
                  <a:pt x="2563" y="1522"/>
                </a:cubicBezTo>
                <a:cubicBezTo>
                  <a:pt x="2565" y="1522"/>
                  <a:pt x="2566" y="1520"/>
                  <a:pt x="2568" y="1519"/>
                </a:cubicBezTo>
                <a:cubicBezTo>
                  <a:pt x="2570" y="1518"/>
                  <a:pt x="2573" y="1517"/>
                  <a:pt x="2575" y="1517"/>
                </a:cubicBezTo>
                <a:cubicBezTo>
                  <a:pt x="2582" y="1518"/>
                  <a:pt x="2589" y="1517"/>
                  <a:pt x="2595" y="1514"/>
                </a:cubicBezTo>
                <a:cubicBezTo>
                  <a:pt x="2600" y="1511"/>
                  <a:pt x="2605" y="1511"/>
                  <a:pt x="2610" y="1511"/>
                </a:cubicBezTo>
                <a:cubicBezTo>
                  <a:pt x="2614" y="1511"/>
                  <a:pt x="2618" y="1511"/>
                  <a:pt x="2621" y="1511"/>
                </a:cubicBezTo>
                <a:cubicBezTo>
                  <a:pt x="2623" y="1511"/>
                  <a:pt x="2625" y="1512"/>
                  <a:pt x="2626" y="1513"/>
                </a:cubicBezTo>
                <a:cubicBezTo>
                  <a:pt x="2628" y="1516"/>
                  <a:pt x="2631" y="1517"/>
                  <a:pt x="2634" y="1517"/>
                </a:cubicBezTo>
                <a:cubicBezTo>
                  <a:pt x="2637" y="1518"/>
                  <a:pt x="2640" y="1520"/>
                  <a:pt x="2643" y="1521"/>
                </a:cubicBezTo>
                <a:cubicBezTo>
                  <a:pt x="2645" y="1522"/>
                  <a:pt x="2646" y="1523"/>
                  <a:pt x="2646" y="1525"/>
                </a:cubicBezTo>
                <a:cubicBezTo>
                  <a:pt x="2646" y="1528"/>
                  <a:pt x="2647" y="1530"/>
                  <a:pt x="2648" y="1531"/>
                </a:cubicBezTo>
                <a:cubicBezTo>
                  <a:pt x="2650" y="1533"/>
                  <a:pt x="2651" y="1536"/>
                  <a:pt x="2652" y="1538"/>
                </a:cubicBezTo>
                <a:cubicBezTo>
                  <a:pt x="2652" y="1541"/>
                  <a:pt x="2652" y="1544"/>
                  <a:pt x="2652" y="1546"/>
                </a:cubicBezTo>
                <a:cubicBezTo>
                  <a:pt x="2652" y="1547"/>
                  <a:pt x="2652" y="1548"/>
                  <a:pt x="2652" y="1550"/>
                </a:cubicBezTo>
                <a:cubicBezTo>
                  <a:pt x="2652" y="1550"/>
                  <a:pt x="2652" y="1550"/>
                  <a:pt x="2653" y="1551"/>
                </a:cubicBezTo>
                <a:cubicBezTo>
                  <a:pt x="2653" y="1551"/>
                  <a:pt x="2654" y="1552"/>
                  <a:pt x="2655" y="1553"/>
                </a:cubicBezTo>
                <a:cubicBezTo>
                  <a:pt x="2656" y="1553"/>
                  <a:pt x="2657" y="1553"/>
                  <a:pt x="2657" y="1552"/>
                </a:cubicBezTo>
                <a:cubicBezTo>
                  <a:pt x="2660" y="1549"/>
                  <a:pt x="2663" y="1545"/>
                  <a:pt x="2666" y="1542"/>
                </a:cubicBezTo>
                <a:cubicBezTo>
                  <a:pt x="2668" y="1541"/>
                  <a:pt x="2670" y="1540"/>
                  <a:pt x="2672" y="1538"/>
                </a:cubicBezTo>
                <a:cubicBezTo>
                  <a:pt x="2674" y="1537"/>
                  <a:pt x="2675" y="1535"/>
                  <a:pt x="2677" y="1533"/>
                </a:cubicBezTo>
                <a:cubicBezTo>
                  <a:pt x="2677" y="1532"/>
                  <a:pt x="2678" y="1532"/>
                  <a:pt x="2678" y="1532"/>
                </a:cubicBezTo>
                <a:cubicBezTo>
                  <a:pt x="2678" y="1532"/>
                  <a:pt x="2678" y="1533"/>
                  <a:pt x="2678" y="1533"/>
                </a:cubicBezTo>
                <a:cubicBezTo>
                  <a:pt x="2679" y="1535"/>
                  <a:pt x="2679" y="1536"/>
                  <a:pt x="2678" y="1538"/>
                </a:cubicBezTo>
                <a:cubicBezTo>
                  <a:pt x="2675" y="1540"/>
                  <a:pt x="2673" y="1544"/>
                  <a:pt x="2672" y="1547"/>
                </a:cubicBezTo>
                <a:cubicBezTo>
                  <a:pt x="2671" y="1551"/>
                  <a:pt x="2669" y="1553"/>
                  <a:pt x="2666" y="1555"/>
                </a:cubicBezTo>
                <a:cubicBezTo>
                  <a:pt x="2666" y="1555"/>
                  <a:pt x="2665" y="1556"/>
                  <a:pt x="2665" y="1557"/>
                </a:cubicBezTo>
                <a:cubicBezTo>
                  <a:pt x="2665" y="1557"/>
                  <a:pt x="2665" y="1558"/>
                  <a:pt x="2666" y="1559"/>
                </a:cubicBezTo>
                <a:cubicBezTo>
                  <a:pt x="2667" y="1559"/>
                  <a:pt x="2668" y="1559"/>
                  <a:pt x="2669" y="1559"/>
                </a:cubicBezTo>
                <a:cubicBezTo>
                  <a:pt x="2672" y="1559"/>
                  <a:pt x="2675" y="1557"/>
                  <a:pt x="2676" y="1554"/>
                </a:cubicBezTo>
                <a:cubicBezTo>
                  <a:pt x="2677" y="1553"/>
                  <a:pt x="2677" y="1553"/>
                  <a:pt x="2677" y="1552"/>
                </a:cubicBezTo>
                <a:cubicBezTo>
                  <a:pt x="2678" y="1552"/>
                  <a:pt x="2678" y="1552"/>
                  <a:pt x="2678" y="1551"/>
                </a:cubicBezTo>
                <a:cubicBezTo>
                  <a:pt x="2678" y="1552"/>
                  <a:pt x="2679" y="1552"/>
                  <a:pt x="2679" y="1553"/>
                </a:cubicBezTo>
                <a:cubicBezTo>
                  <a:pt x="2680" y="1556"/>
                  <a:pt x="2680" y="1560"/>
                  <a:pt x="2677" y="1562"/>
                </a:cubicBezTo>
                <a:cubicBezTo>
                  <a:pt x="2677" y="1563"/>
                  <a:pt x="2677" y="1564"/>
                  <a:pt x="2678" y="1565"/>
                </a:cubicBezTo>
                <a:cubicBezTo>
                  <a:pt x="2680" y="1565"/>
                  <a:pt x="2682" y="1565"/>
                  <a:pt x="2684" y="1565"/>
                </a:cubicBezTo>
                <a:cubicBezTo>
                  <a:pt x="2684" y="1565"/>
                  <a:pt x="2684" y="1565"/>
                  <a:pt x="2684" y="1565"/>
                </a:cubicBezTo>
                <a:cubicBezTo>
                  <a:pt x="2684" y="1564"/>
                  <a:pt x="2684" y="1564"/>
                  <a:pt x="2684" y="1564"/>
                </a:cubicBezTo>
                <a:cubicBezTo>
                  <a:pt x="2684" y="1565"/>
                  <a:pt x="2684" y="1565"/>
                  <a:pt x="2684" y="1565"/>
                </a:cubicBezTo>
                <a:cubicBezTo>
                  <a:pt x="2684" y="1565"/>
                  <a:pt x="2684" y="1565"/>
                  <a:pt x="2684" y="1565"/>
                </a:cubicBezTo>
                <a:cubicBezTo>
                  <a:pt x="2684" y="1565"/>
                  <a:pt x="2684" y="1566"/>
                  <a:pt x="2684" y="1566"/>
                </a:cubicBezTo>
                <a:cubicBezTo>
                  <a:pt x="2686" y="1572"/>
                  <a:pt x="2687" y="1578"/>
                  <a:pt x="2685" y="1584"/>
                </a:cubicBezTo>
                <a:cubicBezTo>
                  <a:pt x="2684" y="1585"/>
                  <a:pt x="2685" y="1587"/>
                  <a:pt x="2685" y="1589"/>
                </a:cubicBezTo>
                <a:cubicBezTo>
                  <a:pt x="2686" y="1590"/>
                  <a:pt x="2687" y="1592"/>
                  <a:pt x="2688" y="1594"/>
                </a:cubicBezTo>
                <a:cubicBezTo>
                  <a:pt x="2690" y="1599"/>
                  <a:pt x="2694" y="1602"/>
                  <a:pt x="2699" y="1603"/>
                </a:cubicBezTo>
                <a:cubicBezTo>
                  <a:pt x="2702" y="1604"/>
                  <a:pt x="2705" y="1605"/>
                  <a:pt x="2707" y="1607"/>
                </a:cubicBezTo>
                <a:cubicBezTo>
                  <a:pt x="2709" y="1608"/>
                  <a:pt x="2710" y="1610"/>
                  <a:pt x="2711" y="1611"/>
                </a:cubicBezTo>
                <a:cubicBezTo>
                  <a:pt x="2712" y="1612"/>
                  <a:pt x="2714" y="1613"/>
                  <a:pt x="2716" y="1612"/>
                </a:cubicBezTo>
                <a:cubicBezTo>
                  <a:pt x="2720" y="1609"/>
                  <a:pt x="2725" y="1607"/>
                  <a:pt x="2728" y="1602"/>
                </a:cubicBezTo>
                <a:cubicBezTo>
                  <a:pt x="2728" y="1601"/>
                  <a:pt x="2729" y="1602"/>
                  <a:pt x="2730" y="1602"/>
                </a:cubicBezTo>
                <a:cubicBezTo>
                  <a:pt x="2730" y="1603"/>
                  <a:pt x="2730" y="1603"/>
                  <a:pt x="2730" y="1603"/>
                </a:cubicBezTo>
                <a:cubicBezTo>
                  <a:pt x="2730" y="1604"/>
                  <a:pt x="2729" y="1606"/>
                  <a:pt x="2730" y="1607"/>
                </a:cubicBezTo>
                <a:cubicBezTo>
                  <a:pt x="2732" y="1610"/>
                  <a:pt x="2734" y="1614"/>
                  <a:pt x="2737" y="1617"/>
                </a:cubicBezTo>
                <a:cubicBezTo>
                  <a:pt x="2737" y="1617"/>
                  <a:pt x="2739" y="1618"/>
                  <a:pt x="2740" y="1617"/>
                </a:cubicBezTo>
                <a:cubicBezTo>
                  <a:pt x="2743" y="1614"/>
                  <a:pt x="2748" y="1611"/>
                  <a:pt x="2752" y="1608"/>
                </a:cubicBezTo>
                <a:cubicBezTo>
                  <a:pt x="2756" y="1604"/>
                  <a:pt x="2761" y="1603"/>
                  <a:pt x="2765" y="1603"/>
                </a:cubicBezTo>
                <a:cubicBezTo>
                  <a:pt x="2767" y="1603"/>
                  <a:pt x="2769" y="1603"/>
                  <a:pt x="2771" y="1602"/>
                </a:cubicBezTo>
                <a:cubicBezTo>
                  <a:pt x="2774" y="1602"/>
                  <a:pt x="2779" y="1598"/>
                  <a:pt x="2779" y="1595"/>
                </a:cubicBezTo>
                <a:cubicBezTo>
                  <a:pt x="2779" y="1590"/>
                  <a:pt x="2781" y="1586"/>
                  <a:pt x="2783" y="1581"/>
                </a:cubicBezTo>
                <a:cubicBezTo>
                  <a:pt x="2784" y="1576"/>
                  <a:pt x="2786" y="1572"/>
                  <a:pt x="2790" y="1568"/>
                </a:cubicBezTo>
                <a:cubicBezTo>
                  <a:pt x="2792" y="1565"/>
                  <a:pt x="2794" y="1562"/>
                  <a:pt x="2796" y="1559"/>
                </a:cubicBezTo>
                <a:cubicBezTo>
                  <a:pt x="2797" y="1556"/>
                  <a:pt x="2799" y="1552"/>
                  <a:pt x="2801" y="1548"/>
                </a:cubicBezTo>
                <a:cubicBezTo>
                  <a:pt x="2805" y="1542"/>
                  <a:pt x="2808" y="1537"/>
                  <a:pt x="2814" y="1533"/>
                </a:cubicBezTo>
                <a:cubicBezTo>
                  <a:pt x="2815" y="1533"/>
                  <a:pt x="2817" y="1532"/>
                  <a:pt x="2817" y="1530"/>
                </a:cubicBezTo>
                <a:cubicBezTo>
                  <a:pt x="2818" y="1525"/>
                  <a:pt x="2823" y="1523"/>
                  <a:pt x="2825" y="1518"/>
                </a:cubicBezTo>
                <a:cubicBezTo>
                  <a:pt x="2826" y="1513"/>
                  <a:pt x="2826" y="1508"/>
                  <a:pt x="2828" y="1504"/>
                </a:cubicBezTo>
                <a:cubicBezTo>
                  <a:pt x="2831" y="1498"/>
                  <a:pt x="2832" y="1492"/>
                  <a:pt x="2835" y="1488"/>
                </a:cubicBezTo>
                <a:cubicBezTo>
                  <a:pt x="2836" y="1486"/>
                  <a:pt x="2837" y="1484"/>
                  <a:pt x="2837" y="1482"/>
                </a:cubicBezTo>
                <a:cubicBezTo>
                  <a:pt x="2837" y="1479"/>
                  <a:pt x="2837" y="1475"/>
                  <a:pt x="2836" y="1471"/>
                </a:cubicBezTo>
                <a:cubicBezTo>
                  <a:pt x="2835" y="1469"/>
                  <a:pt x="2835" y="1466"/>
                  <a:pt x="2836" y="1464"/>
                </a:cubicBezTo>
                <a:cubicBezTo>
                  <a:pt x="2837" y="1462"/>
                  <a:pt x="2837" y="1460"/>
                  <a:pt x="2837" y="1458"/>
                </a:cubicBezTo>
                <a:cubicBezTo>
                  <a:pt x="2837" y="1453"/>
                  <a:pt x="2838" y="1448"/>
                  <a:pt x="2840" y="1443"/>
                </a:cubicBezTo>
                <a:cubicBezTo>
                  <a:pt x="2841" y="1442"/>
                  <a:pt x="2841" y="1442"/>
                  <a:pt x="2841" y="1441"/>
                </a:cubicBezTo>
                <a:cubicBezTo>
                  <a:pt x="2841" y="1440"/>
                  <a:pt x="2840" y="1440"/>
                  <a:pt x="2840" y="1439"/>
                </a:cubicBezTo>
                <a:cubicBezTo>
                  <a:pt x="2840" y="1441"/>
                  <a:pt x="2840" y="1441"/>
                  <a:pt x="2839" y="1441"/>
                </a:cubicBezTo>
                <a:close/>
                <a:moveTo>
                  <a:pt x="917" y="80"/>
                </a:moveTo>
                <a:cubicBezTo>
                  <a:pt x="917" y="80"/>
                  <a:pt x="917" y="80"/>
                  <a:pt x="917" y="81"/>
                </a:cubicBezTo>
                <a:cubicBezTo>
                  <a:pt x="917" y="81"/>
                  <a:pt x="917" y="81"/>
                  <a:pt x="917" y="80"/>
                </a:cubicBezTo>
                <a:cubicBezTo>
                  <a:pt x="917" y="80"/>
                  <a:pt x="917" y="80"/>
                  <a:pt x="917" y="80"/>
                </a:cubicBezTo>
                <a:close/>
                <a:moveTo>
                  <a:pt x="916" y="109"/>
                </a:moveTo>
                <a:cubicBezTo>
                  <a:pt x="916" y="109"/>
                  <a:pt x="917" y="108"/>
                  <a:pt x="917" y="107"/>
                </a:cubicBezTo>
                <a:cubicBezTo>
                  <a:pt x="918" y="105"/>
                  <a:pt x="918" y="102"/>
                  <a:pt x="919" y="100"/>
                </a:cubicBezTo>
                <a:cubicBezTo>
                  <a:pt x="919" y="97"/>
                  <a:pt x="919" y="94"/>
                  <a:pt x="918" y="91"/>
                </a:cubicBezTo>
                <a:cubicBezTo>
                  <a:pt x="917" y="89"/>
                  <a:pt x="917" y="87"/>
                  <a:pt x="919" y="85"/>
                </a:cubicBezTo>
                <a:cubicBezTo>
                  <a:pt x="919" y="84"/>
                  <a:pt x="919" y="82"/>
                  <a:pt x="919" y="81"/>
                </a:cubicBezTo>
                <a:cubicBezTo>
                  <a:pt x="921" y="79"/>
                  <a:pt x="923" y="77"/>
                  <a:pt x="925" y="74"/>
                </a:cubicBezTo>
                <a:cubicBezTo>
                  <a:pt x="927" y="73"/>
                  <a:pt x="929" y="73"/>
                  <a:pt x="931" y="74"/>
                </a:cubicBezTo>
                <a:cubicBezTo>
                  <a:pt x="931" y="74"/>
                  <a:pt x="931" y="74"/>
                  <a:pt x="932" y="74"/>
                </a:cubicBezTo>
                <a:cubicBezTo>
                  <a:pt x="938" y="78"/>
                  <a:pt x="943" y="83"/>
                  <a:pt x="944" y="91"/>
                </a:cubicBezTo>
                <a:cubicBezTo>
                  <a:pt x="944" y="91"/>
                  <a:pt x="944" y="91"/>
                  <a:pt x="944" y="92"/>
                </a:cubicBezTo>
                <a:cubicBezTo>
                  <a:pt x="945" y="92"/>
                  <a:pt x="945" y="92"/>
                  <a:pt x="945" y="91"/>
                </a:cubicBezTo>
                <a:cubicBezTo>
                  <a:pt x="945" y="88"/>
                  <a:pt x="946" y="85"/>
                  <a:pt x="946" y="82"/>
                </a:cubicBezTo>
                <a:cubicBezTo>
                  <a:pt x="946" y="80"/>
                  <a:pt x="948" y="79"/>
                  <a:pt x="949" y="79"/>
                </a:cubicBezTo>
                <a:cubicBezTo>
                  <a:pt x="951" y="79"/>
                  <a:pt x="954" y="80"/>
                  <a:pt x="956" y="80"/>
                </a:cubicBezTo>
                <a:cubicBezTo>
                  <a:pt x="959" y="81"/>
                  <a:pt x="963" y="82"/>
                  <a:pt x="966" y="80"/>
                </a:cubicBezTo>
                <a:cubicBezTo>
                  <a:pt x="973" y="76"/>
                  <a:pt x="980" y="76"/>
                  <a:pt x="988" y="77"/>
                </a:cubicBezTo>
                <a:cubicBezTo>
                  <a:pt x="988" y="77"/>
                  <a:pt x="988" y="77"/>
                  <a:pt x="988" y="77"/>
                </a:cubicBezTo>
                <a:cubicBezTo>
                  <a:pt x="989" y="77"/>
                  <a:pt x="989" y="77"/>
                  <a:pt x="989" y="77"/>
                </a:cubicBezTo>
                <a:cubicBezTo>
                  <a:pt x="988" y="77"/>
                  <a:pt x="988" y="77"/>
                  <a:pt x="988" y="77"/>
                </a:cubicBezTo>
                <a:cubicBezTo>
                  <a:pt x="988" y="77"/>
                  <a:pt x="988" y="77"/>
                  <a:pt x="988" y="77"/>
                </a:cubicBezTo>
                <a:cubicBezTo>
                  <a:pt x="986" y="75"/>
                  <a:pt x="983" y="75"/>
                  <a:pt x="981" y="74"/>
                </a:cubicBezTo>
                <a:cubicBezTo>
                  <a:pt x="980" y="74"/>
                  <a:pt x="979" y="72"/>
                  <a:pt x="980" y="71"/>
                </a:cubicBezTo>
                <a:cubicBezTo>
                  <a:pt x="980" y="71"/>
                  <a:pt x="980" y="70"/>
                  <a:pt x="980" y="70"/>
                </a:cubicBezTo>
                <a:cubicBezTo>
                  <a:pt x="981" y="70"/>
                  <a:pt x="981" y="69"/>
                  <a:pt x="981" y="68"/>
                </a:cubicBezTo>
                <a:cubicBezTo>
                  <a:pt x="981" y="68"/>
                  <a:pt x="981" y="68"/>
                  <a:pt x="982" y="68"/>
                </a:cubicBezTo>
                <a:cubicBezTo>
                  <a:pt x="981" y="68"/>
                  <a:pt x="981" y="68"/>
                  <a:pt x="981" y="68"/>
                </a:cubicBezTo>
                <a:cubicBezTo>
                  <a:pt x="981" y="68"/>
                  <a:pt x="981" y="68"/>
                  <a:pt x="981" y="68"/>
                </a:cubicBezTo>
                <a:cubicBezTo>
                  <a:pt x="980" y="69"/>
                  <a:pt x="979" y="69"/>
                  <a:pt x="978" y="70"/>
                </a:cubicBezTo>
                <a:cubicBezTo>
                  <a:pt x="974" y="75"/>
                  <a:pt x="969" y="76"/>
                  <a:pt x="964" y="77"/>
                </a:cubicBezTo>
                <a:cubicBezTo>
                  <a:pt x="960" y="78"/>
                  <a:pt x="955" y="77"/>
                  <a:pt x="951" y="74"/>
                </a:cubicBezTo>
                <a:cubicBezTo>
                  <a:pt x="950" y="73"/>
                  <a:pt x="950" y="72"/>
                  <a:pt x="950" y="71"/>
                </a:cubicBezTo>
                <a:cubicBezTo>
                  <a:pt x="950" y="71"/>
                  <a:pt x="950" y="71"/>
                  <a:pt x="950" y="71"/>
                </a:cubicBezTo>
                <a:cubicBezTo>
                  <a:pt x="950" y="70"/>
                  <a:pt x="950" y="70"/>
                  <a:pt x="950" y="70"/>
                </a:cubicBezTo>
                <a:cubicBezTo>
                  <a:pt x="950" y="71"/>
                  <a:pt x="950" y="71"/>
                  <a:pt x="950" y="71"/>
                </a:cubicBezTo>
                <a:cubicBezTo>
                  <a:pt x="947" y="72"/>
                  <a:pt x="944" y="73"/>
                  <a:pt x="941" y="73"/>
                </a:cubicBezTo>
                <a:cubicBezTo>
                  <a:pt x="937" y="72"/>
                  <a:pt x="934" y="71"/>
                  <a:pt x="931" y="68"/>
                </a:cubicBezTo>
                <a:cubicBezTo>
                  <a:pt x="930" y="67"/>
                  <a:pt x="930" y="65"/>
                  <a:pt x="929" y="64"/>
                </a:cubicBezTo>
                <a:cubicBezTo>
                  <a:pt x="929" y="64"/>
                  <a:pt x="929" y="64"/>
                  <a:pt x="929" y="64"/>
                </a:cubicBezTo>
                <a:cubicBezTo>
                  <a:pt x="930" y="64"/>
                  <a:pt x="930" y="64"/>
                  <a:pt x="930" y="63"/>
                </a:cubicBezTo>
                <a:cubicBezTo>
                  <a:pt x="930" y="64"/>
                  <a:pt x="929" y="64"/>
                  <a:pt x="929" y="64"/>
                </a:cubicBezTo>
                <a:cubicBezTo>
                  <a:pt x="929" y="64"/>
                  <a:pt x="929" y="64"/>
                  <a:pt x="929" y="64"/>
                </a:cubicBezTo>
                <a:cubicBezTo>
                  <a:pt x="927" y="64"/>
                  <a:pt x="924" y="64"/>
                  <a:pt x="922" y="62"/>
                </a:cubicBezTo>
                <a:cubicBezTo>
                  <a:pt x="920" y="60"/>
                  <a:pt x="919" y="57"/>
                  <a:pt x="919" y="54"/>
                </a:cubicBezTo>
                <a:cubicBezTo>
                  <a:pt x="918" y="52"/>
                  <a:pt x="919" y="51"/>
                  <a:pt x="921" y="50"/>
                </a:cubicBezTo>
                <a:cubicBezTo>
                  <a:pt x="922" y="50"/>
                  <a:pt x="923" y="50"/>
                  <a:pt x="923" y="50"/>
                </a:cubicBezTo>
                <a:cubicBezTo>
                  <a:pt x="924" y="50"/>
                  <a:pt x="924" y="50"/>
                  <a:pt x="925" y="50"/>
                </a:cubicBezTo>
                <a:cubicBezTo>
                  <a:pt x="924" y="49"/>
                  <a:pt x="923" y="49"/>
                  <a:pt x="923" y="49"/>
                </a:cubicBezTo>
                <a:cubicBezTo>
                  <a:pt x="920" y="47"/>
                  <a:pt x="919" y="45"/>
                  <a:pt x="921" y="42"/>
                </a:cubicBezTo>
                <a:cubicBezTo>
                  <a:pt x="922" y="42"/>
                  <a:pt x="922" y="41"/>
                  <a:pt x="923" y="40"/>
                </a:cubicBezTo>
                <a:cubicBezTo>
                  <a:pt x="924" y="39"/>
                  <a:pt x="924" y="39"/>
                  <a:pt x="923" y="36"/>
                </a:cubicBezTo>
                <a:cubicBezTo>
                  <a:pt x="923" y="35"/>
                  <a:pt x="923" y="34"/>
                  <a:pt x="922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4" y="32"/>
                  <a:pt x="925" y="32"/>
                  <a:pt x="925" y="31"/>
                </a:cubicBezTo>
                <a:cubicBezTo>
                  <a:pt x="926" y="31"/>
                  <a:pt x="926" y="30"/>
                  <a:pt x="926" y="30"/>
                </a:cubicBezTo>
                <a:cubicBezTo>
                  <a:pt x="926" y="29"/>
                  <a:pt x="925" y="29"/>
                  <a:pt x="925" y="30"/>
                </a:cubicBezTo>
                <a:cubicBezTo>
                  <a:pt x="924" y="30"/>
                  <a:pt x="924" y="31"/>
                  <a:pt x="923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2" y="32"/>
                  <a:pt x="921" y="32"/>
                  <a:pt x="921" y="31"/>
                </a:cubicBezTo>
                <a:cubicBezTo>
                  <a:pt x="919" y="30"/>
                  <a:pt x="918" y="27"/>
                  <a:pt x="920" y="26"/>
                </a:cubicBezTo>
                <a:cubicBezTo>
                  <a:pt x="921" y="25"/>
                  <a:pt x="921" y="24"/>
                  <a:pt x="922" y="23"/>
                </a:cubicBezTo>
                <a:cubicBezTo>
                  <a:pt x="926" y="21"/>
                  <a:pt x="929" y="20"/>
                  <a:pt x="934" y="19"/>
                </a:cubicBezTo>
                <a:cubicBezTo>
                  <a:pt x="935" y="18"/>
                  <a:pt x="937" y="19"/>
                  <a:pt x="939" y="20"/>
                </a:cubicBezTo>
                <a:cubicBezTo>
                  <a:pt x="939" y="21"/>
                  <a:pt x="940" y="21"/>
                  <a:pt x="941" y="21"/>
                </a:cubicBezTo>
                <a:cubicBezTo>
                  <a:pt x="941" y="20"/>
                  <a:pt x="942" y="18"/>
                  <a:pt x="944" y="17"/>
                </a:cubicBezTo>
                <a:cubicBezTo>
                  <a:pt x="945" y="16"/>
                  <a:pt x="946" y="17"/>
                  <a:pt x="947" y="18"/>
                </a:cubicBezTo>
                <a:cubicBezTo>
                  <a:pt x="948" y="19"/>
                  <a:pt x="948" y="20"/>
                  <a:pt x="949" y="21"/>
                </a:cubicBezTo>
                <a:cubicBezTo>
                  <a:pt x="950" y="21"/>
                  <a:pt x="951" y="22"/>
                  <a:pt x="952" y="21"/>
                </a:cubicBezTo>
                <a:cubicBezTo>
                  <a:pt x="954" y="21"/>
                  <a:pt x="955" y="22"/>
                  <a:pt x="956" y="23"/>
                </a:cubicBezTo>
                <a:cubicBezTo>
                  <a:pt x="957" y="25"/>
                  <a:pt x="959" y="25"/>
                  <a:pt x="961" y="25"/>
                </a:cubicBezTo>
                <a:cubicBezTo>
                  <a:pt x="961" y="25"/>
                  <a:pt x="961" y="25"/>
                  <a:pt x="961" y="25"/>
                </a:cubicBezTo>
                <a:cubicBezTo>
                  <a:pt x="961" y="26"/>
                  <a:pt x="961" y="26"/>
                  <a:pt x="961" y="26"/>
                </a:cubicBezTo>
                <a:cubicBezTo>
                  <a:pt x="961" y="25"/>
                  <a:pt x="961" y="25"/>
                  <a:pt x="961" y="25"/>
                </a:cubicBezTo>
                <a:cubicBezTo>
                  <a:pt x="961" y="25"/>
                  <a:pt x="961" y="25"/>
                  <a:pt x="961" y="25"/>
                </a:cubicBezTo>
                <a:cubicBezTo>
                  <a:pt x="960" y="22"/>
                  <a:pt x="958" y="20"/>
                  <a:pt x="957" y="17"/>
                </a:cubicBezTo>
                <a:cubicBezTo>
                  <a:pt x="957" y="16"/>
                  <a:pt x="958" y="15"/>
                  <a:pt x="958" y="15"/>
                </a:cubicBezTo>
                <a:cubicBezTo>
                  <a:pt x="959" y="15"/>
                  <a:pt x="960" y="14"/>
                  <a:pt x="961" y="14"/>
                </a:cubicBezTo>
                <a:cubicBezTo>
                  <a:pt x="963" y="14"/>
                  <a:pt x="964" y="13"/>
                  <a:pt x="964" y="11"/>
                </a:cubicBezTo>
                <a:cubicBezTo>
                  <a:pt x="964" y="9"/>
                  <a:pt x="966" y="8"/>
                  <a:pt x="967" y="8"/>
                </a:cubicBezTo>
                <a:cubicBezTo>
                  <a:pt x="969" y="8"/>
                  <a:pt x="970" y="8"/>
                  <a:pt x="971" y="9"/>
                </a:cubicBezTo>
                <a:cubicBezTo>
                  <a:pt x="973" y="12"/>
                  <a:pt x="974" y="15"/>
                  <a:pt x="975" y="18"/>
                </a:cubicBezTo>
                <a:cubicBezTo>
                  <a:pt x="976" y="20"/>
                  <a:pt x="979" y="20"/>
                  <a:pt x="980" y="19"/>
                </a:cubicBezTo>
                <a:cubicBezTo>
                  <a:pt x="981" y="18"/>
                  <a:pt x="981" y="16"/>
                  <a:pt x="982" y="15"/>
                </a:cubicBezTo>
                <a:cubicBezTo>
                  <a:pt x="984" y="13"/>
                  <a:pt x="985" y="12"/>
                  <a:pt x="985" y="9"/>
                </a:cubicBezTo>
                <a:cubicBezTo>
                  <a:pt x="984" y="7"/>
                  <a:pt x="986" y="6"/>
                  <a:pt x="988" y="6"/>
                </a:cubicBezTo>
                <a:cubicBezTo>
                  <a:pt x="989" y="6"/>
                  <a:pt x="989" y="7"/>
                  <a:pt x="989" y="7"/>
                </a:cubicBezTo>
                <a:cubicBezTo>
                  <a:pt x="991" y="7"/>
                  <a:pt x="991" y="7"/>
                  <a:pt x="992" y="5"/>
                </a:cubicBezTo>
                <a:cubicBezTo>
                  <a:pt x="993" y="3"/>
                  <a:pt x="996" y="2"/>
                  <a:pt x="998" y="4"/>
                </a:cubicBezTo>
                <a:cubicBezTo>
                  <a:pt x="999" y="6"/>
                  <a:pt x="999" y="8"/>
                  <a:pt x="1001" y="10"/>
                </a:cubicBezTo>
                <a:cubicBezTo>
                  <a:pt x="1001" y="11"/>
                  <a:pt x="1001" y="11"/>
                  <a:pt x="1002" y="11"/>
                </a:cubicBezTo>
                <a:cubicBezTo>
                  <a:pt x="1002" y="11"/>
                  <a:pt x="1002" y="10"/>
                  <a:pt x="1002" y="10"/>
                </a:cubicBezTo>
                <a:cubicBezTo>
                  <a:pt x="1002" y="8"/>
                  <a:pt x="1002" y="7"/>
                  <a:pt x="1002" y="5"/>
                </a:cubicBezTo>
                <a:cubicBezTo>
                  <a:pt x="1002" y="3"/>
                  <a:pt x="1003" y="2"/>
                  <a:pt x="1005" y="1"/>
                </a:cubicBezTo>
                <a:cubicBezTo>
                  <a:pt x="1007" y="0"/>
                  <a:pt x="1009" y="0"/>
                  <a:pt x="1010" y="2"/>
                </a:cubicBezTo>
                <a:cubicBezTo>
                  <a:pt x="1012" y="4"/>
                  <a:pt x="1013" y="6"/>
                  <a:pt x="1016" y="6"/>
                </a:cubicBezTo>
                <a:cubicBezTo>
                  <a:pt x="1017" y="5"/>
                  <a:pt x="1017" y="6"/>
                  <a:pt x="1018" y="7"/>
                </a:cubicBezTo>
                <a:cubicBezTo>
                  <a:pt x="1018" y="7"/>
                  <a:pt x="1018" y="8"/>
                  <a:pt x="1018" y="8"/>
                </a:cubicBezTo>
                <a:cubicBezTo>
                  <a:pt x="1018" y="9"/>
                  <a:pt x="1018" y="10"/>
                  <a:pt x="1018" y="11"/>
                </a:cubicBezTo>
                <a:cubicBezTo>
                  <a:pt x="1019" y="12"/>
                  <a:pt x="1019" y="12"/>
                  <a:pt x="1020" y="12"/>
                </a:cubicBezTo>
                <a:cubicBezTo>
                  <a:pt x="1020" y="12"/>
                  <a:pt x="1021" y="12"/>
                  <a:pt x="1021" y="11"/>
                </a:cubicBezTo>
                <a:cubicBezTo>
                  <a:pt x="1021" y="9"/>
                  <a:pt x="1021" y="6"/>
                  <a:pt x="1022" y="4"/>
                </a:cubicBezTo>
                <a:cubicBezTo>
                  <a:pt x="1022" y="2"/>
                  <a:pt x="1023" y="1"/>
                  <a:pt x="1025" y="1"/>
                </a:cubicBezTo>
                <a:cubicBezTo>
                  <a:pt x="1026" y="1"/>
                  <a:pt x="1028" y="0"/>
                  <a:pt x="1029" y="1"/>
                </a:cubicBezTo>
                <a:cubicBezTo>
                  <a:pt x="1033" y="1"/>
                  <a:pt x="1037" y="2"/>
                  <a:pt x="1041" y="3"/>
                </a:cubicBezTo>
                <a:cubicBezTo>
                  <a:pt x="1042" y="4"/>
                  <a:pt x="1041" y="5"/>
                  <a:pt x="1041" y="5"/>
                </a:cubicBezTo>
                <a:cubicBezTo>
                  <a:pt x="1041" y="8"/>
                  <a:pt x="1043" y="9"/>
                  <a:pt x="1044" y="8"/>
                </a:cubicBezTo>
                <a:cubicBezTo>
                  <a:pt x="1047" y="6"/>
                  <a:pt x="1050" y="6"/>
                  <a:pt x="1053" y="7"/>
                </a:cubicBezTo>
                <a:cubicBezTo>
                  <a:pt x="1056" y="8"/>
                  <a:pt x="1059" y="9"/>
                  <a:pt x="1062" y="9"/>
                </a:cubicBezTo>
                <a:cubicBezTo>
                  <a:pt x="1063" y="9"/>
                  <a:pt x="1064" y="10"/>
                  <a:pt x="1065" y="12"/>
                </a:cubicBezTo>
                <a:cubicBezTo>
                  <a:pt x="1065" y="14"/>
                  <a:pt x="1066" y="15"/>
                  <a:pt x="1069" y="15"/>
                </a:cubicBezTo>
                <a:cubicBezTo>
                  <a:pt x="1072" y="16"/>
                  <a:pt x="1074" y="18"/>
                  <a:pt x="1077" y="18"/>
                </a:cubicBezTo>
                <a:cubicBezTo>
                  <a:pt x="1077" y="18"/>
                  <a:pt x="1078" y="19"/>
                  <a:pt x="1078" y="19"/>
                </a:cubicBezTo>
                <a:cubicBezTo>
                  <a:pt x="1079" y="20"/>
                  <a:pt x="1079" y="20"/>
                  <a:pt x="1080" y="20"/>
                </a:cubicBezTo>
                <a:cubicBezTo>
                  <a:pt x="1082" y="22"/>
                  <a:pt x="1081" y="22"/>
                  <a:pt x="1080" y="24"/>
                </a:cubicBezTo>
                <a:cubicBezTo>
                  <a:pt x="1079" y="25"/>
                  <a:pt x="1078" y="26"/>
                  <a:pt x="1077" y="27"/>
                </a:cubicBezTo>
                <a:cubicBezTo>
                  <a:pt x="1076" y="28"/>
                  <a:pt x="1076" y="28"/>
                  <a:pt x="1076" y="28"/>
                </a:cubicBezTo>
                <a:cubicBezTo>
                  <a:pt x="1075" y="28"/>
                  <a:pt x="1075" y="28"/>
                  <a:pt x="1075" y="28"/>
                </a:cubicBezTo>
                <a:cubicBezTo>
                  <a:pt x="1075" y="28"/>
                  <a:pt x="1074" y="28"/>
                  <a:pt x="1074" y="29"/>
                </a:cubicBezTo>
                <a:cubicBezTo>
                  <a:pt x="1074" y="29"/>
                  <a:pt x="1075" y="29"/>
                  <a:pt x="1075" y="29"/>
                </a:cubicBezTo>
                <a:cubicBezTo>
                  <a:pt x="1075" y="29"/>
                  <a:pt x="1075" y="28"/>
                  <a:pt x="1075" y="28"/>
                </a:cubicBezTo>
                <a:cubicBezTo>
                  <a:pt x="1075" y="28"/>
                  <a:pt x="1076" y="28"/>
                  <a:pt x="1076" y="28"/>
                </a:cubicBezTo>
                <a:cubicBezTo>
                  <a:pt x="1076" y="28"/>
                  <a:pt x="1076" y="28"/>
                  <a:pt x="1077" y="27"/>
                </a:cubicBezTo>
                <a:cubicBezTo>
                  <a:pt x="1077" y="27"/>
                  <a:pt x="1078" y="27"/>
                  <a:pt x="1079" y="27"/>
                </a:cubicBezTo>
                <a:cubicBezTo>
                  <a:pt x="1081" y="26"/>
                  <a:pt x="1083" y="25"/>
                  <a:pt x="1085" y="26"/>
                </a:cubicBezTo>
                <a:cubicBezTo>
                  <a:pt x="1088" y="27"/>
                  <a:pt x="1090" y="27"/>
                  <a:pt x="1093" y="28"/>
                </a:cubicBezTo>
                <a:cubicBezTo>
                  <a:pt x="1093" y="28"/>
                  <a:pt x="1094" y="29"/>
                  <a:pt x="1094" y="30"/>
                </a:cubicBezTo>
                <a:cubicBezTo>
                  <a:pt x="1094" y="33"/>
                  <a:pt x="1094" y="35"/>
                  <a:pt x="1093" y="38"/>
                </a:cubicBezTo>
                <a:cubicBezTo>
                  <a:pt x="1093" y="40"/>
                  <a:pt x="1094" y="41"/>
                  <a:pt x="1095" y="41"/>
                </a:cubicBezTo>
                <a:cubicBezTo>
                  <a:pt x="1098" y="42"/>
                  <a:pt x="1099" y="44"/>
                  <a:pt x="1099" y="46"/>
                </a:cubicBezTo>
                <a:cubicBezTo>
                  <a:pt x="1099" y="48"/>
                  <a:pt x="1099" y="51"/>
                  <a:pt x="1098" y="53"/>
                </a:cubicBezTo>
                <a:cubicBezTo>
                  <a:pt x="1097" y="55"/>
                  <a:pt x="1096" y="56"/>
                  <a:pt x="1095" y="57"/>
                </a:cubicBezTo>
                <a:cubicBezTo>
                  <a:pt x="1094" y="58"/>
                  <a:pt x="1093" y="58"/>
                  <a:pt x="1093" y="58"/>
                </a:cubicBezTo>
                <a:cubicBezTo>
                  <a:pt x="1088" y="61"/>
                  <a:pt x="1082" y="64"/>
                  <a:pt x="1077" y="67"/>
                </a:cubicBezTo>
                <a:cubicBezTo>
                  <a:pt x="1072" y="67"/>
                  <a:pt x="1066" y="68"/>
                  <a:pt x="1060" y="68"/>
                </a:cubicBezTo>
                <a:cubicBezTo>
                  <a:pt x="1059" y="68"/>
                  <a:pt x="1058" y="69"/>
                  <a:pt x="1058" y="70"/>
                </a:cubicBezTo>
                <a:cubicBezTo>
                  <a:pt x="1058" y="70"/>
                  <a:pt x="1058" y="70"/>
                  <a:pt x="1058" y="70"/>
                </a:cubicBezTo>
                <a:cubicBezTo>
                  <a:pt x="1057" y="71"/>
                  <a:pt x="1057" y="71"/>
                  <a:pt x="1057" y="71"/>
                </a:cubicBezTo>
                <a:cubicBezTo>
                  <a:pt x="1058" y="71"/>
                  <a:pt x="1058" y="71"/>
                  <a:pt x="1058" y="71"/>
                </a:cubicBezTo>
                <a:cubicBezTo>
                  <a:pt x="1058" y="70"/>
                  <a:pt x="1058" y="70"/>
                  <a:pt x="1058" y="70"/>
                </a:cubicBezTo>
                <a:cubicBezTo>
                  <a:pt x="1059" y="71"/>
                  <a:pt x="1060" y="71"/>
                  <a:pt x="1062" y="72"/>
                </a:cubicBezTo>
                <a:cubicBezTo>
                  <a:pt x="1064" y="73"/>
                  <a:pt x="1065" y="74"/>
                  <a:pt x="1065" y="75"/>
                </a:cubicBezTo>
                <a:cubicBezTo>
                  <a:pt x="1064" y="76"/>
                  <a:pt x="1064" y="77"/>
                  <a:pt x="1063" y="78"/>
                </a:cubicBezTo>
                <a:cubicBezTo>
                  <a:pt x="1058" y="81"/>
                  <a:pt x="1053" y="84"/>
                  <a:pt x="1048" y="87"/>
                </a:cubicBezTo>
                <a:cubicBezTo>
                  <a:pt x="1042" y="88"/>
                  <a:pt x="1037" y="91"/>
                  <a:pt x="1031" y="93"/>
                </a:cubicBezTo>
                <a:cubicBezTo>
                  <a:pt x="1030" y="94"/>
                  <a:pt x="1028" y="94"/>
                  <a:pt x="1027" y="96"/>
                </a:cubicBezTo>
                <a:cubicBezTo>
                  <a:pt x="1025" y="98"/>
                  <a:pt x="1023" y="99"/>
                  <a:pt x="1020" y="101"/>
                </a:cubicBezTo>
                <a:cubicBezTo>
                  <a:pt x="1015" y="104"/>
                  <a:pt x="1011" y="108"/>
                  <a:pt x="1007" y="112"/>
                </a:cubicBezTo>
                <a:cubicBezTo>
                  <a:pt x="1003" y="117"/>
                  <a:pt x="1000" y="117"/>
                  <a:pt x="995" y="115"/>
                </a:cubicBezTo>
                <a:cubicBezTo>
                  <a:pt x="994" y="114"/>
                  <a:pt x="994" y="114"/>
                  <a:pt x="993" y="113"/>
                </a:cubicBezTo>
                <a:cubicBezTo>
                  <a:pt x="993" y="113"/>
                  <a:pt x="992" y="113"/>
                  <a:pt x="992" y="112"/>
                </a:cubicBezTo>
                <a:cubicBezTo>
                  <a:pt x="992" y="113"/>
                  <a:pt x="991" y="114"/>
                  <a:pt x="991" y="115"/>
                </a:cubicBezTo>
                <a:cubicBezTo>
                  <a:pt x="991" y="117"/>
                  <a:pt x="989" y="118"/>
                  <a:pt x="987" y="118"/>
                </a:cubicBezTo>
                <a:cubicBezTo>
                  <a:pt x="984" y="118"/>
                  <a:pt x="980" y="118"/>
                  <a:pt x="977" y="118"/>
                </a:cubicBezTo>
                <a:cubicBezTo>
                  <a:pt x="976" y="117"/>
                  <a:pt x="975" y="118"/>
                  <a:pt x="974" y="118"/>
                </a:cubicBezTo>
                <a:cubicBezTo>
                  <a:pt x="974" y="119"/>
                  <a:pt x="973" y="119"/>
                  <a:pt x="973" y="120"/>
                </a:cubicBezTo>
                <a:cubicBezTo>
                  <a:pt x="973" y="120"/>
                  <a:pt x="974" y="121"/>
                  <a:pt x="974" y="121"/>
                </a:cubicBezTo>
                <a:cubicBezTo>
                  <a:pt x="975" y="121"/>
                  <a:pt x="977" y="121"/>
                  <a:pt x="978" y="122"/>
                </a:cubicBezTo>
                <a:cubicBezTo>
                  <a:pt x="980" y="123"/>
                  <a:pt x="980" y="125"/>
                  <a:pt x="980" y="127"/>
                </a:cubicBezTo>
                <a:cubicBezTo>
                  <a:pt x="980" y="129"/>
                  <a:pt x="978" y="130"/>
                  <a:pt x="976" y="130"/>
                </a:cubicBezTo>
                <a:cubicBezTo>
                  <a:pt x="974" y="129"/>
                  <a:pt x="973" y="128"/>
                  <a:pt x="971" y="128"/>
                </a:cubicBezTo>
                <a:cubicBezTo>
                  <a:pt x="971" y="128"/>
                  <a:pt x="971" y="128"/>
                  <a:pt x="971" y="128"/>
                </a:cubicBezTo>
                <a:cubicBezTo>
                  <a:pt x="971" y="127"/>
                  <a:pt x="971" y="127"/>
                  <a:pt x="970" y="127"/>
                </a:cubicBezTo>
                <a:cubicBezTo>
                  <a:pt x="970" y="128"/>
                  <a:pt x="971" y="128"/>
                  <a:pt x="971" y="128"/>
                </a:cubicBezTo>
                <a:cubicBezTo>
                  <a:pt x="971" y="128"/>
                  <a:pt x="971" y="128"/>
                  <a:pt x="971" y="128"/>
                </a:cubicBezTo>
                <a:cubicBezTo>
                  <a:pt x="971" y="130"/>
                  <a:pt x="972" y="131"/>
                  <a:pt x="973" y="133"/>
                </a:cubicBezTo>
                <a:cubicBezTo>
                  <a:pt x="974" y="134"/>
                  <a:pt x="974" y="137"/>
                  <a:pt x="973" y="139"/>
                </a:cubicBezTo>
                <a:cubicBezTo>
                  <a:pt x="972" y="140"/>
                  <a:pt x="971" y="141"/>
                  <a:pt x="969" y="143"/>
                </a:cubicBezTo>
                <a:cubicBezTo>
                  <a:pt x="968" y="144"/>
                  <a:pt x="967" y="145"/>
                  <a:pt x="966" y="147"/>
                </a:cubicBezTo>
                <a:cubicBezTo>
                  <a:pt x="964" y="150"/>
                  <a:pt x="961" y="151"/>
                  <a:pt x="958" y="150"/>
                </a:cubicBezTo>
                <a:cubicBezTo>
                  <a:pt x="958" y="150"/>
                  <a:pt x="958" y="150"/>
                  <a:pt x="958" y="150"/>
                </a:cubicBezTo>
                <a:cubicBezTo>
                  <a:pt x="958" y="150"/>
                  <a:pt x="957" y="150"/>
                  <a:pt x="957" y="150"/>
                </a:cubicBezTo>
                <a:cubicBezTo>
                  <a:pt x="957" y="149"/>
                  <a:pt x="957" y="149"/>
                  <a:pt x="956" y="149"/>
                </a:cubicBezTo>
                <a:cubicBezTo>
                  <a:pt x="956" y="150"/>
                  <a:pt x="957" y="150"/>
                  <a:pt x="957" y="150"/>
                </a:cubicBezTo>
                <a:cubicBezTo>
                  <a:pt x="957" y="150"/>
                  <a:pt x="957" y="150"/>
                  <a:pt x="958" y="150"/>
                </a:cubicBezTo>
                <a:cubicBezTo>
                  <a:pt x="958" y="150"/>
                  <a:pt x="958" y="150"/>
                  <a:pt x="958" y="150"/>
                </a:cubicBezTo>
                <a:cubicBezTo>
                  <a:pt x="958" y="151"/>
                  <a:pt x="958" y="151"/>
                  <a:pt x="958" y="152"/>
                </a:cubicBezTo>
                <a:cubicBezTo>
                  <a:pt x="959" y="154"/>
                  <a:pt x="958" y="156"/>
                  <a:pt x="957" y="156"/>
                </a:cubicBezTo>
                <a:cubicBezTo>
                  <a:pt x="953" y="156"/>
                  <a:pt x="949" y="157"/>
                  <a:pt x="946" y="155"/>
                </a:cubicBezTo>
                <a:cubicBezTo>
                  <a:pt x="944" y="155"/>
                  <a:pt x="943" y="155"/>
                  <a:pt x="942" y="157"/>
                </a:cubicBezTo>
                <a:cubicBezTo>
                  <a:pt x="942" y="157"/>
                  <a:pt x="942" y="158"/>
                  <a:pt x="942" y="158"/>
                </a:cubicBezTo>
                <a:cubicBezTo>
                  <a:pt x="942" y="159"/>
                  <a:pt x="941" y="160"/>
                  <a:pt x="941" y="160"/>
                </a:cubicBezTo>
                <a:cubicBezTo>
                  <a:pt x="940" y="163"/>
                  <a:pt x="938" y="166"/>
                  <a:pt x="935" y="167"/>
                </a:cubicBezTo>
                <a:cubicBezTo>
                  <a:pt x="933" y="168"/>
                  <a:pt x="931" y="169"/>
                  <a:pt x="928" y="171"/>
                </a:cubicBezTo>
                <a:cubicBezTo>
                  <a:pt x="927" y="171"/>
                  <a:pt x="926" y="172"/>
                  <a:pt x="926" y="172"/>
                </a:cubicBezTo>
                <a:cubicBezTo>
                  <a:pt x="925" y="174"/>
                  <a:pt x="924" y="175"/>
                  <a:pt x="924" y="177"/>
                </a:cubicBezTo>
                <a:cubicBezTo>
                  <a:pt x="924" y="178"/>
                  <a:pt x="925" y="178"/>
                  <a:pt x="926" y="178"/>
                </a:cubicBezTo>
                <a:cubicBezTo>
                  <a:pt x="930" y="180"/>
                  <a:pt x="931" y="182"/>
                  <a:pt x="929" y="186"/>
                </a:cubicBezTo>
                <a:cubicBezTo>
                  <a:pt x="929" y="186"/>
                  <a:pt x="929" y="186"/>
                  <a:pt x="928" y="187"/>
                </a:cubicBezTo>
                <a:cubicBezTo>
                  <a:pt x="926" y="189"/>
                  <a:pt x="923" y="192"/>
                  <a:pt x="919" y="192"/>
                </a:cubicBezTo>
                <a:cubicBezTo>
                  <a:pt x="917" y="192"/>
                  <a:pt x="916" y="193"/>
                  <a:pt x="914" y="193"/>
                </a:cubicBezTo>
                <a:cubicBezTo>
                  <a:pt x="911" y="194"/>
                  <a:pt x="909" y="195"/>
                  <a:pt x="906" y="195"/>
                </a:cubicBezTo>
                <a:cubicBezTo>
                  <a:pt x="905" y="196"/>
                  <a:pt x="904" y="195"/>
                  <a:pt x="903" y="193"/>
                </a:cubicBezTo>
                <a:cubicBezTo>
                  <a:pt x="903" y="193"/>
                  <a:pt x="903" y="192"/>
                  <a:pt x="903" y="192"/>
                </a:cubicBezTo>
                <a:cubicBezTo>
                  <a:pt x="903" y="189"/>
                  <a:pt x="902" y="189"/>
                  <a:pt x="900" y="188"/>
                </a:cubicBezTo>
                <a:cubicBezTo>
                  <a:pt x="900" y="188"/>
                  <a:pt x="899" y="187"/>
                  <a:pt x="898" y="187"/>
                </a:cubicBezTo>
                <a:cubicBezTo>
                  <a:pt x="893" y="188"/>
                  <a:pt x="889" y="187"/>
                  <a:pt x="886" y="184"/>
                </a:cubicBezTo>
                <a:cubicBezTo>
                  <a:pt x="884" y="183"/>
                  <a:pt x="882" y="184"/>
                  <a:pt x="881" y="184"/>
                </a:cubicBezTo>
                <a:cubicBezTo>
                  <a:pt x="881" y="184"/>
                  <a:pt x="881" y="184"/>
                  <a:pt x="881" y="184"/>
                </a:cubicBezTo>
                <a:cubicBezTo>
                  <a:pt x="880" y="184"/>
                  <a:pt x="880" y="184"/>
                  <a:pt x="880" y="184"/>
                </a:cubicBezTo>
                <a:cubicBezTo>
                  <a:pt x="881" y="184"/>
                  <a:pt x="881" y="184"/>
                  <a:pt x="881" y="184"/>
                </a:cubicBezTo>
                <a:cubicBezTo>
                  <a:pt x="880" y="184"/>
                  <a:pt x="880" y="185"/>
                  <a:pt x="880" y="186"/>
                </a:cubicBezTo>
                <a:cubicBezTo>
                  <a:pt x="878" y="188"/>
                  <a:pt x="876" y="188"/>
                  <a:pt x="875" y="187"/>
                </a:cubicBezTo>
                <a:cubicBezTo>
                  <a:pt x="874" y="187"/>
                  <a:pt x="873" y="186"/>
                  <a:pt x="872" y="186"/>
                </a:cubicBezTo>
                <a:cubicBezTo>
                  <a:pt x="867" y="183"/>
                  <a:pt x="863" y="181"/>
                  <a:pt x="859" y="179"/>
                </a:cubicBezTo>
                <a:cubicBezTo>
                  <a:pt x="855" y="177"/>
                  <a:pt x="851" y="175"/>
                  <a:pt x="848" y="172"/>
                </a:cubicBezTo>
                <a:cubicBezTo>
                  <a:pt x="846" y="171"/>
                  <a:pt x="846" y="167"/>
                  <a:pt x="847" y="165"/>
                </a:cubicBezTo>
                <a:cubicBezTo>
                  <a:pt x="848" y="163"/>
                  <a:pt x="849" y="163"/>
                  <a:pt x="851" y="165"/>
                </a:cubicBezTo>
                <a:cubicBezTo>
                  <a:pt x="852" y="165"/>
                  <a:pt x="852" y="167"/>
                  <a:pt x="854" y="166"/>
                </a:cubicBezTo>
                <a:cubicBezTo>
                  <a:pt x="854" y="165"/>
                  <a:pt x="855" y="164"/>
                  <a:pt x="856" y="163"/>
                </a:cubicBezTo>
                <a:cubicBezTo>
                  <a:pt x="856" y="163"/>
                  <a:pt x="857" y="163"/>
                  <a:pt x="857" y="163"/>
                </a:cubicBezTo>
                <a:cubicBezTo>
                  <a:pt x="862" y="160"/>
                  <a:pt x="868" y="157"/>
                  <a:pt x="875" y="159"/>
                </a:cubicBezTo>
                <a:cubicBezTo>
                  <a:pt x="876" y="159"/>
                  <a:pt x="877" y="158"/>
                  <a:pt x="878" y="158"/>
                </a:cubicBezTo>
                <a:cubicBezTo>
                  <a:pt x="878" y="159"/>
                  <a:pt x="878" y="159"/>
                  <a:pt x="878" y="159"/>
                </a:cubicBezTo>
                <a:cubicBezTo>
                  <a:pt x="878" y="158"/>
                  <a:pt x="878" y="158"/>
                  <a:pt x="878" y="158"/>
                </a:cubicBezTo>
                <a:cubicBezTo>
                  <a:pt x="878" y="158"/>
                  <a:pt x="878" y="158"/>
                  <a:pt x="878" y="158"/>
                </a:cubicBezTo>
                <a:cubicBezTo>
                  <a:pt x="877" y="154"/>
                  <a:pt x="876" y="150"/>
                  <a:pt x="876" y="146"/>
                </a:cubicBezTo>
                <a:cubicBezTo>
                  <a:pt x="876" y="145"/>
                  <a:pt x="877" y="143"/>
                  <a:pt x="877" y="142"/>
                </a:cubicBezTo>
                <a:cubicBezTo>
                  <a:pt x="877" y="142"/>
                  <a:pt x="878" y="141"/>
                  <a:pt x="879" y="141"/>
                </a:cubicBezTo>
                <a:cubicBezTo>
                  <a:pt x="881" y="140"/>
                  <a:pt x="884" y="140"/>
                  <a:pt x="886" y="141"/>
                </a:cubicBezTo>
                <a:cubicBezTo>
                  <a:pt x="888" y="142"/>
                  <a:pt x="889" y="143"/>
                  <a:pt x="889" y="144"/>
                </a:cubicBezTo>
                <a:cubicBezTo>
                  <a:pt x="890" y="146"/>
                  <a:pt x="890" y="149"/>
                  <a:pt x="891" y="152"/>
                </a:cubicBezTo>
                <a:cubicBezTo>
                  <a:pt x="891" y="152"/>
                  <a:pt x="891" y="152"/>
                  <a:pt x="892" y="152"/>
                </a:cubicBezTo>
                <a:cubicBezTo>
                  <a:pt x="892" y="152"/>
                  <a:pt x="893" y="152"/>
                  <a:pt x="893" y="152"/>
                </a:cubicBezTo>
                <a:cubicBezTo>
                  <a:pt x="894" y="150"/>
                  <a:pt x="895" y="149"/>
                  <a:pt x="895" y="147"/>
                </a:cubicBezTo>
                <a:cubicBezTo>
                  <a:pt x="895" y="145"/>
                  <a:pt x="895" y="144"/>
                  <a:pt x="895" y="142"/>
                </a:cubicBezTo>
                <a:cubicBezTo>
                  <a:pt x="895" y="139"/>
                  <a:pt x="894" y="138"/>
                  <a:pt x="890" y="137"/>
                </a:cubicBezTo>
                <a:cubicBezTo>
                  <a:pt x="890" y="137"/>
                  <a:pt x="889" y="137"/>
                  <a:pt x="888" y="137"/>
                </a:cubicBezTo>
                <a:cubicBezTo>
                  <a:pt x="887" y="137"/>
                  <a:pt x="886" y="135"/>
                  <a:pt x="886" y="134"/>
                </a:cubicBezTo>
                <a:cubicBezTo>
                  <a:pt x="886" y="131"/>
                  <a:pt x="887" y="129"/>
                  <a:pt x="889" y="127"/>
                </a:cubicBezTo>
                <a:cubicBezTo>
                  <a:pt x="893" y="125"/>
                  <a:pt x="895" y="122"/>
                  <a:pt x="896" y="118"/>
                </a:cubicBezTo>
                <a:cubicBezTo>
                  <a:pt x="899" y="118"/>
                  <a:pt x="901" y="117"/>
                  <a:pt x="904" y="117"/>
                </a:cubicBezTo>
                <a:cubicBezTo>
                  <a:pt x="905" y="117"/>
                  <a:pt x="906" y="116"/>
                  <a:pt x="907" y="116"/>
                </a:cubicBezTo>
                <a:cubicBezTo>
                  <a:pt x="909" y="115"/>
                  <a:pt x="912" y="115"/>
                  <a:pt x="914" y="115"/>
                </a:cubicBezTo>
                <a:cubicBezTo>
                  <a:pt x="914" y="115"/>
                  <a:pt x="914" y="115"/>
                  <a:pt x="914" y="115"/>
                </a:cubicBezTo>
                <a:cubicBezTo>
                  <a:pt x="915" y="116"/>
                  <a:pt x="915" y="117"/>
                  <a:pt x="916" y="118"/>
                </a:cubicBezTo>
                <a:cubicBezTo>
                  <a:pt x="916" y="118"/>
                  <a:pt x="917" y="118"/>
                  <a:pt x="917" y="118"/>
                </a:cubicBezTo>
                <a:cubicBezTo>
                  <a:pt x="918" y="119"/>
                  <a:pt x="919" y="119"/>
                  <a:pt x="920" y="119"/>
                </a:cubicBezTo>
                <a:cubicBezTo>
                  <a:pt x="920" y="119"/>
                  <a:pt x="921" y="120"/>
                  <a:pt x="921" y="120"/>
                </a:cubicBezTo>
                <a:cubicBezTo>
                  <a:pt x="921" y="120"/>
                  <a:pt x="921" y="120"/>
                  <a:pt x="921" y="120"/>
                </a:cubicBezTo>
                <a:cubicBezTo>
                  <a:pt x="921" y="120"/>
                  <a:pt x="921" y="121"/>
                  <a:pt x="921" y="121"/>
                </a:cubicBezTo>
                <a:cubicBezTo>
                  <a:pt x="921" y="122"/>
                  <a:pt x="922" y="122"/>
                  <a:pt x="923" y="122"/>
                </a:cubicBezTo>
                <a:cubicBezTo>
                  <a:pt x="923" y="122"/>
                  <a:pt x="923" y="121"/>
                  <a:pt x="923" y="121"/>
                </a:cubicBezTo>
                <a:cubicBezTo>
                  <a:pt x="923" y="121"/>
                  <a:pt x="923" y="120"/>
                  <a:pt x="923" y="120"/>
                </a:cubicBezTo>
                <a:cubicBezTo>
                  <a:pt x="922" y="120"/>
                  <a:pt x="922" y="120"/>
                  <a:pt x="921" y="119"/>
                </a:cubicBezTo>
                <a:cubicBezTo>
                  <a:pt x="921" y="119"/>
                  <a:pt x="921" y="119"/>
                  <a:pt x="921" y="119"/>
                </a:cubicBezTo>
                <a:cubicBezTo>
                  <a:pt x="921" y="119"/>
                  <a:pt x="920" y="119"/>
                  <a:pt x="920" y="119"/>
                </a:cubicBezTo>
                <a:cubicBezTo>
                  <a:pt x="919" y="119"/>
                  <a:pt x="918" y="118"/>
                  <a:pt x="917" y="118"/>
                </a:cubicBezTo>
                <a:cubicBezTo>
                  <a:pt x="917" y="118"/>
                  <a:pt x="917" y="118"/>
                  <a:pt x="916" y="117"/>
                </a:cubicBezTo>
                <a:cubicBezTo>
                  <a:pt x="915" y="116"/>
                  <a:pt x="915" y="115"/>
                  <a:pt x="914" y="115"/>
                </a:cubicBezTo>
                <a:cubicBezTo>
                  <a:pt x="913" y="115"/>
                  <a:pt x="913" y="115"/>
                  <a:pt x="913" y="115"/>
                </a:cubicBezTo>
                <a:cubicBezTo>
                  <a:pt x="913" y="112"/>
                  <a:pt x="913" y="110"/>
                  <a:pt x="916" y="109"/>
                </a:cubicBezTo>
                <a:close/>
                <a:moveTo>
                  <a:pt x="895" y="155"/>
                </a:moveTo>
                <a:cubicBezTo>
                  <a:pt x="895" y="155"/>
                  <a:pt x="895" y="155"/>
                  <a:pt x="894" y="155"/>
                </a:cubicBezTo>
                <a:cubicBezTo>
                  <a:pt x="895" y="155"/>
                  <a:pt x="895" y="155"/>
                  <a:pt x="895" y="155"/>
                </a:cubicBezTo>
                <a:close/>
                <a:moveTo>
                  <a:pt x="912" y="163"/>
                </a:moveTo>
                <a:cubicBezTo>
                  <a:pt x="912" y="163"/>
                  <a:pt x="912" y="163"/>
                  <a:pt x="912" y="163"/>
                </a:cubicBezTo>
                <a:cubicBezTo>
                  <a:pt x="912" y="164"/>
                  <a:pt x="911" y="164"/>
                  <a:pt x="911" y="165"/>
                </a:cubicBezTo>
                <a:cubicBezTo>
                  <a:pt x="910" y="165"/>
                  <a:pt x="910" y="165"/>
                  <a:pt x="910" y="166"/>
                </a:cubicBezTo>
                <a:cubicBezTo>
                  <a:pt x="910" y="165"/>
                  <a:pt x="910" y="165"/>
                  <a:pt x="910" y="165"/>
                </a:cubicBezTo>
                <a:cubicBezTo>
                  <a:pt x="911" y="165"/>
                  <a:pt x="911" y="165"/>
                  <a:pt x="911" y="165"/>
                </a:cubicBezTo>
                <a:cubicBezTo>
                  <a:pt x="912" y="164"/>
                  <a:pt x="912" y="164"/>
                  <a:pt x="912" y="163"/>
                </a:cubicBezTo>
                <a:cubicBezTo>
                  <a:pt x="912" y="163"/>
                  <a:pt x="912" y="163"/>
                  <a:pt x="912" y="163"/>
                </a:cubicBezTo>
                <a:close/>
                <a:moveTo>
                  <a:pt x="1050" y="73"/>
                </a:moveTo>
                <a:cubicBezTo>
                  <a:pt x="1050" y="74"/>
                  <a:pt x="1050" y="74"/>
                  <a:pt x="1050" y="74"/>
                </a:cubicBezTo>
                <a:cubicBezTo>
                  <a:pt x="1050" y="74"/>
                  <a:pt x="1051" y="73"/>
                  <a:pt x="1051" y="73"/>
                </a:cubicBezTo>
                <a:cubicBezTo>
                  <a:pt x="1050" y="73"/>
                  <a:pt x="1050" y="73"/>
                  <a:pt x="1050" y="73"/>
                </a:cubicBezTo>
                <a:cubicBezTo>
                  <a:pt x="1050" y="73"/>
                  <a:pt x="1050" y="73"/>
                  <a:pt x="1050" y="73"/>
                </a:cubicBezTo>
                <a:close/>
                <a:moveTo>
                  <a:pt x="932" y="60"/>
                </a:moveTo>
                <a:cubicBezTo>
                  <a:pt x="931" y="61"/>
                  <a:pt x="931" y="61"/>
                  <a:pt x="931" y="61"/>
                </a:cubicBezTo>
                <a:cubicBezTo>
                  <a:pt x="931" y="61"/>
                  <a:pt x="931" y="61"/>
                  <a:pt x="931" y="61"/>
                </a:cubicBezTo>
                <a:cubicBezTo>
                  <a:pt x="931" y="61"/>
                  <a:pt x="931" y="61"/>
                  <a:pt x="932" y="61"/>
                </a:cubicBezTo>
                <a:lnTo>
                  <a:pt x="932" y="60"/>
                </a:lnTo>
                <a:close/>
                <a:moveTo>
                  <a:pt x="964" y="116"/>
                </a:moveTo>
                <a:cubicBezTo>
                  <a:pt x="965" y="116"/>
                  <a:pt x="965" y="116"/>
                  <a:pt x="965" y="116"/>
                </a:cubicBezTo>
                <a:cubicBezTo>
                  <a:pt x="965" y="116"/>
                  <a:pt x="965" y="116"/>
                  <a:pt x="965" y="116"/>
                </a:cubicBezTo>
                <a:lnTo>
                  <a:pt x="964" y="116"/>
                </a:lnTo>
                <a:close/>
                <a:moveTo>
                  <a:pt x="957" y="398"/>
                </a:moveTo>
                <a:cubicBezTo>
                  <a:pt x="957" y="398"/>
                  <a:pt x="957" y="398"/>
                  <a:pt x="957" y="398"/>
                </a:cubicBezTo>
                <a:cubicBezTo>
                  <a:pt x="957" y="399"/>
                  <a:pt x="957" y="399"/>
                  <a:pt x="957" y="399"/>
                </a:cubicBezTo>
                <a:cubicBezTo>
                  <a:pt x="957" y="398"/>
                  <a:pt x="957" y="398"/>
                  <a:pt x="957" y="398"/>
                </a:cubicBezTo>
                <a:close/>
                <a:moveTo>
                  <a:pt x="957" y="400"/>
                </a:moveTo>
                <a:cubicBezTo>
                  <a:pt x="957" y="401"/>
                  <a:pt x="957" y="401"/>
                  <a:pt x="957" y="401"/>
                </a:cubicBezTo>
                <a:cubicBezTo>
                  <a:pt x="957" y="401"/>
                  <a:pt x="957" y="401"/>
                  <a:pt x="957" y="401"/>
                </a:cubicBezTo>
                <a:cubicBezTo>
                  <a:pt x="957" y="401"/>
                  <a:pt x="957" y="401"/>
                  <a:pt x="957" y="400"/>
                </a:cubicBezTo>
                <a:close/>
                <a:moveTo>
                  <a:pt x="712" y="216"/>
                </a:moveTo>
                <a:cubicBezTo>
                  <a:pt x="713" y="212"/>
                  <a:pt x="711" y="209"/>
                  <a:pt x="707" y="208"/>
                </a:cubicBezTo>
                <a:cubicBezTo>
                  <a:pt x="705" y="208"/>
                  <a:pt x="703" y="207"/>
                  <a:pt x="700" y="207"/>
                </a:cubicBezTo>
                <a:cubicBezTo>
                  <a:pt x="697" y="206"/>
                  <a:pt x="695" y="208"/>
                  <a:pt x="693" y="210"/>
                </a:cubicBezTo>
                <a:cubicBezTo>
                  <a:pt x="692" y="211"/>
                  <a:pt x="692" y="213"/>
                  <a:pt x="693" y="215"/>
                </a:cubicBezTo>
                <a:cubicBezTo>
                  <a:pt x="693" y="217"/>
                  <a:pt x="693" y="220"/>
                  <a:pt x="694" y="222"/>
                </a:cubicBezTo>
                <a:cubicBezTo>
                  <a:pt x="694" y="222"/>
                  <a:pt x="694" y="222"/>
                  <a:pt x="694" y="223"/>
                </a:cubicBezTo>
                <a:cubicBezTo>
                  <a:pt x="694" y="223"/>
                  <a:pt x="694" y="223"/>
                  <a:pt x="694" y="223"/>
                </a:cubicBezTo>
                <a:cubicBezTo>
                  <a:pt x="694" y="223"/>
                  <a:pt x="694" y="223"/>
                  <a:pt x="694" y="223"/>
                </a:cubicBezTo>
                <a:cubicBezTo>
                  <a:pt x="694" y="223"/>
                  <a:pt x="694" y="223"/>
                  <a:pt x="694" y="222"/>
                </a:cubicBezTo>
                <a:cubicBezTo>
                  <a:pt x="693" y="222"/>
                  <a:pt x="693" y="221"/>
                  <a:pt x="693" y="221"/>
                </a:cubicBezTo>
                <a:cubicBezTo>
                  <a:pt x="692" y="219"/>
                  <a:pt x="691" y="217"/>
                  <a:pt x="689" y="217"/>
                </a:cubicBezTo>
                <a:cubicBezTo>
                  <a:pt x="688" y="217"/>
                  <a:pt x="687" y="216"/>
                  <a:pt x="686" y="216"/>
                </a:cubicBezTo>
                <a:cubicBezTo>
                  <a:pt x="682" y="214"/>
                  <a:pt x="680" y="215"/>
                  <a:pt x="679" y="218"/>
                </a:cubicBezTo>
                <a:cubicBezTo>
                  <a:pt x="678" y="219"/>
                  <a:pt x="677" y="221"/>
                  <a:pt x="676" y="223"/>
                </a:cubicBezTo>
                <a:cubicBezTo>
                  <a:pt x="674" y="227"/>
                  <a:pt x="673" y="232"/>
                  <a:pt x="671" y="236"/>
                </a:cubicBezTo>
                <a:cubicBezTo>
                  <a:pt x="668" y="240"/>
                  <a:pt x="668" y="245"/>
                  <a:pt x="666" y="250"/>
                </a:cubicBezTo>
                <a:cubicBezTo>
                  <a:pt x="666" y="250"/>
                  <a:pt x="666" y="251"/>
                  <a:pt x="666" y="251"/>
                </a:cubicBezTo>
                <a:cubicBezTo>
                  <a:pt x="666" y="251"/>
                  <a:pt x="666" y="252"/>
                  <a:pt x="665" y="252"/>
                </a:cubicBezTo>
                <a:cubicBezTo>
                  <a:pt x="665" y="253"/>
                  <a:pt x="663" y="254"/>
                  <a:pt x="663" y="254"/>
                </a:cubicBezTo>
                <a:cubicBezTo>
                  <a:pt x="662" y="253"/>
                  <a:pt x="661" y="252"/>
                  <a:pt x="661" y="251"/>
                </a:cubicBezTo>
                <a:cubicBezTo>
                  <a:pt x="662" y="247"/>
                  <a:pt x="663" y="243"/>
                  <a:pt x="664" y="239"/>
                </a:cubicBezTo>
                <a:cubicBezTo>
                  <a:pt x="666" y="234"/>
                  <a:pt x="667" y="228"/>
                  <a:pt x="665" y="223"/>
                </a:cubicBezTo>
                <a:cubicBezTo>
                  <a:pt x="665" y="222"/>
                  <a:pt x="664" y="221"/>
                  <a:pt x="663" y="220"/>
                </a:cubicBezTo>
                <a:cubicBezTo>
                  <a:pt x="662" y="219"/>
                  <a:pt x="659" y="220"/>
                  <a:pt x="659" y="221"/>
                </a:cubicBezTo>
                <a:cubicBezTo>
                  <a:pt x="659" y="224"/>
                  <a:pt x="658" y="226"/>
                  <a:pt x="658" y="229"/>
                </a:cubicBezTo>
                <a:cubicBezTo>
                  <a:pt x="658" y="230"/>
                  <a:pt x="657" y="231"/>
                  <a:pt x="656" y="231"/>
                </a:cubicBezTo>
                <a:cubicBezTo>
                  <a:pt x="652" y="230"/>
                  <a:pt x="649" y="230"/>
                  <a:pt x="645" y="230"/>
                </a:cubicBezTo>
                <a:cubicBezTo>
                  <a:pt x="644" y="230"/>
                  <a:pt x="644" y="229"/>
                  <a:pt x="644" y="229"/>
                </a:cubicBezTo>
                <a:cubicBezTo>
                  <a:pt x="645" y="228"/>
                  <a:pt x="645" y="228"/>
                  <a:pt x="645" y="228"/>
                </a:cubicBezTo>
                <a:cubicBezTo>
                  <a:pt x="647" y="227"/>
                  <a:pt x="649" y="227"/>
                  <a:pt x="650" y="225"/>
                </a:cubicBezTo>
                <a:cubicBezTo>
                  <a:pt x="651" y="225"/>
                  <a:pt x="652" y="223"/>
                  <a:pt x="651" y="221"/>
                </a:cubicBezTo>
                <a:cubicBezTo>
                  <a:pt x="650" y="218"/>
                  <a:pt x="648" y="217"/>
                  <a:pt x="645" y="215"/>
                </a:cubicBezTo>
                <a:cubicBezTo>
                  <a:pt x="643" y="212"/>
                  <a:pt x="641" y="212"/>
                  <a:pt x="638" y="214"/>
                </a:cubicBezTo>
                <a:cubicBezTo>
                  <a:pt x="637" y="215"/>
                  <a:pt x="636" y="216"/>
                  <a:pt x="635" y="217"/>
                </a:cubicBezTo>
                <a:cubicBezTo>
                  <a:pt x="634" y="218"/>
                  <a:pt x="633" y="218"/>
                  <a:pt x="632" y="218"/>
                </a:cubicBezTo>
                <a:cubicBezTo>
                  <a:pt x="631" y="218"/>
                  <a:pt x="631" y="217"/>
                  <a:pt x="632" y="215"/>
                </a:cubicBezTo>
                <a:cubicBezTo>
                  <a:pt x="634" y="213"/>
                  <a:pt x="636" y="210"/>
                  <a:pt x="637" y="208"/>
                </a:cubicBezTo>
                <a:cubicBezTo>
                  <a:pt x="638" y="206"/>
                  <a:pt x="637" y="203"/>
                  <a:pt x="635" y="202"/>
                </a:cubicBezTo>
                <a:cubicBezTo>
                  <a:pt x="635" y="201"/>
                  <a:pt x="634" y="201"/>
                  <a:pt x="633" y="201"/>
                </a:cubicBezTo>
                <a:cubicBezTo>
                  <a:pt x="633" y="202"/>
                  <a:pt x="631" y="201"/>
                  <a:pt x="628" y="202"/>
                </a:cubicBezTo>
                <a:cubicBezTo>
                  <a:pt x="627" y="203"/>
                  <a:pt x="625" y="203"/>
                  <a:pt x="623" y="203"/>
                </a:cubicBezTo>
                <a:cubicBezTo>
                  <a:pt x="621" y="204"/>
                  <a:pt x="619" y="204"/>
                  <a:pt x="617" y="204"/>
                </a:cubicBezTo>
                <a:cubicBezTo>
                  <a:pt x="616" y="205"/>
                  <a:pt x="616" y="205"/>
                  <a:pt x="615" y="205"/>
                </a:cubicBezTo>
                <a:cubicBezTo>
                  <a:pt x="610" y="208"/>
                  <a:pt x="605" y="210"/>
                  <a:pt x="600" y="212"/>
                </a:cubicBezTo>
                <a:cubicBezTo>
                  <a:pt x="597" y="213"/>
                  <a:pt x="595" y="214"/>
                  <a:pt x="595" y="218"/>
                </a:cubicBezTo>
                <a:cubicBezTo>
                  <a:pt x="595" y="219"/>
                  <a:pt x="593" y="219"/>
                  <a:pt x="592" y="220"/>
                </a:cubicBezTo>
                <a:cubicBezTo>
                  <a:pt x="591" y="221"/>
                  <a:pt x="589" y="222"/>
                  <a:pt x="588" y="223"/>
                </a:cubicBezTo>
                <a:cubicBezTo>
                  <a:pt x="586" y="224"/>
                  <a:pt x="583" y="226"/>
                  <a:pt x="583" y="229"/>
                </a:cubicBezTo>
                <a:cubicBezTo>
                  <a:pt x="583" y="230"/>
                  <a:pt x="584" y="232"/>
                  <a:pt x="584" y="234"/>
                </a:cubicBezTo>
                <a:cubicBezTo>
                  <a:pt x="584" y="234"/>
                  <a:pt x="585" y="235"/>
                  <a:pt x="585" y="235"/>
                </a:cubicBezTo>
                <a:cubicBezTo>
                  <a:pt x="585" y="237"/>
                  <a:pt x="586" y="237"/>
                  <a:pt x="588" y="238"/>
                </a:cubicBezTo>
                <a:cubicBezTo>
                  <a:pt x="591" y="238"/>
                  <a:pt x="595" y="238"/>
                  <a:pt x="598" y="239"/>
                </a:cubicBezTo>
                <a:cubicBezTo>
                  <a:pt x="599" y="239"/>
                  <a:pt x="599" y="239"/>
                  <a:pt x="599" y="240"/>
                </a:cubicBezTo>
                <a:cubicBezTo>
                  <a:pt x="599" y="240"/>
                  <a:pt x="599" y="241"/>
                  <a:pt x="598" y="241"/>
                </a:cubicBezTo>
                <a:cubicBezTo>
                  <a:pt x="594" y="241"/>
                  <a:pt x="590" y="242"/>
                  <a:pt x="586" y="242"/>
                </a:cubicBezTo>
                <a:cubicBezTo>
                  <a:pt x="584" y="242"/>
                  <a:pt x="582" y="243"/>
                  <a:pt x="580" y="244"/>
                </a:cubicBezTo>
                <a:cubicBezTo>
                  <a:pt x="579" y="245"/>
                  <a:pt x="578" y="246"/>
                  <a:pt x="578" y="247"/>
                </a:cubicBezTo>
                <a:cubicBezTo>
                  <a:pt x="578" y="248"/>
                  <a:pt x="579" y="250"/>
                  <a:pt x="579" y="251"/>
                </a:cubicBezTo>
                <a:cubicBezTo>
                  <a:pt x="579" y="255"/>
                  <a:pt x="579" y="256"/>
                  <a:pt x="585" y="258"/>
                </a:cubicBezTo>
                <a:cubicBezTo>
                  <a:pt x="591" y="259"/>
                  <a:pt x="597" y="261"/>
                  <a:pt x="604" y="261"/>
                </a:cubicBezTo>
                <a:cubicBezTo>
                  <a:pt x="605" y="261"/>
                  <a:pt x="606" y="261"/>
                  <a:pt x="607" y="261"/>
                </a:cubicBezTo>
                <a:cubicBezTo>
                  <a:pt x="612" y="264"/>
                  <a:pt x="616" y="267"/>
                  <a:pt x="618" y="272"/>
                </a:cubicBezTo>
                <a:cubicBezTo>
                  <a:pt x="619" y="273"/>
                  <a:pt x="619" y="274"/>
                  <a:pt x="618" y="274"/>
                </a:cubicBezTo>
                <a:cubicBezTo>
                  <a:pt x="618" y="275"/>
                  <a:pt x="618" y="275"/>
                  <a:pt x="617" y="275"/>
                </a:cubicBezTo>
                <a:cubicBezTo>
                  <a:pt x="611" y="274"/>
                  <a:pt x="606" y="272"/>
                  <a:pt x="601" y="270"/>
                </a:cubicBezTo>
                <a:cubicBezTo>
                  <a:pt x="599" y="269"/>
                  <a:pt x="597" y="267"/>
                  <a:pt x="595" y="267"/>
                </a:cubicBezTo>
                <a:cubicBezTo>
                  <a:pt x="589" y="267"/>
                  <a:pt x="584" y="267"/>
                  <a:pt x="579" y="267"/>
                </a:cubicBezTo>
                <a:cubicBezTo>
                  <a:pt x="576" y="267"/>
                  <a:pt x="574" y="269"/>
                  <a:pt x="574" y="271"/>
                </a:cubicBezTo>
                <a:cubicBezTo>
                  <a:pt x="572" y="274"/>
                  <a:pt x="572" y="277"/>
                  <a:pt x="573" y="280"/>
                </a:cubicBezTo>
                <a:cubicBezTo>
                  <a:pt x="573" y="285"/>
                  <a:pt x="576" y="289"/>
                  <a:pt x="581" y="291"/>
                </a:cubicBezTo>
                <a:cubicBezTo>
                  <a:pt x="584" y="291"/>
                  <a:pt x="586" y="292"/>
                  <a:pt x="589" y="293"/>
                </a:cubicBezTo>
                <a:cubicBezTo>
                  <a:pt x="589" y="293"/>
                  <a:pt x="590" y="295"/>
                  <a:pt x="590" y="296"/>
                </a:cubicBezTo>
                <a:cubicBezTo>
                  <a:pt x="589" y="297"/>
                  <a:pt x="588" y="299"/>
                  <a:pt x="588" y="301"/>
                </a:cubicBezTo>
                <a:cubicBezTo>
                  <a:pt x="587" y="302"/>
                  <a:pt x="587" y="303"/>
                  <a:pt x="587" y="304"/>
                </a:cubicBezTo>
                <a:cubicBezTo>
                  <a:pt x="587" y="306"/>
                  <a:pt x="588" y="309"/>
                  <a:pt x="588" y="311"/>
                </a:cubicBezTo>
                <a:cubicBezTo>
                  <a:pt x="589" y="311"/>
                  <a:pt x="589" y="312"/>
                  <a:pt x="590" y="312"/>
                </a:cubicBezTo>
                <a:cubicBezTo>
                  <a:pt x="591" y="312"/>
                  <a:pt x="592" y="312"/>
                  <a:pt x="593" y="312"/>
                </a:cubicBezTo>
                <a:cubicBezTo>
                  <a:pt x="599" y="313"/>
                  <a:pt x="604" y="312"/>
                  <a:pt x="609" y="314"/>
                </a:cubicBezTo>
                <a:cubicBezTo>
                  <a:pt x="612" y="315"/>
                  <a:pt x="615" y="314"/>
                  <a:pt x="618" y="313"/>
                </a:cubicBezTo>
                <a:cubicBezTo>
                  <a:pt x="620" y="312"/>
                  <a:pt x="621" y="311"/>
                  <a:pt x="623" y="311"/>
                </a:cubicBezTo>
                <a:cubicBezTo>
                  <a:pt x="625" y="309"/>
                  <a:pt x="628" y="309"/>
                  <a:pt x="631" y="309"/>
                </a:cubicBezTo>
                <a:cubicBezTo>
                  <a:pt x="634" y="310"/>
                  <a:pt x="637" y="309"/>
                  <a:pt x="639" y="307"/>
                </a:cubicBezTo>
                <a:cubicBezTo>
                  <a:pt x="640" y="306"/>
                  <a:pt x="642" y="305"/>
                  <a:pt x="643" y="305"/>
                </a:cubicBezTo>
                <a:cubicBezTo>
                  <a:pt x="644" y="304"/>
                  <a:pt x="645" y="305"/>
                  <a:pt x="645" y="305"/>
                </a:cubicBezTo>
                <a:cubicBezTo>
                  <a:pt x="645" y="306"/>
                  <a:pt x="646" y="306"/>
                  <a:pt x="646" y="306"/>
                </a:cubicBezTo>
                <a:cubicBezTo>
                  <a:pt x="646" y="309"/>
                  <a:pt x="648" y="309"/>
                  <a:pt x="650" y="310"/>
                </a:cubicBezTo>
                <a:cubicBezTo>
                  <a:pt x="652" y="312"/>
                  <a:pt x="651" y="314"/>
                  <a:pt x="653" y="316"/>
                </a:cubicBezTo>
                <a:cubicBezTo>
                  <a:pt x="653" y="316"/>
                  <a:pt x="653" y="317"/>
                  <a:pt x="653" y="317"/>
                </a:cubicBezTo>
                <a:cubicBezTo>
                  <a:pt x="657" y="318"/>
                  <a:pt x="661" y="319"/>
                  <a:pt x="664" y="320"/>
                </a:cubicBezTo>
                <a:cubicBezTo>
                  <a:pt x="668" y="321"/>
                  <a:pt x="672" y="321"/>
                  <a:pt x="676" y="320"/>
                </a:cubicBezTo>
                <a:cubicBezTo>
                  <a:pt x="677" y="319"/>
                  <a:pt x="679" y="318"/>
                  <a:pt x="680" y="316"/>
                </a:cubicBezTo>
                <a:cubicBezTo>
                  <a:pt x="681" y="313"/>
                  <a:pt x="681" y="309"/>
                  <a:pt x="678" y="306"/>
                </a:cubicBezTo>
                <a:cubicBezTo>
                  <a:pt x="678" y="306"/>
                  <a:pt x="678" y="306"/>
                  <a:pt x="678" y="306"/>
                </a:cubicBezTo>
                <a:cubicBezTo>
                  <a:pt x="677" y="307"/>
                  <a:pt x="677" y="308"/>
                  <a:pt x="676" y="308"/>
                </a:cubicBezTo>
                <a:cubicBezTo>
                  <a:pt x="675" y="308"/>
                  <a:pt x="675" y="308"/>
                  <a:pt x="674" y="308"/>
                </a:cubicBezTo>
                <a:cubicBezTo>
                  <a:pt x="674" y="307"/>
                  <a:pt x="674" y="307"/>
                  <a:pt x="675" y="306"/>
                </a:cubicBezTo>
                <a:cubicBezTo>
                  <a:pt x="676" y="306"/>
                  <a:pt x="677" y="306"/>
                  <a:pt x="678" y="306"/>
                </a:cubicBezTo>
                <a:cubicBezTo>
                  <a:pt x="678" y="306"/>
                  <a:pt x="678" y="306"/>
                  <a:pt x="678" y="306"/>
                </a:cubicBezTo>
                <a:cubicBezTo>
                  <a:pt x="678" y="306"/>
                  <a:pt x="678" y="306"/>
                  <a:pt x="678" y="306"/>
                </a:cubicBezTo>
                <a:cubicBezTo>
                  <a:pt x="679" y="305"/>
                  <a:pt x="679" y="304"/>
                  <a:pt x="680" y="303"/>
                </a:cubicBezTo>
                <a:cubicBezTo>
                  <a:pt x="681" y="303"/>
                  <a:pt x="682" y="302"/>
                  <a:pt x="683" y="303"/>
                </a:cubicBezTo>
                <a:cubicBezTo>
                  <a:pt x="685" y="305"/>
                  <a:pt x="688" y="305"/>
                  <a:pt x="689" y="308"/>
                </a:cubicBezTo>
                <a:cubicBezTo>
                  <a:pt x="692" y="307"/>
                  <a:pt x="695" y="306"/>
                  <a:pt x="696" y="302"/>
                </a:cubicBezTo>
                <a:cubicBezTo>
                  <a:pt x="697" y="300"/>
                  <a:pt x="697" y="298"/>
                  <a:pt x="695" y="296"/>
                </a:cubicBezTo>
                <a:cubicBezTo>
                  <a:pt x="694" y="294"/>
                  <a:pt x="694" y="293"/>
                  <a:pt x="692" y="292"/>
                </a:cubicBezTo>
                <a:cubicBezTo>
                  <a:pt x="691" y="291"/>
                  <a:pt x="690" y="289"/>
                  <a:pt x="689" y="286"/>
                </a:cubicBezTo>
                <a:cubicBezTo>
                  <a:pt x="689" y="284"/>
                  <a:pt x="688" y="282"/>
                  <a:pt x="686" y="280"/>
                </a:cubicBezTo>
                <a:cubicBezTo>
                  <a:pt x="683" y="278"/>
                  <a:pt x="683" y="275"/>
                  <a:pt x="682" y="272"/>
                </a:cubicBezTo>
                <a:cubicBezTo>
                  <a:pt x="681" y="270"/>
                  <a:pt x="681" y="268"/>
                  <a:pt x="682" y="267"/>
                </a:cubicBezTo>
                <a:cubicBezTo>
                  <a:pt x="686" y="264"/>
                  <a:pt x="687" y="260"/>
                  <a:pt x="687" y="255"/>
                </a:cubicBezTo>
                <a:cubicBezTo>
                  <a:pt x="687" y="253"/>
                  <a:pt x="687" y="251"/>
                  <a:pt x="688" y="249"/>
                </a:cubicBezTo>
                <a:cubicBezTo>
                  <a:pt x="690" y="244"/>
                  <a:pt x="692" y="239"/>
                  <a:pt x="694" y="233"/>
                </a:cubicBezTo>
                <a:cubicBezTo>
                  <a:pt x="695" y="231"/>
                  <a:pt x="696" y="230"/>
                  <a:pt x="698" y="229"/>
                </a:cubicBezTo>
                <a:cubicBezTo>
                  <a:pt x="703" y="227"/>
                  <a:pt x="707" y="223"/>
                  <a:pt x="711" y="220"/>
                </a:cubicBezTo>
                <a:cubicBezTo>
                  <a:pt x="712" y="219"/>
                  <a:pt x="712" y="217"/>
                  <a:pt x="712" y="216"/>
                </a:cubicBezTo>
                <a:close/>
                <a:moveTo>
                  <a:pt x="633" y="200"/>
                </a:moveTo>
                <a:cubicBezTo>
                  <a:pt x="633" y="201"/>
                  <a:pt x="633" y="201"/>
                  <a:pt x="633" y="201"/>
                </a:cubicBezTo>
                <a:cubicBezTo>
                  <a:pt x="634" y="200"/>
                  <a:pt x="634" y="200"/>
                  <a:pt x="634" y="200"/>
                </a:cubicBezTo>
                <a:lnTo>
                  <a:pt x="633" y="200"/>
                </a:lnTo>
                <a:close/>
                <a:moveTo>
                  <a:pt x="2822" y="1274"/>
                </a:moveTo>
                <a:cubicBezTo>
                  <a:pt x="2821" y="1273"/>
                  <a:pt x="2821" y="1273"/>
                  <a:pt x="2821" y="1273"/>
                </a:cubicBezTo>
                <a:cubicBezTo>
                  <a:pt x="2819" y="1272"/>
                  <a:pt x="2817" y="1270"/>
                  <a:pt x="2816" y="1269"/>
                </a:cubicBezTo>
                <a:cubicBezTo>
                  <a:pt x="2814" y="1267"/>
                  <a:pt x="2813" y="1265"/>
                  <a:pt x="2812" y="1263"/>
                </a:cubicBezTo>
                <a:cubicBezTo>
                  <a:pt x="2811" y="1262"/>
                  <a:pt x="2809" y="1261"/>
                  <a:pt x="2808" y="1260"/>
                </a:cubicBezTo>
                <a:cubicBezTo>
                  <a:pt x="2807" y="1258"/>
                  <a:pt x="2805" y="1256"/>
                  <a:pt x="2804" y="1254"/>
                </a:cubicBezTo>
                <a:cubicBezTo>
                  <a:pt x="2803" y="1253"/>
                  <a:pt x="2803" y="1251"/>
                  <a:pt x="2805" y="1251"/>
                </a:cubicBezTo>
                <a:cubicBezTo>
                  <a:pt x="2805" y="1250"/>
                  <a:pt x="2807" y="1249"/>
                  <a:pt x="2807" y="1249"/>
                </a:cubicBezTo>
                <a:cubicBezTo>
                  <a:pt x="2809" y="1247"/>
                  <a:pt x="2809" y="1244"/>
                  <a:pt x="2807" y="1243"/>
                </a:cubicBezTo>
                <a:cubicBezTo>
                  <a:pt x="2806" y="1242"/>
                  <a:pt x="2805" y="1242"/>
                  <a:pt x="2804" y="1241"/>
                </a:cubicBezTo>
                <a:cubicBezTo>
                  <a:pt x="2801" y="1240"/>
                  <a:pt x="2799" y="1239"/>
                  <a:pt x="2796" y="1238"/>
                </a:cubicBezTo>
                <a:cubicBezTo>
                  <a:pt x="2793" y="1237"/>
                  <a:pt x="2791" y="1235"/>
                  <a:pt x="2790" y="1232"/>
                </a:cubicBezTo>
                <a:cubicBezTo>
                  <a:pt x="2790" y="1230"/>
                  <a:pt x="2789" y="1229"/>
                  <a:pt x="2788" y="1228"/>
                </a:cubicBezTo>
                <a:cubicBezTo>
                  <a:pt x="2781" y="1223"/>
                  <a:pt x="2772" y="1218"/>
                  <a:pt x="2764" y="1216"/>
                </a:cubicBezTo>
                <a:cubicBezTo>
                  <a:pt x="2760" y="1215"/>
                  <a:pt x="2756" y="1213"/>
                  <a:pt x="2752" y="1212"/>
                </a:cubicBezTo>
                <a:cubicBezTo>
                  <a:pt x="2748" y="1210"/>
                  <a:pt x="2744" y="1208"/>
                  <a:pt x="2739" y="1207"/>
                </a:cubicBezTo>
                <a:cubicBezTo>
                  <a:pt x="2733" y="1205"/>
                  <a:pt x="2727" y="1203"/>
                  <a:pt x="2721" y="1201"/>
                </a:cubicBezTo>
                <a:cubicBezTo>
                  <a:pt x="2716" y="1198"/>
                  <a:pt x="2711" y="1197"/>
                  <a:pt x="2708" y="1203"/>
                </a:cubicBezTo>
                <a:cubicBezTo>
                  <a:pt x="2707" y="1203"/>
                  <a:pt x="2707" y="1204"/>
                  <a:pt x="2707" y="1204"/>
                </a:cubicBezTo>
                <a:cubicBezTo>
                  <a:pt x="2701" y="1206"/>
                  <a:pt x="2697" y="1210"/>
                  <a:pt x="2694" y="1215"/>
                </a:cubicBezTo>
                <a:cubicBezTo>
                  <a:pt x="2693" y="1216"/>
                  <a:pt x="2691" y="1216"/>
                  <a:pt x="2690" y="1215"/>
                </a:cubicBezTo>
                <a:cubicBezTo>
                  <a:pt x="2688" y="1213"/>
                  <a:pt x="2686" y="1211"/>
                  <a:pt x="2683" y="1209"/>
                </a:cubicBezTo>
                <a:cubicBezTo>
                  <a:pt x="2682" y="1208"/>
                  <a:pt x="2682" y="1206"/>
                  <a:pt x="2682" y="1205"/>
                </a:cubicBezTo>
                <a:cubicBezTo>
                  <a:pt x="2682" y="1203"/>
                  <a:pt x="2682" y="1202"/>
                  <a:pt x="2682" y="1200"/>
                </a:cubicBezTo>
                <a:cubicBezTo>
                  <a:pt x="2683" y="1197"/>
                  <a:pt x="2682" y="1195"/>
                  <a:pt x="2680" y="1193"/>
                </a:cubicBezTo>
                <a:cubicBezTo>
                  <a:pt x="2679" y="1191"/>
                  <a:pt x="2677" y="1191"/>
                  <a:pt x="2675" y="1191"/>
                </a:cubicBezTo>
                <a:cubicBezTo>
                  <a:pt x="2673" y="1190"/>
                  <a:pt x="2671" y="1189"/>
                  <a:pt x="2669" y="1188"/>
                </a:cubicBezTo>
                <a:cubicBezTo>
                  <a:pt x="2667" y="1188"/>
                  <a:pt x="2665" y="1188"/>
                  <a:pt x="2662" y="1189"/>
                </a:cubicBezTo>
                <a:cubicBezTo>
                  <a:pt x="2658" y="1191"/>
                  <a:pt x="2655" y="1193"/>
                  <a:pt x="2650" y="1194"/>
                </a:cubicBezTo>
                <a:cubicBezTo>
                  <a:pt x="2650" y="1194"/>
                  <a:pt x="2649" y="1196"/>
                  <a:pt x="2649" y="1196"/>
                </a:cubicBezTo>
                <a:cubicBezTo>
                  <a:pt x="2649" y="1197"/>
                  <a:pt x="2650" y="1198"/>
                  <a:pt x="2650" y="1198"/>
                </a:cubicBezTo>
                <a:cubicBezTo>
                  <a:pt x="2652" y="1199"/>
                  <a:pt x="2653" y="1200"/>
                  <a:pt x="2654" y="1200"/>
                </a:cubicBezTo>
                <a:cubicBezTo>
                  <a:pt x="2656" y="1200"/>
                  <a:pt x="2658" y="1201"/>
                  <a:pt x="2659" y="1203"/>
                </a:cubicBezTo>
                <a:cubicBezTo>
                  <a:pt x="2661" y="1206"/>
                  <a:pt x="2664" y="1208"/>
                  <a:pt x="2667" y="1208"/>
                </a:cubicBezTo>
                <a:cubicBezTo>
                  <a:pt x="2670" y="1208"/>
                  <a:pt x="2672" y="1207"/>
                  <a:pt x="2674" y="1207"/>
                </a:cubicBezTo>
                <a:cubicBezTo>
                  <a:pt x="2675" y="1207"/>
                  <a:pt x="2675" y="1208"/>
                  <a:pt x="2676" y="1208"/>
                </a:cubicBezTo>
                <a:cubicBezTo>
                  <a:pt x="2675" y="1209"/>
                  <a:pt x="2675" y="1209"/>
                  <a:pt x="2675" y="1209"/>
                </a:cubicBezTo>
                <a:cubicBezTo>
                  <a:pt x="2671" y="1209"/>
                  <a:pt x="2667" y="1212"/>
                  <a:pt x="2663" y="1212"/>
                </a:cubicBezTo>
                <a:cubicBezTo>
                  <a:pt x="2662" y="1212"/>
                  <a:pt x="2661" y="1213"/>
                  <a:pt x="2662" y="1214"/>
                </a:cubicBezTo>
                <a:cubicBezTo>
                  <a:pt x="2664" y="1216"/>
                  <a:pt x="2666" y="1220"/>
                  <a:pt x="2667" y="1223"/>
                </a:cubicBezTo>
                <a:cubicBezTo>
                  <a:pt x="2668" y="1225"/>
                  <a:pt x="2670" y="1226"/>
                  <a:pt x="2672" y="1225"/>
                </a:cubicBezTo>
                <a:cubicBezTo>
                  <a:pt x="2673" y="1224"/>
                  <a:pt x="2673" y="1223"/>
                  <a:pt x="2674" y="1222"/>
                </a:cubicBezTo>
                <a:cubicBezTo>
                  <a:pt x="2675" y="1221"/>
                  <a:pt x="2676" y="1220"/>
                  <a:pt x="2677" y="1221"/>
                </a:cubicBezTo>
                <a:cubicBezTo>
                  <a:pt x="2680" y="1223"/>
                  <a:pt x="2683" y="1224"/>
                  <a:pt x="2686" y="1226"/>
                </a:cubicBezTo>
                <a:cubicBezTo>
                  <a:pt x="2687" y="1227"/>
                  <a:pt x="2689" y="1228"/>
                  <a:pt x="2692" y="1229"/>
                </a:cubicBezTo>
                <a:cubicBezTo>
                  <a:pt x="2695" y="1230"/>
                  <a:pt x="2699" y="1231"/>
                  <a:pt x="2702" y="1232"/>
                </a:cubicBezTo>
                <a:cubicBezTo>
                  <a:pt x="2705" y="1233"/>
                  <a:pt x="2707" y="1234"/>
                  <a:pt x="2709" y="1235"/>
                </a:cubicBezTo>
                <a:cubicBezTo>
                  <a:pt x="2713" y="1237"/>
                  <a:pt x="2716" y="1239"/>
                  <a:pt x="2718" y="1244"/>
                </a:cubicBezTo>
                <a:cubicBezTo>
                  <a:pt x="2718" y="1246"/>
                  <a:pt x="2719" y="1247"/>
                  <a:pt x="2720" y="1249"/>
                </a:cubicBezTo>
                <a:cubicBezTo>
                  <a:pt x="2721" y="1250"/>
                  <a:pt x="2722" y="1252"/>
                  <a:pt x="2722" y="1253"/>
                </a:cubicBezTo>
                <a:cubicBezTo>
                  <a:pt x="2723" y="1254"/>
                  <a:pt x="2722" y="1255"/>
                  <a:pt x="2721" y="1256"/>
                </a:cubicBezTo>
                <a:cubicBezTo>
                  <a:pt x="2717" y="1256"/>
                  <a:pt x="2716" y="1259"/>
                  <a:pt x="2714" y="1262"/>
                </a:cubicBezTo>
                <a:cubicBezTo>
                  <a:pt x="2713" y="1264"/>
                  <a:pt x="2714" y="1266"/>
                  <a:pt x="2716" y="1266"/>
                </a:cubicBezTo>
                <a:cubicBezTo>
                  <a:pt x="2719" y="1266"/>
                  <a:pt x="2722" y="1266"/>
                  <a:pt x="2726" y="1265"/>
                </a:cubicBezTo>
                <a:cubicBezTo>
                  <a:pt x="2730" y="1264"/>
                  <a:pt x="2733" y="1264"/>
                  <a:pt x="2736" y="1268"/>
                </a:cubicBezTo>
                <a:cubicBezTo>
                  <a:pt x="2736" y="1269"/>
                  <a:pt x="2737" y="1270"/>
                  <a:pt x="2738" y="1271"/>
                </a:cubicBezTo>
                <a:cubicBezTo>
                  <a:pt x="2739" y="1273"/>
                  <a:pt x="2741" y="1273"/>
                  <a:pt x="2744" y="1273"/>
                </a:cubicBezTo>
                <a:cubicBezTo>
                  <a:pt x="2748" y="1274"/>
                  <a:pt x="2753" y="1274"/>
                  <a:pt x="2757" y="1275"/>
                </a:cubicBezTo>
                <a:cubicBezTo>
                  <a:pt x="2759" y="1276"/>
                  <a:pt x="2761" y="1275"/>
                  <a:pt x="2763" y="1274"/>
                </a:cubicBezTo>
                <a:cubicBezTo>
                  <a:pt x="2765" y="1273"/>
                  <a:pt x="2766" y="1272"/>
                  <a:pt x="2765" y="1269"/>
                </a:cubicBezTo>
                <a:cubicBezTo>
                  <a:pt x="2765" y="1268"/>
                  <a:pt x="2764" y="1267"/>
                  <a:pt x="2765" y="1267"/>
                </a:cubicBezTo>
                <a:cubicBezTo>
                  <a:pt x="2767" y="1265"/>
                  <a:pt x="2770" y="1263"/>
                  <a:pt x="2773" y="1261"/>
                </a:cubicBezTo>
                <a:cubicBezTo>
                  <a:pt x="2775" y="1259"/>
                  <a:pt x="2778" y="1259"/>
                  <a:pt x="2780" y="1260"/>
                </a:cubicBezTo>
                <a:cubicBezTo>
                  <a:pt x="2783" y="1261"/>
                  <a:pt x="2785" y="1262"/>
                  <a:pt x="2788" y="1263"/>
                </a:cubicBezTo>
                <a:cubicBezTo>
                  <a:pt x="2790" y="1264"/>
                  <a:pt x="2791" y="1265"/>
                  <a:pt x="2793" y="1267"/>
                </a:cubicBezTo>
                <a:cubicBezTo>
                  <a:pt x="2796" y="1272"/>
                  <a:pt x="2799" y="1275"/>
                  <a:pt x="2803" y="1279"/>
                </a:cubicBezTo>
                <a:cubicBezTo>
                  <a:pt x="2805" y="1282"/>
                  <a:pt x="2808" y="1284"/>
                  <a:pt x="2812" y="1284"/>
                </a:cubicBezTo>
                <a:cubicBezTo>
                  <a:pt x="2818" y="1284"/>
                  <a:pt x="2824" y="1285"/>
                  <a:pt x="2829" y="1288"/>
                </a:cubicBezTo>
                <a:cubicBezTo>
                  <a:pt x="2829" y="1288"/>
                  <a:pt x="2830" y="1288"/>
                  <a:pt x="2830" y="1288"/>
                </a:cubicBezTo>
                <a:cubicBezTo>
                  <a:pt x="2831" y="1288"/>
                  <a:pt x="2832" y="1288"/>
                  <a:pt x="2832" y="1287"/>
                </a:cubicBezTo>
                <a:cubicBezTo>
                  <a:pt x="2832" y="1287"/>
                  <a:pt x="2833" y="1286"/>
                  <a:pt x="2832" y="1286"/>
                </a:cubicBezTo>
                <a:cubicBezTo>
                  <a:pt x="2832" y="1284"/>
                  <a:pt x="2832" y="1282"/>
                  <a:pt x="2830" y="1282"/>
                </a:cubicBezTo>
                <a:cubicBezTo>
                  <a:pt x="2827" y="1281"/>
                  <a:pt x="2827" y="1279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6" y="1276"/>
                  <a:pt x="2823" y="1277"/>
                  <a:pt x="2822" y="1274"/>
                </a:cubicBezTo>
                <a:close/>
                <a:moveTo>
                  <a:pt x="2447" y="1181"/>
                </a:moveTo>
                <a:cubicBezTo>
                  <a:pt x="2448" y="1185"/>
                  <a:pt x="2449" y="1189"/>
                  <a:pt x="2450" y="1193"/>
                </a:cubicBezTo>
                <a:cubicBezTo>
                  <a:pt x="2450" y="1196"/>
                  <a:pt x="2452" y="1199"/>
                  <a:pt x="2455" y="1199"/>
                </a:cubicBezTo>
                <a:cubicBezTo>
                  <a:pt x="2455" y="1199"/>
                  <a:pt x="2456" y="1200"/>
                  <a:pt x="2456" y="1201"/>
                </a:cubicBezTo>
                <a:cubicBezTo>
                  <a:pt x="2455" y="1204"/>
                  <a:pt x="2457" y="1207"/>
                  <a:pt x="2458" y="1210"/>
                </a:cubicBezTo>
                <a:cubicBezTo>
                  <a:pt x="2458" y="1213"/>
                  <a:pt x="2460" y="1214"/>
                  <a:pt x="2463" y="1215"/>
                </a:cubicBezTo>
                <a:cubicBezTo>
                  <a:pt x="2465" y="1215"/>
                  <a:pt x="2466" y="1215"/>
                  <a:pt x="2468" y="1215"/>
                </a:cubicBezTo>
                <a:cubicBezTo>
                  <a:pt x="2470" y="1215"/>
                  <a:pt x="2472" y="1216"/>
                  <a:pt x="2472" y="1218"/>
                </a:cubicBezTo>
                <a:cubicBezTo>
                  <a:pt x="2474" y="1220"/>
                  <a:pt x="2475" y="1220"/>
                  <a:pt x="2477" y="1219"/>
                </a:cubicBezTo>
                <a:cubicBezTo>
                  <a:pt x="2479" y="1218"/>
                  <a:pt x="2481" y="1218"/>
                  <a:pt x="2484" y="1217"/>
                </a:cubicBezTo>
                <a:cubicBezTo>
                  <a:pt x="2484" y="1217"/>
                  <a:pt x="2485" y="1217"/>
                  <a:pt x="2486" y="1217"/>
                </a:cubicBezTo>
                <a:cubicBezTo>
                  <a:pt x="2489" y="1218"/>
                  <a:pt x="2492" y="1219"/>
                  <a:pt x="2495" y="1221"/>
                </a:cubicBezTo>
                <a:cubicBezTo>
                  <a:pt x="2496" y="1221"/>
                  <a:pt x="2496" y="1223"/>
                  <a:pt x="2497" y="1223"/>
                </a:cubicBezTo>
                <a:cubicBezTo>
                  <a:pt x="2498" y="1225"/>
                  <a:pt x="2499" y="1226"/>
                  <a:pt x="2501" y="1225"/>
                </a:cubicBezTo>
                <a:cubicBezTo>
                  <a:pt x="2503" y="1224"/>
                  <a:pt x="2505" y="1223"/>
                  <a:pt x="2507" y="1223"/>
                </a:cubicBezTo>
                <a:cubicBezTo>
                  <a:pt x="2508" y="1223"/>
                  <a:pt x="2509" y="1223"/>
                  <a:pt x="2510" y="1224"/>
                </a:cubicBezTo>
                <a:cubicBezTo>
                  <a:pt x="2512" y="1224"/>
                  <a:pt x="2513" y="1223"/>
                  <a:pt x="2513" y="1222"/>
                </a:cubicBezTo>
                <a:cubicBezTo>
                  <a:pt x="2513" y="1221"/>
                  <a:pt x="2514" y="1221"/>
                  <a:pt x="2513" y="1220"/>
                </a:cubicBezTo>
                <a:cubicBezTo>
                  <a:pt x="2512" y="1218"/>
                  <a:pt x="2512" y="1215"/>
                  <a:pt x="2514" y="1213"/>
                </a:cubicBezTo>
                <a:cubicBezTo>
                  <a:pt x="2515" y="1212"/>
                  <a:pt x="2515" y="1209"/>
                  <a:pt x="2515" y="1207"/>
                </a:cubicBezTo>
                <a:cubicBezTo>
                  <a:pt x="2515" y="1204"/>
                  <a:pt x="2516" y="1201"/>
                  <a:pt x="2518" y="1199"/>
                </a:cubicBezTo>
                <a:cubicBezTo>
                  <a:pt x="2521" y="1196"/>
                  <a:pt x="2522" y="1191"/>
                  <a:pt x="2524" y="1187"/>
                </a:cubicBezTo>
                <a:cubicBezTo>
                  <a:pt x="2525" y="1185"/>
                  <a:pt x="2526" y="1183"/>
                  <a:pt x="2527" y="1181"/>
                </a:cubicBezTo>
                <a:cubicBezTo>
                  <a:pt x="2527" y="1179"/>
                  <a:pt x="2529" y="1179"/>
                  <a:pt x="2530" y="1178"/>
                </a:cubicBezTo>
                <a:cubicBezTo>
                  <a:pt x="2531" y="1178"/>
                  <a:pt x="2532" y="1178"/>
                  <a:pt x="2534" y="1178"/>
                </a:cubicBezTo>
                <a:cubicBezTo>
                  <a:pt x="2534" y="1178"/>
                  <a:pt x="2535" y="1178"/>
                  <a:pt x="2536" y="1177"/>
                </a:cubicBezTo>
                <a:cubicBezTo>
                  <a:pt x="2537" y="1177"/>
                  <a:pt x="2537" y="1175"/>
                  <a:pt x="2537" y="1174"/>
                </a:cubicBezTo>
                <a:cubicBezTo>
                  <a:pt x="2535" y="1172"/>
                  <a:pt x="2532" y="1170"/>
                  <a:pt x="2530" y="1168"/>
                </a:cubicBezTo>
                <a:cubicBezTo>
                  <a:pt x="2529" y="1167"/>
                  <a:pt x="2529" y="1165"/>
                  <a:pt x="2529" y="1164"/>
                </a:cubicBezTo>
                <a:cubicBezTo>
                  <a:pt x="2530" y="1162"/>
                  <a:pt x="2530" y="1161"/>
                  <a:pt x="2529" y="1160"/>
                </a:cubicBezTo>
                <a:cubicBezTo>
                  <a:pt x="2525" y="1156"/>
                  <a:pt x="2526" y="1151"/>
                  <a:pt x="2528" y="1147"/>
                </a:cubicBezTo>
                <a:cubicBezTo>
                  <a:pt x="2528" y="1146"/>
                  <a:pt x="2529" y="1144"/>
                  <a:pt x="2531" y="1144"/>
                </a:cubicBezTo>
                <a:cubicBezTo>
                  <a:pt x="2532" y="1143"/>
                  <a:pt x="2533" y="1141"/>
                  <a:pt x="2533" y="1140"/>
                </a:cubicBezTo>
                <a:cubicBezTo>
                  <a:pt x="2533" y="1138"/>
                  <a:pt x="2534" y="1137"/>
                  <a:pt x="2535" y="1137"/>
                </a:cubicBezTo>
                <a:cubicBezTo>
                  <a:pt x="2537" y="1137"/>
                  <a:pt x="2538" y="1136"/>
                  <a:pt x="2539" y="1135"/>
                </a:cubicBezTo>
                <a:cubicBezTo>
                  <a:pt x="2540" y="1135"/>
                  <a:pt x="2540" y="1134"/>
                  <a:pt x="2540" y="1134"/>
                </a:cubicBezTo>
                <a:cubicBezTo>
                  <a:pt x="2540" y="1134"/>
                  <a:pt x="2540" y="1133"/>
                  <a:pt x="2539" y="1133"/>
                </a:cubicBezTo>
                <a:cubicBezTo>
                  <a:pt x="2537" y="1132"/>
                  <a:pt x="2534" y="1130"/>
                  <a:pt x="2531" y="1129"/>
                </a:cubicBezTo>
                <a:cubicBezTo>
                  <a:pt x="2529" y="1127"/>
                  <a:pt x="2526" y="1126"/>
                  <a:pt x="2526" y="1122"/>
                </a:cubicBezTo>
                <a:cubicBezTo>
                  <a:pt x="2524" y="1121"/>
                  <a:pt x="2523" y="1119"/>
                  <a:pt x="2521" y="1117"/>
                </a:cubicBezTo>
                <a:cubicBezTo>
                  <a:pt x="2521" y="1117"/>
                  <a:pt x="2519" y="1117"/>
                  <a:pt x="2518" y="1117"/>
                </a:cubicBezTo>
                <a:cubicBezTo>
                  <a:pt x="2516" y="1118"/>
                  <a:pt x="2515" y="1119"/>
                  <a:pt x="2514" y="1120"/>
                </a:cubicBezTo>
                <a:cubicBezTo>
                  <a:pt x="2513" y="1122"/>
                  <a:pt x="2512" y="1125"/>
                  <a:pt x="2511" y="1127"/>
                </a:cubicBezTo>
                <a:cubicBezTo>
                  <a:pt x="2510" y="1128"/>
                  <a:pt x="2509" y="1129"/>
                  <a:pt x="2508" y="1130"/>
                </a:cubicBezTo>
                <a:cubicBezTo>
                  <a:pt x="2505" y="1132"/>
                  <a:pt x="2503" y="1135"/>
                  <a:pt x="2500" y="1136"/>
                </a:cubicBezTo>
                <a:cubicBezTo>
                  <a:pt x="2496" y="1138"/>
                  <a:pt x="2492" y="1140"/>
                  <a:pt x="2490" y="1144"/>
                </a:cubicBezTo>
                <a:cubicBezTo>
                  <a:pt x="2489" y="1146"/>
                  <a:pt x="2487" y="1148"/>
                  <a:pt x="2486" y="1150"/>
                </a:cubicBezTo>
                <a:cubicBezTo>
                  <a:pt x="2484" y="1154"/>
                  <a:pt x="2481" y="1156"/>
                  <a:pt x="2476" y="1157"/>
                </a:cubicBezTo>
                <a:cubicBezTo>
                  <a:pt x="2472" y="1158"/>
                  <a:pt x="2470" y="1161"/>
                  <a:pt x="2468" y="1164"/>
                </a:cubicBezTo>
                <a:cubicBezTo>
                  <a:pt x="2468" y="1165"/>
                  <a:pt x="2467" y="1167"/>
                  <a:pt x="2467" y="1168"/>
                </a:cubicBezTo>
                <a:cubicBezTo>
                  <a:pt x="2466" y="1170"/>
                  <a:pt x="2464" y="1170"/>
                  <a:pt x="2463" y="1170"/>
                </a:cubicBezTo>
                <a:cubicBezTo>
                  <a:pt x="2461" y="1169"/>
                  <a:pt x="2458" y="1168"/>
                  <a:pt x="2456" y="1167"/>
                </a:cubicBezTo>
                <a:cubicBezTo>
                  <a:pt x="2453" y="1166"/>
                  <a:pt x="2452" y="1167"/>
                  <a:pt x="2450" y="1169"/>
                </a:cubicBezTo>
                <a:cubicBezTo>
                  <a:pt x="2449" y="1170"/>
                  <a:pt x="2449" y="1171"/>
                  <a:pt x="2448" y="1172"/>
                </a:cubicBezTo>
                <a:cubicBezTo>
                  <a:pt x="2447" y="1175"/>
                  <a:pt x="2445" y="1178"/>
                  <a:pt x="2447" y="1181"/>
                </a:cubicBezTo>
                <a:close/>
                <a:moveTo>
                  <a:pt x="1885" y="1296"/>
                </a:moveTo>
                <a:cubicBezTo>
                  <a:pt x="1885" y="1295"/>
                  <a:pt x="1884" y="1295"/>
                  <a:pt x="1883" y="1296"/>
                </a:cubicBezTo>
                <a:cubicBezTo>
                  <a:pt x="1882" y="1298"/>
                  <a:pt x="1881" y="1300"/>
                  <a:pt x="1880" y="1302"/>
                </a:cubicBezTo>
                <a:cubicBezTo>
                  <a:pt x="1880" y="1304"/>
                  <a:pt x="1879" y="1306"/>
                  <a:pt x="1877" y="1307"/>
                </a:cubicBezTo>
                <a:cubicBezTo>
                  <a:pt x="1877" y="1308"/>
                  <a:pt x="1876" y="1309"/>
                  <a:pt x="1876" y="1309"/>
                </a:cubicBezTo>
                <a:cubicBezTo>
                  <a:pt x="1874" y="1310"/>
                  <a:pt x="1871" y="1311"/>
                  <a:pt x="1871" y="1315"/>
                </a:cubicBezTo>
                <a:cubicBezTo>
                  <a:pt x="1871" y="1318"/>
                  <a:pt x="1868" y="1320"/>
                  <a:pt x="1865" y="1322"/>
                </a:cubicBezTo>
                <a:cubicBezTo>
                  <a:pt x="1862" y="1324"/>
                  <a:pt x="1860" y="1327"/>
                  <a:pt x="1857" y="1328"/>
                </a:cubicBezTo>
                <a:cubicBezTo>
                  <a:pt x="1854" y="1330"/>
                  <a:pt x="1850" y="1331"/>
                  <a:pt x="1847" y="1331"/>
                </a:cubicBezTo>
                <a:cubicBezTo>
                  <a:pt x="1847" y="1331"/>
                  <a:pt x="1846" y="1332"/>
                  <a:pt x="1846" y="1332"/>
                </a:cubicBezTo>
                <a:cubicBezTo>
                  <a:pt x="1843" y="1333"/>
                  <a:pt x="1840" y="1334"/>
                  <a:pt x="1837" y="1335"/>
                </a:cubicBezTo>
                <a:cubicBezTo>
                  <a:pt x="1836" y="1338"/>
                  <a:pt x="1835" y="1340"/>
                  <a:pt x="1833" y="1343"/>
                </a:cubicBezTo>
                <a:cubicBezTo>
                  <a:pt x="1831" y="1347"/>
                  <a:pt x="1831" y="1352"/>
                  <a:pt x="1832" y="1357"/>
                </a:cubicBezTo>
                <a:cubicBezTo>
                  <a:pt x="1833" y="1358"/>
                  <a:pt x="1833" y="1359"/>
                  <a:pt x="1834" y="1361"/>
                </a:cubicBezTo>
                <a:cubicBezTo>
                  <a:pt x="1836" y="1365"/>
                  <a:pt x="1835" y="1369"/>
                  <a:pt x="1832" y="1373"/>
                </a:cubicBezTo>
                <a:cubicBezTo>
                  <a:pt x="1830" y="1376"/>
                  <a:pt x="1828" y="1380"/>
                  <a:pt x="1825" y="1384"/>
                </a:cubicBezTo>
                <a:cubicBezTo>
                  <a:pt x="1822" y="1389"/>
                  <a:pt x="1820" y="1394"/>
                  <a:pt x="1823" y="1399"/>
                </a:cubicBezTo>
                <a:cubicBezTo>
                  <a:pt x="1824" y="1401"/>
                  <a:pt x="1824" y="1404"/>
                  <a:pt x="1824" y="1407"/>
                </a:cubicBezTo>
                <a:cubicBezTo>
                  <a:pt x="1824" y="1409"/>
                  <a:pt x="1824" y="1411"/>
                  <a:pt x="1824" y="1414"/>
                </a:cubicBezTo>
                <a:cubicBezTo>
                  <a:pt x="1825" y="1415"/>
                  <a:pt x="1825" y="1417"/>
                  <a:pt x="1826" y="1418"/>
                </a:cubicBezTo>
                <a:cubicBezTo>
                  <a:pt x="1829" y="1422"/>
                  <a:pt x="1833" y="1425"/>
                  <a:pt x="1837" y="1426"/>
                </a:cubicBezTo>
                <a:cubicBezTo>
                  <a:pt x="1840" y="1427"/>
                  <a:pt x="1842" y="1425"/>
                  <a:pt x="1845" y="1424"/>
                </a:cubicBezTo>
                <a:cubicBezTo>
                  <a:pt x="1846" y="1423"/>
                  <a:pt x="1848" y="1423"/>
                  <a:pt x="1850" y="1423"/>
                </a:cubicBezTo>
                <a:cubicBezTo>
                  <a:pt x="1854" y="1423"/>
                  <a:pt x="1857" y="1420"/>
                  <a:pt x="1859" y="1417"/>
                </a:cubicBezTo>
                <a:cubicBezTo>
                  <a:pt x="1860" y="1414"/>
                  <a:pt x="1861" y="1411"/>
                  <a:pt x="1862" y="1408"/>
                </a:cubicBezTo>
                <a:cubicBezTo>
                  <a:pt x="1865" y="1402"/>
                  <a:pt x="1867" y="1395"/>
                  <a:pt x="1870" y="1388"/>
                </a:cubicBezTo>
                <a:cubicBezTo>
                  <a:pt x="1874" y="1379"/>
                  <a:pt x="1877" y="1368"/>
                  <a:pt x="1881" y="1359"/>
                </a:cubicBezTo>
                <a:cubicBezTo>
                  <a:pt x="1882" y="1356"/>
                  <a:pt x="1883" y="1353"/>
                  <a:pt x="1884" y="1350"/>
                </a:cubicBezTo>
                <a:cubicBezTo>
                  <a:pt x="1884" y="1346"/>
                  <a:pt x="1885" y="1342"/>
                  <a:pt x="1887" y="1339"/>
                </a:cubicBezTo>
                <a:cubicBezTo>
                  <a:pt x="1888" y="1336"/>
                  <a:pt x="1887" y="1332"/>
                  <a:pt x="1891" y="1331"/>
                </a:cubicBezTo>
                <a:cubicBezTo>
                  <a:pt x="1893" y="1329"/>
                  <a:pt x="1893" y="1328"/>
                  <a:pt x="1893" y="1326"/>
                </a:cubicBezTo>
                <a:cubicBezTo>
                  <a:pt x="1893" y="1322"/>
                  <a:pt x="1892" y="1319"/>
                  <a:pt x="1892" y="1315"/>
                </a:cubicBezTo>
                <a:cubicBezTo>
                  <a:pt x="1893" y="1308"/>
                  <a:pt x="1890" y="1302"/>
                  <a:pt x="1885" y="1296"/>
                </a:cubicBezTo>
                <a:close/>
                <a:moveTo>
                  <a:pt x="1795" y="292"/>
                </a:moveTo>
                <a:cubicBezTo>
                  <a:pt x="1792" y="295"/>
                  <a:pt x="1793" y="300"/>
                  <a:pt x="1791" y="303"/>
                </a:cubicBezTo>
                <a:cubicBezTo>
                  <a:pt x="1790" y="305"/>
                  <a:pt x="1790" y="307"/>
                  <a:pt x="1792" y="308"/>
                </a:cubicBezTo>
                <a:cubicBezTo>
                  <a:pt x="1793" y="309"/>
                  <a:pt x="1793" y="310"/>
                  <a:pt x="1794" y="311"/>
                </a:cubicBezTo>
                <a:cubicBezTo>
                  <a:pt x="1795" y="313"/>
                  <a:pt x="1794" y="316"/>
                  <a:pt x="1792" y="318"/>
                </a:cubicBezTo>
                <a:cubicBezTo>
                  <a:pt x="1790" y="319"/>
                  <a:pt x="1788" y="319"/>
                  <a:pt x="1788" y="321"/>
                </a:cubicBezTo>
                <a:cubicBezTo>
                  <a:pt x="1788" y="324"/>
                  <a:pt x="1788" y="326"/>
                  <a:pt x="1789" y="328"/>
                </a:cubicBezTo>
                <a:cubicBezTo>
                  <a:pt x="1789" y="330"/>
                  <a:pt x="1791" y="332"/>
                  <a:pt x="1793" y="333"/>
                </a:cubicBezTo>
                <a:cubicBezTo>
                  <a:pt x="1794" y="334"/>
                  <a:pt x="1795" y="334"/>
                  <a:pt x="1796" y="334"/>
                </a:cubicBezTo>
                <a:cubicBezTo>
                  <a:pt x="1797" y="334"/>
                  <a:pt x="1799" y="333"/>
                  <a:pt x="1800" y="333"/>
                </a:cubicBezTo>
                <a:cubicBezTo>
                  <a:pt x="1802" y="332"/>
                  <a:pt x="1804" y="334"/>
                  <a:pt x="1806" y="335"/>
                </a:cubicBezTo>
                <a:cubicBezTo>
                  <a:pt x="1807" y="336"/>
                  <a:pt x="1808" y="338"/>
                  <a:pt x="1808" y="339"/>
                </a:cubicBezTo>
                <a:cubicBezTo>
                  <a:pt x="1808" y="343"/>
                  <a:pt x="1810" y="345"/>
                  <a:pt x="1813" y="345"/>
                </a:cubicBezTo>
                <a:cubicBezTo>
                  <a:pt x="1815" y="346"/>
                  <a:pt x="1817" y="346"/>
                  <a:pt x="1818" y="347"/>
                </a:cubicBezTo>
                <a:cubicBezTo>
                  <a:pt x="1820" y="348"/>
                  <a:pt x="1822" y="348"/>
                  <a:pt x="1824" y="348"/>
                </a:cubicBezTo>
                <a:cubicBezTo>
                  <a:pt x="1825" y="348"/>
                  <a:pt x="1827" y="348"/>
                  <a:pt x="1828" y="348"/>
                </a:cubicBezTo>
                <a:cubicBezTo>
                  <a:pt x="1828" y="348"/>
                  <a:pt x="1828" y="348"/>
                  <a:pt x="1828" y="348"/>
                </a:cubicBezTo>
                <a:cubicBezTo>
                  <a:pt x="1830" y="348"/>
                  <a:pt x="1833" y="348"/>
                  <a:pt x="1835" y="348"/>
                </a:cubicBezTo>
                <a:cubicBezTo>
                  <a:pt x="1835" y="348"/>
                  <a:pt x="1836" y="348"/>
                  <a:pt x="1836" y="347"/>
                </a:cubicBezTo>
                <a:cubicBezTo>
                  <a:pt x="1837" y="346"/>
                  <a:pt x="1837" y="345"/>
                  <a:pt x="1837" y="344"/>
                </a:cubicBezTo>
                <a:cubicBezTo>
                  <a:pt x="1838" y="342"/>
                  <a:pt x="1837" y="341"/>
                  <a:pt x="1836" y="340"/>
                </a:cubicBezTo>
                <a:cubicBezTo>
                  <a:pt x="1834" y="339"/>
                  <a:pt x="1831" y="337"/>
                  <a:pt x="1829" y="336"/>
                </a:cubicBezTo>
                <a:cubicBezTo>
                  <a:pt x="1823" y="332"/>
                  <a:pt x="1819" y="326"/>
                  <a:pt x="1817" y="319"/>
                </a:cubicBezTo>
                <a:cubicBezTo>
                  <a:pt x="1816" y="315"/>
                  <a:pt x="1816" y="312"/>
                  <a:pt x="1815" y="309"/>
                </a:cubicBezTo>
                <a:cubicBezTo>
                  <a:pt x="1814" y="304"/>
                  <a:pt x="1815" y="299"/>
                  <a:pt x="1815" y="294"/>
                </a:cubicBezTo>
                <a:cubicBezTo>
                  <a:pt x="1815" y="292"/>
                  <a:pt x="1816" y="290"/>
                  <a:pt x="1818" y="288"/>
                </a:cubicBezTo>
                <a:cubicBezTo>
                  <a:pt x="1818" y="287"/>
                  <a:pt x="1819" y="285"/>
                  <a:pt x="1819" y="284"/>
                </a:cubicBezTo>
                <a:cubicBezTo>
                  <a:pt x="1820" y="278"/>
                  <a:pt x="1821" y="271"/>
                  <a:pt x="1822" y="265"/>
                </a:cubicBezTo>
                <a:cubicBezTo>
                  <a:pt x="1822" y="262"/>
                  <a:pt x="1823" y="260"/>
                  <a:pt x="1825" y="258"/>
                </a:cubicBezTo>
                <a:cubicBezTo>
                  <a:pt x="1829" y="256"/>
                  <a:pt x="1830" y="253"/>
                  <a:pt x="1832" y="250"/>
                </a:cubicBezTo>
                <a:cubicBezTo>
                  <a:pt x="1833" y="245"/>
                  <a:pt x="1837" y="241"/>
                  <a:pt x="1839" y="237"/>
                </a:cubicBezTo>
                <a:cubicBezTo>
                  <a:pt x="1841" y="233"/>
                  <a:pt x="1844" y="230"/>
                  <a:pt x="1848" y="226"/>
                </a:cubicBezTo>
                <a:cubicBezTo>
                  <a:pt x="1852" y="223"/>
                  <a:pt x="1855" y="219"/>
                  <a:pt x="1860" y="217"/>
                </a:cubicBezTo>
                <a:cubicBezTo>
                  <a:pt x="1862" y="216"/>
                  <a:pt x="1863" y="214"/>
                  <a:pt x="1865" y="213"/>
                </a:cubicBezTo>
                <a:cubicBezTo>
                  <a:pt x="1869" y="210"/>
                  <a:pt x="1870" y="207"/>
                  <a:pt x="1869" y="202"/>
                </a:cubicBezTo>
                <a:cubicBezTo>
                  <a:pt x="1868" y="201"/>
                  <a:pt x="1868" y="200"/>
                  <a:pt x="1868" y="199"/>
                </a:cubicBezTo>
                <a:cubicBezTo>
                  <a:pt x="1868" y="197"/>
                  <a:pt x="1867" y="196"/>
                  <a:pt x="1865" y="195"/>
                </a:cubicBezTo>
                <a:cubicBezTo>
                  <a:pt x="1865" y="195"/>
                  <a:pt x="1864" y="194"/>
                  <a:pt x="1863" y="193"/>
                </a:cubicBezTo>
                <a:cubicBezTo>
                  <a:pt x="1860" y="191"/>
                  <a:pt x="1857" y="191"/>
                  <a:pt x="1854" y="192"/>
                </a:cubicBezTo>
                <a:cubicBezTo>
                  <a:pt x="1850" y="195"/>
                  <a:pt x="1847" y="197"/>
                  <a:pt x="1846" y="203"/>
                </a:cubicBezTo>
                <a:cubicBezTo>
                  <a:pt x="1846" y="206"/>
                  <a:pt x="1844" y="208"/>
                  <a:pt x="1841" y="210"/>
                </a:cubicBezTo>
                <a:cubicBezTo>
                  <a:pt x="1838" y="212"/>
                  <a:pt x="1834" y="214"/>
                  <a:pt x="1830" y="214"/>
                </a:cubicBezTo>
                <a:cubicBezTo>
                  <a:pt x="1824" y="214"/>
                  <a:pt x="1820" y="219"/>
                  <a:pt x="1816" y="223"/>
                </a:cubicBezTo>
                <a:cubicBezTo>
                  <a:pt x="1816" y="224"/>
                  <a:pt x="1816" y="224"/>
                  <a:pt x="1816" y="224"/>
                </a:cubicBezTo>
                <a:cubicBezTo>
                  <a:pt x="1815" y="226"/>
                  <a:pt x="1813" y="227"/>
                  <a:pt x="1812" y="228"/>
                </a:cubicBezTo>
                <a:cubicBezTo>
                  <a:pt x="1810" y="228"/>
                  <a:pt x="1809" y="229"/>
                  <a:pt x="1809" y="231"/>
                </a:cubicBezTo>
                <a:cubicBezTo>
                  <a:pt x="1808" y="233"/>
                  <a:pt x="1808" y="234"/>
                  <a:pt x="1807" y="236"/>
                </a:cubicBezTo>
                <a:cubicBezTo>
                  <a:pt x="1806" y="238"/>
                  <a:pt x="1806" y="239"/>
                  <a:pt x="1806" y="241"/>
                </a:cubicBezTo>
                <a:cubicBezTo>
                  <a:pt x="1806" y="242"/>
                  <a:pt x="1806" y="242"/>
                  <a:pt x="1805" y="243"/>
                </a:cubicBezTo>
                <a:cubicBezTo>
                  <a:pt x="1805" y="243"/>
                  <a:pt x="1805" y="244"/>
                  <a:pt x="1804" y="244"/>
                </a:cubicBezTo>
                <a:cubicBezTo>
                  <a:pt x="1802" y="244"/>
                  <a:pt x="1801" y="246"/>
                  <a:pt x="1800" y="247"/>
                </a:cubicBezTo>
                <a:cubicBezTo>
                  <a:pt x="1800" y="249"/>
                  <a:pt x="1798" y="249"/>
                  <a:pt x="1797" y="249"/>
                </a:cubicBezTo>
                <a:cubicBezTo>
                  <a:pt x="1796" y="249"/>
                  <a:pt x="1795" y="251"/>
                  <a:pt x="1795" y="252"/>
                </a:cubicBezTo>
                <a:cubicBezTo>
                  <a:pt x="1797" y="254"/>
                  <a:pt x="1799" y="256"/>
                  <a:pt x="1799" y="258"/>
                </a:cubicBezTo>
                <a:cubicBezTo>
                  <a:pt x="1800" y="261"/>
                  <a:pt x="1798" y="264"/>
                  <a:pt x="1798" y="267"/>
                </a:cubicBezTo>
                <a:cubicBezTo>
                  <a:pt x="1798" y="269"/>
                  <a:pt x="1798" y="271"/>
                  <a:pt x="1797" y="272"/>
                </a:cubicBezTo>
                <a:cubicBezTo>
                  <a:pt x="1796" y="275"/>
                  <a:pt x="1795" y="277"/>
                  <a:pt x="1793" y="279"/>
                </a:cubicBezTo>
                <a:cubicBezTo>
                  <a:pt x="1793" y="281"/>
                  <a:pt x="1793" y="283"/>
                  <a:pt x="1794" y="284"/>
                </a:cubicBezTo>
                <a:cubicBezTo>
                  <a:pt x="1797" y="288"/>
                  <a:pt x="1797" y="290"/>
                  <a:pt x="1795" y="292"/>
                </a:cubicBezTo>
                <a:close/>
                <a:moveTo>
                  <a:pt x="2611" y="844"/>
                </a:moveTo>
                <a:cubicBezTo>
                  <a:pt x="2611" y="844"/>
                  <a:pt x="2611" y="844"/>
                  <a:pt x="2611" y="844"/>
                </a:cubicBezTo>
                <a:cubicBezTo>
                  <a:pt x="2611" y="843"/>
                  <a:pt x="2611" y="843"/>
                  <a:pt x="2611" y="843"/>
                </a:cubicBezTo>
                <a:cubicBezTo>
                  <a:pt x="2611" y="844"/>
                  <a:pt x="2611" y="844"/>
                  <a:pt x="2611" y="844"/>
                </a:cubicBezTo>
                <a:close/>
                <a:moveTo>
                  <a:pt x="2615" y="855"/>
                </a:moveTo>
                <a:cubicBezTo>
                  <a:pt x="2614" y="851"/>
                  <a:pt x="2613" y="847"/>
                  <a:pt x="2611" y="844"/>
                </a:cubicBezTo>
                <a:cubicBezTo>
                  <a:pt x="2612" y="842"/>
                  <a:pt x="2613" y="841"/>
                  <a:pt x="2613" y="840"/>
                </a:cubicBezTo>
                <a:cubicBezTo>
                  <a:pt x="2613" y="838"/>
                  <a:pt x="2612" y="838"/>
                  <a:pt x="2610" y="838"/>
                </a:cubicBezTo>
                <a:cubicBezTo>
                  <a:pt x="2609" y="838"/>
                  <a:pt x="2609" y="838"/>
                  <a:pt x="2609" y="839"/>
                </a:cubicBezTo>
                <a:cubicBezTo>
                  <a:pt x="2609" y="839"/>
                  <a:pt x="2609" y="839"/>
                  <a:pt x="2609" y="839"/>
                </a:cubicBezTo>
                <a:cubicBezTo>
                  <a:pt x="2609" y="839"/>
                  <a:pt x="2609" y="839"/>
                  <a:pt x="2609" y="839"/>
                </a:cubicBezTo>
                <a:cubicBezTo>
                  <a:pt x="2609" y="839"/>
                  <a:pt x="2609" y="839"/>
                  <a:pt x="2609" y="839"/>
                </a:cubicBezTo>
                <a:cubicBezTo>
                  <a:pt x="2607" y="838"/>
                  <a:pt x="2606" y="836"/>
                  <a:pt x="2606" y="834"/>
                </a:cubicBezTo>
                <a:cubicBezTo>
                  <a:pt x="2606" y="832"/>
                  <a:pt x="2606" y="830"/>
                  <a:pt x="2608" y="829"/>
                </a:cubicBezTo>
                <a:cubicBezTo>
                  <a:pt x="2610" y="827"/>
                  <a:pt x="2611" y="825"/>
                  <a:pt x="2613" y="823"/>
                </a:cubicBezTo>
                <a:cubicBezTo>
                  <a:pt x="2614" y="822"/>
                  <a:pt x="2614" y="821"/>
                  <a:pt x="2614" y="820"/>
                </a:cubicBezTo>
                <a:cubicBezTo>
                  <a:pt x="2614" y="819"/>
                  <a:pt x="2615" y="818"/>
                  <a:pt x="2615" y="817"/>
                </a:cubicBezTo>
                <a:cubicBezTo>
                  <a:pt x="2620" y="813"/>
                  <a:pt x="2624" y="809"/>
                  <a:pt x="2627" y="804"/>
                </a:cubicBezTo>
                <a:cubicBezTo>
                  <a:pt x="2628" y="803"/>
                  <a:pt x="2630" y="801"/>
                  <a:pt x="2632" y="801"/>
                </a:cubicBezTo>
                <a:cubicBezTo>
                  <a:pt x="2636" y="801"/>
                  <a:pt x="2639" y="800"/>
                  <a:pt x="2643" y="799"/>
                </a:cubicBezTo>
                <a:cubicBezTo>
                  <a:pt x="2646" y="798"/>
                  <a:pt x="2649" y="798"/>
                  <a:pt x="2652" y="798"/>
                </a:cubicBezTo>
                <a:cubicBezTo>
                  <a:pt x="2652" y="799"/>
                  <a:pt x="2653" y="798"/>
                  <a:pt x="2653" y="797"/>
                </a:cubicBezTo>
                <a:cubicBezTo>
                  <a:pt x="2654" y="793"/>
                  <a:pt x="2655" y="789"/>
                  <a:pt x="2657" y="785"/>
                </a:cubicBezTo>
                <a:cubicBezTo>
                  <a:pt x="2657" y="784"/>
                  <a:pt x="2657" y="782"/>
                  <a:pt x="2657" y="781"/>
                </a:cubicBezTo>
                <a:cubicBezTo>
                  <a:pt x="2657" y="780"/>
                  <a:pt x="2656" y="778"/>
                  <a:pt x="2657" y="777"/>
                </a:cubicBezTo>
                <a:cubicBezTo>
                  <a:pt x="2658" y="776"/>
                  <a:pt x="2659" y="775"/>
                  <a:pt x="2659" y="775"/>
                </a:cubicBezTo>
                <a:cubicBezTo>
                  <a:pt x="2660" y="774"/>
                  <a:pt x="2661" y="775"/>
                  <a:pt x="2661" y="777"/>
                </a:cubicBezTo>
                <a:cubicBezTo>
                  <a:pt x="2661" y="778"/>
                  <a:pt x="2661" y="778"/>
                  <a:pt x="2662" y="779"/>
                </a:cubicBezTo>
                <a:cubicBezTo>
                  <a:pt x="2662" y="780"/>
                  <a:pt x="2664" y="781"/>
                  <a:pt x="2664" y="781"/>
                </a:cubicBezTo>
                <a:cubicBezTo>
                  <a:pt x="2669" y="780"/>
                  <a:pt x="2672" y="777"/>
                  <a:pt x="2674" y="772"/>
                </a:cubicBezTo>
                <a:cubicBezTo>
                  <a:pt x="2674" y="771"/>
                  <a:pt x="2674" y="769"/>
                  <a:pt x="2675" y="768"/>
                </a:cubicBezTo>
                <a:cubicBezTo>
                  <a:pt x="2680" y="760"/>
                  <a:pt x="2678" y="752"/>
                  <a:pt x="2678" y="744"/>
                </a:cubicBezTo>
                <a:cubicBezTo>
                  <a:pt x="2678" y="743"/>
                  <a:pt x="2678" y="742"/>
                  <a:pt x="2677" y="742"/>
                </a:cubicBezTo>
                <a:cubicBezTo>
                  <a:pt x="2674" y="740"/>
                  <a:pt x="2675" y="737"/>
                  <a:pt x="2675" y="734"/>
                </a:cubicBezTo>
                <a:cubicBezTo>
                  <a:pt x="2673" y="727"/>
                  <a:pt x="2676" y="722"/>
                  <a:pt x="2680" y="718"/>
                </a:cubicBezTo>
                <a:cubicBezTo>
                  <a:pt x="2681" y="717"/>
                  <a:pt x="2684" y="717"/>
                  <a:pt x="2684" y="718"/>
                </a:cubicBezTo>
                <a:cubicBezTo>
                  <a:pt x="2686" y="724"/>
                  <a:pt x="2691" y="729"/>
                  <a:pt x="2694" y="734"/>
                </a:cubicBezTo>
                <a:cubicBezTo>
                  <a:pt x="2697" y="740"/>
                  <a:pt x="2699" y="745"/>
                  <a:pt x="2698" y="750"/>
                </a:cubicBezTo>
                <a:cubicBezTo>
                  <a:pt x="2698" y="752"/>
                  <a:pt x="2698" y="754"/>
                  <a:pt x="2699" y="756"/>
                </a:cubicBezTo>
                <a:cubicBezTo>
                  <a:pt x="2699" y="758"/>
                  <a:pt x="2698" y="759"/>
                  <a:pt x="2696" y="761"/>
                </a:cubicBezTo>
                <a:cubicBezTo>
                  <a:pt x="2695" y="762"/>
                  <a:pt x="2694" y="763"/>
                  <a:pt x="2695" y="765"/>
                </a:cubicBezTo>
                <a:cubicBezTo>
                  <a:pt x="2697" y="771"/>
                  <a:pt x="2698" y="776"/>
                  <a:pt x="2697" y="782"/>
                </a:cubicBezTo>
                <a:cubicBezTo>
                  <a:pt x="2697" y="786"/>
                  <a:pt x="2698" y="789"/>
                  <a:pt x="2700" y="793"/>
                </a:cubicBezTo>
                <a:cubicBezTo>
                  <a:pt x="2702" y="797"/>
                  <a:pt x="2699" y="802"/>
                  <a:pt x="2695" y="804"/>
                </a:cubicBezTo>
                <a:cubicBezTo>
                  <a:pt x="2694" y="805"/>
                  <a:pt x="2692" y="804"/>
                  <a:pt x="2692" y="803"/>
                </a:cubicBezTo>
                <a:cubicBezTo>
                  <a:pt x="2692" y="802"/>
                  <a:pt x="2691" y="801"/>
                  <a:pt x="2691" y="800"/>
                </a:cubicBezTo>
                <a:cubicBezTo>
                  <a:pt x="2691" y="800"/>
                  <a:pt x="2691" y="800"/>
                  <a:pt x="2691" y="799"/>
                </a:cubicBezTo>
                <a:cubicBezTo>
                  <a:pt x="2690" y="800"/>
                  <a:pt x="2690" y="800"/>
                  <a:pt x="2690" y="800"/>
                </a:cubicBezTo>
                <a:cubicBezTo>
                  <a:pt x="2687" y="802"/>
                  <a:pt x="2687" y="805"/>
                  <a:pt x="2687" y="807"/>
                </a:cubicBezTo>
                <a:cubicBezTo>
                  <a:pt x="2686" y="808"/>
                  <a:pt x="2685" y="809"/>
                  <a:pt x="2684" y="808"/>
                </a:cubicBezTo>
                <a:cubicBezTo>
                  <a:pt x="2683" y="808"/>
                  <a:pt x="2682" y="807"/>
                  <a:pt x="2682" y="807"/>
                </a:cubicBezTo>
                <a:cubicBezTo>
                  <a:pt x="2680" y="809"/>
                  <a:pt x="2678" y="810"/>
                  <a:pt x="2676" y="810"/>
                </a:cubicBezTo>
                <a:cubicBezTo>
                  <a:pt x="2674" y="810"/>
                  <a:pt x="2672" y="811"/>
                  <a:pt x="2670" y="811"/>
                </a:cubicBezTo>
                <a:cubicBezTo>
                  <a:pt x="2669" y="811"/>
                  <a:pt x="2668" y="812"/>
                  <a:pt x="2668" y="813"/>
                </a:cubicBezTo>
                <a:cubicBezTo>
                  <a:pt x="2666" y="817"/>
                  <a:pt x="2663" y="821"/>
                  <a:pt x="2661" y="825"/>
                </a:cubicBezTo>
                <a:cubicBezTo>
                  <a:pt x="2660" y="826"/>
                  <a:pt x="2658" y="826"/>
                  <a:pt x="2657" y="826"/>
                </a:cubicBezTo>
                <a:cubicBezTo>
                  <a:pt x="2655" y="825"/>
                  <a:pt x="2654" y="823"/>
                  <a:pt x="2653" y="822"/>
                </a:cubicBezTo>
                <a:cubicBezTo>
                  <a:pt x="2651" y="820"/>
                  <a:pt x="2650" y="818"/>
                  <a:pt x="2649" y="816"/>
                </a:cubicBezTo>
                <a:cubicBezTo>
                  <a:pt x="2649" y="815"/>
                  <a:pt x="2650" y="814"/>
                  <a:pt x="2650" y="813"/>
                </a:cubicBezTo>
                <a:cubicBezTo>
                  <a:pt x="2650" y="812"/>
                  <a:pt x="2651" y="812"/>
                  <a:pt x="2650" y="811"/>
                </a:cubicBezTo>
                <a:cubicBezTo>
                  <a:pt x="2650" y="811"/>
                  <a:pt x="2649" y="811"/>
                  <a:pt x="2649" y="811"/>
                </a:cubicBezTo>
                <a:cubicBezTo>
                  <a:pt x="2648" y="812"/>
                  <a:pt x="2647" y="812"/>
                  <a:pt x="2646" y="813"/>
                </a:cubicBezTo>
                <a:cubicBezTo>
                  <a:pt x="2645" y="813"/>
                  <a:pt x="2644" y="815"/>
                  <a:pt x="2645" y="816"/>
                </a:cubicBezTo>
                <a:cubicBezTo>
                  <a:pt x="2646" y="817"/>
                  <a:pt x="2647" y="818"/>
                  <a:pt x="2649" y="820"/>
                </a:cubicBezTo>
                <a:cubicBezTo>
                  <a:pt x="2650" y="822"/>
                  <a:pt x="2648" y="827"/>
                  <a:pt x="2646" y="828"/>
                </a:cubicBezTo>
                <a:cubicBezTo>
                  <a:pt x="2646" y="828"/>
                  <a:pt x="2645" y="828"/>
                  <a:pt x="2645" y="828"/>
                </a:cubicBezTo>
                <a:cubicBezTo>
                  <a:pt x="2643" y="827"/>
                  <a:pt x="2641" y="826"/>
                  <a:pt x="2639" y="828"/>
                </a:cubicBezTo>
                <a:cubicBezTo>
                  <a:pt x="2638" y="829"/>
                  <a:pt x="2637" y="831"/>
                  <a:pt x="2637" y="833"/>
                </a:cubicBezTo>
                <a:cubicBezTo>
                  <a:pt x="2636" y="835"/>
                  <a:pt x="2633" y="835"/>
                  <a:pt x="2632" y="834"/>
                </a:cubicBezTo>
                <a:cubicBezTo>
                  <a:pt x="2631" y="833"/>
                  <a:pt x="2631" y="833"/>
                  <a:pt x="2631" y="833"/>
                </a:cubicBezTo>
                <a:cubicBezTo>
                  <a:pt x="2630" y="831"/>
                  <a:pt x="2629" y="829"/>
                  <a:pt x="2629" y="828"/>
                </a:cubicBezTo>
                <a:cubicBezTo>
                  <a:pt x="2628" y="825"/>
                  <a:pt x="2630" y="822"/>
                  <a:pt x="2632" y="821"/>
                </a:cubicBezTo>
                <a:cubicBezTo>
                  <a:pt x="2633" y="821"/>
                  <a:pt x="2634" y="821"/>
                  <a:pt x="2634" y="821"/>
                </a:cubicBezTo>
                <a:cubicBezTo>
                  <a:pt x="2637" y="821"/>
                  <a:pt x="2638" y="819"/>
                  <a:pt x="2640" y="818"/>
                </a:cubicBezTo>
                <a:cubicBezTo>
                  <a:pt x="2640" y="818"/>
                  <a:pt x="2640" y="818"/>
                  <a:pt x="2640" y="818"/>
                </a:cubicBezTo>
                <a:cubicBezTo>
                  <a:pt x="2640" y="817"/>
                  <a:pt x="2640" y="817"/>
                  <a:pt x="2640" y="817"/>
                </a:cubicBezTo>
                <a:cubicBezTo>
                  <a:pt x="2640" y="817"/>
                  <a:pt x="2640" y="817"/>
                  <a:pt x="2640" y="817"/>
                </a:cubicBezTo>
                <a:cubicBezTo>
                  <a:pt x="2640" y="817"/>
                  <a:pt x="2640" y="818"/>
                  <a:pt x="2640" y="818"/>
                </a:cubicBezTo>
                <a:cubicBezTo>
                  <a:pt x="2636" y="817"/>
                  <a:pt x="2633" y="817"/>
                  <a:pt x="2630" y="818"/>
                </a:cubicBezTo>
                <a:cubicBezTo>
                  <a:pt x="2629" y="818"/>
                  <a:pt x="2627" y="819"/>
                  <a:pt x="2627" y="820"/>
                </a:cubicBezTo>
                <a:cubicBezTo>
                  <a:pt x="2626" y="822"/>
                  <a:pt x="2624" y="822"/>
                  <a:pt x="2621" y="822"/>
                </a:cubicBezTo>
                <a:cubicBezTo>
                  <a:pt x="2621" y="822"/>
                  <a:pt x="2620" y="823"/>
                  <a:pt x="2620" y="823"/>
                </a:cubicBezTo>
                <a:cubicBezTo>
                  <a:pt x="2619" y="823"/>
                  <a:pt x="2619" y="824"/>
                  <a:pt x="2619" y="824"/>
                </a:cubicBezTo>
                <a:cubicBezTo>
                  <a:pt x="2619" y="824"/>
                  <a:pt x="2619" y="825"/>
                  <a:pt x="2619" y="825"/>
                </a:cubicBezTo>
                <a:cubicBezTo>
                  <a:pt x="2625" y="826"/>
                  <a:pt x="2625" y="831"/>
                  <a:pt x="2627" y="835"/>
                </a:cubicBezTo>
                <a:cubicBezTo>
                  <a:pt x="2626" y="841"/>
                  <a:pt x="2626" y="846"/>
                  <a:pt x="2625" y="852"/>
                </a:cubicBezTo>
                <a:cubicBezTo>
                  <a:pt x="2625" y="854"/>
                  <a:pt x="2624" y="856"/>
                  <a:pt x="2623" y="857"/>
                </a:cubicBezTo>
                <a:cubicBezTo>
                  <a:pt x="2623" y="857"/>
                  <a:pt x="2622" y="857"/>
                  <a:pt x="2622" y="858"/>
                </a:cubicBezTo>
                <a:cubicBezTo>
                  <a:pt x="2620" y="858"/>
                  <a:pt x="2615" y="857"/>
                  <a:pt x="2615" y="855"/>
                </a:cubicBezTo>
                <a:close/>
                <a:moveTo>
                  <a:pt x="2680" y="723"/>
                </a:moveTo>
                <a:cubicBezTo>
                  <a:pt x="2680" y="723"/>
                  <a:pt x="2680" y="723"/>
                  <a:pt x="2680" y="723"/>
                </a:cubicBezTo>
                <a:cubicBezTo>
                  <a:pt x="2681" y="722"/>
                  <a:pt x="2681" y="722"/>
                  <a:pt x="2681" y="722"/>
                </a:cubicBezTo>
                <a:cubicBezTo>
                  <a:pt x="2680" y="723"/>
                  <a:pt x="2680" y="723"/>
                  <a:pt x="2680" y="723"/>
                </a:cubicBezTo>
                <a:close/>
                <a:moveTo>
                  <a:pt x="881" y="127"/>
                </a:moveTo>
                <a:cubicBezTo>
                  <a:pt x="881" y="126"/>
                  <a:pt x="881" y="126"/>
                  <a:pt x="881" y="126"/>
                </a:cubicBezTo>
                <a:cubicBezTo>
                  <a:pt x="880" y="126"/>
                  <a:pt x="880" y="126"/>
                  <a:pt x="880" y="126"/>
                </a:cubicBezTo>
                <a:lnTo>
                  <a:pt x="881" y="127"/>
                </a:lnTo>
                <a:close/>
                <a:moveTo>
                  <a:pt x="862" y="127"/>
                </a:moveTo>
                <a:cubicBezTo>
                  <a:pt x="863" y="127"/>
                  <a:pt x="865" y="128"/>
                  <a:pt x="866" y="128"/>
                </a:cubicBezTo>
                <a:cubicBezTo>
                  <a:pt x="868" y="127"/>
                  <a:pt x="871" y="128"/>
                  <a:pt x="873" y="129"/>
                </a:cubicBezTo>
                <a:cubicBezTo>
                  <a:pt x="875" y="130"/>
                  <a:pt x="876" y="130"/>
                  <a:pt x="877" y="129"/>
                </a:cubicBezTo>
                <a:cubicBezTo>
                  <a:pt x="878" y="128"/>
                  <a:pt x="879" y="127"/>
                  <a:pt x="881" y="126"/>
                </a:cubicBezTo>
                <a:cubicBezTo>
                  <a:pt x="883" y="125"/>
                  <a:pt x="886" y="124"/>
                  <a:pt x="888" y="121"/>
                </a:cubicBezTo>
                <a:cubicBezTo>
                  <a:pt x="889" y="119"/>
                  <a:pt x="892" y="118"/>
                  <a:pt x="894" y="117"/>
                </a:cubicBezTo>
                <a:cubicBezTo>
                  <a:pt x="894" y="116"/>
                  <a:pt x="895" y="115"/>
                  <a:pt x="895" y="114"/>
                </a:cubicBezTo>
                <a:cubicBezTo>
                  <a:pt x="896" y="111"/>
                  <a:pt x="898" y="111"/>
                  <a:pt x="900" y="111"/>
                </a:cubicBezTo>
                <a:cubicBezTo>
                  <a:pt x="900" y="111"/>
                  <a:pt x="900" y="111"/>
                  <a:pt x="900" y="110"/>
                </a:cubicBezTo>
                <a:cubicBezTo>
                  <a:pt x="900" y="110"/>
                  <a:pt x="900" y="109"/>
                  <a:pt x="901" y="110"/>
                </a:cubicBezTo>
                <a:cubicBezTo>
                  <a:pt x="901" y="110"/>
                  <a:pt x="900" y="110"/>
                  <a:pt x="900" y="111"/>
                </a:cubicBezTo>
                <a:cubicBezTo>
                  <a:pt x="900" y="114"/>
                  <a:pt x="900" y="114"/>
                  <a:pt x="903" y="114"/>
                </a:cubicBezTo>
                <a:cubicBezTo>
                  <a:pt x="904" y="114"/>
                  <a:pt x="904" y="115"/>
                  <a:pt x="905" y="115"/>
                </a:cubicBezTo>
                <a:cubicBezTo>
                  <a:pt x="906" y="113"/>
                  <a:pt x="907" y="110"/>
                  <a:pt x="909" y="108"/>
                </a:cubicBezTo>
                <a:cubicBezTo>
                  <a:pt x="911" y="106"/>
                  <a:pt x="914" y="105"/>
                  <a:pt x="914" y="102"/>
                </a:cubicBezTo>
                <a:cubicBezTo>
                  <a:pt x="914" y="98"/>
                  <a:pt x="914" y="94"/>
                  <a:pt x="911" y="91"/>
                </a:cubicBezTo>
                <a:cubicBezTo>
                  <a:pt x="911" y="91"/>
                  <a:pt x="910" y="90"/>
                  <a:pt x="910" y="89"/>
                </a:cubicBezTo>
                <a:cubicBezTo>
                  <a:pt x="910" y="88"/>
                  <a:pt x="910" y="87"/>
                  <a:pt x="910" y="86"/>
                </a:cubicBezTo>
                <a:cubicBezTo>
                  <a:pt x="912" y="84"/>
                  <a:pt x="913" y="82"/>
                  <a:pt x="915" y="81"/>
                </a:cubicBezTo>
                <a:cubicBezTo>
                  <a:pt x="915" y="78"/>
                  <a:pt x="914" y="76"/>
                  <a:pt x="915" y="73"/>
                </a:cubicBezTo>
                <a:cubicBezTo>
                  <a:pt x="916" y="71"/>
                  <a:pt x="916" y="69"/>
                  <a:pt x="916" y="68"/>
                </a:cubicBezTo>
                <a:cubicBezTo>
                  <a:pt x="916" y="65"/>
                  <a:pt x="913" y="65"/>
                  <a:pt x="912" y="63"/>
                </a:cubicBezTo>
                <a:cubicBezTo>
                  <a:pt x="910" y="61"/>
                  <a:pt x="908" y="61"/>
                  <a:pt x="906" y="59"/>
                </a:cubicBezTo>
                <a:cubicBezTo>
                  <a:pt x="906" y="59"/>
                  <a:pt x="905" y="57"/>
                  <a:pt x="905" y="57"/>
                </a:cubicBezTo>
                <a:cubicBezTo>
                  <a:pt x="905" y="54"/>
                  <a:pt x="905" y="51"/>
                  <a:pt x="905" y="48"/>
                </a:cubicBezTo>
                <a:cubicBezTo>
                  <a:pt x="905" y="45"/>
                  <a:pt x="906" y="42"/>
                  <a:pt x="906" y="40"/>
                </a:cubicBezTo>
                <a:cubicBezTo>
                  <a:pt x="907" y="36"/>
                  <a:pt x="905" y="33"/>
                  <a:pt x="902" y="30"/>
                </a:cubicBezTo>
                <a:cubicBezTo>
                  <a:pt x="900" y="28"/>
                  <a:pt x="897" y="28"/>
                  <a:pt x="895" y="28"/>
                </a:cubicBezTo>
                <a:cubicBezTo>
                  <a:pt x="893" y="28"/>
                  <a:pt x="892" y="30"/>
                  <a:pt x="892" y="31"/>
                </a:cubicBezTo>
                <a:cubicBezTo>
                  <a:pt x="892" y="32"/>
                  <a:pt x="892" y="33"/>
                  <a:pt x="894" y="34"/>
                </a:cubicBezTo>
                <a:cubicBezTo>
                  <a:pt x="895" y="34"/>
                  <a:pt x="896" y="35"/>
                  <a:pt x="898" y="35"/>
                </a:cubicBezTo>
                <a:cubicBezTo>
                  <a:pt x="899" y="36"/>
                  <a:pt x="899" y="37"/>
                  <a:pt x="898" y="37"/>
                </a:cubicBezTo>
                <a:cubicBezTo>
                  <a:pt x="898" y="38"/>
                  <a:pt x="897" y="38"/>
                  <a:pt x="897" y="38"/>
                </a:cubicBezTo>
                <a:cubicBezTo>
                  <a:pt x="895" y="38"/>
                  <a:pt x="893" y="38"/>
                  <a:pt x="892" y="38"/>
                </a:cubicBezTo>
                <a:cubicBezTo>
                  <a:pt x="890" y="39"/>
                  <a:pt x="888" y="39"/>
                  <a:pt x="887" y="40"/>
                </a:cubicBezTo>
                <a:cubicBezTo>
                  <a:pt x="885" y="40"/>
                  <a:pt x="883" y="43"/>
                  <a:pt x="883" y="45"/>
                </a:cubicBezTo>
                <a:cubicBezTo>
                  <a:pt x="884" y="47"/>
                  <a:pt x="884" y="48"/>
                  <a:pt x="885" y="49"/>
                </a:cubicBezTo>
                <a:cubicBezTo>
                  <a:pt x="885" y="50"/>
                  <a:pt x="885" y="51"/>
                  <a:pt x="884" y="51"/>
                </a:cubicBezTo>
                <a:cubicBezTo>
                  <a:pt x="884" y="52"/>
                  <a:pt x="883" y="52"/>
                  <a:pt x="883" y="51"/>
                </a:cubicBezTo>
                <a:cubicBezTo>
                  <a:pt x="882" y="50"/>
                  <a:pt x="880" y="49"/>
                  <a:pt x="878" y="51"/>
                </a:cubicBezTo>
                <a:cubicBezTo>
                  <a:pt x="876" y="52"/>
                  <a:pt x="874" y="53"/>
                  <a:pt x="872" y="53"/>
                </a:cubicBezTo>
                <a:cubicBezTo>
                  <a:pt x="870" y="52"/>
                  <a:pt x="869" y="55"/>
                  <a:pt x="870" y="57"/>
                </a:cubicBezTo>
                <a:cubicBezTo>
                  <a:pt x="870" y="59"/>
                  <a:pt x="871" y="60"/>
                  <a:pt x="872" y="62"/>
                </a:cubicBezTo>
                <a:cubicBezTo>
                  <a:pt x="874" y="63"/>
                  <a:pt x="875" y="65"/>
                  <a:pt x="875" y="67"/>
                </a:cubicBezTo>
                <a:cubicBezTo>
                  <a:pt x="875" y="67"/>
                  <a:pt x="875" y="67"/>
                  <a:pt x="875" y="67"/>
                </a:cubicBezTo>
                <a:cubicBezTo>
                  <a:pt x="875" y="67"/>
                  <a:pt x="876" y="68"/>
                  <a:pt x="876" y="68"/>
                </a:cubicBezTo>
                <a:cubicBezTo>
                  <a:pt x="876" y="68"/>
                  <a:pt x="877" y="68"/>
                  <a:pt x="878" y="68"/>
                </a:cubicBezTo>
                <a:cubicBezTo>
                  <a:pt x="877" y="69"/>
                  <a:pt x="876" y="68"/>
                  <a:pt x="876" y="68"/>
                </a:cubicBezTo>
                <a:cubicBezTo>
                  <a:pt x="876" y="68"/>
                  <a:pt x="875" y="68"/>
                  <a:pt x="875" y="68"/>
                </a:cubicBezTo>
                <a:cubicBezTo>
                  <a:pt x="875" y="67"/>
                  <a:pt x="875" y="67"/>
                  <a:pt x="875" y="67"/>
                </a:cubicBezTo>
                <a:cubicBezTo>
                  <a:pt x="873" y="67"/>
                  <a:pt x="871" y="66"/>
                  <a:pt x="869" y="65"/>
                </a:cubicBezTo>
                <a:cubicBezTo>
                  <a:pt x="868" y="64"/>
                  <a:pt x="867" y="65"/>
                  <a:pt x="866" y="65"/>
                </a:cubicBezTo>
                <a:cubicBezTo>
                  <a:pt x="863" y="71"/>
                  <a:pt x="862" y="78"/>
                  <a:pt x="859" y="84"/>
                </a:cubicBezTo>
                <a:cubicBezTo>
                  <a:pt x="858" y="86"/>
                  <a:pt x="859" y="88"/>
                  <a:pt x="861" y="90"/>
                </a:cubicBezTo>
                <a:cubicBezTo>
                  <a:pt x="863" y="91"/>
                  <a:pt x="865" y="92"/>
                  <a:pt x="867" y="93"/>
                </a:cubicBezTo>
                <a:cubicBezTo>
                  <a:pt x="868" y="93"/>
                  <a:pt x="869" y="93"/>
                  <a:pt x="870" y="94"/>
                </a:cubicBezTo>
                <a:cubicBezTo>
                  <a:pt x="870" y="94"/>
                  <a:pt x="870" y="95"/>
                  <a:pt x="870" y="96"/>
                </a:cubicBezTo>
                <a:cubicBezTo>
                  <a:pt x="870" y="96"/>
                  <a:pt x="870" y="97"/>
                  <a:pt x="869" y="97"/>
                </a:cubicBezTo>
                <a:cubicBezTo>
                  <a:pt x="868" y="98"/>
                  <a:pt x="868" y="97"/>
                  <a:pt x="867" y="97"/>
                </a:cubicBezTo>
                <a:cubicBezTo>
                  <a:pt x="862" y="97"/>
                  <a:pt x="859" y="98"/>
                  <a:pt x="858" y="103"/>
                </a:cubicBezTo>
                <a:cubicBezTo>
                  <a:pt x="856" y="106"/>
                  <a:pt x="856" y="110"/>
                  <a:pt x="855" y="114"/>
                </a:cubicBezTo>
                <a:cubicBezTo>
                  <a:pt x="855" y="120"/>
                  <a:pt x="858" y="124"/>
                  <a:pt x="862" y="127"/>
                </a:cubicBezTo>
                <a:close/>
                <a:moveTo>
                  <a:pt x="2418" y="1228"/>
                </a:moveTo>
                <a:cubicBezTo>
                  <a:pt x="2418" y="1223"/>
                  <a:pt x="2420" y="1219"/>
                  <a:pt x="2421" y="1214"/>
                </a:cubicBezTo>
                <a:cubicBezTo>
                  <a:pt x="2420" y="1214"/>
                  <a:pt x="2420" y="1214"/>
                  <a:pt x="2420" y="1214"/>
                </a:cubicBezTo>
                <a:cubicBezTo>
                  <a:pt x="2420" y="1213"/>
                  <a:pt x="2418" y="1213"/>
                  <a:pt x="2418" y="1212"/>
                </a:cubicBezTo>
                <a:cubicBezTo>
                  <a:pt x="2418" y="1211"/>
                  <a:pt x="2418" y="1211"/>
                  <a:pt x="2417" y="1211"/>
                </a:cubicBezTo>
                <a:cubicBezTo>
                  <a:pt x="2417" y="1211"/>
                  <a:pt x="2417" y="1210"/>
                  <a:pt x="2417" y="1210"/>
                </a:cubicBezTo>
                <a:cubicBezTo>
                  <a:pt x="2417" y="1210"/>
                  <a:pt x="2417" y="1210"/>
                  <a:pt x="2417" y="1210"/>
                </a:cubicBezTo>
                <a:cubicBezTo>
                  <a:pt x="2417" y="1210"/>
                  <a:pt x="2417" y="1210"/>
                  <a:pt x="2417" y="1211"/>
                </a:cubicBezTo>
                <a:cubicBezTo>
                  <a:pt x="2418" y="1211"/>
                  <a:pt x="2418" y="1211"/>
                  <a:pt x="2418" y="1211"/>
                </a:cubicBezTo>
                <a:cubicBezTo>
                  <a:pt x="2419" y="1212"/>
                  <a:pt x="2420" y="1213"/>
                  <a:pt x="2421" y="1214"/>
                </a:cubicBezTo>
                <a:cubicBezTo>
                  <a:pt x="2421" y="1214"/>
                  <a:pt x="2421" y="1214"/>
                  <a:pt x="2421" y="1214"/>
                </a:cubicBezTo>
                <a:cubicBezTo>
                  <a:pt x="2422" y="1215"/>
                  <a:pt x="2423" y="1215"/>
                  <a:pt x="2424" y="1215"/>
                </a:cubicBezTo>
                <a:cubicBezTo>
                  <a:pt x="2424" y="1215"/>
                  <a:pt x="2425" y="1215"/>
                  <a:pt x="2425" y="1215"/>
                </a:cubicBezTo>
                <a:cubicBezTo>
                  <a:pt x="2426" y="1214"/>
                  <a:pt x="2426" y="1213"/>
                  <a:pt x="2426" y="1212"/>
                </a:cubicBezTo>
                <a:cubicBezTo>
                  <a:pt x="2424" y="1208"/>
                  <a:pt x="2422" y="1205"/>
                  <a:pt x="2420" y="1201"/>
                </a:cubicBezTo>
                <a:cubicBezTo>
                  <a:pt x="2419" y="1201"/>
                  <a:pt x="2418" y="1201"/>
                  <a:pt x="2418" y="1201"/>
                </a:cubicBezTo>
                <a:cubicBezTo>
                  <a:pt x="2416" y="1201"/>
                  <a:pt x="2415" y="1202"/>
                  <a:pt x="2414" y="1203"/>
                </a:cubicBezTo>
                <a:cubicBezTo>
                  <a:pt x="2413" y="1204"/>
                  <a:pt x="2413" y="1205"/>
                  <a:pt x="2413" y="1205"/>
                </a:cubicBezTo>
                <a:cubicBezTo>
                  <a:pt x="2412" y="1206"/>
                  <a:pt x="2410" y="1206"/>
                  <a:pt x="2409" y="1205"/>
                </a:cubicBezTo>
                <a:cubicBezTo>
                  <a:pt x="2408" y="1203"/>
                  <a:pt x="2407" y="1201"/>
                  <a:pt x="2407" y="1198"/>
                </a:cubicBezTo>
                <a:cubicBezTo>
                  <a:pt x="2406" y="1197"/>
                  <a:pt x="2405" y="1196"/>
                  <a:pt x="2404" y="1195"/>
                </a:cubicBezTo>
                <a:cubicBezTo>
                  <a:pt x="2402" y="1195"/>
                  <a:pt x="2401" y="1195"/>
                  <a:pt x="2399" y="1194"/>
                </a:cubicBezTo>
                <a:cubicBezTo>
                  <a:pt x="2399" y="1194"/>
                  <a:pt x="2398" y="1193"/>
                  <a:pt x="2398" y="1193"/>
                </a:cubicBezTo>
                <a:cubicBezTo>
                  <a:pt x="2399" y="1191"/>
                  <a:pt x="2397" y="1188"/>
                  <a:pt x="2399" y="1187"/>
                </a:cubicBezTo>
                <a:cubicBezTo>
                  <a:pt x="2399" y="1185"/>
                  <a:pt x="2399" y="1184"/>
                  <a:pt x="2399" y="1183"/>
                </a:cubicBezTo>
                <a:cubicBezTo>
                  <a:pt x="2397" y="1181"/>
                  <a:pt x="2393" y="1179"/>
                  <a:pt x="2393" y="1176"/>
                </a:cubicBezTo>
                <a:cubicBezTo>
                  <a:pt x="2392" y="1175"/>
                  <a:pt x="2391" y="1174"/>
                  <a:pt x="2390" y="1174"/>
                </a:cubicBezTo>
                <a:cubicBezTo>
                  <a:pt x="2388" y="1172"/>
                  <a:pt x="2386" y="1172"/>
                  <a:pt x="2384" y="1171"/>
                </a:cubicBezTo>
                <a:cubicBezTo>
                  <a:pt x="2383" y="1170"/>
                  <a:pt x="2381" y="1170"/>
                  <a:pt x="2381" y="1169"/>
                </a:cubicBezTo>
                <a:cubicBezTo>
                  <a:pt x="2380" y="1166"/>
                  <a:pt x="2377" y="1166"/>
                  <a:pt x="2375" y="1164"/>
                </a:cubicBezTo>
                <a:cubicBezTo>
                  <a:pt x="2373" y="1162"/>
                  <a:pt x="2370" y="1161"/>
                  <a:pt x="2367" y="1159"/>
                </a:cubicBezTo>
                <a:cubicBezTo>
                  <a:pt x="2365" y="1159"/>
                  <a:pt x="2364" y="1157"/>
                  <a:pt x="2363" y="1156"/>
                </a:cubicBezTo>
                <a:cubicBezTo>
                  <a:pt x="2362" y="1153"/>
                  <a:pt x="2360" y="1152"/>
                  <a:pt x="2357" y="1150"/>
                </a:cubicBezTo>
                <a:cubicBezTo>
                  <a:pt x="2351" y="1147"/>
                  <a:pt x="2346" y="1142"/>
                  <a:pt x="2342" y="1136"/>
                </a:cubicBezTo>
                <a:cubicBezTo>
                  <a:pt x="2340" y="1134"/>
                  <a:pt x="2338" y="1133"/>
                  <a:pt x="2336" y="1133"/>
                </a:cubicBezTo>
                <a:cubicBezTo>
                  <a:pt x="2331" y="1132"/>
                  <a:pt x="2326" y="1131"/>
                  <a:pt x="2322" y="1130"/>
                </a:cubicBezTo>
                <a:cubicBezTo>
                  <a:pt x="2321" y="1129"/>
                  <a:pt x="2319" y="1130"/>
                  <a:pt x="2318" y="1130"/>
                </a:cubicBezTo>
                <a:cubicBezTo>
                  <a:pt x="2317" y="1130"/>
                  <a:pt x="2317" y="1133"/>
                  <a:pt x="2317" y="1134"/>
                </a:cubicBezTo>
                <a:cubicBezTo>
                  <a:pt x="2318" y="1136"/>
                  <a:pt x="2319" y="1138"/>
                  <a:pt x="2320" y="1139"/>
                </a:cubicBezTo>
                <a:cubicBezTo>
                  <a:pt x="2323" y="1143"/>
                  <a:pt x="2326" y="1146"/>
                  <a:pt x="2330" y="1148"/>
                </a:cubicBezTo>
                <a:cubicBezTo>
                  <a:pt x="2333" y="1149"/>
                  <a:pt x="2335" y="1151"/>
                  <a:pt x="2336" y="1153"/>
                </a:cubicBezTo>
                <a:cubicBezTo>
                  <a:pt x="2337" y="1155"/>
                  <a:pt x="2339" y="1157"/>
                  <a:pt x="2340" y="1159"/>
                </a:cubicBezTo>
                <a:cubicBezTo>
                  <a:pt x="2342" y="1163"/>
                  <a:pt x="2345" y="1166"/>
                  <a:pt x="2349" y="1169"/>
                </a:cubicBezTo>
                <a:cubicBezTo>
                  <a:pt x="2350" y="1170"/>
                  <a:pt x="2351" y="1171"/>
                  <a:pt x="2351" y="1172"/>
                </a:cubicBezTo>
                <a:cubicBezTo>
                  <a:pt x="2352" y="1175"/>
                  <a:pt x="2353" y="1177"/>
                  <a:pt x="2354" y="1180"/>
                </a:cubicBezTo>
                <a:cubicBezTo>
                  <a:pt x="2355" y="1181"/>
                  <a:pt x="2356" y="1183"/>
                  <a:pt x="2357" y="1183"/>
                </a:cubicBezTo>
                <a:cubicBezTo>
                  <a:pt x="2361" y="1187"/>
                  <a:pt x="2364" y="1192"/>
                  <a:pt x="2365" y="1198"/>
                </a:cubicBezTo>
                <a:cubicBezTo>
                  <a:pt x="2366" y="1200"/>
                  <a:pt x="2367" y="1203"/>
                  <a:pt x="2368" y="1205"/>
                </a:cubicBezTo>
                <a:cubicBezTo>
                  <a:pt x="2369" y="1208"/>
                  <a:pt x="2371" y="1210"/>
                  <a:pt x="2372" y="1212"/>
                </a:cubicBezTo>
                <a:cubicBezTo>
                  <a:pt x="2375" y="1216"/>
                  <a:pt x="2380" y="1218"/>
                  <a:pt x="2383" y="1222"/>
                </a:cubicBezTo>
                <a:cubicBezTo>
                  <a:pt x="2386" y="1226"/>
                  <a:pt x="2389" y="1229"/>
                  <a:pt x="2393" y="1232"/>
                </a:cubicBezTo>
                <a:cubicBezTo>
                  <a:pt x="2396" y="1235"/>
                  <a:pt x="2399" y="1237"/>
                  <a:pt x="2402" y="1240"/>
                </a:cubicBezTo>
                <a:cubicBezTo>
                  <a:pt x="2403" y="1241"/>
                  <a:pt x="2404" y="1241"/>
                  <a:pt x="2406" y="1241"/>
                </a:cubicBezTo>
                <a:cubicBezTo>
                  <a:pt x="2410" y="1241"/>
                  <a:pt x="2414" y="1241"/>
                  <a:pt x="2418" y="1241"/>
                </a:cubicBezTo>
                <a:cubicBezTo>
                  <a:pt x="2418" y="1237"/>
                  <a:pt x="2418" y="1232"/>
                  <a:pt x="2418" y="1228"/>
                </a:cubicBezTo>
                <a:close/>
                <a:moveTo>
                  <a:pt x="2418" y="1240"/>
                </a:moveTo>
                <a:cubicBezTo>
                  <a:pt x="2419" y="1240"/>
                  <a:pt x="2419" y="1240"/>
                  <a:pt x="2419" y="1240"/>
                </a:cubicBezTo>
                <a:cubicBezTo>
                  <a:pt x="2419" y="1240"/>
                  <a:pt x="2419" y="1240"/>
                  <a:pt x="2419" y="1240"/>
                </a:cubicBezTo>
                <a:cubicBezTo>
                  <a:pt x="2418" y="1240"/>
                  <a:pt x="2418" y="1240"/>
                  <a:pt x="2418" y="1240"/>
                </a:cubicBezTo>
                <a:close/>
                <a:moveTo>
                  <a:pt x="616" y="203"/>
                </a:moveTo>
                <a:cubicBezTo>
                  <a:pt x="616" y="203"/>
                  <a:pt x="616" y="203"/>
                  <a:pt x="616" y="203"/>
                </a:cubicBezTo>
                <a:cubicBezTo>
                  <a:pt x="616" y="203"/>
                  <a:pt x="616" y="203"/>
                  <a:pt x="616" y="203"/>
                </a:cubicBezTo>
                <a:cubicBezTo>
                  <a:pt x="616" y="203"/>
                  <a:pt x="616" y="203"/>
                  <a:pt x="616" y="203"/>
                </a:cubicBezTo>
                <a:close/>
                <a:moveTo>
                  <a:pt x="549" y="220"/>
                </a:moveTo>
                <a:cubicBezTo>
                  <a:pt x="549" y="223"/>
                  <a:pt x="549" y="226"/>
                  <a:pt x="549" y="229"/>
                </a:cubicBezTo>
                <a:cubicBezTo>
                  <a:pt x="549" y="230"/>
                  <a:pt x="550" y="231"/>
                  <a:pt x="551" y="231"/>
                </a:cubicBezTo>
                <a:cubicBezTo>
                  <a:pt x="555" y="231"/>
                  <a:pt x="559" y="230"/>
                  <a:pt x="562" y="228"/>
                </a:cubicBezTo>
                <a:cubicBezTo>
                  <a:pt x="562" y="228"/>
                  <a:pt x="562" y="228"/>
                  <a:pt x="562" y="228"/>
                </a:cubicBezTo>
                <a:cubicBezTo>
                  <a:pt x="563" y="227"/>
                  <a:pt x="563" y="227"/>
                  <a:pt x="563" y="227"/>
                </a:cubicBezTo>
                <a:cubicBezTo>
                  <a:pt x="562" y="228"/>
                  <a:pt x="562" y="228"/>
                  <a:pt x="562" y="228"/>
                </a:cubicBezTo>
                <a:cubicBezTo>
                  <a:pt x="564" y="229"/>
                  <a:pt x="565" y="231"/>
                  <a:pt x="567" y="230"/>
                </a:cubicBezTo>
                <a:cubicBezTo>
                  <a:pt x="569" y="230"/>
                  <a:pt x="571" y="230"/>
                  <a:pt x="572" y="229"/>
                </a:cubicBezTo>
                <a:cubicBezTo>
                  <a:pt x="573" y="228"/>
                  <a:pt x="574" y="227"/>
                  <a:pt x="575" y="225"/>
                </a:cubicBezTo>
                <a:cubicBezTo>
                  <a:pt x="576" y="224"/>
                  <a:pt x="577" y="222"/>
                  <a:pt x="579" y="220"/>
                </a:cubicBezTo>
                <a:cubicBezTo>
                  <a:pt x="581" y="218"/>
                  <a:pt x="583" y="215"/>
                  <a:pt x="587" y="215"/>
                </a:cubicBezTo>
                <a:cubicBezTo>
                  <a:pt x="588" y="215"/>
                  <a:pt x="590" y="214"/>
                  <a:pt x="592" y="213"/>
                </a:cubicBezTo>
                <a:cubicBezTo>
                  <a:pt x="593" y="211"/>
                  <a:pt x="595" y="209"/>
                  <a:pt x="596" y="208"/>
                </a:cubicBezTo>
                <a:cubicBezTo>
                  <a:pt x="597" y="207"/>
                  <a:pt x="599" y="206"/>
                  <a:pt x="600" y="206"/>
                </a:cubicBezTo>
                <a:cubicBezTo>
                  <a:pt x="604" y="206"/>
                  <a:pt x="608" y="204"/>
                  <a:pt x="612" y="203"/>
                </a:cubicBezTo>
                <a:cubicBezTo>
                  <a:pt x="613" y="203"/>
                  <a:pt x="615" y="203"/>
                  <a:pt x="616" y="203"/>
                </a:cubicBezTo>
                <a:cubicBezTo>
                  <a:pt x="618" y="201"/>
                  <a:pt x="620" y="201"/>
                  <a:pt x="622" y="201"/>
                </a:cubicBezTo>
                <a:cubicBezTo>
                  <a:pt x="624" y="201"/>
                  <a:pt x="625" y="201"/>
                  <a:pt x="627" y="201"/>
                </a:cubicBezTo>
                <a:cubicBezTo>
                  <a:pt x="629" y="199"/>
                  <a:pt x="631" y="199"/>
                  <a:pt x="634" y="199"/>
                </a:cubicBezTo>
                <a:cubicBezTo>
                  <a:pt x="635" y="193"/>
                  <a:pt x="634" y="187"/>
                  <a:pt x="634" y="181"/>
                </a:cubicBezTo>
                <a:cubicBezTo>
                  <a:pt x="633" y="178"/>
                  <a:pt x="631" y="175"/>
                  <a:pt x="630" y="173"/>
                </a:cubicBezTo>
                <a:cubicBezTo>
                  <a:pt x="628" y="172"/>
                  <a:pt x="626" y="172"/>
                  <a:pt x="624" y="172"/>
                </a:cubicBezTo>
                <a:cubicBezTo>
                  <a:pt x="621" y="172"/>
                  <a:pt x="619" y="170"/>
                  <a:pt x="616" y="169"/>
                </a:cubicBezTo>
                <a:cubicBezTo>
                  <a:pt x="615" y="167"/>
                  <a:pt x="613" y="166"/>
                  <a:pt x="612" y="165"/>
                </a:cubicBezTo>
                <a:cubicBezTo>
                  <a:pt x="610" y="161"/>
                  <a:pt x="606" y="160"/>
                  <a:pt x="602" y="161"/>
                </a:cubicBezTo>
                <a:cubicBezTo>
                  <a:pt x="598" y="161"/>
                  <a:pt x="595" y="161"/>
                  <a:pt x="592" y="161"/>
                </a:cubicBezTo>
                <a:cubicBezTo>
                  <a:pt x="590" y="161"/>
                  <a:pt x="588" y="161"/>
                  <a:pt x="586" y="162"/>
                </a:cubicBezTo>
                <a:cubicBezTo>
                  <a:pt x="585" y="162"/>
                  <a:pt x="584" y="163"/>
                  <a:pt x="583" y="165"/>
                </a:cubicBezTo>
                <a:cubicBezTo>
                  <a:pt x="583" y="167"/>
                  <a:pt x="582" y="169"/>
                  <a:pt x="582" y="171"/>
                </a:cubicBezTo>
                <a:cubicBezTo>
                  <a:pt x="582" y="174"/>
                  <a:pt x="581" y="175"/>
                  <a:pt x="579" y="177"/>
                </a:cubicBezTo>
                <a:cubicBezTo>
                  <a:pt x="576" y="180"/>
                  <a:pt x="572" y="183"/>
                  <a:pt x="569" y="186"/>
                </a:cubicBezTo>
                <a:cubicBezTo>
                  <a:pt x="567" y="187"/>
                  <a:pt x="566" y="189"/>
                  <a:pt x="566" y="191"/>
                </a:cubicBezTo>
                <a:cubicBezTo>
                  <a:pt x="566" y="192"/>
                  <a:pt x="565" y="193"/>
                  <a:pt x="565" y="193"/>
                </a:cubicBezTo>
                <a:cubicBezTo>
                  <a:pt x="558" y="197"/>
                  <a:pt x="554" y="202"/>
                  <a:pt x="548" y="206"/>
                </a:cubicBezTo>
                <a:cubicBezTo>
                  <a:pt x="547" y="207"/>
                  <a:pt x="545" y="208"/>
                  <a:pt x="545" y="209"/>
                </a:cubicBezTo>
                <a:cubicBezTo>
                  <a:pt x="544" y="211"/>
                  <a:pt x="546" y="212"/>
                  <a:pt x="547" y="214"/>
                </a:cubicBezTo>
                <a:cubicBezTo>
                  <a:pt x="548" y="215"/>
                  <a:pt x="549" y="218"/>
                  <a:pt x="549" y="220"/>
                </a:cubicBezTo>
                <a:close/>
                <a:moveTo>
                  <a:pt x="1377" y="580"/>
                </a:moveTo>
                <a:cubicBezTo>
                  <a:pt x="1379" y="583"/>
                  <a:pt x="1380" y="585"/>
                  <a:pt x="1379" y="589"/>
                </a:cubicBezTo>
                <a:cubicBezTo>
                  <a:pt x="1378" y="590"/>
                  <a:pt x="1379" y="591"/>
                  <a:pt x="1380" y="592"/>
                </a:cubicBezTo>
                <a:cubicBezTo>
                  <a:pt x="1382" y="593"/>
                  <a:pt x="1381" y="594"/>
                  <a:pt x="1381" y="595"/>
                </a:cubicBezTo>
                <a:cubicBezTo>
                  <a:pt x="1380" y="596"/>
                  <a:pt x="1380" y="597"/>
                  <a:pt x="1379" y="598"/>
                </a:cubicBezTo>
                <a:cubicBezTo>
                  <a:pt x="1380" y="599"/>
                  <a:pt x="1380" y="599"/>
                  <a:pt x="1380" y="600"/>
                </a:cubicBezTo>
                <a:cubicBezTo>
                  <a:pt x="1381" y="600"/>
                  <a:pt x="1381" y="601"/>
                  <a:pt x="1381" y="602"/>
                </a:cubicBezTo>
                <a:cubicBezTo>
                  <a:pt x="1382" y="604"/>
                  <a:pt x="1383" y="604"/>
                  <a:pt x="1386" y="602"/>
                </a:cubicBezTo>
                <a:cubicBezTo>
                  <a:pt x="1386" y="602"/>
                  <a:pt x="1386" y="601"/>
                  <a:pt x="1387" y="601"/>
                </a:cubicBezTo>
                <a:cubicBezTo>
                  <a:pt x="1387" y="602"/>
                  <a:pt x="1387" y="602"/>
                  <a:pt x="1387" y="603"/>
                </a:cubicBezTo>
                <a:cubicBezTo>
                  <a:pt x="1387" y="605"/>
                  <a:pt x="1387" y="607"/>
                  <a:pt x="1386" y="609"/>
                </a:cubicBezTo>
                <a:cubicBezTo>
                  <a:pt x="1386" y="611"/>
                  <a:pt x="1387" y="612"/>
                  <a:pt x="1389" y="612"/>
                </a:cubicBezTo>
                <a:cubicBezTo>
                  <a:pt x="1389" y="612"/>
                  <a:pt x="1390" y="613"/>
                  <a:pt x="1390" y="613"/>
                </a:cubicBezTo>
                <a:cubicBezTo>
                  <a:pt x="1392" y="613"/>
                  <a:pt x="1394" y="612"/>
                  <a:pt x="1396" y="613"/>
                </a:cubicBezTo>
                <a:cubicBezTo>
                  <a:pt x="1398" y="613"/>
                  <a:pt x="1397" y="616"/>
                  <a:pt x="1398" y="617"/>
                </a:cubicBezTo>
                <a:cubicBezTo>
                  <a:pt x="1398" y="618"/>
                  <a:pt x="1399" y="619"/>
                  <a:pt x="1400" y="620"/>
                </a:cubicBezTo>
                <a:cubicBezTo>
                  <a:pt x="1401" y="622"/>
                  <a:pt x="1402" y="623"/>
                  <a:pt x="1401" y="625"/>
                </a:cubicBezTo>
                <a:cubicBezTo>
                  <a:pt x="1400" y="631"/>
                  <a:pt x="1399" y="631"/>
                  <a:pt x="1393" y="631"/>
                </a:cubicBezTo>
                <a:cubicBezTo>
                  <a:pt x="1393" y="631"/>
                  <a:pt x="1392" y="630"/>
                  <a:pt x="1392" y="630"/>
                </a:cubicBezTo>
                <a:cubicBezTo>
                  <a:pt x="1391" y="630"/>
                  <a:pt x="1391" y="631"/>
                  <a:pt x="1391" y="631"/>
                </a:cubicBezTo>
                <a:cubicBezTo>
                  <a:pt x="1391" y="634"/>
                  <a:pt x="1390" y="637"/>
                  <a:pt x="1393" y="640"/>
                </a:cubicBezTo>
                <a:cubicBezTo>
                  <a:pt x="1394" y="641"/>
                  <a:pt x="1393" y="643"/>
                  <a:pt x="1392" y="644"/>
                </a:cubicBezTo>
                <a:cubicBezTo>
                  <a:pt x="1391" y="645"/>
                  <a:pt x="1390" y="646"/>
                  <a:pt x="1389" y="647"/>
                </a:cubicBezTo>
                <a:cubicBezTo>
                  <a:pt x="1388" y="647"/>
                  <a:pt x="1387" y="648"/>
                  <a:pt x="1386" y="649"/>
                </a:cubicBezTo>
                <a:cubicBezTo>
                  <a:pt x="1386" y="649"/>
                  <a:pt x="1386" y="650"/>
                  <a:pt x="1386" y="651"/>
                </a:cubicBezTo>
                <a:cubicBezTo>
                  <a:pt x="1386" y="651"/>
                  <a:pt x="1387" y="652"/>
                  <a:pt x="1387" y="652"/>
                </a:cubicBezTo>
                <a:cubicBezTo>
                  <a:pt x="1391" y="653"/>
                  <a:pt x="1396" y="654"/>
                  <a:pt x="1399" y="657"/>
                </a:cubicBezTo>
                <a:cubicBezTo>
                  <a:pt x="1400" y="657"/>
                  <a:pt x="1400" y="657"/>
                  <a:pt x="1400" y="658"/>
                </a:cubicBezTo>
                <a:cubicBezTo>
                  <a:pt x="1400" y="658"/>
                  <a:pt x="1399" y="658"/>
                  <a:pt x="1399" y="658"/>
                </a:cubicBezTo>
                <a:cubicBezTo>
                  <a:pt x="1395" y="658"/>
                  <a:pt x="1392" y="659"/>
                  <a:pt x="1390" y="662"/>
                </a:cubicBezTo>
                <a:cubicBezTo>
                  <a:pt x="1388" y="666"/>
                  <a:pt x="1385" y="668"/>
                  <a:pt x="1382" y="671"/>
                </a:cubicBezTo>
                <a:cubicBezTo>
                  <a:pt x="1382" y="672"/>
                  <a:pt x="1382" y="672"/>
                  <a:pt x="1382" y="672"/>
                </a:cubicBezTo>
                <a:cubicBezTo>
                  <a:pt x="1382" y="673"/>
                  <a:pt x="1383" y="673"/>
                  <a:pt x="1383" y="673"/>
                </a:cubicBezTo>
                <a:cubicBezTo>
                  <a:pt x="1384" y="673"/>
                  <a:pt x="1385" y="673"/>
                  <a:pt x="1386" y="673"/>
                </a:cubicBezTo>
                <a:cubicBezTo>
                  <a:pt x="1388" y="672"/>
                  <a:pt x="1390" y="670"/>
                  <a:pt x="1392" y="671"/>
                </a:cubicBezTo>
                <a:cubicBezTo>
                  <a:pt x="1396" y="672"/>
                  <a:pt x="1399" y="671"/>
                  <a:pt x="1401" y="668"/>
                </a:cubicBezTo>
                <a:cubicBezTo>
                  <a:pt x="1402" y="667"/>
                  <a:pt x="1404" y="666"/>
                  <a:pt x="1405" y="666"/>
                </a:cubicBezTo>
                <a:cubicBezTo>
                  <a:pt x="1409" y="666"/>
                  <a:pt x="1413" y="666"/>
                  <a:pt x="1416" y="666"/>
                </a:cubicBezTo>
                <a:cubicBezTo>
                  <a:pt x="1420" y="665"/>
                  <a:pt x="1425" y="664"/>
                  <a:pt x="1429" y="664"/>
                </a:cubicBezTo>
                <a:cubicBezTo>
                  <a:pt x="1434" y="664"/>
                  <a:pt x="1437" y="662"/>
                  <a:pt x="1440" y="658"/>
                </a:cubicBezTo>
                <a:cubicBezTo>
                  <a:pt x="1440" y="658"/>
                  <a:pt x="1440" y="656"/>
                  <a:pt x="1440" y="655"/>
                </a:cubicBezTo>
                <a:cubicBezTo>
                  <a:pt x="1439" y="655"/>
                  <a:pt x="1438" y="655"/>
                  <a:pt x="1438" y="654"/>
                </a:cubicBezTo>
                <a:cubicBezTo>
                  <a:pt x="1436" y="654"/>
                  <a:pt x="1436" y="653"/>
                  <a:pt x="1437" y="652"/>
                </a:cubicBezTo>
                <a:cubicBezTo>
                  <a:pt x="1438" y="650"/>
                  <a:pt x="1440" y="648"/>
                  <a:pt x="1441" y="645"/>
                </a:cubicBezTo>
                <a:cubicBezTo>
                  <a:pt x="1444" y="640"/>
                  <a:pt x="1441" y="635"/>
                  <a:pt x="1436" y="634"/>
                </a:cubicBezTo>
                <a:cubicBezTo>
                  <a:pt x="1434" y="634"/>
                  <a:pt x="1432" y="634"/>
                  <a:pt x="1430" y="634"/>
                </a:cubicBezTo>
                <a:cubicBezTo>
                  <a:pt x="1430" y="634"/>
                  <a:pt x="1430" y="634"/>
                  <a:pt x="1430" y="634"/>
                </a:cubicBezTo>
                <a:cubicBezTo>
                  <a:pt x="1430" y="635"/>
                  <a:pt x="1430" y="635"/>
                  <a:pt x="1430" y="635"/>
                </a:cubicBezTo>
                <a:cubicBezTo>
                  <a:pt x="1430" y="634"/>
                  <a:pt x="1430" y="634"/>
                  <a:pt x="1430" y="634"/>
                </a:cubicBezTo>
                <a:cubicBezTo>
                  <a:pt x="1430" y="633"/>
                  <a:pt x="1430" y="632"/>
                  <a:pt x="1430" y="631"/>
                </a:cubicBezTo>
                <a:cubicBezTo>
                  <a:pt x="1428" y="628"/>
                  <a:pt x="1426" y="625"/>
                  <a:pt x="1425" y="621"/>
                </a:cubicBezTo>
                <a:cubicBezTo>
                  <a:pt x="1424" y="619"/>
                  <a:pt x="1423" y="617"/>
                  <a:pt x="1421" y="616"/>
                </a:cubicBezTo>
                <a:cubicBezTo>
                  <a:pt x="1417" y="614"/>
                  <a:pt x="1416" y="611"/>
                  <a:pt x="1415" y="607"/>
                </a:cubicBezTo>
                <a:cubicBezTo>
                  <a:pt x="1413" y="602"/>
                  <a:pt x="1410" y="598"/>
                  <a:pt x="1405" y="596"/>
                </a:cubicBezTo>
                <a:cubicBezTo>
                  <a:pt x="1404" y="596"/>
                  <a:pt x="1403" y="595"/>
                  <a:pt x="1404" y="595"/>
                </a:cubicBezTo>
                <a:cubicBezTo>
                  <a:pt x="1405" y="593"/>
                  <a:pt x="1405" y="591"/>
                  <a:pt x="1406" y="590"/>
                </a:cubicBezTo>
                <a:cubicBezTo>
                  <a:pt x="1408" y="586"/>
                  <a:pt x="1409" y="583"/>
                  <a:pt x="1410" y="579"/>
                </a:cubicBezTo>
                <a:cubicBezTo>
                  <a:pt x="1411" y="578"/>
                  <a:pt x="1409" y="576"/>
                  <a:pt x="1408" y="575"/>
                </a:cubicBezTo>
                <a:cubicBezTo>
                  <a:pt x="1407" y="575"/>
                  <a:pt x="1406" y="575"/>
                  <a:pt x="1405" y="575"/>
                </a:cubicBezTo>
                <a:cubicBezTo>
                  <a:pt x="1403" y="575"/>
                  <a:pt x="1400" y="575"/>
                  <a:pt x="1398" y="575"/>
                </a:cubicBezTo>
                <a:cubicBezTo>
                  <a:pt x="1397" y="575"/>
                  <a:pt x="1396" y="574"/>
                  <a:pt x="1396" y="574"/>
                </a:cubicBezTo>
                <a:cubicBezTo>
                  <a:pt x="1396" y="574"/>
                  <a:pt x="1396" y="573"/>
                  <a:pt x="1396" y="573"/>
                </a:cubicBezTo>
                <a:cubicBezTo>
                  <a:pt x="1398" y="571"/>
                  <a:pt x="1399" y="569"/>
                  <a:pt x="1401" y="567"/>
                </a:cubicBezTo>
                <a:cubicBezTo>
                  <a:pt x="1401" y="567"/>
                  <a:pt x="1401" y="566"/>
                  <a:pt x="1401" y="565"/>
                </a:cubicBezTo>
                <a:cubicBezTo>
                  <a:pt x="1401" y="564"/>
                  <a:pt x="1399" y="563"/>
                  <a:pt x="1398" y="563"/>
                </a:cubicBezTo>
                <a:cubicBezTo>
                  <a:pt x="1395" y="564"/>
                  <a:pt x="1392" y="564"/>
                  <a:pt x="1389" y="564"/>
                </a:cubicBezTo>
                <a:cubicBezTo>
                  <a:pt x="1388" y="564"/>
                  <a:pt x="1387" y="565"/>
                  <a:pt x="1386" y="566"/>
                </a:cubicBezTo>
                <a:cubicBezTo>
                  <a:pt x="1384" y="570"/>
                  <a:pt x="1382" y="573"/>
                  <a:pt x="1381" y="576"/>
                </a:cubicBezTo>
                <a:cubicBezTo>
                  <a:pt x="1380" y="577"/>
                  <a:pt x="1380" y="577"/>
                  <a:pt x="1379" y="577"/>
                </a:cubicBezTo>
                <a:cubicBezTo>
                  <a:pt x="1375" y="576"/>
                  <a:pt x="1374" y="578"/>
                  <a:pt x="1377" y="580"/>
                </a:cubicBezTo>
                <a:close/>
                <a:moveTo>
                  <a:pt x="1493" y="179"/>
                </a:moveTo>
                <a:cubicBezTo>
                  <a:pt x="1489" y="176"/>
                  <a:pt x="1488" y="173"/>
                  <a:pt x="1490" y="168"/>
                </a:cubicBezTo>
                <a:cubicBezTo>
                  <a:pt x="1490" y="167"/>
                  <a:pt x="1491" y="166"/>
                  <a:pt x="1491" y="165"/>
                </a:cubicBezTo>
                <a:cubicBezTo>
                  <a:pt x="1492" y="163"/>
                  <a:pt x="1493" y="162"/>
                  <a:pt x="1495" y="162"/>
                </a:cubicBezTo>
                <a:cubicBezTo>
                  <a:pt x="1498" y="162"/>
                  <a:pt x="1501" y="161"/>
                  <a:pt x="1504" y="160"/>
                </a:cubicBezTo>
                <a:cubicBezTo>
                  <a:pt x="1506" y="159"/>
                  <a:pt x="1507" y="160"/>
                  <a:pt x="1508" y="163"/>
                </a:cubicBezTo>
                <a:cubicBezTo>
                  <a:pt x="1508" y="164"/>
                  <a:pt x="1508" y="164"/>
                  <a:pt x="1508" y="164"/>
                </a:cubicBezTo>
                <a:cubicBezTo>
                  <a:pt x="1508" y="164"/>
                  <a:pt x="1508" y="164"/>
                  <a:pt x="1508" y="164"/>
                </a:cubicBezTo>
                <a:cubicBezTo>
                  <a:pt x="1508" y="164"/>
                  <a:pt x="1508" y="164"/>
                  <a:pt x="1508" y="164"/>
                </a:cubicBezTo>
                <a:cubicBezTo>
                  <a:pt x="1507" y="165"/>
                  <a:pt x="1507" y="165"/>
                  <a:pt x="1506" y="165"/>
                </a:cubicBezTo>
                <a:cubicBezTo>
                  <a:pt x="1506" y="165"/>
                  <a:pt x="1505" y="166"/>
                  <a:pt x="1506" y="166"/>
                </a:cubicBezTo>
                <a:cubicBezTo>
                  <a:pt x="1506" y="167"/>
                  <a:pt x="1506" y="167"/>
                  <a:pt x="1507" y="167"/>
                </a:cubicBezTo>
                <a:cubicBezTo>
                  <a:pt x="1507" y="167"/>
                  <a:pt x="1508" y="167"/>
                  <a:pt x="1508" y="166"/>
                </a:cubicBezTo>
                <a:cubicBezTo>
                  <a:pt x="1508" y="166"/>
                  <a:pt x="1508" y="165"/>
                  <a:pt x="1508" y="165"/>
                </a:cubicBezTo>
                <a:cubicBezTo>
                  <a:pt x="1509" y="165"/>
                  <a:pt x="1509" y="165"/>
                  <a:pt x="1509" y="165"/>
                </a:cubicBezTo>
                <a:cubicBezTo>
                  <a:pt x="1509" y="164"/>
                  <a:pt x="1509" y="164"/>
                  <a:pt x="1509" y="164"/>
                </a:cubicBezTo>
                <a:cubicBezTo>
                  <a:pt x="1511" y="163"/>
                  <a:pt x="1513" y="162"/>
                  <a:pt x="1516" y="164"/>
                </a:cubicBezTo>
                <a:cubicBezTo>
                  <a:pt x="1516" y="164"/>
                  <a:pt x="1517" y="164"/>
                  <a:pt x="1517" y="164"/>
                </a:cubicBezTo>
                <a:cubicBezTo>
                  <a:pt x="1517" y="164"/>
                  <a:pt x="1517" y="164"/>
                  <a:pt x="1517" y="164"/>
                </a:cubicBezTo>
                <a:cubicBezTo>
                  <a:pt x="1518" y="165"/>
                  <a:pt x="1518" y="165"/>
                  <a:pt x="1518" y="165"/>
                </a:cubicBezTo>
                <a:cubicBezTo>
                  <a:pt x="1518" y="166"/>
                  <a:pt x="1518" y="168"/>
                  <a:pt x="1518" y="169"/>
                </a:cubicBezTo>
                <a:cubicBezTo>
                  <a:pt x="1518" y="170"/>
                  <a:pt x="1518" y="171"/>
                  <a:pt x="1519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19" y="167"/>
                  <a:pt x="1519" y="166"/>
                  <a:pt x="1518" y="164"/>
                </a:cubicBezTo>
                <a:cubicBezTo>
                  <a:pt x="1518" y="164"/>
                  <a:pt x="1518" y="164"/>
                  <a:pt x="1518" y="164"/>
                </a:cubicBezTo>
                <a:cubicBezTo>
                  <a:pt x="1517" y="164"/>
                  <a:pt x="1517" y="164"/>
                  <a:pt x="1517" y="164"/>
                </a:cubicBezTo>
                <a:cubicBezTo>
                  <a:pt x="1518" y="161"/>
                  <a:pt x="1518" y="159"/>
                  <a:pt x="1519" y="156"/>
                </a:cubicBezTo>
                <a:cubicBezTo>
                  <a:pt x="1519" y="155"/>
                  <a:pt x="1521" y="154"/>
                  <a:pt x="1522" y="155"/>
                </a:cubicBezTo>
                <a:cubicBezTo>
                  <a:pt x="1523" y="155"/>
                  <a:pt x="1525" y="156"/>
                  <a:pt x="1526" y="157"/>
                </a:cubicBezTo>
                <a:cubicBezTo>
                  <a:pt x="1528" y="158"/>
                  <a:pt x="1530" y="159"/>
                  <a:pt x="1531" y="161"/>
                </a:cubicBezTo>
                <a:cubicBezTo>
                  <a:pt x="1531" y="162"/>
                  <a:pt x="1532" y="163"/>
                  <a:pt x="1533" y="164"/>
                </a:cubicBezTo>
                <a:cubicBezTo>
                  <a:pt x="1536" y="165"/>
                  <a:pt x="1537" y="168"/>
                  <a:pt x="1538" y="171"/>
                </a:cubicBezTo>
                <a:cubicBezTo>
                  <a:pt x="1539" y="174"/>
                  <a:pt x="1541" y="176"/>
                  <a:pt x="1544" y="177"/>
                </a:cubicBezTo>
                <a:cubicBezTo>
                  <a:pt x="1545" y="177"/>
                  <a:pt x="1547" y="177"/>
                  <a:pt x="1548" y="178"/>
                </a:cubicBezTo>
                <a:cubicBezTo>
                  <a:pt x="1549" y="178"/>
                  <a:pt x="1550" y="178"/>
                  <a:pt x="1550" y="179"/>
                </a:cubicBezTo>
                <a:cubicBezTo>
                  <a:pt x="1551" y="182"/>
                  <a:pt x="1553" y="184"/>
                  <a:pt x="1555" y="186"/>
                </a:cubicBezTo>
                <a:cubicBezTo>
                  <a:pt x="1556" y="188"/>
                  <a:pt x="1558" y="188"/>
                  <a:pt x="1560" y="189"/>
                </a:cubicBezTo>
                <a:cubicBezTo>
                  <a:pt x="1562" y="190"/>
                  <a:pt x="1563" y="191"/>
                  <a:pt x="1562" y="194"/>
                </a:cubicBezTo>
                <a:cubicBezTo>
                  <a:pt x="1562" y="195"/>
                  <a:pt x="1562" y="196"/>
                  <a:pt x="1562" y="197"/>
                </a:cubicBezTo>
                <a:cubicBezTo>
                  <a:pt x="1561" y="199"/>
                  <a:pt x="1561" y="199"/>
                  <a:pt x="1563" y="198"/>
                </a:cubicBezTo>
                <a:cubicBezTo>
                  <a:pt x="1567" y="197"/>
                  <a:pt x="1568" y="198"/>
                  <a:pt x="1569" y="201"/>
                </a:cubicBezTo>
                <a:cubicBezTo>
                  <a:pt x="1569" y="205"/>
                  <a:pt x="1570" y="206"/>
                  <a:pt x="1574" y="206"/>
                </a:cubicBezTo>
                <a:cubicBezTo>
                  <a:pt x="1574" y="206"/>
                  <a:pt x="1575" y="207"/>
                  <a:pt x="1576" y="207"/>
                </a:cubicBezTo>
                <a:cubicBezTo>
                  <a:pt x="1576" y="208"/>
                  <a:pt x="1577" y="208"/>
                  <a:pt x="1577" y="209"/>
                </a:cubicBezTo>
                <a:cubicBezTo>
                  <a:pt x="1576" y="214"/>
                  <a:pt x="1574" y="219"/>
                  <a:pt x="1569" y="222"/>
                </a:cubicBezTo>
                <a:cubicBezTo>
                  <a:pt x="1568" y="223"/>
                  <a:pt x="1567" y="223"/>
                  <a:pt x="1566" y="221"/>
                </a:cubicBezTo>
                <a:cubicBezTo>
                  <a:pt x="1566" y="221"/>
                  <a:pt x="1566" y="220"/>
                  <a:pt x="1566" y="220"/>
                </a:cubicBezTo>
                <a:cubicBezTo>
                  <a:pt x="1565" y="217"/>
                  <a:pt x="1565" y="217"/>
                  <a:pt x="1563" y="218"/>
                </a:cubicBezTo>
                <a:cubicBezTo>
                  <a:pt x="1562" y="219"/>
                  <a:pt x="1560" y="220"/>
                  <a:pt x="1558" y="220"/>
                </a:cubicBezTo>
                <a:cubicBezTo>
                  <a:pt x="1557" y="221"/>
                  <a:pt x="1555" y="219"/>
                  <a:pt x="1555" y="218"/>
                </a:cubicBezTo>
                <a:cubicBezTo>
                  <a:pt x="1556" y="216"/>
                  <a:pt x="1556" y="214"/>
                  <a:pt x="1557" y="212"/>
                </a:cubicBezTo>
                <a:cubicBezTo>
                  <a:pt x="1557" y="210"/>
                  <a:pt x="1557" y="208"/>
                  <a:pt x="1556" y="207"/>
                </a:cubicBezTo>
                <a:cubicBezTo>
                  <a:pt x="1554" y="203"/>
                  <a:pt x="1553" y="198"/>
                  <a:pt x="1551" y="195"/>
                </a:cubicBezTo>
                <a:cubicBezTo>
                  <a:pt x="1550" y="194"/>
                  <a:pt x="1551" y="192"/>
                  <a:pt x="1551" y="190"/>
                </a:cubicBezTo>
                <a:cubicBezTo>
                  <a:pt x="1551" y="189"/>
                  <a:pt x="1550" y="189"/>
                  <a:pt x="1549" y="189"/>
                </a:cubicBezTo>
                <a:cubicBezTo>
                  <a:pt x="1546" y="191"/>
                  <a:pt x="1545" y="193"/>
                  <a:pt x="1544" y="195"/>
                </a:cubicBezTo>
                <a:cubicBezTo>
                  <a:pt x="1544" y="196"/>
                  <a:pt x="1544" y="196"/>
                  <a:pt x="1544" y="197"/>
                </a:cubicBezTo>
                <a:cubicBezTo>
                  <a:pt x="1544" y="204"/>
                  <a:pt x="1541" y="209"/>
                  <a:pt x="1541" y="215"/>
                </a:cubicBezTo>
                <a:cubicBezTo>
                  <a:pt x="1541" y="216"/>
                  <a:pt x="1540" y="218"/>
                  <a:pt x="1539" y="219"/>
                </a:cubicBezTo>
                <a:cubicBezTo>
                  <a:pt x="1538" y="221"/>
                  <a:pt x="1537" y="224"/>
                  <a:pt x="1537" y="226"/>
                </a:cubicBezTo>
                <a:cubicBezTo>
                  <a:pt x="1537" y="231"/>
                  <a:pt x="1535" y="236"/>
                  <a:pt x="1535" y="241"/>
                </a:cubicBezTo>
                <a:cubicBezTo>
                  <a:pt x="1536" y="241"/>
                  <a:pt x="1535" y="242"/>
                  <a:pt x="1535" y="242"/>
                </a:cubicBezTo>
                <a:cubicBezTo>
                  <a:pt x="1534" y="244"/>
                  <a:pt x="1531" y="244"/>
                  <a:pt x="1531" y="243"/>
                </a:cubicBezTo>
                <a:cubicBezTo>
                  <a:pt x="1528" y="241"/>
                  <a:pt x="1527" y="239"/>
                  <a:pt x="1526" y="236"/>
                </a:cubicBezTo>
                <a:cubicBezTo>
                  <a:pt x="1526" y="235"/>
                  <a:pt x="1526" y="235"/>
                  <a:pt x="1526" y="234"/>
                </a:cubicBezTo>
                <a:cubicBezTo>
                  <a:pt x="1526" y="233"/>
                  <a:pt x="1526" y="233"/>
                  <a:pt x="1526" y="233"/>
                </a:cubicBezTo>
                <a:cubicBezTo>
                  <a:pt x="1526" y="234"/>
                  <a:pt x="1526" y="234"/>
                  <a:pt x="1526" y="234"/>
                </a:cubicBezTo>
                <a:cubicBezTo>
                  <a:pt x="1526" y="234"/>
                  <a:pt x="1526" y="234"/>
                  <a:pt x="1526" y="234"/>
                </a:cubicBezTo>
                <a:cubicBezTo>
                  <a:pt x="1520" y="232"/>
                  <a:pt x="1516" y="228"/>
                  <a:pt x="1513" y="223"/>
                </a:cubicBezTo>
                <a:cubicBezTo>
                  <a:pt x="1512" y="221"/>
                  <a:pt x="1512" y="219"/>
                  <a:pt x="1513" y="218"/>
                </a:cubicBezTo>
                <a:cubicBezTo>
                  <a:pt x="1514" y="216"/>
                  <a:pt x="1515" y="216"/>
                  <a:pt x="1516" y="216"/>
                </a:cubicBezTo>
                <a:cubicBezTo>
                  <a:pt x="1516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6" y="216"/>
                </a:cubicBezTo>
                <a:cubicBezTo>
                  <a:pt x="1516" y="214"/>
                  <a:pt x="1514" y="214"/>
                  <a:pt x="1513" y="214"/>
                </a:cubicBezTo>
                <a:cubicBezTo>
                  <a:pt x="1511" y="214"/>
                  <a:pt x="1510" y="212"/>
                  <a:pt x="1510" y="211"/>
                </a:cubicBezTo>
                <a:cubicBezTo>
                  <a:pt x="1510" y="209"/>
                  <a:pt x="1510" y="207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ubicBezTo>
                  <a:pt x="1507" y="203"/>
                  <a:pt x="1504" y="199"/>
                  <a:pt x="1502" y="197"/>
                </a:cubicBezTo>
                <a:cubicBezTo>
                  <a:pt x="1501" y="194"/>
                  <a:pt x="1499" y="192"/>
                  <a:pt x="1497" y="190"/>
                </a:cubicBezTo>
                <a:cubicBezTo>
                  <a:pt x="1496" y="188"/>
                  <a:pt x="1494" y="185"/>
                  <a:pt x="1494" y="182"/>
                </a:cubicBezTo>
                <a:cubicBezTo>
                  <a:pt x="1495" y="181"/>
                  <a:pt x="1493" y="180"/>
                  <a:pt x="1493" y="179"/>
                </a:cubicBezTo>
                <a:close/>
                <a:moveTo>
                  <a:pt x="1520" y="216"/>
                </a:moveTo>
                <a:cubicBezTo>
                  <a:pt x="1519" y="216"/>
                  <a:pt x="1518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8" y="217"/>
                  <a:pt x="1519" y="217"/>
                  <a:pt x="1520" y="217"/>
                </a:cubicBezTo>
                <a:cubicBezTo>
                  <a:pt x="1520" y="217"/>
                  <a:pt x="1520" y="218"/>
                  <a:pt x="1521" y="217"/>
                </a:cubicBezTo>
                <a:cubicBezTo>
                  <a:pt x="1521" y="217"/>
                  <a:pt x="1521" y="216"/>
                  <a:pt x="1520" y="216"/>
                </a:cubicBezTo>
                <a:close/>
                <a:moveTo>
                  <a:pt x="1522" y="212"/>
                </a:moveTo>
                <a:cubicBezTo>
                  <a:pt x="1521" y="212"/>
                  <a:pt x="1521" y="212"/>
                  <a:pt x="1521" y="212"/>
                </a:cubicBezTo>
                <a:cubicBezTo>
                  <a:pt x="1522" y="213"/>
                  <a:pt x="1522" y="213"/>
                  <a:pt x="1522" y="213"/>
                </a:cubicBezTo>
                <a:lnTo>
                  <a:pt x="1522" y="212"/>
                </a:lnTo>
                <a:close/>
                <a:moveTo>
                  <a:pt x="1510" y="205"/>
                </a:moveTo>
                <a:cubicBezTo>
                  <a:pt x="1511" y="205"/>
                  <a:pt x="1511" y="205"/>
                  <a:pt x="1511" y="205"/>
                </a:cubicBezTo>
                <a:cubicBezTo>
                  <a:pt x="1513" y="205"/>
                  <a:pt x="1516" y="205"/>
                  <a:pt x="1518" y="202"/>
                </a:cubicBezTo>
                <a:cubicBezTo>
                  <a:pt x="1520" y="201"/>
                  <a:pt x="1522" y="198"/>
                  <a:pt x="1525" y="197"/>
                </a:cubicBezTo>
                <a:cubicBezTo>
                  <a:pt x="1525" y="197"/>
                  <a:pt x="1525" y="196"/>
                  <a:pt x="1525" y="196"/>
                </a:cubicBezTo>
                <a:cubicBezTo>
                  <a:pt x="1525" y="196"/>
                  <a:pt x="1524" y="196"/>
                  <a:pt x="1524" y="196"/>
                </a:cubicBezTo>
                <a:cubicBezTo>
                  <a:pt x="1522" y="196"/>
                  <a:pt x="1520" y="196"/>
                  <a:pt x="1519" y="194"/>
                </a:cubicBezTo>
                <a:cubicBezTo>
                  <a:pt x="1518" y="193"/>
                  <a:pt x="1518" y="192"/>
                  <a:pt x="1517" y="193"/>
                </a:cubicBezTo>
                <a:cubicBezTo>
                  <a:pt x="1517" y="193"/>
                  <a:pt x="1516" y="194"/>
                  <a:pt x="1516" y="195"/>
                </a:cubicBezTo>
                <a:cubicBezTo>
                  <a:pt x="1516" y="196"/>
                  <a:pt x="1516" y="198"/>
                  <a:pt x="1515" y="200"/>
                </a:cubicBezTo>
                <a:cubicBezTo>
                  <a:pt x="1514" y="201"/>
                  <a:pt x="1512" y="203"/>
                  <a:pt x="1511" y="205"/>
                </a:cubicBezTo>
                <a:cubicBezTo>
                  <a:pt x="1511" y="205"/>
                  <a:pt x="1511" y="205"/>
                  <a:pt x="1511" y="205"/>
                </a:cubicBezTo>
                <a:cubicBezTo>
                  <a:pt x="1511" y="205"/>
                  <a:pt x="1511" y="205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lose/>
                <a:moveTo>
                  <a:pt x="894" y="206"/>
                </a:moveTo>
                <a:cubicBezTo>
                  <a:pt x="893" y="205"/>
                  <a:pt x="892" y="204"/>
                  <a:pt x="892" y="203"/>
                </a:cubicBezTo>
                <a:cubicBezTo>
                  <a:pt x="890" y="201"/>
                  <a:pt x="889" y="199"/>
                  <a:pt x="886" y="199"/>
                </a:cubicBezTo>
                <a:cubicBezTo>
                  <a:pt x="883" y="200"/>
                  <a:pt x="879" y="200"/>
                  <a:pt x="876" y="198"/>
                </a:cubicBezTo>
                <a:cubicBezTo>
                  <a:pt x="876" y="197"/>
                  <a:pt x="874" y="197"/>
                  <a:pt x="873" y="197"/>
                </a:cubicBezTo>
                <a:cubicBezTo>
                  <a:pt x="868" y="198"/>
                  <a:pt x="863" y="198"/>
                  <a:pt x="859" y="199"/>
                </a:cubicBezTo>
                <a:cubicBezTo>
                  <a:pt x="856" y="200"/>
                  <a:pt x="853" y="201"/>
                  <a:pt x="851" y="197"/>
                </a:cubicBezTo>
                <a:cubicBezTo>
                  <a:pt x="850" y="196"/>
                  <a:pt x="849" y="196"/>
                  <a:pt x="847" y="195"/>
                </a:cubicBezTo>
                <a:cubicBezTo>
                  <a:pt x="843" y="194"/>
                  <a:pt x="839" y="191"/>
                  <a:pt x="838" y="186"/>
                </a:cubicBezTo>
                <a:cubicBezTo>
                  <a:pt x="838" y="184"/>
                  <a:pt x="836" y="183"/>
                  <a:pt x="834" y="183"/>
                </a:cubicBezTo>
                <a:cubicBezTo>
                  <a:pt x="833" y="183"/>
                  <a:pt x="833" y="182"/>
                  <a:pt x="834" y="182"/>
                </a:cubicBezTo>
                <a:cubicBezTo>
                  <a:pt x="836" y="181"/>
                  <a:pt x="837" y="180"/>
                  <a:pt x="838" y="179"/>
                </a:cubicBezTo>
                <a:cubicBezTo>
                  <a:pt x="837" y="179"/>
                  <a:pt x="837" y="179"/>
                  <a:pt x="837" y="179"/>
                </a:cubicBezTo>
                <a:cubicBezTo>
                  <a:pt x="838" y="179"/>
                  <a:pt x="838" y="179"/>
                  <a:pt x="838" y="179"/>
                </a:cubicBezTo>
                <a:cubicBezTo>
                  <a:pt x="838" y="179"/>
                  <a:pt x="838" y="179"/>
                  <a:pt x="838" y="179"/>
                </a:cubicBezTo>
                <a:cubicBezTo>
                  <a:pt x="840" y="179"/>
                  <a:pt x="842" y="180"/>
                  <a:pt x="844" y="179"/>
                </a:cubicBezTo>
                <a:cubicBezTo>
                  <a:pt x="845" y="179"/>
                  <a:pt x="846" y="177"/>
                  <a:pt x="845" y="177"/>
                </a:cubicBezTo>
                <a:cubicBezTo>
                  <a:pt x="845" y="176"/>
                  <a:pt x="845" y="175"/>
                  <a:pt x="844" y="175"/>
                </a:cubicBezTo>
                <a:cubicBezTo>
                  <a:pt x="842" y="173"/>
                  <a:pt x="841" y="171"/>
                  <a:pt x="842" y="168"/>
                </a:cubicBezTo>
                <a:cubicBezTo>
                  <a:pt x="842" y="166"/>
                  <a:pt x="840" y="163"/>
                  <a:pt x="838" y="163"/>
                </a:cubicBezTo>
                <a:cubicBezTo>
                  <a:pt x="836" y="163"/>
                  <a:pt x="834" y="163"/>
                  <a:pt x="832" y="163"/>
                </a:cubicBezTo>
                <a:cubicBezTo>
                  <a:pt x="830" y="162"/>
                  <a:pt x="829" y="162"/>
                  <a:pt x="829" y="160"/>
                </a:cubicBezTo>
                <a:cubicBezTo>
                  <a:pt x="828" y="159"/>
                  <a:pt x="828" y="157"/>
                  <a:pt x="827" y="156"/>
                </a:cubicBezTo>
                <a:cubicBezTo>
                  <a:pt x="827" y="155"/>
                  <a:pt x="827" y="153"/>
                  <a:pt x="826" y="153"/>
                </a:cubicBezTo>
                <a:cubicBezTo>
                  <a:pt x="823" y="151"/>
                  <a:pt x="821" y="147"/>
                  <a:pt x="817" y="146"/>
                </a:cubicBezTo>
                <a:cubicBezTo>
                  <a:pt x="814" y="144"/>
                  <a:pt x="811" y="145"/>
                  <a:pt x="809" y="147"/>
                </a:cubicBezTo>
                <a:cubicBezTo>
                  <a:pt x="807" y="148"/>
                  <a:pt x="806" y="150"/>
                  <a:pt x="806" y="152"/>
                </a:cubicBezTo>
                <a:cubicBezTo>
                  <a:pt x="808" y="156"/>
                  <a:pt x="809" y="161"/>
                  <a:pt x="809" y="165"/>
                </a:cubicBezTo>
                <a:cubicBezTo>
                  <a:pt x="809" y="166"/>
                  <a:pt x="810" y="167"/>
                  <a:pt x="810" y="167"/>
                </a:cubicBezTo>
                <a:cubicBezTo>
                  <a:pt x="813" y="168"/>
                  <a:pt x="817" y="169"/>
                  <a:pt x="820" y="171"/>
                </a:cubicBezTo>
                <a:cubicBezTo>
                  <a:pt x="823" y="172"/>
                  <a:pt x="823" y="172"/>
                  <a:pt x="823" y="174"/>
                </a:cubicBezTo>
                <a:cubicBezTo>
                  <a:pt x="823" y="177"/>
                  <a:pt x="822" y="179"/>
                  <a:pt x="823" y="181"/>
                </a:cubicBezTo>
                <a:cubicBezTo>
                  <a:pt x="823" y="184"/>
                  <a:pt x="822" y="187"/>
                  <a:pt x="819" y="188"/>
                </a:cubicBezTo>
                <a:cubicBezTo>
                  <a:pt x="817" y="190"/>
                  <a:pt x="816" y="192"/>
                  <a:pt x="815" y="193"/>
                </a:cubicBezTo>
                <a:cubicBezTo>
                  <a:pt x="812" y="198"/>
                  <a:pt x="812" y="203"/>
                  <a:pt x="812" y="209"/>
                </a:cubicBezTo>
                <a:cubicBezTo>
                  <a:pt x="812" y="212"/>
                  <a:pt x="816" y="212"/>
                  <a:pt x="818" y="214"/>
                </a:cubicBezTo>
                <a:cubicBezTo>
                  <a:pt x="818" y="215"/>
                  <a:pt x="819" y="215"/>
                  <a:pt x="819" y="215"/>
                </a:cubicBezTo>
                <a:cubicBezTo>
                  <a:pt x="821" y="218"/>
                  <a:pt x="824" y="218"/>
                  <a:pt x="827" y="216"/>
                </a:cubicBezTo>
                <a:cubicBezTo>
                  <a:pt x="827" y="216"/>
                  <a:pt x="828" y="215"/>
                  <a:pt x="829" y="215"/>
                </a:cubicBezTo>
                <a:cubicBezTo>
                  <a:pt x="830" y="215"/>
                  <a:pt x="830" y="216"/>
                  <a:pt x="830" y="217"/>
                </a:cubicBezTo>
                <a:cubicBezTo>
                  <a:pt x="830" y="218"/>
                  <a:pt x="829" y="219"/>
                  <a:pt x="829" y="220"/>
                </a:cubicBezTo>
                <a:cubicBezTo>
                  <a:pt x="830" y="222"/>
                  <a:pt x="831" y="223"/>
                  <a:pt x="833" y="223"/>
                </a:cubicBezTo>
                <a:cubicBezTo>
                  <a:pt x="836" y="224"/>
                  <a:pt x="840" y="225"/>
                  <a:pt x="843" y="225"/>
                </a:cubicBezTo>
                <a:cubicBezTo>
                  <a:pt x="850" y="225"/>
                  <a:pt x="857" y="229"/>
                  <a:pt x="864" y="229"/>
                </a:cubicBezTo>
                <a:cubicBezTo>
                  <a:pt x="866" y="229"/>
                  <a:pt x="867" y="230"/>
                  <a:pt x="868" y="231"/>
                </a:cubicBezTo>
                <a:cubicBezTo>
                  <a:pt x="871" y="232"/>
                  <a:pt x="874" y="233"/>
                  <a:pt x="877" y="233"/>
                </a:cubicBezTo>
                <a:cubicBezTo>
                  <a:pt x="879" y="232"/>
                  <a:pt x="881" y="233"/>
                  <a:pt x="884" y="232"/>
                </a:cubicBezTo>
                <a:cubicBezTo>
                  <a:pt x="885" y="232"/>
                  <a:pt x="886" y="232"/>
                  <a:pt x="887" y="231"/>
                </a:cubicBezTo>
                <a:cubicBezTo>
                  <a:pt x="889" y="229"/>
                  <a:pt x="891" y="228"/>
                  <a:pt x="893" y="226"/>
                </a:cubicBezTo>
                <a:cubicBezTo>
                  <a:pt x="895" y="226"/>
                  <a:pt x="895" y="224"/>
                  <a:pt x="895" y="223"/>
                </a:cubicBezTo>
                <a:cubicBezTo>
                  <a:pt x="895" y="221"/>
                  <a:pt x="895" y="220"/>
                  <a:pt x="896" y="218"/>
                </a:cubicBezTo>
                <a:cubicBezTo>
                  <a:pt x="899" y="213"/>
                  <a:pt x="898" y="209"/>
                  <a:pt x="894" y="206"/>
                </a:cubicBezTo>
                <a:close/>
                <a:moveTo>
                  <a:pt x="705" y="156"/>
                </a:moveTo>
                <a:cubicBezTo>
                  <a:pt x="701" y="155"/>
                  <a:pt x="698" y="154"/>
                  <a:pt x="695" y="153"/>
                </a:cubicBezTo>
                <a:cubicBezTo>
                  <a:pt x="695" y="154"/>
                  <a:pt x="694" y="152"/>
                  <a:pt x="694" y="152"/>
                </a:cubicBezTo>
                <a:cubicBezTo>
                  <a:pt x="696" y="149"/>
                  <a:pt x="694" y="146"/>
                  <a:pt x="694" y="142"/>
                </a:cubicBezTo>
                <a:cubicBezTo>
                  <a:pt x="694" y="139"/>
                  <a:pt x="694" y="137"/>
                  <a:pt x="694" y="134"/>
                </a:cubicBezTo>
                <a:cubicBezTo>
                  <a:pt x="694" y="132"/>
                  <a:pt x="692" y="130"/>
                  <a:pt x="689" y="130"/>
                </a:cubicBezTo>
                <a:cubicBezTo>
                  <a:pt x="687" y="129"/>
                  <a:pt x="687" y="129"/>
                  <a:pt x="687" y="127"/>
                </a:cubicBezTo>
                <a:cubicBezTo>
                  <a:pt x="687" y="123"/>
                  <a:pt x="686" y="121"/>
                  <a:pt x="683" y="121"/>
                </a:cubicBezTo>
                <a:cubicBezTo>
                  <a:pt x="681" y="120"/>
                  <a:pt x="678" y="120"/>
                  <a:pt x="677" y="122"/>
                </a:cubicBezTo>
                <a:cubicBezTo>
                  <a:pt x="674" y="124"/>
                  <a:pt x="670" y="125"/>
                  <a:pt x="667" y="127"/>
                </a:cubicBezTo>
                <a:cubicBezTo>
                  <a:pt x="666" y="128"/>
                  <a:pt x="665" y="129"/>
                  <a:pt x="664" y="130"/>
                </a:cubicBezTo>
                <a:cubicBezTo>
                  <a:pt x="664" y="133"/>
                  <a:pt x="663" y="134"/>
                  <a:pt x="660" y="135"/>
                </a:cubicBezTo>
                <a:cubicBezTo>
                  <a:pt x="659" y="136"/>
                  <a:pt x="658" y="138"/>
                  <a:pt x="656" y="139"/>
                </a:cubicBezTo>
                <a:cubicBezTo>
                  <a:pt x="656" y="139"/>
                  <a:pt x="656" y="141"/>
                  <a:pt x="656" y="141"/>
                </a:cubicBezTo>
                <a:cubicBezTo>
                  <a:pt x="657" y="142"/>
                  <a:pt x="659" y="142"/>
                  <a:pt x="660" y="143"/>
                </a:cubicBezTo>
                <a:cubicBezTo>
                  <a:pt x="661" y="144"/>
                  <a:pt x="661" y="144"/>
                  <a:pt x="661" y="145"/>
                </a:cubicBezTo>
                <a:cubicBezTo>
                  <a:pt x="660" y="145"/>
                  <a:pt x="660" y="145"/>
                  <a:pt x="660" y="145"/>
                </a:cubicBezTo>
                <a:cubicBezTo>
                  <a:pt x="657" y="145"/>
                  <a:pt x="654" y="144"/>
                  <a:pt x="652" y="144"/>
                </a:cubicBezTo>
                <a:cubicBezTo>
                  <a:pt x="650" y="144"/>
                  <a:pt x="648" y="146"/>
                  <a:pt x="647" y="149"/>
                </a:cubicBezTo>
                <a:cubicBezTo>
                  <a:pt x="646" y="151"/>
                  <a:pt x="647" y="153"/>
                  <a:pt x="648" y="154"/>
                </a:cubicBezTo>
                <a:cubicBezTo>
                  <a:pt x="650" y="155"/>
                  <a:pt x="651" y="157"/>
                  <a:pt x="653" y="158"/>
                </a:cubicBezTo>
                <a:cubicBezTo>
                  <a:pt x="656" y="161"/>
                  <a:pt x="660" y="163"/>
                  <a:pt x="665" y="161"/>
                </a:cubicBezTo>
                <a:cubicBezTo>
                  <a:pt x="665" y="161"/>
                  <a:pt x="666" y="161"/>
                  <a:pt x="667" y="161"/>
                </a:cubicBezTo>
                <a:cubicBezTo>
                  <a:pt x="670" y="163"/>
                  <a:pt x="673" y="163"/>
                  <a:pt x="675" y="163"/>
                </a:cubicBezTo>
                <a:cubicBezTo>
                  <a:pt x="676" y="163"/>
                  <a:pt x="676" y="163"/>
                  <a:pt x="676" y="163"/>
                </a:cubicBezTo>
                <a:cubicBezTo>
                  <a:pt x="676" y="164"/>
                  <a:pt x="676" y="164"/>
                  <a:pt x="675" y="164"/>
                </a:cubicBezTo>
                <a:cubicBezTo>
                  <a:pt x="670" y="165"/>
                  <a:pt x="666" y="166"/>
                  <a:pt x="661" y="166"/>
                </a:cubicBezTo>
                <a:cubicBezTo>
                  <a:pt x="660" y="167"/>
                  <a:pt x="658" y="168"/>
                  <a:pt x="658" y="170"/>
                </a:cubicBezTo>
                <a:cubicBezTo>
                  <a:pt x="658" y="173"/>
                  <a:pt x="659" y="176"/>
                  <a:pt x="662" y="177"/>
                </a:cubicBezTo>
                <a:cubicBezTo>
                  <a:pt x="663" y="178"/>
                  <a:pt x="664" y="178"/>
                  <a:pt x="666" y="179"/>
                </a:cubicBezTo>
                <a:cubicBezTo>
                  <a:pt x="668" y="179"/>
                  <a:pt x="670" y="179"/>
                  <a:pt x="673" y="179"/>
                </a:cubicBezTo>
                <a:cubicBezTo>
                  <a:pt x="677" y="179"/>
                  <a:pt x="681" y="179"/>
                  <a:pt x="684" y="176"/>
                </a:cubicBezTo>
                <a:cubicBezTo>
                  <a:pt x="686" y="175"/>
                  <a:pt x="687" y="174"/>
                  <a:pt x="688" y="174"/>
                </a:cubicBezTo>
                <a:cubicBezTo>
                  <a:pt x="691" y="174"/>
                  <a:pt x="695" y="174"/>
                  <a:pt x="698" y="173"/>
                </a:cubicBezTo>
                <a:cubicBezTo>
                  <a:pt x="699" y="173"/>
                  <a:pt x="700" y="173"/>
                  <a:pt x="700" y="173"/>
                </a:cubicBezTo>
                <a:cubicBezTo>
                  <a:pt x="703" y="174"/>
                  <a:pt x="705" y="175"/>
                  <a:pt x="708" y="176"/>
                </a:cubicBezTo>
                <a:cubicBezTo>
                  <a:pt x="710" y="177"/>
                  <a:pt x="711" y="177"/>
                  <a:pt x="713" y="177"/>
                </a:cubicBezTo>
                <a:cubicBezTo>
                  <a:pt x="714" y="177"/>
                  <a:pt x="716" y="176"/>
                  <a:pt x="717" y="176"/>
                </a:cubicBezTo>
                <a:cubicBezTo>
                  <a:pt x="720" y="176"/>
                  <a:pt x="721" y="175"/>
                  <a:pt x="723" y="173"/>
                </a:cubicBezTo>
                <a:cubicBezTo>
                  <a:pt x="727" y="170"/>
                  <a:pt x="730" y="166"/>
                  <a:pt x="733" y="163"/>
                </a:cubicBezTo>
                <a:cubicBezTo>
                  <a:pt x="734" y="162"/>
                  <a:pt x="735" y="160"/>
                  <a:pt x="736" y="159"/>
                </a:cubicBezTo>
                <a:cubicBezTo>
                  <a:pt x="737" y="156"/>
                  <a:pt x="736" y="152"/>
                  <a:pt x="733" y="150"/>
                </a:cubicBezTo>
                <a:cubicBezTo>
                  <a:pt x="733" y="149"/>
                  <a:pt x="732" y="149"/>
                  <a:pt x="731" y="149"/>
                </a:cubicBezTo>
                <a:cubicBezTo>
                  <a:pt x="729" y="150"/>
                  <a:pt x="728" y="151"/>
                  <a:pt x="727" y="152"/>
                </a:cubicBezTo>
                <a:cubicBezTo>
                  <a:pt x="727" y="153"/>
                  <a:pt x="726" y="154"/>
                  <a:pt x="726" y="153"/>
                </a:cubicBezTo>
                <a:cubicBezTo>
                  <a:pt x="724" y="151"/>
                  <a:pt x="721" y="151"/>
                  <a:pt x="723" y="147"/>
                </a:cubicBezTo>
                <a:cubicBezTo>
                  <a:pt x="721" y="146"/>
                  <a:pt x="720" y="144"/>
                  <a:pt x="722" y="142"/>
                </a:cubicBezTo>
                <a:cubicBezTo>
                  <a:pt x="723" y="141"/>
                  <a:pt x="724" y="140"/>
                  <a:pt x="724" y="138"/>
                </a:cubicBezTo>
                <a:cubicBezTo>
                  <a:pt x="723" y="135"/>
                  <a:pt x="724" y="132"/>
                  <a:pt x="726" y="128"/>
                </a:cubicBezTo>
                <a:cubicBezTo>
                  <a:pt x="726" y="127"/>
                  <a:pt x="726" y="126"/>
                  <a:pt x="725" y="125"/>
                </a:cubicBezTo>
                <a:cubicBezTo>
                  <a:pt x="724" y="124"/>
                  <a:pt x="722" y="124"/>
                  <a:pt x="721" y="125"/>
                </a:cubicBezTo>
                <a:cubicBezTo>
                  <a:pt x="718" y="127"/>
                  <a:pt x="715" y="129"/>
                  <a:pt x="712" y="132"/>
                </a:cubicBezTo>
                <a:cubicBezTo>
                  <a:pt x="710" y="133"/>
                  <a:pt x="710" y="135"/>
                  <a:pt x="710" y="137"/>
                </a:cubicBezTo>
                <a:cubicBezTo>
                  <a:pt x="710" y="138"/>
                  <a:pt x="710" y="139"/>
                  <a:pt x="711" y="140"/>
                </a:cubicBezTo>
                <a:cubicBezTo>
                  <a:pt x="711" y="142"/>
                  <a:pt x="710" y="144"/>
                  <a:pt x="708" y="145"/>
                </a:cubicBezTo>
                <a:cubicBezTo>
                  <a:pt x="708" y="145"/>
                  <a:pt x="708" y="145"/>
                  <a:pt x="708" y="145"/>
                </a:cubicBezTo>
                <a:cubicBezTo>
                  <a:pt x="706" y="146"/>
                  <a:pt x="706" y="148"/>
                  <a:pt x="706" y="150"/>
                </a:cubicBezTo>
                <a:cubicBezTo>
                  <a:pt x="707" y="151"/>
                  <a:pt x="707" y="152"/>
                  <a:pt x="707" y="152"/>
                </a:cubicBezTo>
                <a:cubicBezTo>
                  <a:pt x="707" y="154"/>
                  <a:pt x="706" y="156"/>
                  <a:pt x="705" y="156"/>
                </a:cubicBezTo>
                <a:close/>
                <a:moveTo>
                  <a:pt x="2979" y="1674"/>
                </a:moveTo>
                <a:cubicBezTo>
                  <a:pt x="2978" y="1674"/>
                  <a:pt x="2976" y="1675"/>
                  <a:pt x="2975" y="1675"/>
                </a:cubicBezTo>
                <a:cubicBezTo>
                  <a:pt x="2972" y="1675"/>
                  <a:pt x="2973" y="1672"/>
                  <a:pt x="2972" y="1671"/>
                </a:cubicBezTo>
                <a:cubicBezTo>
                  <a:pt x="2972" y="1670"/>
                  <a:pt x="2971" y="1669"/>
                  <a:pt x="2971" y="1669"/>
                </a:cubicBezTo>
                <a:cubicBezTo>
                  <a:pt x="2970" y="1668"/>
                  <a:pt x="2968" y="1667"/>
                  <a:pt x="2967" y="1668"/>
                </a:cubicBezTo>
                <a:cubicBezTo>
                  <a:pt x="2966" y="1669"/>
                  <a:pt x="2964" y="1670"/>
                  <a:pt x="2964" y="1670"/>
                </a:cubicBezTo>
                <a:cubicBezTo>
                  <a:pt x="2962" y="1676"/>
                  <a:pt x="2959" y="1681"/>
                  <a:pt x="2953" y="1684"/>
                </a:cubicBezTo>
                <a:cubicBezTo>
                  <a:pt x="2952" y="1685"/>
                  <a:pt x="2951" y="1686"/>
                  <a:pt x="2950" y="1687"/>
                </a:cubicBezTo>
                <a:cubicBezTo>
                  <a:pt x="2949" y="1689"/>
                  <a:pt x="2948" y="1691"/>
                  <a:pt x="2947" y="1692"/>
                </a:cubicBezTo>
                <a:cubicBezTo>
                  <a:pt x="2946" y="1696"/>
                  <a:pt x="2943" y="1699"/>
                  <a:pt x="2939" y="1701"/>
                </a:cubicBezTo>
                <a:cubicBezTo>
                  <a:pt x="2935" y="1703"/>
                  <a:pt x="2930" y="1706"/>
                  <a:pt x="2926" y="1708"/>
                </a:cubicBezTo>
                <a:cubicBezTo>
                  <a:pt x="2923" y="1710"/>
                  <a:pt x="2920" y="1714"/>
                  <a:pt x="2915" y="1714"/>
                </a:cubicBezTo>
                <a:cubicBezTo>
                  <a:pt x="2914" y="1714"/>
                  <a:pt x="2913" y="1715"/>
                  <a:pt x="2912" y="1716"/>
                </a:cubicBezTo>
                <a:cubicBezTo>
                  <a:pt x="2907" y="1720"/>
                  <a:pt x="2901" y="1725"/>
                  <a:pt x="2896" y="1730"/>
                </a:cubicBezTo>
                <a:cubicBezTo>
                  <a:pt x="2892" y="1734"/>
                  <a:pt x="2889" y="1738"/>
                  <a:pt x="2886" y="1743"/>
                </a:cubicBezTo>
                <a:cubicBezTo>
                  <a:pt x="2886" y="1745"/>
                  <a:pt x="2887" y="1747"/>
                  <a:pt x="2888" y="1748"/>
                </a:cubicBezTo>
                <a:cubicBezTo>
                  <a:pt x="2892" y="1750"/>
                  <a:pt x="2896" y="1751"/>
                  <a:pt x="2898" y="1754"/>
                </a:cubicBezTo>
                <a:cubicBezTo>
                  <a:pt x="2898" y="1755"/>
                  <a:pt x="2899" y="1755"/>
                  <a:pt x="2899" y="1756"/>
                </a:cubicBezTo>
                <a:cubicBezTo>
                  <a:pt x="2902" y="1758"/>
                  <a:pt x="2905" y="1759"/>
                  <a:pt x="2909" y="1757"/>
                </a:cubicBezTo>
                <a:cubicBezTo>
                  <a:pt x="2914" y="1755"/>
                  <a:pt x="2918" y="1750"/>
                  <a:pt x="2924" y="1747"/>
                </a:cubicBezTo>
                <a:cubicBezTo>
                  <a:pt x="2926" y="1744"/>
                  <a:pt x="2927" y="1742"/>
                  <a:pt x="2929" y="1739"/>
                </a:cubicBezTo>
                <a:cubicBezTo>
                  <a:pt x="2930" y="1738"/>
                  <a:pt x="2931" y="1736"/>
                  <a:pt x="2932" y="1735"/>
                </a:cubicBezTo>
                <a:cubicBezTo>
                  <a:pt x="2934" y="1733"/>
                  <a:pt x="2935" y="1731"/>
                  <a:pt x="2936" y="1728"/>
                </a:cubicBezTo>
                <a:cubicBezTo>
                  <a:pt x="2941" y="1720"/>
                  <a:pt x="2940" y="1722"/>
                  <a:pt x="2948" y="1718"/>
                </a:cubicBezTo>
                <a:cubicBezTo>
                  <a:pt x="2950" y="1717"/>
                  <a:pt x="2952" y="1717"/>
                  <a:pt x="2954" y="1717"/>
                </a:cubicBezTo>
                <a:cubicBezTo>
                  <a:pt x="2957" y="1717"/>
                  <a:pt x="2959" y="1716"/>
                  <a:pt x="2958" y="1714"/>
                </a:cubicBezTo>
                <a:cubicBezTo>
                  <a:pt x="2957" y="1710"/>
                  <a:pt x="2958" y="1707"/>
                  <a:pt x="2962" y="1705"/>
                </a:cubicBezTo>
                <a:cubicBezTo>
                  <a:pt x="2963" y="1705"/>
                  <a:pt x="2964" y="1704"/>
                  <a:pt x="2965" y="1703"/>
                </a:cubicBezTo>
                <a:cubicBezTo>
                  <a:pt x="2969" y="1697"/>
                  <a:pt x="2974" y="1693"/>
                  <a:pt x="2978" y="1688"/>
                </a:cubicBezTo>
                <a:cubicBezTo>
                  <a:pt x="2979" y="1687"/>
                  <a:pt x="2980" y="1686"/>
                  <a:pt x="2980" y="1684"/>
                </a:cubicBezTo>
                <a:cubicBezTo>
                  <a:pt x="2980" y="1683"/>
                  <a:pt x="2980" y="1681"/>
                  <a:pt x="2980" y="1681"/>
                </a:cubicBezTo>
                <a:cubicBezTo>
                  <a:pt x="2980" y="1680"/>
                  <a:pt x="2980" y="1679"/>
                  <a:pt x="2980" y="1679"/>
                </a:cubicBezTo>
                <a:cubicBezTo>
                  <a:pt x="2981" y="1678"/>
                  <a:pt x="2981" y="1678"/>
                  <a:pt x="2981" y="1677"/>
                </a:cubicBezTo>
                <a:cubicBezTo>
                  <a:pt x="2981" y="1677"/>
                  <a:pt x="2981" y="1676"/>
                  <a:pt x="2981" y="1676"/>
                </a:cubicBezTo>
                <a:cubicBezTo>
                  <a:pt x="2982" y="1675"/>
                  <a:pt x="2980" y="1674"/>
                  <a:pt x="2979" y="1674"/>
                </a:cubicBezTo>
                <a:close/>
                <a:moveTo>
                  <a:pt x="1281" y="487"/>
                </a:moveTo>
                <a:cubicBezTo>
                  <a:pt x="1282" y="487"/>
                  <a:pt x="1284" y="487"/>
                  <a:pt x="1285" y="486"/>
                </a:cubicBezTo>
                <a:cubicBezTo>
                  <a:pt x="1290" y="484"/>
                  <a:pt x="1295" y="481"/>
                  <a:pt x="1301" y="479"/>
                </a:cubicBezTo>
                <a:cubicBezTo>
                  <a:pt x="1302" y="479"/>
                  <a:pt x="1302" y="478"/>
                  <a:pt x="1303" y="477"/>
                </a:cubicBezTo>
                <a:cubicBezTo>
                  <a:pt x="1306" y="475"/>
                  <a:pt x="1309" y="473"/>
                  <a:pt x="1313" y="472"/>
                </a:cubicBezTo>
                <a:cubicBezTo>
                  <a:pt x="1314" y="472"/>
                  <a:pt x="1315" y="471"/>
                  <a:pt x="1316" y="470"/>
                </a:cubicBezTo>
                <a:cubicBezTo>
                  <a:pt x="1317" y="468"/>
                  <a:pt x="1319" y="467"/>
                  <a:pt x="1320" y="466"/>
                </a:cubicBezTo>
                <a:cubicBezTo>
                  <a:pt x="1320" y="465"/>
                  <a:pt x="1321" y="464"/>
                  <a:pt x="1320" y="464"/>
                </a:cubicBezTo>
                <a:cubicBezTo>
                  <a:pt x="1319" y="460"/>
                  <a:pt x="1320" y="458"/>
                  <a:pt x="1322" y="455"/>
                </a:cubicBezTo>
                <a:cubicBezTo>
                  <a:pt x="1322" y="455"/>
                  <a:pt x="1322" y="454"/>
                  <a:pt x="1322" y="454"/>
                </a:cubicBezTo>
                <a:cubicBezTo>
                  <a:pt x="1322" y="454"/>
                  <a:pt x="1322" y="453"/>
                  <a:pt x="1322" y="453"/>
                </a:cubicBezTo>
                <a:cubicBezTo>
                  <a:pt x="1320" y="452"/>
                  <a:pt x="1319" y="452"/>
                  <a:pt x="1318" y="451"/>
                </a:cubicBezTo>
                <a:cubicBezTo>
                  <a:pt x="1316" y="449"/>
                  <a:pt x="1317" y="447"/>
                  <a:pt x="1317" y="446"/>
                </a:cubicBezTo>
                <a:cubicBezTo>
                  <a:pt x="1316" y="444"/>
                  <a:pt x="1315" y="442"/>
                  <a:pt x="1314" y="441"/>
                </a:cubicBezTo>
                <a:cubicBezTo>
                  <a:pt x="1314" y="440"/>
                  <a:pt x="1313" y="440"/>
                  <a:pt x="1313" y="440"/>
                </a:cubicBezTo>
                <a:cubicBezTo>
                  <a:pt x="1311" y="441"/>
                  <a:pt x="1310" y="440"/>
                  <a:pt x="1309" y="439"/>
                </a:cubicBezTo>
                <a:cubicBezTo>
                  <a:pt x="1307" y="437"/>
                  <a:pt x="1305" y="437"/>
                  <a:pt x="1303" y="439"/>
                </a:cubicBezTo>
                <a:cubicBezTo>
                  <a:pt x="1300" y="442"/>
                  <a:pt x="1296" y="444"/>
                  <a:pt x="1292" y="442"/>
                </a:cubicBezTo>
                <a:cubicBezTo>
                  <a:pt x="1291" y="441"/>
                  <a:pt x="1289" y="443"/>
                  <a:pt x="1288" y="442"/>
                </a:cubicBezTo>
                <a:cubicBezTo>
                  <a:pt x="1284" y="441"/>
                  <a:pt x="1282" y="442"/>
                  <a:pt x="1281" y="445"/>
                </a:cubicBezTo>
                <a:cubicBezTo>
                  <a:pt x="1281" y="446"/>
                  <a:pt x="1280" y="446"/>
                  <a:pt x="1279" y="445"/>
                </a:cubicBezTo>
                <a:cubicBezTo>
                  <a:pt x="1278" y="444"/>
                  <a:pt x="1278" y="444"/>
                  <a:pt x="1277" y="443"/>
                </a:cubicBezTo>
                <a:cubicBezTo>
                  <a:pt x="1277" y="442"/>
                  <a:pt x="1275" y="442"/>
                  <a:pt x="1275" y="443"/>
                </a:cubicBezTo>
                <a:cubicBezTo>
                  <a:pt x="1274" y="444"/>
                  <a:pt x="1274" y="446"/>
                  <a:pt x="1274" y="447"/>
                </a:cubicBezTo>
                <a:cubicBezTo>
                  <a:pt x="1275" y="450"/>
                  <a:pt x="1273" y="451"/>
                  <a:pt x="1271" y="452"/>
                </a:cubicBezTo>
                <a:cubicBezTo>
                  <a:pt x="1271" y="452"/>
                  <a:pt x="1270" y="452"/>
                  <a:pt x="1270" y="453"/>
                </a:cubicBezTo>
                <a:cubicBezTo>
                  <a:pt x="1270" y="453"/>
                  <a:pt x="1270" y="453"/>
                  <a:pt x="1270" y="453"/>
                </a:cubicBezTo>
                <a:cubicBezTo>
                  <a:pt x="1270" y="453"/>
                  <a:pt x="1269" y="453"/>
                  <a:pt x="1269" y="453"/>
                </a:cubicBezTo>
                <a:cubicBezTo>
                  <a:pt x="1269" y="453"/>
                  <a:pt x="1269" y="453"/>
                  <a:pt x="1270" y="453"/>
                </a:cubicBezTo>
                <a:cubicBezTo>
                  <a:pt x="1268" y="451"/>
                  <a:pt x="1268" y="449"/>
                  <a:pt x="1268" y="447"/>
                </a:cubicBezTo>
                <a:cubicBezTo>
                  <a:pt x="1268" y="445"/>
                  <a:pt x="1268" y="443"/>
                  <a:pt x="1266" y="441"/>
                </a:cubicBezTo>
                <a:cubicBezTo>
                  <a:pt x="1265" y="441"/>
                  <a:pt x="1264" y="440"/>
                  <a:pt x="1263" y="439"/>
                </a:cubicBezTo>
                <a:cubicBezTo>
                  <a:pt x="1261" y="437"/>
                  <a:pt x="1260" y="437"/>
                  <a:pt x="1257" y="439"/>
                </a:cubicBezTo>
                <a:cubicBezTo>
                  <a:pt x="1257" y="440"/>
                  <a:pt x="1257" y="440"/>
                  <a:pt x="1257" y="440"/>
                </a:cubicBezTo>
                <a:cubicBezTo>
                  <a:pt x="1256" y="440"/>
                  <a:pt x="1256" y="440"/>
                  <a:pt x="1256" y="440"/>
                </a:cubicBezTo>
                <a:cubicBezTo>
                  <a:pt x="1256" y="440"/>
                  <a:pt x="1257" y="440"/>
                  <a:pt x="1257" y="439"/>
                </a:cubicBezTo>
                <a:cubicBezTo>
                  <a:pt x="1255" y="440"/>
                  <a:pt x="1253" y="440"/>
                  <a:pt x="1252" y="441"/>
                </a:cubicBezTo>
                <a:cubicBezTo>
                  <a:pt x="1250" y="444"/>
                  <a:pt x="1248" y="447"/>
                  <a:pt x="1246" y="450"/>
                </a:cubicBezTo>
                <a:cubicBezTo>
                  <a:pt x="1246" y="450"/>
                  <a:pt x="1247" y="453"/>
                  <a:pt x="1248" y="453"/>
                </a:cubicBezTo>
                <a:cubicBezTo>
                  <a:pt x="1249" y="453"/>
                  <a:pt x="1251" y="453"/>
                  <a:pt x="1252" y="452"/>
                </a:cubicBezTo>
                <a:cubicBezTo>
                  <a:pt x="1254" y="451"/>
                  <a:pt x="1257" y="452"/>
                  <a:pt x="1259" y="453"/>
                </a:cubicBezTo>
                <a:cubicBezTo>
                  <a:pt x="1260" y="453"/>
                  <a:pt x="1260" y="454"/>
                  <a:pt x="1259" y="455"/>
                </a:cubicBezTo>
                <a:cubicBezTo>
                  <a:pt x="1258" y="456"/>
                  <a:pt x="1258" y="458"/>
                  <a:pt x="1256" y="459"/>
                </a:cubicBezTo>
                <a:cubicBezTo>
                  <a:pt x="1253" y="459"/>
                  <a:pt x="1251" y="459"/>
                  <a:pt x="1248" y="460"/>
                </a:cubicBezTo>
                <a:cubicBezTo>
                  <a:pt x="1248" y="460"/>
                  <a:pt x="1247" y="461"/>
                  <a:pt x="1247" y="462"/>
                </a:cubicBezTo>
                <a:cubicBezTo>
                  <a:pt x="1247" y="462"/>
                  <a:pt x="1248" y="463"/>
                  <a:pt x="1248" y="464"/>
                </a:cubicBezTo>
                <a:cubicBezTo>
                  <a:pt x="1250" y="464"/>
                  <a:pt x="1252" y="464"/>
                  <a:pt x="1254" y="465"/>
                </a:cubicBezTo>
                <a:cubicBezTo>
                  <a:pt x="1255" y="465"/>
                  <a:pt x="1256" y="466"/>
                  <a:pt x="1257" y="466"/>
                </a:cubicBezTo>
                <a:cubicBezTo>
                  <a:pt x="1258" y="468"/>
                  <a:pt x="1258" y="469"/>
                  <a:pt x="1259" y="471"/>
                </a:cubicBezTo>
                <a:cubicBezTo>
                  <a:pt x="1260" y="472"/>
                  <a:pt x="1259" y="473"/>
                  <a:pt x="1259" y="473"/>
                </a:cubicBezTo>
                <a:cubicBezTo>
                  <a:pt x="1258" y="474"/>
                  <a:pt x="1258" y="474"/>
                  <a:pt x="1257" y="474"/>
                </a:cubicBezTo>
                <a:cubicBezTo>
                  <a:pt x="1255" y="475"/>
                  <a:pt x="1254" y="475"/>
                  <a:pt x="1254" y="477"/>
                </a:cubicBezTo>
                <a:cubicBezTo>
                  <a:pt x="1254" y="479"/>
                  <a:pt x="1256" y="481"/>
                  <a:pt x="1258" y="481"/>
                </a:cubicBezTo>
                <a:cubicBezTo>
                  <a:pt x="1259" y="481"/>
                  <a:pt x="1260" y="481"/>
                  <a:pt x="1261" y="481"/>
                </a:cubicBezTo>
                <a:cubicBezTo>
                  <a:pt x="1265" y="481"/>
                  <a:pt x="1268" y="481"/>
                  <a:pt x="1271" y="484"/>
                </a:cubicBezTo>
                <a:cubicBezTo>
                  <a:pt x="1275" y="485"/>
                  <a:pt x="1278" y="486"/>
                  <a:pt x="1281" y="487"/>
                </a:cubicBezTo>
                <a:close/>
                <a:moveTo>
                  <a:pt x="1953" y="68"/>
                </a:moveTo>
                <a:cubicBezTo>
                  <a:pt x="1952" y="69"/>
                  <a:pt x="1953" y="70"/>
                  <a:pt x="1955" y="70"/>
                </a:cubicBezTo>
                <a:cubicBezTo>
                  <a:pt x="1956" y="71"/>
                  <a:pt x="1957" y="70"/>
                  <a:pt x="1958" y="71"/>
                </a:cubicBezTo>
                <a:cubicBezTo>
                  <a:pt x="1960" y="72"/>
                  <a:pt x="1962" y="73"/>
                  <a:pt x="1965" y="74"/>
                </a:cubicBezTo>
                <a:cubicBezTo>
                  <a:pt x="1965" y="74"/>
                  <a:pt x="1966" y="74"/>
                  <a:pt x="1966" y="74"/>
                </a:cubicBezTo>
                <a:cubicBezTo>
                  <a:pt x="1967" y="75"/>
                  <a:pt x="1966" y="75"/>
                  <a:pt x="1965" y="75"/>
                </a:cubicBezTo>
                <a:cubicBezTo>
                  <a:pt x="1964" y="75"/>
                  <a:pt x="1962" y="76"/>
                  <a:pt x="1961" y="76"/>
                </a:cubicBezTo>
                <a:cubicBezTo>
                  <a:pt x="1959" y="76"/>
                  <a:pt x="1958" y="77"/>
                  <a:pt x="1957" y="78"/>
                </a:cubicBezTo>
                <a:cubicBezTo>
                  <a:pt x="1957" y="79"/>
                  <a:pt x="1957" y="80"/>
                  <a:pt x="1959" y="82"/>
                </a:cubicBezTo>
                <a:cubicBezTo>
                  <a:pt x="1961" y="84"/>
                  <a:pt x="1963" y="86"/>
                  <a:pt x="1965" y="88"/>
                </a:cubicBezTo>
                <a:cubicBezTo>
                  <a:pt x="1966" y="88"/>
                  <a:pt x="1967" y="89"/>
                  <a:pt x="1967" y="88"/>
                </a:cubicBezTo>
                <a:cubicBezTo>
                  <a:pt x="1972" y="88"/>
                  <a:pt x="1975" y="83"/>
                  <a:pt x="1974" y="78"/>
                </a:cubicBezTo>
                <a:cubicBezTo>
                  <a:pt x="1973" y="77"/>
                  <a:pt x="1973" y="76"/>
                  <a:pt x="1973" y="75"/>
                </a:cubicBezTo>
                <a:cubicBezTo>
                  <a:pt x="1973" y="75"/>
                  <a:pt x="1974" y="75"/>
                  <a:pt x="1974" y="75"/>
                </a:cubicBezTo>
                <a:cubicBezTo>
                  <a:pt x="1974" y="75"/>
                  <a:pt x="1975" y="74"/>
                  <a:pt x="1975" y="75"/>
                </a:cubicBezTo>
                <a:cubicBezTo>
                  <a:pt x="1977" y="77"/>
                  <a:pt x="1978" y="79"/>
                  <a:pt x="1978" y="82"/>
                </a:cubicBezTo>
                <a:cubicBezTo>
                  <a:pt x="1978" y="83"/>
                  <a:pt x="1978" y="85"/>
                  <a:pt x="1977" y="86"/>
                </a:cubicBezTo>
                <a:cubicBezTo>
                  <a:pt x="1977" y="90"/>
                  <a:pt x="1977" y="90"/>
                  <a:pt x="1980" y="90"/>
                </a:cubicBezTo>
                <a:cubicBezTo>
                  <a:pt x="1983" y="90"/>
                  <a:pt x="1985" y="91"/>
                  <a:pt x="1987" y="93"/>
                </a:cubicBezTo>
                <a:cubicBezTo>
                  <a:pt x="1989" y="97"/>
                  <a:pt x="1992" y="98"/>
                  <a:pt x="1996" y="98"/>
                </a:cubicBezTo>
                <a:cubicBezTo>
                  <a:pt x="2002" y="98"/>
                  <a:pt x="2009" y="98"/>
                  <a:pt x="2015" y="100"/>
                </a:cubicBezTo>
                <a:cubicBezTo>
                  <a:pt x="2016" y="100"/>
                  <a:pt x="2017" y="100"/>
                  <a:pt x="2018" y="100"/>
                </a:cubicBezTo>
                <a:cubicBezTo>
                  <a:pt x="2021" y="99"/>
                  <a:pt x="2023" y="97"/>
                  <a:pt x="2026" y="95"/>
                </a:cubicBezTo>
                <a:cubicBezTo>
                  <a:pt x="2026" y="94"/>
                  <a:pt x="2026" y="92"/>
                  <a:pt x="2026" y="91"/>
                </a:cubicBezTo>
                <a:cubicBezTo>
                  <a:pt x="2025" y="90"/>
                  <a:pt x="2025" y="89"/>
                  <a:pt x="2025" y="89"/>
                </a:cubicBezTo>
                <a:cubicBezTo>
                  <a:pt x="2023" y="88"/>
                  <a:pt x="2022" y="87"/>
                  <a:pt x="2021" y="86"/>
                </a:cubicBezTo>
                <a:cubicBezTo>
                  <a:pt x="2019" y="86"/>
                  <a:pt x="2019" y="84"/>
                  <a:pt x="2019" y="83"/>
                </a:cubicBezTo>
                <a:cubicBezTo>
                  <a:pt x="2020" y="79"/>
                  <a:pt x="2017" y="78"/>
                  <a:pt x="2016" y="75"/>
                </a:cubicBezTo>
                <a:cubicBezTo>
                  <a:pt x="2015" y="69"/>
                  <a:pt x="2011" y="66"/>
                  <a:pt x="2006" y="63"/>
                </a:cubicBezTo>
                <a:cubicBezTo>
                  <a:pt x="2004" y="62"/>
                  <a:pt x="2002" y="61"/>
                  <a:pt x="2000" y="63"/>
                </a:cubicBezTo>
                <a:cubicBezTo>
                  <a:pt x="1998" y="64"/>
                  <a:pt x="1997" y="64"/>
                  <a:pt x="1995" y="62"/>
                </a:cubicBezTo>
                <a:cubicBezTo>
                  <a:pt x="1993" y="61"/>
                  <a:pt x="1990" y="61"/>
                  <a:pt x="1988" y="63"/>
                </a:cubicBezTo>
                <a:cubicBezTo>
                  <a:pt x="1987" y="63"/>
                  <a:pt x="1987" y="63"/>
                  <a:pt x="1986" y="64"/>
                </a:cubicBezTo>
                <a:cubicBezTo>
                  <a:pt x="1986" y="64"/>
                  <a:pt x="1986" y="64"/>
                  <a:pt x="1986" y="64"/>
                </a:cubicBezTo>
                <a:cubicBezTo>
                  <a:pt x="1986" y="64"/>
                  <a:pt x="1986" y="64"/>
                  <a:pt x="1985" y="64"/>
                </a:cubicBezTo>
                <a:cubicBezTo>
                  <a:pt x="1984" y="66"/>
                  <a:pt x="1982" y="67"/>
                  <a:pt x="1981" y="69"/>
                </a:cubicBezTo>
                <a:cubicBezTo>
                  <a:pt x="1980" y="69"/>
                  <a:pt x="1979" y="69"/>
                  <a:pt x="1979" y="69"/>
                </a:cubicBezTo>
                <a:cubicBezTo>
                  <a:pt x="1979" y="68"/>
                  <a:pt x="1979" y="68"/>
                  <a:pt x="1979" y="68"/>
                </a:cubicBezTo>
                <a:cubicBezTo>
                  <a:pt x="1981" y="65"/>
                  <a:pt x="1982" y="64"/>
                  <a:pt x="1985" y="64"/>
                </a:cubicBezTo>
                <a:cubicBezTo>
                  <a:pt x="1986" y="64"/>
                  <a:pt x="1986" y="64"/>
                  <a:pt x="1986" y="64"/>
                </a:cubicBezTo>
                <a:cubicBezTo>
                  <a:pt x="1986" y="64"/>
                  <a:pt x="1986" y="64"/>
                  <a:pt x="1986" y="63"/>
                </a:cubicBezTo>
                <a:cubicBezTo>
                  <a:pt x="1986" y="60"/>
                  <a:pt x="1986" y="57"/>
                  <a:pt x="1983" y="55"/>
                </a:cubicBezTo>
                <a:cubicBezTo>
                  <a:pt x="1980" y="53"/>
                  <a:pt x="1979" y="50"/>
                  <a:pt x="1979" y="47"/>
                </a:cubicBezTo>
                <a:cubicBezTo>
                  <a:pt x="1979" y="46"/>
                  <a:pt x="1978" y="44"/>
                  <a:pt x="1976" y="44"/>
                </a:cubicBezTo>
                <a:cubicBezTo>
                  <a:pt x="1971" y="44"/>
                  <a:pt x="1968" y="41"/>
                  <a:pt x="1965" y="37"/>
                </a:cubicBezTo>
                <a:cubicBezTo>
                  <a:pt x="1964" y="36"/>
                  <a:pt x="1962" y="35"/>
                  <a:pt x="1960" y="34"/>
                </a:cubicBezTo>
                <a:cubicBezTo>
                  <a:pt x="1959" y="34"/>
                  <a:pt x="1957" y="35"/>
                  <a:pt x="1956" y="36"/>
                </a:cubicBezTo>
                <a:cubicBezTo>
                  <a:pt x="1956" y="39"/>
                  <a:pt x="1955" y="41"/>
                  <a:pt x="1953" y="44"/>
                </a:cubicBezTo>
                <a:cubicBezTo>
                  <a:pt x="1950" y="48"/>
                  <a:pt x="1950" y="53"/>
                  <a:pt x="1952" y="57"/>
                </a:cubicBezTo>
                <a:cubicBezTo>
                  <a:pt x="1953" y="61"/>
                  <a:pt x="1953" y="64"/>
                  <a:pt x="1953" y="68"/>
                </a:cubicBezTo>
                <a:close/>
                <a:moveTo>
                  <a:pt x="3034" y="1626"/>
                </a:moveTo>
                <a:cubicBezTo>
                  <a:pt x="3033" y="1626"/>
                  <a:pt x="3032" y="1626"/>
                  <a:pt x="3030" y="1626"/>
                </a:cubicBezTo>
                <a:cubicBezTo>
                  <a:pt x="3030" y="1627"/>
                  <a:pt x="3029" y="1627"/>
                  <a:pt x="3029" y="1628"/>
                </a:cubicBezTo>
                <a:cubicBezTo>
                  <a:pt x="3024" y="1630"/>
                  <a:pt x="3023" y="1630"/>
                  <a:pt x="3019" y="1627"/>
                </a:cubicBezTo>
                <a:cubicBezTo>
                  <a:pt x="3018" y="1626"/>
                  <a:pt x="3016" y="1624"/>
                  <a:pt x="3016" y="1622"/>
                </a:cubicBezTo>
                <a:cubicBezTo>
                  <a:pt x="3016" y="1619"/>
                  <a:pt x="3015" y="1617"/>
                  <a:pt x="3015" y="1614"/>
                </a:cubicBezTo>
                <a:cubicBezTo>
                  <a:pt x="3015" y="1613"/>
                  <a:pt x="3015" y="1612"/>
                  <a:pt x="3014" y="1611"/>
                </a:cubicBezTo>
                <a:cubicBezTo>
                  <a:pt x="3014" y="1611"/>
                  <a:pt x="3013" y="1610"/>
                  <a:pt x="3012" y="1610"/>
                </a:cubicBezTo>
                <a:cubicBezTo>
                  <a:pt x="3012" y="1610"/>
                  <a:pt x="3012" y="1611"/>
                  <a:pt x="3012" y="1611"/>
                </a:cubicBezTo>
                <a:cubicBezTo>
                  <a:pt x="3011" y="1612"/>
                  <a:pt x="3011" y="1613"/>
                  <a:pt x="3011" y="1613"/>
                </a:cubicBezTo>
                <a:cubicBezTo>
                  <a:pt x="3010" y="1614"/>
                  <a:pt x="3010" y="1614"/>
                  <a:pt x="3009" y="1615"/>
                </a:cubicBezTo>
                <a:cubicBezTo>
                  <a:pt x="3009" y="1615"/>
                  <a:pt x="3007" y="1613"/>
                  <a:pt x="3007" y="1613"/>
                </a:cubicBezTo>
                <a:cubicBezTo>
                  <a:pt x="3008" y="1607"/>
                  <a:pt x="3008" y="1602"/>
                  <a:pt x="3009" y="1597"/>
                </a:cubicBezTo>
                <a:cubicBezTo>
                  <a:pt x="3010" y="1594"/>
                  <a:pt x="3009" y="1592"/>
                  <a:pt x="3007" y="1589"/>
                </a:cubicBezTo>
                <a:cubicBezTo>
                  <a:pt x="3005" y="1586"/>
                  <a:pt x="3003" y="1582"/>
                  <a:pt x="3000" y="1580"/>
                </a:cubicBezTo>
                <a:cubicBezTo>
                  <a:pt x="2999" y="1579"/>
                  <a:pt x="2998" y="1578"/>
                  <a:pt x="2998" y="1577"/>
                </a:cubicBezTo>
                <a:cubicBezTo>
                  <a:pt x="2998" y="1576"/>
                  <a:pt x="2998" y="1576"/>
                  <a:pt x="2997" y="1576"/>
                </a:cubicBezTo>
                <a:cubicBezTo>
                  <a:pt x="2997" y="1575"/>
                  <a:pt x="2996" y="1575"/>
                  <a:pt x="2995" y="1576"/>
                </a:cubicBezTo>
                <a:cubicBezTo>
                  <a:pt x="2995" y="1576"/>
                  <a:pt x="2995" y="1576"/>
                  <a:pt x="2995" y="1577"/>
                </a:cubicBezTo>
                <a:cubicBezTo>
                  <a:pt x="2995" y="1580"/>
                  <a:pt x="2998" y="1582"/>
                  <a:pt x="2996" y="1585"/>
                </a:cubicBezTo>
                <a:cubicBezTo>
                  <a:pt x="2995" y="1587"/>
                  <a:pt x="2996" y="1590"/>
                  <a:pt x="2997" y="1592"/>
                </a:cubicBezTo>
                <a:cubicBezTo>
                  <a:pt x="2998" y="1595"/>
                  <a:pt x="2998" y="1598"/>
                  <a:pt x="2999" y="1601"/>
                </a:cubicBezTo>
                <a:cubicBezTo>
                  <a:pt x="3000" y="1605"/>
                  <a:pt x="3002" y="1607"/>
                  <a:pt x="3000" y="1611"/>
                </a:cubicBezTo>
                <a:cubicBezTo>
                  <a:pt x="3000" y="1612"/>
                  <a:pt x="3001" y="1613"/>
                  <a:pt x="3001" y="1614"/>
                </a:cubicBezTo>
                <a:cubicBezTo>
                  <a:pt x="3002" y="1616"/>
                  <a:pt x="3002" y="1617"/>
                  <a:pt x="3003" y="1618"/>
                </a:cubicBezTo>
                <a:cubicBezTo>
                  <a:pt x="3002" y="1622"/>
                  <a:pt x="3002" y="1625"/>
                  <a:pt x="3000" y="1628"/>
                </a:cubicBezTo>
                <a:cubicBezTo>
                  <a:pt x="2999" y="1632"/>
                  <a:pt x="2998" y="1635"/>
                  <a:pt x="2996" y="1638"/>
                </a:cubicBezTo>
                <a:cubicBezTo>
                  <a:pt x="2995" y="1640"/>
                  <a:pt x="2994" y="1641"/>
                  <a:pt x="2992" y="1642"/>
                </a:cubicBezTo>
                <a:cubicBezTo>
                  <a:pt x="2991" y="1643"/>
                  <a:pt x="2989" y="1643"/>
                  <a:pt x="2987" y="1644"/>
                </a:cubicBezTo>
                <a:cubicBezTo>
                  <a:pt x="2984" y="1646"/>
                  <a:pt x="2984" y="1650"/>
                  <a:pt x="2986" y="1652"/>
                </a:cubicBezTo>
                <a:cubicBezTo>
                  <a:pt x="2988" y="1654"/>
                  <a:pt x="2990" y="1656"/>
                  <a:pt x="2991" y="1657"/>
                </a:cubicBezTo>
                <a:cubicBezTo>
                  <a:pt x="2993" y="1659"/>
                  <a:pt x="2994" y="1661"/>
                  <a:pt x="2993" y="1664"/>
                </a:cubicBezTo>
                <a:cubicBezTo>
                  <a:pt x="2993" y="1665"/>
                  <a:pt x="2992" y="1667"/>
                  <a:pt x="2991" y="1669"/>
                </a:cubicBezTo>
                <a:cubicBezTo>
                  <a:pt x="2989" y="1671"/>
                  <a:pt x="2987" y="1674"/>
                  <a:pt x="2985" y="1676"/>
                </a:cubicBezTo>
                <a:cubicBezTo>
                  <a:pt x="2985" y="1677"/>
                  <a:pt x="2985" y="1678"/>
                  <a:pt x="2985" y="1679"/>
                </a:cubicBezTo>
                <a:cubicBezTo>
                  <a:pt x="2986" y="1680"/>
                  <a:pt x="2987" y="1681"/>
                  <a:pt x="2989" y="1682"/>
                </a:cubicBezTo>
                <a:cubicBezTo>
                  <a:pt x="2989" y="1683"/>
                  <a:pt x="2990" y="1683"/>
                  <a:pt x="2991" y="1683"/>
                </a:cubicBezTo>
                <a:cubicBezTo>
                  <a:pt x="2994" y="1682"/>
                  <a:pt x="2996" y="1680"/>
                  <a:pt x="2998" y="1677"/>
                </a:cubicBezTo>
                <a:cubicBezTo>
                  <a:pt x="3002" y="1674"/>
                  <a:pt x="3006" y="1670"/>
                  <a:pt x="3009" y="1666"/>
                </a:cubicBezTo>
                <a:cubicBezTo>
                  <a:pt x="3013" y="1662"/>
                  <a:pt x="3015" y="1659"/>
                  <a:pt x="3015" y="1654"/>
                </a:cubicBezTo>
                <a:cubicBezTo>
                  <a:pt x="3015" y="1651"/>
                  <a:pt x="3018" y="1649"/>
                  <a:pt x="3021" y="1649"/>
                </a:cubicBezTo>
                <a:cubicBezTo>
                  <a:pt x="3022" y="1649"/>
                  <a:pt x="3022" y="1649"/>
                  <a:pt x="3023" y="1649"/>
                </a:cubicBezTo>
                <a:cubicBezTo>
                  <a:pt x="3024" y="1649"/>
                  <a:pt x="3025" y="1648"/>
                  <a:pt x="3025" y="1648"/>
                </a:cubicBezTo>
                <a:cubicBezTo>
                  <a:pt x="3026" y="1644"/>
                  <a:pt x="3029" y="1643"/>
                  <a:pt x="3031" y="1640"/>
                </a:cubicBezTo>
                <a:cubicBezTo>
                  <a:pt x="3032" y="1639"/>
                  <a:pt x="3033" y="1638"/>
                  <a:pt x="3033" y="1637"/>
                </a:cubicBezTo>
                <a:cubicBezTo>
                  <a:pt x="3034" y="1635"/>
                  <a:pt x="3035" y="1632"/>
                  <a:pt x="3036" y="1631"/>
                </a:cubicBezTo>
                <a:cubicBezTo>
                  <a:pt x="3036" y="1629"/>
                  <a:pt x="3035" y="1627"/>
                  <a:pt x="3034" y="1626"/>
                </a:cubicBezTo>
                <a:close/>
                <a:moveTo>
                  <a:pt x="2314" y="87"/>
                </a:moveTo>
                <a:cubicBezTo>
                  <a:pt x="2314" y="85"/>
                  <a:pt x="2314" y="84"/>
                  <a:pt x="2314" y="83"/>
                </a:cubicBezTo>
                <a:cubicBezTo>
                  <a:pt x="2315" y="80"/>
                  <a:pt x="2316" y="77"/>
                  <a:pt x="2317" y="74"/>
                </a:cubicBezTo>
                <a:cubicBezTo>
                  <a:pt x="2317" y="72"/>
                  <a:pt x="2319" y="72"/>
                  <a:pt x="2320" y="72"/>
                </a:cubicBezTo>
                <a:cubicBezTo>
                  <a:pt x="2323" y="73"/>
                  <a:pt x="2326" y="74"/>
                  <a:pt x="2328" y="76"/>
                </a:cubicBezTo>
                <a:cubicBezTo>
                  <a:pt x="2330" y="79"/>
                  <a:pt x="2333" y="79"/>
                  <a:pt x="2336" y="80"/>
                </a:cubicBezTo>
                <a:cubicBezTo>
                  <a:pt x="2336" y="81"/>
                  <a:pt x="2336" y="81"/>
                  <a:pt x="2336" y="81"/>
                </a:cubicBezTo>
                <a:cubicBezTo>
                  <a:pt x="2337" y="81"/>
                  <a:pt x="2337" y="81"/>
                  <a:pt x="2338" y="82"/>
                </a:cubicBezTo>
                <a:cubicBezTo>
                  <a:pt x="2337" y="81"/>
                  <a:pt x="2337" y="81"/>
                  <a:pt x="2337" y="80"/>
                </a:cubicBezTo>
                <a:cubicBezTo>
                  <a:pt x="2336" y="80"/>
                  <a:pt x="2336" y="80"/>
                  <a:pt x="2336" y="80"/>
                </a:cubicBezTo>
                <a:cubicBezTo>
                  <a:pt x="2336" y="78"/>
                  <a:pt x="2336" y="76"/>
                  <a:pt x="2336" y="74"/>
                </a:cubicBezTo>
                <a:cubicBezTo>
                  <a:pt x="2337" y="72"/>
                  <a:pt x="2337" y="71"/>
                  <a:pt x="2338" y="69"/>
                </a:cubicBezTo>
                <a:cubicBezTo>
                  <a:pt x="2338" y="69"/>
                  <a:pt x="2339" y="68"/>
                  <a:pt x="2340" y="68"/>
                </a:cubicBezTo>
                <a:cubicBezTo>
                  <a:pt x="2342" y="68"/>
                  <a:pt x="2344" y="69"/>
                  <a:pt x="2346" y="70"/>
                </a:cubicBezTo>
                <a:cubicBezTo>
                  <a:pt x="2349" y="70"/>
                  <a:pt x="2350" y="71"/>
                  <a:pt x="2351" y="74"/>
                </a:cubicBezTo>
                <a:cubicBezTo>
                  <a:pt x="2351" y="79"/>
                  <a:pt x="2353" y="82"/>
                  <a:pt x="2355" y="86"/>
                </a:cubicBezTo>
                <a:cubicBezTo>
                  <a:pt x="2356" y="87"/>
                  <a:pt x="2356" y="87"/>
                  <a:pt x="2357" y="87"/>
                </a:cubicBezTo>
                <a:cubicBezTo>
                  <a:pt x="2357" y="87"/>
                  <a:pt x="2357" y="87"/>
                  <a:pt x="2357" y="88"/>
                </a:cubicBezTo>
                <a:cubicBezTo>
                  <a:pt x="2357" y="88"/>
                  <a:pt x="2357" y="88"/>
                  <a:pt x="2357" y="88"/>
                </a:cubicBezTo>
                <a:cubicBezTo>
                  <a:pt x="2357" y="88"/>
                  <a:pt x="2357" y="88"/>
                  <a:pt x="2357" y="87"/>
                </a:cubicBezTo>
                <a:cubicBezTo>
                  <a:pt x="2357" y="87"/>
                  <a:pt x="2357" y="87"/>
                  <a:pt x="2357" y="87"/>
                </a:cubicBezTo>
                <a:cubicBezTo>
                  <a:pt x="2356" y="86"/>
                  <a:pt x="2356" y="85"/>
                  <a:pt x="2356" y="84"/>
                </a:cubicBezTo>
                <a:cubicBezTo>
                  <a:pt x="2356" y="80"/>
                  <a:pt x="2355" y="77"/>
                  <a:pt x="2353" y="73"/>
                </a:cubicBezTo>
                <a:cubicBezTo>
                  <a:pt x="2353" y="73"/>
                  <a:pt x="2353" y="71"/>
                  <a:pt x="2353" y="71"/>
                </a:cubicBezTo>
                <a:cubicBezTo>
                  <a:pt x="2354" y="70"/>
                  <a:pt x="2355" y="70"/>
                  <a:pt x="2356" y="69"/>
                </a:cubicBezTo>
                <a:cubicBezTo>
                  <a:pt x="2356" y="69"/>
                  <a:pt x="2357" y="69"/>
                  <a:pt x="2357" y="69"/>
                </a:cubicBezTo>
                <a:cubicBezTo>
                  <a:pt x="2362" y="70"/>
                  <a:pt x="2366" y="71"/>
                  <a:pt x="2371" y="72"/>
                </a:cubicBezTo>
                <a:cubicBezTo>
                  <a:pt x="2374" y="73"/>
                  <a:pt x="2376" y="74"/>
                  <a:pt x="2375" y="78"/>
                </a:cubicBezTo>
                <a:cubicBezTo>
                  <a:pt x="2375" y="80"/>
                  <a:pt x="2376" y="82"/>
                  <a:pt x="2376" y="83"/>
                </a:cubicBezTo>
                <a:cubicBezTo>
                  <a:pt x="2377" y="85"/>
                  <a:pt x="2377" y="87"/>
                  <a:pt x="2376" y="88"/>
                </a:cubicBezTo>
                <a:cubicBezTo>
                  <a:pt x="2376" y="89"/>
                  <a:pt x="2376" y="90"/>
                  <a:pt x="2375" y="91"/>
                </a:cubicBezTo>
                <a:cubicBezTo>
                  <a:pt x="2375" y="92"/>
                  <a:pt x="2374" y="92"/>
                  <a:pt x="2374" y="93"/>
                </a:cubicBezTo>
                <a:cubicBezTo>
                  <a:pt x="2373" y="94"/>
                  <a:pt x="2372" y="94"/>
                  <a:pt x="2372" y="96"/>
                </a:cubicBezTo>
                <a:cubicBezTo>
                  <a:pt x="2372" y="96"/>
                  <a:pt x="2372" y="97"/>
                  <a:pt x="2371" y="98"/>
                </a:cubicBezTo>
                <a:cubicBezTo>
                  <a:pt x="2370" y="98"/>
                  <a:pt x="2370" y="99"/>
                  <a:pt x="2369" y="100"/>
                </a:cubicBezTo>
                <a:cubicBezTo>
                  <a:pt x="2368" y="100"/>
                  <a:pt x="2367" y="101"/>
                  <a:pt x="2366" y="101"/>
                </a:cubicBezTo>
                <a:cubicBezTo>
                  <a:pt x="2362" y="100"/>
                  <a:pt x="2360" y="101"/>
                  <a:pt x="2357" y="104"/>
                </a:cubicBezTo>
                <a:cubicBezTo>
                  <a:pt x="2356" y="106"/>
                  <a:pt x="2355" y="108"/>
                  <a:pt x="2354" y="109"/>
                </a:cubicBezTo>
                <a:cubicBezTo>
                  <a:pt x="2352" y="111"/>
                  <a:pt x="2352" y="112"/>
                  <a:pt x="2351" y="114"/>
                </a:cubicBezTo>
                <a:cubicBezTo>
                  <a:pt x="2351" y="115"/>
                  <a:pt x="2350" y="116"/>
                  <a:pt x="2349" y="116"/>
                </a:cubicBezTo>
                <a:cubicBezTo>
                  <a:pt x="2347" y="116"/>
                  <a:pt x="2345" y="116"/>
                  <a:pt x="2344" y="116"/>
                </a:cubicBezTo>
                <a:cubicBezTo>
                  <a:pt x="2341" y="117"/>
                  <a:pt x="2339" y="116"/>
                  <a:pt x="2338" y="114"/>
                </a:cubicBezTo>
                <a:cubicBezTo>
                  <a:pt x="2336" y="112"/>
                  <a:pt x="2334" y="111"/>
                  <a:pt x="2331" y="110"/>
                </a:cubicBezTo>
                <a:cubicBezTo>
                  <a:pt x="2329" y="109"/>
                  <a:pt x="2327" y="108"/>
                  <a:pt x="2325" y="107"/>
                </a:cubicBezTo>
                <a:cubicBezTo>
                  <a:pt x="2324" y="106"/>
                  <a:pt x="2323" y="105"/>
                  <a:pt x="2323" y="104"/>
                </a:cubicBezTo>
                <a:cubicBezTo>
                  <a:pt x="2323" y="101"/>
                  <a:pt x="2321" y="99"/>
                  <a:pt x="2320" y="96"/>
                </a:cubicBezTo>
                <a:cubicBezTo>
                  <a:pt x="2318" y="93"/>
                  <a:pt x="2317" y="90"/>
                  <a:pt x="2314" y="87"/>
                </a:cubicBezTo>
                <a:close/>
                <a:moveTo>
                  <a:pt x="2338" y="82"/>
                </a:moveTo>
                <a:cubicBezTo>
                  <a:pt x="2339" y="83"/>
                  <a:pt x="2339" y="83"/>
                  <a:pt x="2340" y="83"/>
                </a:cubicBezTo>
                <a:cubicBezTo>
                  <a:pt x="2339" y="83"/>
                  <a:pt x="2339" y="83"/>
                  <a:pt x="2338" y="82"/>
                </a:cubicBezTo>
                <a:close/>
                <a:moveTo>
                  <a:pt x="762" y="225"/>
                </a:moveTo>
                <a:cubicBezTo>
                  <a:pt x="763" y="224"/>
                  <a:pt x="764" y="223"/>
                  <a:pt x="763" y="221"/>
                </a:cubicBezTo>
                <a:cubicBezTo>
                  <a:pt x="763" y="219"/>
                  <a:pt x="762" y="219"/>
                  <a:pt x="760" y="218"/>
                </a:cubicBezTo>
                <a:cubicBezTo>
                  <a:pt x="760" y="218"/>
                  <a:pt x="760" y="218"/>
                  <a:pt x="760" y="218"/>
                </a:cubicBezTo>
                <a:cubicBezTo>
                  <a:pt x="761" y="218"/>
                  <a:pt x="762" y="217"/>
                  <a:pt x="763" y="216"/>
                </a:cubicBezTo>
                <a:cubicBezTo>
                  <a:pt x="763" y="216"/>
                  <a:pt x="763" y="215"/>
                  <a:pt x="763" y="214"/>
                </a:cubicBezTo>
                <a:cubicBezTo>
                  <a:pt x="763" y="214"/>
                  <a:pt x="763" y="213"/>
                  <a:pt x="763" y="213"/>
                </a:cubicBezTo>
                <a:cubicBezTo>
                  <a:pt x="760" y="212"/>
                  <a:pt x="758" y="213"/>
                  <a:pt x="755" y="213"/>
                </a:cubicBezTo>
                <a:cubicBezTo>
                  <a:pt x="753" y="213"/>
                  <a:pt x="752" y="215"/>
                  <a:pt x="751" y="217"/>
                </a:cubicBezTo>
                <a:cubicBezTo>
                  <a:pt x="750" y="217"/>
                  <a:pt x="750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8" y="215"/>
                  <a:pt x="748" y="215"/>
                  <a:pt x="747" y="214"/>
                </a:cubicBezTo>
                <a:cubicBezTo>
                  <a:pt x="746" y="213"/>
                  <a:pt x="745" y="213"/>
                  <a:pt x="744" y="213"/>
                </a:cubicBezTo>
                <a:cubicBezTo>
                  <a:pt x="742" y="213"/>
                  <a:pt x="741" y="213"/>
                  <a:pt x="739" y="214"/>
                </a:cubicBezTo>
                <a:cubicBezTo>
                  <a:pt x="738" y="214"/>
                  <a:pt x="737" y="215"/>
                  <a:pt x="736" y="216"/>
                </a:cubicBezTo>
                <a:cubicBezTo>
                  <a:pt x="735" y="219"/>
                  <a:pt x="734" y="220"/>
                  <a:pt x="732" y="222"/>
                </a:cubicBezTo>
                <a:cubicBezTo>
                  <a:pt x="731" y="223"/>
                  <a:pt x="731" y="224"/>
                  <a:pt x="731" y="225"/>
                </a:cubicBezTo>
                <a:cubicBezTo>
                  <a:pt x="731" y="226"/>
                  <a:pt x="731" y="227"/>
                  <a:pt x="732" y="228"/>
                </a:cubicBezTo>
                <a:cubicBezTo>
                  <a:pt x="734" y="232"/>
                  <a:pt x="733" y="236"/>
                  <a:pt x="731" y="239"/>
                </a:cubicBezTo>
                <a:cubicBezTo>
                  <a:pt x="731" y="240"/>
                  <a:pt x="729" y="241"/>
                  <a:pt x="728" y="240"/>
                </a:cubicBezTo>
                <a:cubicBezTo>
                  <a:pt x="726" y="238"/>
                  <a:pt x="726" y="235"/>
                  <a:pt x="725" y="233"/>
                </a:cubicBezTo>
                <a:cubicBezTo>
                  <a:pt x="724" y="231"/>
                  <a:pt x="723" y="230"/>
                  <a:pt x="721" y="230"/>
                </a:cubicBezTo>
                <a:cubicBezTo>
                  <a:pt x="717" y="230"/>
                  <a:pt x="715" y="233"/>
                  <a:pt x="714" y="237"/>
                </a:cubicBezTo>
                <a:cubicBezTo>
                  <a:pt x="714" y="241"/>
                  <a:pt x="714" y="244"/>
                  <a:pt x="714" y="247"/>
                </a:cubicBezTo>
                <a:cubicBezTo>
                  <a:pt x="714" y="248"/>
                  <a:pt x="714" y="249"/>
                  <a:pt x="715" y="250"/>
                </a:cubicBezTo>
                <a:cubicBezTo>
                  <a:pt x="718" y="251"/>
                  <a:pt x="719" y="253"/>
                  <a:pt x="720" y="255"/>
                </a:cubicBezTo>
                <a:cubicBezTo>
                  <a:pt x="721" y="260"/>
                  <a:pt x="724" y="265"/>
                  <a:pt x="723" y="270"/>
                </a:cubicBezTo>
                <a:cubicBezTo>
                  <a:pt x="723" y="273"/>
                  <a:pt x="725" y="275"/>
                  <a:pt x="726" y="277"/>
                </a:cubicBezTo>
                <a:cubicBezTo>
                  <a:pt x="727" y="278"/>
                  <a:pt x="729" y="279"/>
                  <a:pt x="730" y="278"/>
                </a:cubicBezTo>
                <a:cubicBezTo>
                  <a:pt x="732" y="276"/>
                  <a:pt x="733" y="275"/>
                  <a:pt x="735" y="273"/>
                </a:cubicBezTo>
                <a:cubicBezTo>
                  <a:pt x="737" y="272"/>
                  <a:pt x="739" y="272"/>
                  <a:pt x="741" y="271"/>
                </a:cubicBezTo>
                <a:cubicBezTo>
                  <a:pt x="743" y="270"/>
                  <a:pt x="745" y="269"/>
                  <a:pt x="747" y="268"/>
                </a:cubicBezTo>
                <a:cubicBezTo>
                  <a:pt x="747" y="267"/>
                  <a:pt x="748" y="266"/>
                  <a:pt x="749" y="266"/>
                </a:cubicBezTo>
                <a:cubicBezTo>
                  <a:pt x="750" y="262"/>
                  <a:pt x="752" y="259"/>
                  <a:pt x="754" y="256"/>
                </a:cubicBezTo>
                <a:cubicBezTo>
                  <a:pt x="756" y="254"/>
                  <a:pt x="756" y="251"/>
                  <a:pt x="756" y="248"/>
                </a:cubicBezTo>
                <a:cubicBezTo>
                  <a:pt x="755" y="246"/>
                  <a:pt x="755" y="244"/>
                  <a:pt x="754" y="242"/>
                </a:cubicBezTo>
                <a:cubicBezTo>
                  <a:pt x="754" y="240"/>
                  <a:pt x="752" y="239"/>
                  <a:pt x="750" y="237"/>
                </a:cubicBezTo>
                <a:cubicBezTo>
                  <a:pt x="749" y="237"/>
                  <a:pt x="749" y="236"/>
                  <a:pt x="750" y="236"/>
                </a:cubicBezTo>
                <a:cubicBezTo>
                  <a:pt x="752" y="235"/>
                  <a:pt x="754" y="234"/>
                  <a:pt x="756" y="233"/>
                </a:cubicBezTo>
                <a:cubicBezTo>
                  <a:pt x="757" y="233"/>
                  <a:pt x="759" y="232"/>
                  <a:pt x="759" y="230"/>
                </a:cubicBezTo>
                <a:cubicBezTo>
                  <a:pt x="759" y="227"/>
                  <a:pt x="761" y="226"/>
                  <a:pt x="762" y="225"/>
                </a:cubicBezTo>
                <a:close/>
                <a:moveTo>
                  <a:pt x="2579" y="1235"/>
                </a:moveTo>
                <a:cubicBezTo>
                  <a:pt x="2578" y="1236"/>
                  <a:pt x="2576" y="1237"/>
                  <a:pt x="2574" y="1236"/>
                </a:cubicBezTo>
                <a:cubicBezTo>
                  <a:pt x="2574" y="1236"/>
                  <a:pt x="2573" y="1236"/>
                  <a:pt x="2573" y="1236"/>
                </a:cubicBezTo>
                <a:cubicBezTo>
                  <a:pt x="2571" y="1235"/>
                  <a:pt x="2570" y="1233"/>
                  <a:pt x="2570" y="1231"/>
                </a:cubicBezTo>
                <a:cubicBezTo>
                  <a:pt x="2570" y="1231"/>
                  <a:pt x="2570" y="1231"/>
                  <a:pt x="2570" y="1231"/>
                </a:cubicBezTo>
                <a:cubicBezTo>
                  <a:pt x="2570" y="1231"/>
                  <a:pt x="2570" y="1231"/>
                  <a:pt x="2570" y="1230"/>
                </a:cubicBezTo>
                <a:cubicBezTo>
                  <a:pt x="2570" y="1230"/>
                  <a:pt x="2570" y="1231"/>
                  <a:pt x="2570" y="1231"/>
                </a:cubicBezTo>
                <a:cubicBezTo>
                  <a:pt x="2570" y="1231"/>
                  <a:pt x="2570" y="1231"/>
                  <a:pt x="2570" y="1231"/>
                </a:cubicBezTo>
                <a:cubicBezTo>
                  <a:pt x="2569" y="1231"/>
                  <a:pt x="2568" y="1231"/>
                  <a:pt x="2568" y="1231"/>
                </a:cubicBezTo>
                <a:cubicBezTo>
                  <a:pt x="2564" y="1231"/>
                  <a:pt x="2563" y="1230"/>
                  <a:pt x="2563" y="1228"/>
                </a:cubicBezTo>
                <a:cubicBezTo>
                  <a:pt x="2562" y="1226"/>
                  <a:pt x="2562" y="1224"/>
                  <a:pt x="2561" y="1224"/>
                </a:cubicBezTo>
                <a:cubicBezTo>
                  <a:pt x="2558" y="1221"/>
                  <a:pt x="2558" y="1217"/>
                  <a:pt x="2558" y="1214"/>
                </a:cubicBezTo>
                <a:cubicBezTo>
                  <a:pt x="2558" y="1213"/>
                  <a:pt x="2557" y="1212"/>
                  <a:pt x="2557" y="1212"/>
                </a:cubicBezTo>
                <a:cubicBezTo>
                  <a:pt x="2556" y="1212"/>
                  <a:pt x="2555" y="1213"/>
                  <a:pt x="2555" y="1214"/>
                </a:cubicBezTo>
                <a:cubicBezTo>
                  <a:pt x="2555" y="1220"/>
                  <a:pt x="2553" y="1227"/>
                  <a:pt x="2553" y="1233"/>
                </a:cubicBezTo>
                <a:cubicBezTo>
                  <a:pt x="2553" y="1235"/>
                  <a:pt x="2554" y="1236"/>
                  <a:pt x="2552" y="1237"/>
                </a:cubicBezTo>
                <a:cubicBezTo>
                  <a:pt x="2550" y="1238"/>
                  <a:pt x="2547" y="1239"/>
                  <a:pt x="2545" y="1237"/>
                </a:cubicBezTo>
                <a:cubicBezTo>
                  <a:pt x="2544" y="1236"/>
                  <a:pt x="2544" y="1235"/>
                  <a:pt x="2543" y="1234"/>
                </a:cubicBezTo>
                <a:cubicBezTo>
                  <a:pt x="2543" y="1231"/>
                  <a:pt x="2544" y="1229"/>
                  <a:pt x="2545" y="1226"/>
                </a:cubicBezTo>
                <a:cubicBezTo>
                  <a:pt x="2545" y="1224"/>
                  <a:pt x="2545" y="1222"/>
                  <a:pt x="2543" y="1220"/>
                </a:cubicBezTo>
                <a:cubicBezTo>
                  <a:pt x="2542" y="1220"/>
                  <a:pt x="2541" y="1219"/>
                  <a:pt x="2540" y="1218"/>
                </a:cubicBezTo>
                <a:cubicBezTo>
                  <a:pt x="2538" y="1217"/>
                  <a:pt x="2538" y="1214"/>
                  <a:pt x="2539" y="1212"/>
                </a:cubicBezTo>
                <a:cubicBezTo>
                  <a:pt x="2539" y="1210"/>
                  <a:pt x="2540" y="1209"/>
                  <a:pt x="2541" y="1207"/>
                </a:cubicBezTo>
                <a:cubicBezTo>
                  <a:pt x="2542" y="1205"/>
                  <a:pt x="2543" y="1202"/>
                  <a:pt x="2543" y="1199"/>
                </a:cubicBezTo>
                <a:cubicBezTo>
                  <a:pt x="2543" y="1196"/>
                  <a:pt x="2543" y="1194"/>
                  <a:pt x="2546" y="1191"/>
                </a:cubicBezTo>
                <a:cubicBezTo>
                  <a:pt x="2547" y="1190"/>
                  <a:pt x="2547" y="1189"/>
                  <a:pt x="2547" y="1187"/>
                </a:cubicBezTo>
                <a:cubicBezTo>
                  <a:pt x="2547" y="1186"/>
                  <a:pt x="2547" y="1184"/>
                  <a:pt x="2547" y="1183"/>
                </a:cubicBezTo>
                <a:cubicBezTo>
                  <a:pt x="2548" y="1181"/>
                  <a:pt x="2549" y="1179"/>
                  <a:pt x="2551" y="1178"/>
                </a:cubicBezTo>
                <a:cubicBezTo>
                  <a:pt x="2551" y="1177"/>
                  <a:pt x="2552" y="1177"/>
                  <a:pt x="2552" y="1177"/>
                </a:cubicBezTo>
                <a:cubicBezTo>
                  <a:pt x="2556" y="1177"/>
                  <a:pt x="2557" y="1172"/>
                  <a:pt x="2561" y="1172"/>
                </a:cubicBezTo>
                <a:cubicBezTo>
                  <a:pt x="2564" y="1173"/>
                  <a:pt x="2566" y="1174"/>
                  <a:pt x="2569" y="1174"/>
                </a:cubicBezTo>
                <a:cubicBezTo>
                  <a:pt x="2574" y="1175"/>
                  <a:pt x="2578" y="1175"/>
                  <a:pt x="2582" y="1176"/>
                </a:cubicBezTo>
                <a:cubicBezTo>
                  <a:pt x="2585" y="1177"/>
                  <a:pt x="2588" y="1175"/>
                  <a:pt x="2590" y="1173"/>
                </a:cubicBezTo>
                <a:cubicBezTo>
                  <a:pt x="2592" y="1172"/>
                  <a:pt x="2593" y="1171"/>
                  <a:pt x="2594" y="1170"/>
                </a:cubicBezTo>
                <a:cubicBezTo>
                  <a:pt x="2595" y="1169"/>
                  <a:pt x="2596" y="1169"/>
                  <a:pt x="2597" y="1170"/>
                </a:cubicBezTo>
                <a:cubicBezTo>
                  <a:pt x="2598" y="1171"/>
                  <a:pt x="2598" y="1172"/>
                  <a:pt x="2598" y="1173"/>
                </a:cubicBezTo>
                <a:cubicBezTo>
                  <a:pt x="2594" y="1180"/>
                  <a:pt x="2588" y="1183"/>
                  <a:pt x="2580" y="1182"/>
                </a:cubicBezTo>
                <a:cubicBezTo>
                  <a:pt x="2572" y="1181"/>
                  <a:pt x="2564" y="1181"/>
                  <a:pt x="2557" y="1182"/>
                </a:cubicBezTo>
                <a:cubicBezTo>
                  <a:pt x="2553" y="1182"/>
                  <a:pt x="2551" y="1186"/>
                  <a:pt x="2551" y="1189"/>
                </a:cubicBezTo>
                <a:cubicBezTo>
                  <a:pt x="2552" y="1192"/>
                  <a:pt x="2554" y="1195"/>
                  <a:pt x="2558" y="1196"/>
                </a:cubicBezTo>
                <a:cubicBezTo>
                  <a:pt x="2558" y="1196"/>
                  <a:pt x="2559" y="1196"/>
                  <a:pt x="2560" y="1196"/>
                </a:cubicBezTo>
                <a:cubicBezTo>
                  <a:pt x="2562" y="1193"/>
                  <a:pt x="2565" y="1192"/>
                  <a:pt x="2568" y="1192"/>
                </a:cubicBezTo>
                <a:cubicBezTo>
                  <a:pt x="2571" y="1192"/>
                  <a:pt x="2574" y="1191"/>
                  <a:pt x="2577" y="1190"/>
                </a:cubicBezTo>
                <a:cubicBezTo>
                  <a:pt x="2578" y="1190"/>
                  <a:pt x="2580" y="1190"/>
                  <a:pt x="2581" y="1190"/>
                </a:cubicBezTo>
                <a:cubicBezTo>
                  <a:pt x="2582" y="1191"/>
                  <a:pt x="2583" y="1191"/>
                  <a:pt x="2583" y="1192"/>
                </a:cubicBezTo>
                <a:cubicBezTo>
                  <a:pt x="2583" y="1194"/>
                  <a:pt x="2583" y="1196"/>
                  <a:pt x="2582" y="1198"/>
                </a:cubicBezTo>
                <a:cubicBezTo>
                  <a:pt x="2582" y="1199"/>
                  <a:pt x="2581" y="1199"/>
                  <a:pt x="2581" y="1199"/>
                </a:cubicBezTo>
                <a:cubicBezTo>
                  <a:pt x="2580" y="1199"/>
                  <a:pt x="2579" y="1199"/>
                  <a:pt x="2577" y="1199"/>
                </a:cubicBezTo>
                <a:cubicBezTo>
                  <a:pt x="2576" y="1199"/>
                  <a:pt x="2575" y="1199"/>
                  <a:pt x="2573" y="1199"/>
                </a:cubicBezTo>
                <a:cubicBezTo>
                  <a:pt x="2571" y="1201"/>
                  <a:pt x="2570" y="1202"/>
                  <a:pt x="2568" y="1203"/>
                </a:cubicBezTo>
                <a:cubicBezTo>
                  <a:pt x="2567" y="1204"/>
                  <a:pt x="2566" y="1205"/>
                  <a:pt x="2567" y="1206"/>
                </a:cubicBezTo>
                <a:cubicBezTo>
                  <a:pt x="2568" y="1208"/>
                  <a:pt x="2570" y="1210"/>
                  <a:pt x="2571" y="1212"/>
                </a:cubicBezTo>
                <a:cubicBezTo>
                  <a:pt x="2572" y="1213"/>
                  <a:pt x="2573" y="1215"/>
                  <a:pt x="2572" y="1217"/>
                </a:cubicBezTo>
                <a:cubicBezTo>
                  <a:pt x="2572" y="1218"/>
                  <a:pt x="2573" y="1219"/>
                  <a:pt x="2574" y="1221"/>
                </a:cubicBezTo>
                <a:cubicBezTo>
                  <a:pt x="2575" y="1221"/>
                  <a:pt x="2576" y="1222"/>
                  <a:pt x="2577" y="1222"/>
                </a:cubicBezTo>
                <a:cubicBezTo>
                  <a:pt x="2578" y="1223"/>
                  <a:pt x="2579" y="1224"/>
                  <a:pt x="2579" y="1226"/>
                </a:cubicBezTo>
                <a:cubicBezTo>
                  <a:pt x="2579" y="1229"/>
                  <a:pt x="2579" y="1232"/>
                  <a:pt x="2579" y="1235"/>
                </a:cubicBezTo>
                <a:close/>
                <a:moveTo>
                  <a:pt x="2575" y="1228"/>
                </a:moveTo>
                <a:cubicBezTo>
                  <a:pt x="2575" y="1228"/>
                  <a:pt x="2575" y="1227"/>
                  <a:pt x="2574" y="1227"/>
                </a:cubicBezTo>
                <a:cubicBezTo>
                  <a:pt x="2573" y="1227"/>
                  <a:pt x="2573" y="1227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9"/>
                </a:cubicBezTo>
                <a:cubicBezTo>
                  <a:pt x="2572" y="1229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3" y="1228"/>
                  <a:pt x="2574" y="1228"/>
                  <a:pt x="2575" y="1229"/>
                </a:cubicBezTo>
                <a:cubicBezTo>
                  <a:pt x="2575" y="1229"/>
                  <a:pt x="2575" y="1228"/>
                  <a:pt x="2575" y="1228"/>
                </a:cubicBezTo>
                <a:close/>
                <a:moveTo>
                  <a:pt x="974" y="671"/>
                </a:moveTo>
                <a:cubicBezTo>
                  <a:pt x="975" y="671"/>
                  <a:pt x="974" y="669"/>
                  <a:pt x="974" y="668"/>
                </a:cubicBezTo>
                <a:cubicBezTo>
                  <a:pt x="973" y="667"/>
                  <a:pt x="972" y="667"/>
                  <a:pt x="971" y="666"/>
                </a:cubicBezTo>
                <a:cubicBezTo>
                  <a:pt x="970" y="665"/>
                  <a:pt x="970" y="664"/>
                  <a:pt x="968" y="665"/>
                </a:cubicBezTo>
                <a:cubicBezTo>
                  <a:pt x="967" y="666"/>
                  <a:pt x="966" y="666"/>
                  <a:pt x="965" y="667"/>
                </a:cubicBezTo>
                <a:cubicBezTo>
                  <a:pt x="963" y="668"/>
                  <a:pt x="960" y="668"/>
                  <a:pt x="957" y="667"/>
                </a:cubicBezTo>
                <a:cubicBezTo>
                  <a:pt x="956" y="667"/>
                  <a:pt x="955" y="666"/>
                  <a:pt x="956" y="664"/>
                </a:cubicBezTo>
                <a:cubicBezTo>
                  <a:pt x="956" y="664"/>
                  <a:pt x="956" y="663"/>
                  <a:pt x="956" y="663"/>
                </a:cubicBezTo>
                <a:cubicBezTo>
                  <a:pt x="956" y="661"/>
                  <a:pt x="955" y="659"/>
                  <a:pt x="953" y="659"/>
                </a:cubicBezTo>
                <a:cubicBezTo>
                  <a:pt x="952" y="659"/>
                  <a:pt x="951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1" y="655"/>
                  <a:pt x="953" y="653"/>
                  <a:pt x="956" y="651"/>
                </a:cubicBezTo>
                <a:cubicBezTo>
                  <a:pt x="958" y="649"/>
                  <a:pt x="959" y="646"/>
                  <a:pt x="961" y="643"/>
                </a:cubicBezTo>
                <a:cubicBezTo>
                  <a:pt x="961" y="643"/>
                  <a:pt x="961" y="642"/>
                  <a:pt x="961" y="641"/>
                </a:cubicBezTo>
                <a:cubicBezTo>
                  <a:pt x="961" y="641"/>
                  <a:pt x="959" y="640"/>
                  <a:pt x="958" y="640"/>
                </a:cubicBezTo>
                <a:cubicBezTo>
                  <a:pt x="954" y="641"/>
                  <a:pt x="951" y="643"/>
                  <a:pt x="948" y="646"/>
                </a:cubicBezTo>
                <a:cubicBezTo>
                  <a:pt x="943" y="652"/>
                  <a:pt x="938" y="659"/>
                  <a:pt x="934" y="667"/>
                </a:cubicBezTo>
                <a:cubicBezTo>
                  <a:pt x="932" y="671"/>
                  <a:pt x="929" y="674"/>
                  <a:pt x="925" y="675"/>
                </a:cubicBezTo>
                <a:cubicBezTo>
                  <a:pt x="924" y="676"/>
                  <a:pt x="924" y="677"/>
                  <a:pt x="924" y="678"/>
                </a:cubicBezTo>
                <a:cubicBezTo>
                  <a:pt x="926" y="680"/>
                  <a:pt x="925" y="681"/>
                  <a:pt x="924" y="682"/>
                </a:cubicBezTo>
                <a:cubicBezTo>
                  <a:pt x="923" y="683"/>
                  <a:pt x="921" y="685"/>
                  <a:pt x="920" y="686"/>
                </a:cubicBezTo>
                <a:cubicBezTo>
                  <a:pt x="920" y="687"/>
                  <a:pt x="920" y="689"/>
                  <a:pt x="921" y="689"/>
                </a:cubicBezTo>
                <a:cubicBezTo>
                  <a:pt x="923" y="689"/>
                  <a:pt x="924" y="690"/>
                  <a:pt x="925" y="690"/>
                </a:cubicBezTo>
                <a:cubicBezTo>
                  <a:pt x="929" y="690"/>
                  <a:pt x="933" y="689"/>
                  <a:pt x="936" y="690"/>
                </a:cubicBezTo>
                <a:cubicBezTo>
                  <a:pt x="939" y="691"/>
                  <a:pt x="942" y="691"/>
                  <a:pt x="945" y="690"/>
                </a:cubicBezTo>
                <a:cubicBezTo>
                  <a:pt x="948" y="690"/>
                  <a:pt x="951" y="692"/>
                  <a:pt x="954" y="693"/>
                </a:cubicBezTo>
                <a:cubicBezTo>
                  <a:pt x="954" y="694"/>
                  <a:pt x="954" y="694"/>
                  <a:pt x="954" y="694"/>
                </a:cubicBezTo>
                <a:cubicBezTo>
                  <a:pt x="953" y="695"/>
                  <a:pt x="951" y="696"/>
                  <a:pt x="951" y="697"/>
                </a:cubicBezTo>
                <a:cubicBezTo>
                  <a:pt x="950" y="698"/>
                  <a:pt x="950" y="699"/>
                  <a:pt x="951" y="699"/>
                </a:cubicBezTo>
                <a:cubicBezTo>
                  <a:pt x="951" y="700"/>
                  <a:pt x="952" y="700"/>
                  <a:pt x="953" y="700"/>
                </a:cubicBezTo>
                <a:cubicBezTo>
                  <a:pt x="954" y="700"/>
                  <a:pt x="956" y="699"/>
                  <a:pt x="956" y="698"/>
                </a:cubicBezTo>
                <a:cubicBezTo>
                  <a:pt x="958" y="695"/>
                  <a:pt x="962" y="694"/>
                  <a:pt x="965" y="692"/>
                </a:cubicBezTo>
                <a:cubicBezTo>
                  <a:pt x="965" y="692"/>
                  <a:pt x="965" y="692"/>
                  <a:pt x="965" y="692"/>
                </a:cubicBezTo>
                <a:cubicBezTo>
                  <a:pt x="965" y="694"/>
                  <a:pt x="965" y="696"/>
                  <a:pt x="965" y="698"/>
                </a:cubicBezTo>
                <a:cubicBezTo>
                  <a:pt x="965" y="698"/>
                  <a:pt x="965" y="699"/>
                  <a:pt x="965" y="700"/>
                </a:cubicBezTo>
                <a:cubicBezTo>
                  <a:pt x="967" y="701"/>
                  <a:pt x="969" y="703"/>
                  <a:pt x="972" y="703"/>
                </a:cubicBezTo>
                <a:cubicBezTo>
                  <a:pt x="973" y="703"/>
                  <a:pt x="975" y="702"/>
                  <a:pt x="976" y="701"/>
                </a:cubicBezTo>
                <a:cubicBezTo>
                  <a:pt x="977" y="699"/>
                  <a:pt x="978" y="696"/>
                  <a:pt x="979" y="694"/>
                </a:cubicBezTo>
                <a:cubicBezTo>
                  <a:pt x="980" y="692"/>
                  <a:pt x="978" y="690"/>
                  <a:pt x="977" y="689"/>
                </a:cubicBezTo>
                <a:cubicBezTo>
                  <a:pt x="977" y="689"/>
                  <a:pt x="977" y="689"/>
                  <a:pt x="977" y="689"/>
                </a:cubicBezTo>
                <a:cubicBezTo>
                  <a:pt x="977" y="689"/>
                  <a:pt x="977" y="689"/>
                  <a:pt x="976" y="689"/>
                </a:cubicBezTo>
                <a:cubicBezTo>
                  <a:pt x="976" y="689"/>
                  <a:pt x="976" y="689"/>
                  <a:pt x="977" y="689"/>
                </a:cubicBezTo>
                <a:cubicBezTo>
                  <a:pt x="977" y="689"/>
                  <a:pt x="977" y="689"/>
                  <a:pt x="977" y="689"/>
                </a:cubicBezTo>
                <a:cubicBezTo>
                  <a:pt x="977" y="688"/>
                  <a:pt x="977" y="688"/>
                  <a:pt x="977" y="688"/>
                </a:cubicBezTo>
                <a:cubicBezTo>
                  <a:pt x="976" y="687"/>
                  <a:pt x="974" y="687"/>
                  <a:pt x="972" y="687"/>
                </a:cubicBezTo>
                <a:cubicBezTo>
                  <a:pt x="972" y="687"/>
                  <a:pt x="971" y="687"/>
                  <a:pt x="972" y="686"/>
                </a:cubicBezTo>
                <a:cubicBezTo>
                  <a:pt x="972" y="685"/>
                  <a:pt x="972" y="683"/>
                  <a:pt x="973" y="683"/>
                </a:cubicBezTo>
                <a:cubicBezTo>
                  <a:pt x="974" y="681"/>
                  <a:pt x="975" y="680"/>
                  <a:pt x="976" y="680"/>
                </a:cubicBezTo>
                <a:cubicBezTo>
                  <a:pt x="977" y="679"/>
                  <a:pt x="977" y="679"/>
                  <a:pt x="976" y="678"/>
                </a:cubicBezTo>
                <a:cubicBezTo>
                  <a:pt x="976" y="678"/>
                  <a:pt x="975" y="677"/>
                  <a:pt x="975" y="677"/>
                </a:cubicBezTo>
                <a:cubicBezTo>
                  <a:pt x="973" y="677"/>
                  <a:pt x="972" y="678"/>
                  <a:pt x="972" y="677"/>
                </a:cubicBezTo>
                <a:cubicBezTo>
                  <a:pt x="971" y="676"/>
                  <a:pt x="972" y="675"/>
                  <a:pt x="972" y="674"/>
                </a:cubicBezTo>
                <a:cubicBezTo>
                  <a:pt x="973" y="673"/>
                  <a:pt x="974" y="672"/>
                  <a:pt x="974" y="671"/>
                </a:cubicBezTo>
                <a:close/>
                <a:moveTo>
                  <a:pt x="629" y="119"/>
                </a:moveTo>
                <a:cubicBezTo>
                  <a:pt x="633" y="120"/>
                  <a:pt x="635" y="121"/>
                  <a:pt x="637" y="122"/>
                </a:cubicBezTo>
                <a:cubicBezTo>
                  <a:pt x="638" y="123"/>
                  <a:pt x="639" y="124"/>
                  <a:pt x="641" y="125"/>
                </a:cubicBezTo>
                <a:cubicBezTo>
                  <a:pt x="642" y="127"/>
                  <a:pt x="645" y="127"/>
                  <a:pt x="646" y="126"/>
                </a:cubicBezTo>
                <a:cubicBezTo>
                  <a:pt x="648" y="125"/>
                  <a:pt x="650" y="123"/>
                  <a:pt x="651" y="122"/>
                </a:cubicBezTo>
                <a:cubicBezTo>
                  <a:pt x="652" y="122"/>
                  <a:pt x="652" y="122"/>
                  <a:pt x="653" y="122"/>
                </a:cubicBezTo>
                <a:cubicBezTo>
                  <a:pt x="654" y="123"/>
                  <a:pt x="655" y="123"/>
                  <a:pt x="656" y="122"/>
                </a:cubicBezTo>
                <a:cubicBezTo>
                  <a:pt x="658" y="119"/>
                  <a:pt x="659" y="117"/>
                  <a:pt x="661" y="114"/>
                </a:cubicBezTo>
                <a:cubicBezTo>
                  <a:pt x="663" y="112"/>
                  <a:pt x="665" y="110"/>
                  <a:pt x="667" y="108"/>
                </a:cubicBezTo>
                <a:cubicBezTo>
                  <a:pt x="668" y="108"/>
                  <a:pt x="668" y="108"/>
                  <a:pt x="669" y="108"/>
                </a:cubicBezTo>
                <a:cubicBezTo>
                  <a:pt x="670" y="108"/>
                  <a:pt x="670" y="109"/>
                  <a:pt x="669" y="111"/>
                </a:cubicBezTo>
                <a:cubicBezTo>
                  <a:pt x="668" y="113"/>
                  <a:pt x="666" y="115"/>
                  <a:pt x="665" y="118"/>
                </a:cubicBezTo>
                <a:cubicBezTo>
                  <a:pt x="664" y="119"/>
                  <a:pt x="664" y="121"/>
                  <a:pt x="665" y="122"/>
                </a:cubicBezTo>
                <a:cubicBezTo>
                  <a:pt x="665" y="124"/>
                  <a:pt x="667" y="124"/>
                  <a:pt x="668" y="124"/>
                </a:cubicBezTo>
                <a:cubicBezTo>
                  <a:pt x="669" y="123"/>
                  <a:pt x="670" y="123"/>
                  <a:pt x="671" y="122"/>
                </a:cubicBezTo>
                <a:cubicBezTo>
                  <a:pt x="672" y="119"/>
                  <a:pt x="674" y="118"/>
                  <a:pt x="677" y="118"/>
                </a:cubicBezTo>
                <a:cubicBezTo>
                  <a:pt x="678" y="118"/>
                  <a:pt x="679" y="117"/>
                  <a:pt x="680" y="117"/>
                </a:cubicBezTo>
                <a:cubicBezTo>
                  <a:pt x="681" y="116"/>
                  <a:pt x="683" y="115"/>
                  <a:pt x="683" y="115"/>
                </a:cubicBezTo>
                <a:cubicBezTo>
                  <a:pt x="685" y="111"/>
                  <a:pt x="690" y="109"/>
                  <a:pt x="690" y="104"/>
                </a:cubicBezTo>
                <a:cubicBezTo>
                  <a:pt x="690" y="103"/>
                  <a:pt x="691" y="102"/>
                  <a:pt x="692" y="102"/>
                </a:cubicBezTo>
                <a:cubicBezTo>
                  <a:pt x="693" y="101"/>
                  <a:pt x="694" y="101"/>
                  <a:pt x="695" y="100"/>
                </a:cubicBezTo>
                <a:cubicBezTo>
                  <a:pt x="696" y="100"/>
                  <a:pt x="697" y="99"/>
                  <a:pt x="697" y="98"/>
                </a:cubicBezTo>
                <a:cubicBezTo>
                  <a:pt x="697" y="96"/>
                  <a:pt x="697" y="95"/>
                  <a:pt x="697" y="94"/>
                </a:cubicBezTo>
                <a:cubicBezTo>
                  <a:pt x="697" y="92"/>
                  <a:pt x="696" y="90"/>
                  <a:pt x="695" y="90"/>
                </a:cubicBezTo>
                <a:cubicBezTo>
                  <a:pt x="694" y="90"/>
                  <a:pt x="693" y="91"/>
                  <a:pt x="692" y="91"/>
                </a:cubicBezTo>
                <a:cubicBezTo>
                  <a:pt x="690" y="93"/>
                  <a:pt x="689" y="94"/>
                  <a:pt x="688" y="93"/>
                </a:cubicBezTo>
                <a:cubicBezTo>
                  <a:pt x="685" y="90"/>
                  <a:pt x="681" y="91"/>
                  <a:pt x="679" y="90"/>
                </a:cubicBezTo>
                <a:cubicBezTo>
                  <a:pt x="677" y="89"/>
                  <a:pt x="674" y="90"/>
                  <a:pt x="673" y="91"/>
                </a:cubicBezTo>
                <a:cubicBezTo>
                  <a:pt x="665" y="96"/>
                  <a:pt x="657" y="101"/>
                  <a:pt x="648" y="104"/>
                </a:cubicBezTo>
                <a:cubicBezTo>
                  <a:pt x="646" y="104"/>
                  <a:pt x="644" y="106"/>
                  <a:pt x="642" y="106"/>
                </a:cubicBezTo>
                <a:cubicBezTo>
                  <a:pt x="638" y="106"/>
                  <a:pt x="635" y="108"/>
                  <a:pt x="632" y="110"/>
                </a:cubicBezTo>
                <a:cubicBezTo>
                  <a:pt x="629" y="112"/>
                  <a:pt x="628" y="115"/>
                  <a:pt x="628" y="118"/>
                </a:cubicBezTo>
                <a:cubicBezTo>
                  <a:pt x="628" y="118"/>
                  <a:pt x="628" y="119"/>
                  <a:pt x="629" y="119"/>
                </a:cubicBezTo>
                <a:close/>
                <a:moveTo>
                  <a:pt x="1540" y="163"/>
                </a:moveTo>
                <a:cubicBezTo>
                  <a:pt x="1541" y="163"/>
                  <a:pt x="1543" y="162"/>
                  <a:pt x="1545" y="162"/>
                </a:cubicBezTo>
                <a:cubicBezTo>
                  <a:pt x="1545" y="162"/>
                  <a:pt x="1545" y="162"/>
                  <a:pt x="1545" y="162"/>
                </a:cubicBezTo>
                <a:cubicBezTo>
                  <a:pt x="1545" y="162"/>
                  <a:pt x="1545" y="162"/>
                  <a:pt x="1546" y="162"/>
                </a:cubicBezTo>
                <a:cubicBezTo>
                  <a:pt x="1546" y="162"/>
                  <a:pt x="1547" y="161"/>
                  <a:pt x="1548" y="161"/>
                </a:cubicBezTo>
                <a:cubicBezTo>
                  <a:pt x="1548" y="161"/>
                  <a:pt x="1549" y="161"/>
                  <a:pt x="1549" y="161"/>
                </a:cubicBezTo>
                <a:cubicBezTo>
                  <a:pt x="1550" y="162"/>
                  <a:pt x="1549" y="162"/>
                  <a:pt x="1548" y="162"/>
                </a:cubicBezTo>
                <a:cubicBezTo>
                  <a:pt x="1547" y="162"/>
                  <a:pt x="1546" y="162"/>
                  <a:pt x="1546" y="162"/>
                </a:cubicBezTo>
                <a:cubicBezTo>
                  <a:pt x="1545" y="162"/>
                  <a:pt x="1545" y="162"/>
                  <a:pt x="1545" y="162"/>
                </a:cubicBezTo>
                <a:cubicBezTo>
                  <a:pt x="1545" y="162"/>
                  <a:pt x="1545" y="162"/>
                  <a:pt x="1545" y="162"/>
                </a:cubicBezTo>
                <a:cubicBezTo>
                  <a:pt x="1544" y="163"/>
                  <a:pt x="1543" y="164"/>
                  <a:pt x="1543" y="164"/>
                </a:cubicBezTo>
                <a:cubicBezTo>
                  <a:pt x="1541" y="165"/>
                  <a:pt x="1541" y="167"/>
                  <a:pt x="1543" y="168"/>
                </a:cubicBezTo>
                <a:cubicBezTo>
                  <a:pt x="1545" y="169"/>
                  <a:pt x="1546" y="170"/>
                  <a:pt x="1548" y="171"/>
                </a:cubicBezTo>
                <a:cubicBezTo>
                  <a:pt x="1550" y="173"/>
                  <a:pt x="1553" y="173"/>
                  <a:pt x="1555" y="173"/>
                </a:cubicBezTo>
                <a:cubicBezTo>
                  <a:pt x="1558" y="172"/>
                  <a:pt x="1560" y="172"/>
                  <a:pt x="1562" y="175"/>
                </a:cubicBezTo>
                <a:cubicBezTo>
                  <a:pt x="1564" y="178"/>
                  <a:pt x="1566" y="177"/>
                  <a:pt x="1569" y="175"/>
                </a:cubicBezTo>
                <a:cubicBezTo>
                  <a:pt x="1571" y="173"/>
                  <a:pt x="1572" y="172"/>
                  <a:pt x="1573" y="172"/>
                </a:cubicBezTo>
                <a:cubicBezTo>
                  <a:pt x="1577" y="172"/>
                  <a:pt x="1579" y="171"/>
                  <a:pt x="1580" y="166"/>
                </a:cubicBezTo>
                <a:cubicBezTo>
                  <a:pt x="1580" y="164"/>
                  <a:pt x="1582" y="162"/>
                  <a:pt x="1583" y="160"/>
                </a:cubicBezTo>
                <a:cubicBezTo>
                  <a:pt x="1586" y="156"/>
                  <a:pt x="1586" y="152"/>
                  <a:pt x="1586" y="148"/>
                </a:cubicBezTo>
                <a:cubicBezTo>
                  <a:pt x="1584" y="147"/>
                  <a:pt x="1582" y="146"/>
                  <a:pt x="1580" y="146"/>
                </a:cubicBezTo>
                <a:cubicBezTo>
                  <a:pt x="1576" y="145"/>
                  <a:pt x="1572" y="144"/>
                  <a:pt x="1568" y="142"/>
                </a:cubicBezTo>
                <a:cubicBezTo>
                  <a:pt x="1566" y="141"/>
                  <a:pt x="1564" y="142"/>
                  <a:pt x="1563" y="144"/>
                </a:cubicBezTo>
                <a:cubicBezTo>
                  <a:pt x="1561" y="145"/>
                  <a:pt x="1561" y="145"/>
                  <a:pt x="1560" y="143"/>
                </a:cubicBezTo>
                <a:cubicBezTo>
                  <a:pt x="1560" y="142"/>
                  <a:pt x="1560" y="141"/>
                  <a:pt x="1559" y="140"/>
                </a:cubicBezTo>
                <a:cubicBezTo>
                  <a:pt x="1559" y="139"/>
                  <a:pt x="1557" y="139"/>
                  <a:pt x="1556" y="139"/>
                </a:cubicBezTo>
                <a:cubicBezTo>
                  <a:pt x="1556" y="139"/>
                  <a:pt x="1555" y="140"/>
                  <a:pt x="1555" y="141"/>
                </a:cubicBezTo>
                <a:cubicBezTo>
                  <a:pt x="1555" y="142"/>
                  <a:pt x="1555" y="143"/>
                  <a:pt x="1554" y="144"/>
                </a:cubicBezTo>
                <a:cubicBezTo>
                  <a:pt x="1554" y="145"/>
                  <a:pt x="1554" y="146"/>
                  <a:pt x="1553" y="147"/>
                </a:cubicBezTo>
                <a:cubicBezTo>
                  <a:pt x="1552" y="148"/>
                  <a:pt x="1552" y="146"/>
                  <a:pt x="1551" y="146"/>
                </a:cubicBezTo>
                <a:cubicBezTo>
                  <a:pt x="1551" y="146"/>
                  <a:pt x="1550" y="145"/>
                  <a:pt x="1550" y="146"/>
                </a:cubicBezTo>
                <a:cubicBezTo>
                  <a:pt x="1546" y="146"/>
                  <a:pt x="1543" y="144"/>
                  <a:pt x="1541" y="141"/>
                </a:cubicBezTo>
                <a:cubicBezTo>
                  <a:pt x="1541" y="141"/>
                  <a:pt x="1540" y="140"/>
                  <a:pt x="1539" y="140"/>
                </a:cubicBezTo>
                <a:cubicBezTo>
                  <a:pt x="1538" y="139"/>
                  <a:pt x="1536" y="140"/>
                  <a:pt x="1536" y="142"/>
                </a:cubicBezTo>
                <a:cubicBezTo>
                  <a:pt x="1536" y="143"/>
                  <a:pt x="1537" y="143"/>
                  <a:pt x="1536" y="144"/>
                </a:cubicBezTo>
                <a:cubicBezTo>
                  <a:pt x="1536" y="145"/>
                  <a:pt x="1536" y="146"/>
                  <a:pt x="1535" y="146"/>
                </a:cubicBezTo>
                <a:cubicBezTo>
                  <a:pt x="1535" y="146"/>
                  <a:pt x="1534" y="145"/>
                  <a:pt x="1533" y="145"/>
                </a:cubicBezTo>
                <a:cubicBezTo>
                  <a:pt x="1533" y="145"/>
                  <a:pt x="1532" y="145"/>
                  <a:pt x="1531" y="145"/>
                </a:cubicBezTo>
                <a:cubicBezTo>
                  <a:pt x="1530" y="146"/>
                  <a:pt x="1529" y="148"/>
                  <a:pt x="1529" y="150"/>
                </a:cubicBezTo>
                <a:cubicBezTo>
                  <a:pt x="1530" y="152"/>
                  <a:pt x="1531" y="154"/>
                  <a:pt x="1531" y="155"/>
                </a:cubicBezTo>
                <a:cubicBezTo>
                  <a:pt x="1533" y="161"/>
                  <a:pt x="1534" y="163"/>
                  <a:pt x="1540" y="163"/>
                </a:cubicBezTo>
                <a:close/>
                <a:moveTo>
                  <a:pt x="768" y="153"/>
                </a:moveTo>
                <a:cubicBezTo>
                  <a:pt x="766" y="157"/>
                  <a:pt x="765" y="160"/>
                  <a:pt x="764" y="163"/>
                </a:cubicBezTo>
                <a:cubicBezTo>
                  <a:pt x="764" y="163"/>
                  <a:pt x="764" y="164"/>
                  <a:pt x="764" y="164"/>
                </a:cubicBezTo>
                <a:cubicBezTo>
                  <a:pt x="763" y="164"/>
                  <a:pt x="763" y="164"/>
                  <a:pt x="763" y="164"/>
                </a:cubicBezTo>
                <a:cubicBezTo>
                  <a:pt x="764" y="163"/>
                  <a:pt x="764" y="163"/>
                  <a:pt x="764" y="163"/>
                </a:cubicBezTo>
                <a:cubicBezTo>
                  <a:pt x="763" y="161"/>
                  <a:pt x="761" y="160"/>
                  <a:pt x="763" y="157"/>
                </a:cubicBezTo>
                <a:cubicBezTo>
                  <a:pt x="763" y="156"/>
                  <a:pt x="764" y="155"/>
                  <a:pt x="763" y="154"/>
                </a:cubicBezTo>
                <a:cubicBezTo>
                  <a:pt x="762" y="151"/>
                  <a:pt x="762" y="148"/>
                  <a:pt x="762" y="145"/>
                </a:cubicBezTo>
                <a:cubicBezTo>
                  <a:pt x="762" y="144"/>
                  <a:pt x="762" y="144"/>
                  <a:pt x="762" y="143"/>
                </a:cubicBezTo>
                <a:cubicBezTo>
                  <a:pt x="761" y="142"/>
                  <a:pt x="761" y="141"/>
                  <a:pt x="760" y="140"/>
                </a:cubicBezTo>
                <a:cubicBezTo>
                  <a:pt x="759" y="139"/>
                  <a:pt x="756" y="139"/>
                  <a:pt x="756" y="140"/>
                </a:cubicBezTo>
                <a:cubicBezTo>
                  <a:pt x="755" y="141"/>
                  <a:pt x="754" y="142"/>
                  <a:pt x="754" y="144"/>
                </a:cubicBezTo>
                <a:cubicBezTo>
                  <a:pt x="753" y="146"/>
                  <a:pt x="753" y="149"/>
                  <a:pt x="751" y="151"/>
                </a:cubicBezTo>
                <a:cubicBezTo>
                  <a:pt x="751" y="152"/>
                  <a:pt x="751" y="153"/>
                  <a:pt x="751" y="153"/>
                </a:cubicBezTo>
                <a:cubicBezTo>
                  <a:pt x="751" y="157"/>
                  <a:pt x="753" y="161"/>
                  <a:pt x="751" y="164"/>
                </a:cubicBezTo>
                <a:cubicBezTo>
                  <a:pt x="751" y="165"/>
                  <a:pt x="752" y="165"/>
                  <a:pt x="753" y="166"/>
                </a:cubicBezTo>
                <a:cubicBezTo>
                  <a:pt x="753" y="166"/>
                  <a:pt x="754" y="167"/>
                  <a:pt x="754" y="167"/>
                </a:cubicBezTo>
                <a:cubicBezTo>
                  <a:pt x="753" y="171"/>
                  <a:pt x="756" y="172"/>
                  <a:pt x="758" y="172"/>
                </a:cubicBezTo>
                <a:cubicBezTo>
                  <a:pt x="762" y="173"/>
                  <a:pt x="765" y="173"/>
                  <a:pt x="769" y="173"/>
                </a:cubicBezTo>
                <a:cubicBezTo>
                  <a:pt x="769" y="173"/>
                  <a:pt x="769" y="174"/>
                  <a:pt x="769" y="174"/>
                </a:cubicBezTo>
                <a:cubicBezTo>
                  <a:pt x="769" y="174"/>
                  <a:pt x="769" y="175"/>
                  <a:pt x="768" y="176"/>
                </a:cubicBezTo>
                <a:cubicBezTo>
                  <a:pt x="767" y="176"/>
                  <a:pt x="766" y="177"/>
                  <a:pt x="764" y="177"/>
                </a:cubicBezTo>
                <a:cubicBezTo>
                  <a:pt x="762" y="178"/>
                  <a:pt x="761" y="179"/>
                  <a:pt x="761" y="181"/>
                </a:cubicBezTo>
                <a:cubicBezTo>
                  <a:pt x="761" y="183"/>
                  <a:pt x="761" y="184"/>
                  <a:pt x="760" y="186"/>
                </a:cubicBezTo>
                <a:cubicBezTo>
                  <a:pt x="760" y="187"/>
                  <a:pt x="761" y="189"/>
                  <a:pt x="763" y="189"/>
                </a:cubicBezTo>
                <a:cubicBezTo>
                  <a:pt x="765" y="190"/>
                  <a:pt x="768" y="191"/>
                  <a:pt x="771" y="192"/>
                </a:cubicBezTo>
                <a:cubicBezTo>
                  <a:pt x="774" y="192"/>
                  <a:pt x="777" y="191"/>
                  <a:pt x="779" y="188"/>
                </a:cubicBezTo>
                <a:cubicBezTo>
                  <a:pt x="779" y="187"/>
                  <a:pt x="779" y="186"/>
                  <a:pt x="779" y="186"/>
                </a:cubicBezTo>
                <a:cubicBezTo>
                  <a:pt x="780" y="183"/>
                  <a:pt x="782" y="182"/>
                  <a:pt x="785" y="182"/>
                </a:cubicBezTo>
                <a:cubicBezTo>
                  <a:pt x="786" y="179"/>
                  <a:pt x="786" y="177"/>
                  <a:pt x="788" y="175"/>
                </a:cubicBezTo>
                <a:cubicBezTo>
                  <a:pt x="789" y="173"/>
                  <a:pt x="791" y="171"/>
                  <a:pt x="792" y="169"/>
                </a:cubicBezTo>
                <a:cubicBezTo>
                  <a:pt x="793" y="168"/>
                  <a:pt x="793" y="168"/>
                  <a:pt x="793" y="168"/>
                </a:cubicBezTo>
                <a:cubicBezTo>
                  <a:pt x="795" y="164"/>
                  <a:pt x="797" y="161"/>
                  <a:pt x="798" y="158"/>
                </a:cubicBezTo>
                <a:cubicBezTo>
                  <a:pt x="799" y="157"/>
                  <a:pt x="799" y="156"/>
                  <a:pt x="798" y="156"/>
                </a:cubicBezTo>
                <a:cubicBezTo>
                  <a:pt x="798" y="154"/>
                  <a:pt x="797" y="153"/>
                  <a:pt x="797" y="152"/>
                </a:cubicBezTo>
                <a:cubicBezTo>
                  <a:pt x="796" y="150"/>
                  <a:pt x="795" y="150"/>
                  <a:pt x="794" y="150"/>
                </a:cubicBezTo>
                <a:cubicBezTo>
                  <a:pt x="791" y="151"/>
                  <a:pt x="789" y="149"/>
                  <a:pt x="788" y="147"/>
                </a:cubicBezTo>
                <a:cubicBezTo>
                  <a:pt x="785" y="147"/>
                  <a:pt x="782" y="147"/>
                  <a:pt x="779" y="147"/>
                </a:cubicBezTo>
                <a:cubicBezTo>
                  <a:pt x="778" y="149"/>
                  <a:pt x="776" y="151"/>
                  <a:pt x="776" y="153"/>
                </a:cubicBezTo>
                <a:cubicBezTo>
                  <a:pt x="776" y="156"/>
                  <a:pt x="776" y="159"/>
                  <a:pt x="776" y="161"/>
                </a:cubicBezTo>
                <a:cubicBezTo>
                  <a:pt x="776" y="162"/>
                  <a:pt x="776" y="162"/>
                  <a:pt x="776" y="163"/>
                </a:cubicBezTo>
                <a:cubicBezTo>
                  <a:pt x="776" y="163"/>
                  <a:pt x="775" y="163"/>
                  <a:pt x="775" y="162"/>
                </a:cubicBezTo>
                <a:cubicBezTo>
                  <a:pt x="774" y="159"/>
                  <a:pt x="773" y="156"/>
                  <a:pt x="772" y="153"/>
                </a:cubicBezTo>
                <a:cubicBezTo>
                  <a:pt x="771" y="153"/>
                  <a:pt x="771" y="153"/>
                  <a:pt x="770" y="153"/>
                </a:cubicBezTo>
                <a:cubicBezTo>
                  <a:pt x="769" y="153"/>
                  <a:pt x="768" y="153"/>
                  <a:pt x="768" y="153"/>
                </a:cubicBezTo>
                <a:close/>
                <a:moveTo>
                  <a:pt x="1359" y="608"/>
                </a:moveTo>
                <a:cubicBezTo>
                  <a:pt x="1358" y="610"/>
                  <a:pt x="1358" y="612"/>
                  <a:pt x="1357" y="613"/>
                </a:cubicBezTo>
                <a:cubicBezTo>
                  <a:pt x="1357" y="614"/>
                  <a:pt x="1356" y="614"/>
                  <a:pt x="1355" y="614"/>
                </a:cubicBezTo>
                <a:cubicBezTo>
                  <a:pt x="1353" y="615"/>
                  <a:pt x="1351" y="615"/>
                  <a:pt x="1348" y="615"/>
                </a:cubicBezTo>
                <a:cubicBezTo>
                  <a:pt x="1347" y="615"/>
                  <a:pt x="1346" y="616"/>
                  <a:pt x="1346" y="616"/>
                </a:cubicBezTo>
                <a:cubicBezTo>
                  <a:pt x="1346" y="619"/>
                  <a:pt x="1346" y="621"/>
                  <a:pt x="1346" y="623"/>
                </a:cubicBezTo>
                <a:cubicBezTo>
                  <a:pt x="1345" y="625"/>
                  <a:pt x="1346" y="626"/>
                  <a:pt x="1347" y="628"/>
                </a:cubicBezTo>
                <a:cubicBezTo>
                  <a:pt x="1349" y="630"/>
                  <a:pt x="1349" y="632"/>
                  <a:pt x="1348" y="634"/>
                </a:cubicBezTo>
                <a:cubicBezTo>
                  <a:pt x="1347" y="636"/>
                  <a:pt x="1346" y="638"/>
                  <a:pt x="1345" y="640"/>
                </a:cubicBezTo>
                <a:cubicBezTo>
                  <a:pt x="1344" y="640"/>
                  <a:pt x="1343" y="641"/>
                  <a:pt x="1343" y="641"/>
                </a:cubicBezTo>
                <a:cubicBezTo>
                  <a:pt x="1341" y="643"/>
                  <a:pt x="1341" y="647"/>
                  <a:pt x="1344" y="649"/>
                </a:cubicBezTo>
                <a:cubicBezTo>
                  <a:pt x="1348" y="651"/>
                  <a:pt x="1351" y="652"/>
                  <a:pt x="1355" y="651"/>
                </a:cubicBezTo>
                <a:cubicBezTo>
                  <a:pt x="1358" y="650"/>
                  <a:pt x="1360" y="649"/>
                  <a:pt x="1362" y="648"/>
                </a:cubicBezTo>
                <a:cubicBezTo>
                  <a:pt x="1365" y="646"/>
                  <a:pt x="1369" y="644"/>
                  <a:pt x="1373" y="644"/>
                </a:cubicBezTo>
                <a:cubicBezTo>
                  <a:pt x="1374" y="644"/>
                  <a:pt x="1375" y="642"/>
                  <a:pt x="1376" y="641"/>
                </a:cubicBezTo>
                <a:cubicBezTo>
                  <a:pt x="1379" y="637"/>
                  <a:pt x="1380" y="633"/>
                  <a:pt x="1379" y="628"/>
                </a:cubicBezTo>
                <a:cubicBezTo>
                  <a:pt x="1379" y="626"/>
                  <a:pt x="1379" y="625"/>
                  <a:pt x="1379" y="624"/>
                </a:cubicBezTo>
                <a:cubicBezTo>
                  <a:pt x="1378" y="623"/>
                  <a:pt x="1379" y="621"/>
                  <a:pt x="1380" y="620"/>
                </a:cubicBezTo>
                <a:cubicBezTo>
                  <a:pt x="1381" y="620"/>
                  <a:pt x="1381" y="619"/>
                  <a:pt x="1382" y="619"/>
                </a:cubicBezTo>
                <a:cubicBezTo>
                  <a:pt x="1384" y="616"/>
                  <a:pt x="1384" y="613"/>
                  <a:pt x="1383" y="610"/>
                </a:cubicBezTo>
                <a:cubicBezTo>
                  <a:pt x="1382" y="609"/>
                  <a:pt x="1381" y="608"/>
                  <a:pt x="1380" y="607"/>
                </a:cubicBezTo>
                <a:cubicBezTo>
                  <a:pt x="1379" y="606"/>
                  <a:pt x="1378" y="605"/>
                  <a:pt x="1377" y="605"/>
                </a:cubicBezTo>
                <a:cubicBezTo>
                  <a:pt x="1374" y="604"/>
                  <a:pt x="1371" y="604"/>
                  <a:pt x="1368" y="603"/>
                </a:cubicBezTo>
                <a:cubicBezTo>
                  <a:pt x="1367" y="603"/>
                  <a:pt x="1366" y="604"/>
                  <a:pt x="1365" y="604"/>
                </a:cubicBezTo>
                <a:cubicBezTo>
                  <a:pt x="1363" y="604"/>
                  <a:pt x="1360" y="605"/>
                  <a:pt x="1359" y="608"/>
                </a:cubicBezTo>
                <a:close/>
                <a:moveTo>
                  <a:pt x="2665" y="701"/>
                </a:moveTo>
                <a:cubicBezTo>
                  <a:pt x="2664" y="705"/>
                  <a:pt x="2668" y="706"/>
                  <a:pt x="2669" y="709"/>
                </a:cubicBezTo>
                <a:cubicBezTo>
                  <a:pt x="2670" y="711"/>
                  <a:pt x="2671" y="713"/>
                  <a:pt x="2672" y="715"/>
                </a:cubicBezTo>
                <a:cubicBezTo>
                  <a:pt x="2672" y="715"/>
                  <a:pt x="2673" y="716"/>
                  <a:pt x="2674" y="715"/>
                </a:cubicBezTo>
                <a:cubicBezTo>
                  <a:pt x="2676" y="714"/>
                  <a:pt x="2678" y="712"/>
                  <a:pt x="2681" y="710"/>
                </a:cubicBezTo>
                <a:cubicBezTo>
                  <a:pt x="2681" y="710"/>
                  <a:pt x="2681" y="708"/>
                  <a:pt x="2681" y="708"/>
                </a:cubicBezTo>
                <a:cubicBezTo>
                  <a:pt x="2678" y="706"/>
                  <a:pt x="2675" y="705"/>
                  <a:pt x="2673" y="703"/>
                </a:cubicBezTo>
                <a:cubicBezTo>
                  <a:pt x="2673" y="703"/>
                  <a:pt x="2673" y="702"/>
                  <a:pt x="2673" y="702"/>
                </a:cubicBezTo>
                <a:cubicBezTo>
                  <a:pt x="2674" y="701"/>
                  <a:pt x="2676" y="701"/>
                  <a:pt x="2677" y="700"/>
                </a:cubicBezTo>
                <a:cubicBezTo>
                  <a:pt x="2681" y="698"/>
                  <a:pt x="2686" y="698"/>
                  <a:pt x="2689" y="701"/>
                </a:cubicBezTo>
                <a:cubicBezTo>
                  <a:pt x="2691" y="703"/>
                  <a:pt x="2694" y="704"/>
                  <a:pt x="2696" y="704"/>
                </a:cubicBezTo>
                <a:cubicBezTo>
                  <a:pt x="2697" y="704"/>
                  <a:pt x="2698" y="704"/>
                  <a:pt x="2698" y="703"/>
                </a:cubicBezTo>
                <a:cubicBezTo>
                  <a:pt x="2699" y="701"/>
                  <a:pt x="2699" y="699"/>
                  <a:pt x="2699" y="697"/>
                </a:cubicBezTo>
                <a:cubicBezTo>
                  <a:pt x="2700" y="694"/>
                  <a:pt x="2702" y="693"/>
                  <a:pt x="2704" y="692"/>
                </a:cubicBezTo>
                <a:cubicBezTo>
                  <a:pt x="2707" y="691"/>
                  <a:pt x="2709" y="690"/>
                  <a:pt x="2711" y="689"/>
                </a:cubicBezTo>
                <a:cubicBezTo>
                  <a:pt x="2713" y="688"/>
                  <a:pt x="2714" y="685"/>
                  <a:pt x="2713" y="683"/>
                </a:cubicBezTo>
                <a:cubicBezTo>
                  <a:pt x="2712" y="681"/>
                  <a:pt x="2711" y="680"/>
                  <a:pt x="2709" y="679"/>
                </a:cubicBezTo>
                <a:cubicBezTo>
                  <a:pt x="2708" y="678"/>
                  <a:pt x="2708" y="676"/>
                  <a:pt x="2707" y="675"/>
                </a:cubicBezTo>
                <a:cubicBezTo>
                  <a:pt x="2706" y="673"/>
                  <a:pt x="2706" y="673"/>
                  <a:pt x="2705" y="674"/>
                </a:cubicBezTo>
                <a:cubicBezTo>
                  <a:pt x="2701" y="676"/>
                  <a:pt x="2698" y="676"/>
                  <a:pt x="2694" y="674"/>
                </a:cubicBezTo>
                <a:cubicBezTo>
                  <a:pt x="2689" y="672"/>
                  <a:pt x="2685" y="669"/>
                  <a:pt x="2682" y="665"/>
                </a:cubicBezTo>
                <a:cubicBezTo>
                  <a:pt x="2679" y="663"/>
                  <a:pt x="2676" y="661"/>
                  <a:pt x="2673" y="659"/>
                </a:cubicBezTo>
                <a:cubicBezTo>
                  <a:pt x="2672" y="659"/>
                  <a:pt x="2671" y="659"/>
                  <a:pt x="2670" y="660"/>
                </a:cubicBezTo>
                <a:cubicBezTo>
                  <a:pt x="2669" y="660"/>
                  <a:pt x="2669" y="661"/>
                  <a:pt x="2669" y="662"/>
                </a:cubicBezTo>
                <a:cubicBezTo>
                  <a:pt x="2670" y="664"/>
                  <a:pt x="2670" y="666"/>
                  <a:pt x="2671" y="667"/>
                </a:cubicBezTo>
                <a:cubicBezTo>
                  <a:pt x="2672" y="669"/>
                  <a:pt x="2672" y="671"/>
                  <a:pt x="2673" y="672"/>
                </a:cubicBezTo>
                <a:cubicBezTo>
                  <a:pt x="2673" y="677"/>
                  <a:pt x="2673" y="682"/>
                  <a:pt x="2674" y="688"/>
                </a:cubicBezTo>
                <a:cubicBezTo>
                  <a:pt x="2674" y="688"/>
                  <a:pt x="2672" y="689"/>
                  <a:pt x="2672" y="689"/>
                </a:cubicBezTo>
                <a:cubicBezTo>
                  <a:pt x="2671" y="689"/>
                  <a:pt x="2671" y="689"/>
                  <a:pt x="2670" y="689"/>
                </a:cubicBezTo>
                <a:cubicBezTo>
                  <a:pt x="2668" y="689"/>
                  <a:pt x="2668" y="689"/>
                  <a:pt x="2668" y="692"/>
                </a:cubicBezTo>
                <a:cubicBezTo>
                  <a:pt x="2668" y="693"/>
                  <a:pt x="2668" y="693"/>
                  <a:pt x="2668" y="694"/>
                </a:cubicBezTo>
                <a:cubicBezTo>
                  <a:pt x="2667" y="697"/>
                  <a:pt x="2665" y="699"/>
                  <a:pt x="2665" y="701"/>
                </a:cubicBezTo>
                <a:close/>
                <a:moveTo>
                  <a:pt x="785" y="97"/>
                </a:moveTo>
                <a:cubicBezTo>
                  <a:pt x="788" y="97"/>
                  <a:pt x="790" y="98"/>
                  <a:pt x="792" y="99"/>
                </a:cubicBezTo>
                <a:cubicBezTo>
                  <a:pt x="792" y="99"/>
                  <a:pt x="792" y="99"/>
                  <a:pt x="792" y="99"/>
                </a:cubicBezTo>
                <a:cubicBezTo>
                  <a:pt x="792" y="99"/>
                  <a:pt x="792" y="99"/>
                  <a:pt x="792" y="99"/>
                </a:cubicBezTo>
                <a:cubicBezTo>
                  <a:pt x="793" y="100"/>
                  <a:pt x="794" y="101"/>
                  <a:pt x="795" y="102"/>
                </a:cubicBezTo>
                <a:cubicBezTo>
                  <a:pt x="800" y="105"/>
                  <a:pt x="803" y="109"/>
                  <a:pt x="799" y="115"/>
                </a:cubicBezTo>
                <a:cubicBezTo>
                  <a:pt x="799" y="117"/>
                  <a:pt x="799" y="119"/>
                  <a:pt x="801" y="120"/>
                </a:cubicBezTo>
                <a:cubicBezTo>
                  <a:pt x="803" y="122"/>
                  <a:pt x="806" y="122"/>
                  <a:pt x="808" y="121"/>
                </a:cubicBezTo>
                <a:cubicBezTo>
                  <a:pt x="811" y="119"/>
                  <a:pt x="813" y="116"/>
                  <a:pt x="813" y="113"/>
                </a:cubicBezTo>
                <a:cubicBezTo>
                  <a:pt x="814" y="108"/>
                  <a:pt x="816" y="104"/>
                  <a:pt x="820" y="101"/>
                </a:cubicBezTo>
                <a:cubicBezTo>
                  <a:pt x="821" y="100"/>
                  <a:pt x="821" y="98"/>
                  <a:pt x="822" y="97"/>
                </a:cubicBezTo>
                <a:cubicBezTo>
                  <a:pt x="823" y="94"/>
                  <a:pt x="823" y="91"/>
                  <a:pt x="821" y="89"/>
                </a:cubicBezTo>
                <a:cubicBezTo>
                  <a:pt x="820" y="87"/>
                  <a:pt x="819" y="86"/>
                  <a:pt x="820" y="85"/>
                </a:cubicBezTo>
                <a:cubicBezTo>
                  <a:pt x="820" y="84"/>
                  <a:pt x="820" y="83"/>
                  <a:pt x="820" y="83"/>
                </a:cubicBezTo>
                <a:cubicBezTo>
                  <a:pt x="820" y="77"/>
                  <a:pt x="818" y="75"/>
                  <a:pt x="813" y="77"/>
                </a:cubicBezTo>
                <a:cubicBezTo>
                  <a:pt x="812" y="78"/>
                  <a:pt x="811" y="78"/>
                  <a:pt x="811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1" y="79"/>
                  <a:pt x="810" y="79"/>
                </a:cubicBezTo>
                <a:cubicBezTo>
                  <a:pt x="810" y="78"/>
                  <a:pt x="811" y="78"/>
                  <a:pt x="811" y="78"/>
                </a:cubicBezTo>
                <a:cubicBezTo>
                  <a:pt x="811" y="76"/>
                  <a:pt x="811" y="74"/>
                  <a:pt x="811" y="71"/>
                </a:cubicBezTo>
                <a:cubicBezTo>
                  <a:pt x="811" y="68"/>
                  <a:pt x="808" y="65"/>
                  <a:pt x="804" y="65"/>
                </a:cubicBezTo>
                <a:cubicBezTo>
                  <a:pt x="802" y="65"/>
                  <a:pt x="800" y="66"/>
                  <a:pt x="797" y="65"/>
                </a:cubicBezTo>
                <a:cubicBezTo>
                  <a:pt x="797" y="65"/>
                  <a:pt x="796" y="66"/>
                  <a:pt x="795" y="66"/>
                </a:cubicBezTo>
                <a:cubicBezTo>
                  <a:pt x="793" y="68"/>
                  <a:pt x="791" y="70"/>
                  <a:pt x="792" y="74"/>
                </a:cubicBezTo>
                <a:cubicBezTo>
                  <a:pt x="792" y="75"/>
                  <a:pt x="792" y="76"/>
                  <a:pt x="791" y="77"/>
                </a:cubicBezTo>
                <a:cubicBezTo>
                  <a:pt x="791" y="79"/>
                  <a:pt x="791" y="79"/>
                  <a:pt x="794" y="81"/>
                </a:cubicBezTo>
                <a:cubicBezTo>
                  <a:pt x="794" y="81"/>
                  <a:pt x="794" y="81"/>
                  <a:pt x="794" y="81"/>
                </a:cubicBezTo>
                <a:cubicBezTo>
                  <a:pt x="794" y="81"/>
                  <a:pt x="794" y="81"/>
                  <a:pt x="794" y="80"/>
                </a:cubicBezTo>
                <a:cubicBezTo>
                  <a:pt x="794" y="80"/>
                  <a:pt x="794" y="80"/>
                  <a:pt x="794" y="80"/>
                </a:cubicBezTo>
                <a:cubicBezTo>
                  <a:pt x="795" y="80"/>
                  <a:pt x="795" y="80"/>
                  <a:pt x="794" y="80"/>
                </a:cubicBezTo>
                <a:cubicBezTo>
                  <a:pt x="794" y="81"/>
                  <a:pt x="794" y="81"/>
                  <a:pt x="794" y="81"/>
                </a:cubicBezTo>
                <a:cubicBezTo>
                  <a:pt x="794" y="81"/>
                  <a:pt x="794" y="81"/>
                  <a:pt x="794" y="81"/>
                </a:cubicBezTo>
                <a:cubicBezTo>
                  <a:pt x="794" y="82"/>
                  <a:pt x="794" y="84"/>
                  <a:pt x="794" y="85"/>
                </a:cubicBezTo>
                <a:cubicBezTo>
                  <a:pt x="794" y="86"/>
                  <a:pt x="794" y="87"/>
                  <a:pt x="793" y="89"/>
                </a:cubicBezTo>
                <a:cubicBezTo>
                  <a:pt x="793" y="90"/>
                  <a:pt x="792" y="91"/>
                  <a:pt x="791" y="90"/>
                </a:cubicBezTo>
                <a:cubicBezTo>
                  <a:pt x="789" y="89"/>
                  <a:pt x="788" y="89"/>
                  <a:pt x="787" y="88"/>
                </a:cubicBezTo>
                <a:cubicBezTo>
                  <a:pt x="786" y="87"/>
                  <a:pt x="785" y="88"/>
                  <a:pt x="784" y="89"/>
                </a:cubicBezTo>
                <a:cubicBezTo>
                  <a:pt x="783" y="89"/>
                  <a:pt x="782" y="90"/>
                  <a:pt x="782" y="91"/>
                </a:cubicBezTo>
                <a:cubicBezTo>
                  <a:pt x="781" y="94"/>
                  <a:pt x="783" y="97"/>
                  <a:pt x="785" y="97"/>
                </a:cubicBezTo>
                <a:close/>
                <a:moveTo>
                  <a:pt x="2478" y="1266"/>
                </a:moveTo>
                <a:cubicBezTo>
                  <a:pt x="2482" y="1265"/>
                  <a:pt x="2486" y="1266"/>
                  <a:pt x="2490" y="1268"/>
                </a:cubicBezTo>
                <a:cubicBezTo>
                  <a:pt x="2492" y="1269"/>
                  <a:pt x="2494" y="1269"/>
                  <a:pt x="2495" y="1268"/>
                </a:cubicBezTo>
                <a:cubicBezTo>
                  <a:pt x="2496" y="1267"/>
                  <a:pt x="2497" y="1267"/>
                  <a:pt x="2498" y="1267"/>
                </a:cubicBezTo>
                <a:cubicBezTo>
                  <a:pt x="2500" y="1267"/>
                  <a:pt x="2501" y="1268"/>
                  <a:pt x="2503" y="1268"/>
                </a:cubicBezTo>
                <a:cubicBezTo>
                  <a:pt x="2504" y="1268"/>
                  <a:pt x="2505" y="1266"/>
                  <a:pt x="2505" y="1265"/>
                </a:cubicBezTo>
                <a:cubicBezTo>
                  <a:pt x="2505" y="1264"/>
                  <a:pt x="2504" y="1262"/>
                  <a:pt x="2503" y="1262"/>
                </a:cubicBezTo>
                <a:cubicBezTo>
                  <a:pt x="2499" y="1262"/>
                  <a:pt x="2495" y="1262"/>
                  <a:pt x="2492" y="1259"/>
                </a:cubicBezTo>
                <a:cubicBezTo>
                  <a:pt x="2492" y="1258"/>
                  <a:pt x="2491" y="1258"/>
                  <a:pt x="2490" y="1258"/>
                </a:cubicBezTo>
                <a:cubicBezTo>
                  <a:pt x="2489" y="1258"/>
                  <a:pt x="2487" y="1258"/>
                  <a:pt x="2486" y="1258"/>
                </a:cubicBezTo>
                <a:cubicBezTo>
                  <a:pt x="2485" y="1258"/>
                  <a:pt x="2484" y="1258"/>
                  <a:pt x="2483" y="1256"/>
                </a:cubicBezTo>
                <a:cubicBezTo>
                  <a:pt x="2483" y="1256"/>
                  <a:pt x="2484" y="1255"/>
                  <a:pt x="2485" y="1255"/>
                </a:cubicBezTo>
                <a:cubicBezTo>
                  <a:pt x="2486" y="1254"/>
                  <a:pt x="2487" y="1254"/>
                  <a:pt x="2488" y="1254"/>
                </a:cubicBezTo>
                <a:cubicBezTo>
                  <a:pt x="2489" y="1254"/>
                  <a:pt x="2490" y="1254"/>
                  <a:pt x="2490" y="1253"/>
                </a:cubicBezTo>
                <a:cubicBezTo>
                  <a:pt x="2490" y="1252"/>
                  <a:pt x="2488" y="1251"/>
                  <a:pt x="2487" y="1251"/>
                </a:cubicBezTo>
                <a:cubicBezTo>
                  <a:pt x="2483" y="1251"/>
                  <a:pt x="2478" y="1251"/>
                  <a:pt x="2474" y="1249"/>
                </a:cubicBezTo>
                <a:cubicBezTo>
                  <a:pt x="2472" y="1248"/>
                  <a:pt x="2470" y="1248"/>
                  <a:pt x="2468" y="1247"/>
                </a:cubicBezTo>
                <a:cubicBezTo>
                  <a:pt x="2465" y="1245"/>
                  <a:pt x="2462" y="1245"/>
                  <a:pt x="2460" y="1248"/>
                </a:cubicBezTo>
                <a:cubicBezTo>
                  <a:pt x="2459" y="1250"/>
                  <a:pt x="2458" y="1250"/>
                  <a:pt x="2456" y="1250"/>
                </a:cubicBezTo>
                <a:cubicBezTo>
                  <a:pt x="2454" y="1250"/>
                  <a:pt x="2452" y="1250"/>
                  <a:pt x="2451" y="1250"/>
                </a:cubicBezTo>
                <a:cubicBezTo>
                  <a:pt x="2447" y="1249"/>
                  <a:pt x="2445" y="1249"/>
                  <a:pt x="2442" y="1246"/>
                </a:cubicBezTo>
                <a:cubicBezTo>
                  <a:pt x="2439" y="1242"/>
                  <a:pt x="2435" y="1242"/>
                  <a:pt x="2431" y="1242"/>
                </a:cubicBezTo>
                <a:cubicBezTo>
                  <a:pt x="2427" y="1242"/>
                  <a:pt x="2423" y="1240"/>
                  <a:pt x="2419" y="1240"/>
                </a:cubicBezTo>
                <a:cubicBezTo>
                  <a:pt x="2419" y="1243"/>
                  <a:pt x="2417" y="1246"/>
                  <a:pt x="2416" y="1248"/>
                </a:cubicBezTo>
                <a:cubicBezTo>
                  <a:pt x="2415" y="1249"/>
                  <a:pt x="2416" y="1251"/>
                  <a:pt x="2417" y="1251"/>
                </a:cubicBezTo>
                <a:cubicBezTo>
                  <a:pt x="2419" y="1252"/>
                  <a:pt x="2422" y="1252"/>
                  <a:pt x="2423" y="1255"/>
                </a:cubicBezTo>
                <a:cubicBezTo>
                  <a:pt x="2424" y="1256"/>
                  <a:pt x="2426" y="1257"/>
                  <a:pt x="2427" y="1257"/>
                </a:cubicBezTo>
                <a:cubicBezTo>
                  <a:pt x="2430" y="1257"/>
                  <a:pt x="2433" y="1258"/>
                  <a:pt x="2436" y="1259"/>
                </a:cubicBezTo>
                <a:cubicBezTo>
                  <a:pt x="2438" y="1260"/>
                  <a:pt x="2440" y="1260"/>
                  <a:pt x="2442" y="1260"/>
                </a:cubicBezTo>
                <a:cubicBezTo>
                  <a:pt x="2447" y="1259"/>
                  <a:pt x="2452" y="1260"/>
                  <a:pt x="2456" y="1262"/>
                </a:cubicBezTo>
                <a:cubicBezTo>
                  <a:pt x="2460" y="1265"/>
                  <a:pt x="2465" y="1265"/>
                  <a:pt x="2470" y="1265"/>
                </a:cubicBezTo>
                <a:cubicBezTo>
                  <a:pt x="2472" y="1266"/>
                  <a:pt x="2475" y="1266"/>
                  <a:pt x="2478" y="1266"/>
                </a:cubicBezTo>
                <a:close/>
                <a:moveTo>
                  <a:pt x="2561" y="1002"/>
                </a:moveTo>
                <a:cubicBezTo>
                  <a:pt x="2558" y="1002"/>
                  <a:pt x="2556" y="1002"/>
                  <a:pt x="2553" y="1001"/>
                </a:cubicBezTo>
                <a:cubicBezTo>
                  <a:pt x="2549" y="999"/>
                  <a:pt x="2547" y="1002"/>
                  <a:pt x="2546" y="1004"/>
                </a:cubicBezTo>
                <a:cubicBezTo>
                  <a:pt x="2546" y="1006"/>
                  <a:pt x="2546" y="1007"/>
                  <a:pt x="2545" y="1009"/>
                </a:cubicBezTo>
                <a:cubicBezTo>
                  <a:pt x="2545" y="1013"/>
                  <a:pt x="2544" y="1017"/>
                  <a:pt x="2544" y="1021"/>
                </a:cubicBezTo>
                <a:cubicBezTo>
                  <a:pt x="2544" y="1022"/>
                  <a:pt x="2543" y="1024"/>
                  <a:pt x="2542" y="1025"/>
                </a:cubicBezTo>
                <a:cubicBezTo>
                  <a:pt x="2542" y="1025"/>
                  <a:pt x="2542" y="1026"/>
                  <a:pt x="2542" y="1027"/>
                </a:cubicBezTo>
                <a:cubicBezTo>
                  <a:pt x="2542" y="1030"/>
                  <a:pt x="2543" y="1034"/>
                  <a:pt x="2544" y="1037"/>
                </a:cubicBezTo>
                <a:cubicBezTo>
                  <a:pt x="2546" y="1039"/>
                  <a:pt x="2547" y="1042"/>
                  <a:pt x="2550" y="1042"/>
                </a:cubicBezTo>
                <a:cubicBezTo>
                  <a:pt x="2550" y="1042"/>
                  <a:pt x="2550" y="1042"/>
                  <a:pt x="2550" y="1042"/>
                </a:cubicBezTo>
                <a:cubicBezTo>
                  <a:pt x="2550" y="1042"/>
                  <a:pt x="2550" y="1042"/>
                  <a:pt x="2550" y="1042"/>
                </a:cubicBezTo>
                <a:cubicBezTo>
                  <a:pt x="2550" y="1046"/>
                  <a:pt x="2551" y="1048"/>
                  <a:pt x="2554" y="1050"/>
                </a:cubicBezTo>
                <a:cubicBezTo>
                  <a:pt x="2553" y="1049"/>
                  <a:pt x="2552" y="1049"/>
                  <a:pt x="2552" y="1050"/>
                </a:cubicBezTo>
                <a:cubicBezTo>
                  <a:pt x="2551" y="1050"/>
                  <a:pt x="2551" y="1052"/>
                  <a:pt x="2551" y="1052"/>
                </a:cubicBezTo>
                <a:cubicBezTo>
                  <a:pt x="2552" y="1056"/>
                  <a:pt x="2553" y="1060"/>
                  <a:pt x="2554" y="1063"/>
                </a:cubicBezTo>
                <a:cubicBezTo>
                  <a:pt x="2555" y="1065"/>
                  <a:pt x="2557" y="1065"/>
                  <a:pt x="2558" y="1063"/>
                </a:cubicBezTo>
                <a:cubicBezTo>
                  <a:pt x="2559" y="1060"/>
                  <a:pt x="2559" y="1058"/>
                  <a:pt x="2558" y="1055"/>
                </a:cubicBezTo>
                <a:cubicBezTo>
                  <a:pt x="2557" y="1053"/>
                  <a:pt x="2556" y="1052"/>
                  <a:pt x="2555" y="1050"/>
                </a:cubicBezTo>
                <a:cubicBezTo>
                  <a:pt x="2556" y="1051"/>
                  <a:pt x="2556" y="1051"/>
                  <a:pt x="2557" y="1051"/>
                </a:cubicBezTo>
                <a:cubicBezTo>
                  <a:pt x="2558" y="1050"/>
                  <a:pt x="2560" y="1050"/>
                  <a:pt x="2561" y="1049"/>
                </a:cubicBezTo>
                <a:cubicBezTo>
                  <a:pt x="2562" y="1048"/>
                  <a:pt x="2563" y="1049"/>
                  <a:pt x="2564" y="1049"/>
                </a:cubicBezTo>
                <a:cubicBezTo>
                  <a:pt x="2564" y="1050"/>
                  <a:pt x="2565" y="1050"/>
                  <a:pt x="2565" y="1051"/>
                </a:cubicBezTo>
                <a:cubicBezTo>
                  <a:pt x="2568" y="1052"/>
                  <a:pt x="2570" y="1053"/>
                  <a:pt x="2572" y="1051"/>
                </a:cubicBezTo>
                <a:cubicBezTo>
                  <a:pt x="2572" y="1051"/>
                  <a:pt x="2572" y="1051"/>
                  <a:pt x="2572" y="1051"/>
                </a:cubicBezTo>
                <a:cubicBezTo>
                  <a:pt x="2573" y="1051"/>
                  <a:pt x="2573" y="1051"/>
                  <a:pt x="2573" y="1051"/>
                </a:cubicBezTo>
                <a:cubicBezTo>
                  <a:pt x="2572" y="1051"/>
                  <a:pt x="2572" y="1051"/>
                  <a:pt x="2572" y="1051"/>
                </a:cubicBezTo>
                <a:cubicBezTo>
                  <a:pt x="2573" y="1052"/>
                  <a:pt x="2575" y="1052"/>
                  <a:pt x="2575" y="1053"/>
                </a:cubicBezTo>
                <a:cubicBezTo>
                  <a:pt x="2575" y="1056"/>
                  <a:pt x="2577" y="1058"/>
                  <a:pt x="2579" y="1059"/>
                </a:cubicBezTo>
                <a:cubicBezTo>
                  <a:pt x="2580" y="1059"/>
                  <a:pt x="2580" y="1060"/>
                  <a:pt x="2579" y="1061"/>
                </a:cubicBezTo>
                <a:cubicBezTo>
                  <a:pt x="2576" y="1064"/>
                  <a:pt x="2576" y="1065"/>
                  <a:pt x="2579" y="1066"/>
                </a:cubicBezTo>
                <a:cubicBezTo>
                  <a:pt x="2581" y="1067"/>
                  <a:pt x="2582" y="1067"/>
                  <a:pt x="2583" y="1067"/>
                </a:cubicBezTo>
                <a:cubicBezTo>
                  <a:pt x="2583" y="1067"/>
                  <a:pt x="2585" y="1067"/>
                  <a:pt x="2585" y="1066"/>
                </a:cubicBezTo>
                <a:cubicBezTo>
                  <a:pt x="2584" y="1064"/>
                  <a:pt x="2585" y="1061"/>
                  <a:pt x="2585" y="1059"/>
                </a:cubicBezTo>
                <a:cubicBezTo>
                  <a:pt x="2585" y="1058"/>
                  <a:pt x="2585" y="1057"/>
                  <a:pt x="2584" y="1056"/>
                </a:cubicBezTo>
                <a:cubicBezTo>
                  <a:pt x="2583" y="1055"/>
                  <a:pt x="2581" y="1053"/>
                  <a:pt x="2581" y="1052"/>
                </a:cubicBezTo>
                <a:cubicBezTo>
                  <a:pt x="2581" y="1048"/>
                  <a:pt x="2578" y="1046"/>
                  <a:pt x="2575" y="1045"/>
                </a:cubicBezTo>
                <a:cubicBezTo>
                  <a:pt x="2574" y="1045"/>
                  <a:pt x="2573" y="1043"/>
                  <a:pt x="2572" y="1043"/>
                </a:cubicBezTo>
                <a:cubicBezTo>
                  <a:pt x="2571" y="1042"/>
                  <a:pt x="2569" y="1042"/>
                  <a:pt x="2568" y="1042"/>
                </a:cubicBezTo>
                <a:cubicBezTo>
                  <a:pt x="2567" y="1042"/>
                  <a:pt x="2566" y="1043"/>
                  <a:pt x="2565" y="1043"/>
                </a:cubicBezTo>
                <a:cubicBezTo>
                  <a:pt x="2565" y="1043"/>
                  <a:pt x="2565" y="1043"/>
                  <a:pt x="2564" y="1043"/>
                </a:cubicBezTo>
                <a:cubicBezTo>
                  <a:pt x="2564" y="1043"/>
                  <a:pt x="2563" y="1043"/>
                  <a:pt x="2562" y="1043"/>
                </a:cubicBezTo>
                <a:cubicBezTo>
                  <a:pt x="2561" y="1042"/>
                  <a:pt x="2561" y="1041"/>
                  <a:pt x="2562" y="1040"/>
                </a:cubicBezTo>
                <a:cubicBezTo>
                  <a:pt x="2564" y="1036"/>
                  <a:pt x="2564" y="1036"/>
                  <a:pt x="2561" y="1036"/>
                </a:cubicBezTo>
                <a:cubicBezTo>
                  <a:pt x="2560" y="1036"/>
                  <a:pt x="2559" y="1035"/>
                  <a:pt x="2559" y="1034"/>
                </a:cubicBezTo>
                <a:cubicBezTo>
                  <a:pt x="2559" y="1032"/>
                  <a:pt x="2559" y="1029"/>
                  <a:pt x="2560" y="1028"/>
                </a:cubicBezTo>
                <a:cubicBezTo>
                  <a:pt x="2561" y="1027"/>
                  <a:pt x="2562" y="1026"/>
                  <a:pt x="2563" y="1025"/>
                </a:cubicBezTo>
                <a:cubicBezTo>
                  <a:pt x="2565" y="1021"/>
                  <a:pt x="2567" y="1017"/>
                  <a:pt x="2564" y="1012"/>
                </a:cubicBezTo>
                <a:cubicBezTo>
                  <a:pt x="2563" y="1009"/>
                  <a:pt x="2562" y="1007"/>
                  <a:pt x="2563" y="1004"/>
                </a:cubicBezTo>
                <a:cubicBezTo>
                  <a:pt x="2563" y="1002"/>
                  <a:pt x="2562" y="1001"/>
                  <a:pt x="2561" y="1002"/>
                </a:cubicBezTo>
                <a:close/>
                <a:moveTo>
                  <a:pt x="2747" y="1648"/>
                </a:moveTo>
                <a:cubicBezTo>
                  <a:pt x="2743" y="1648"/>
                  <a:pt x="2739" y="1649"/>
                  <a:pt x="2735" y="1650"/>
                </a:cubicBezTo>
                <a:cubicBezTo>
                  <a:pt x="2732" y="1651"/>
                  <a:pt x="2729" y="1650"/>
                  <a:pt x="2727" y="1648"/>
                </a:cubicBezTo>
                <a:cubicBezTo>
                  <a:pt x="2725" y="1647"/>
                  <a:pt x="2723" y="1645"/>
                  <a:pt x="2721" y="1644"/>
                </a:cubicBezTo>
                <a:cubicBezTo>
                  <a:pt x="2721" y="1643"/>
                  <a:pt x="2719" y="1643"/>
                  <a:pt x="2718" y="1643"/>
                </a:cubicBezTo>
                <a:cubicBezTo>
                  <a:pt x="2717" y="1643"/>
                  <a:pt x="2716" y="1645"/>
                  <a:pt x="2716" y="1646"/>
                </a:cubicBezTo>
                <a:cubicBezTo>
                  <a:pt x="2716" y="1647"/>
                  <a:pt x="2716" y="1648"/>
                  <a:pt x="2716" y="1648"/>
                </a:cubicBezTo>
                <a:cubicBezTo>
                  <a:pt x="2715" y="1655"/>
                  <a:pt x="2717" y="1662"/>
                  <a:pt x="2714" y="1668"/>
                </a:cubicBezTo>
                <a:cubicBezTo>
                  <a:pt x="2714" y="1668"/>
                  <a:pt x="2714" y="1669"/>
                  <a:pt x="2714" y="1671"/>
                </a:cubicBezTo>
                <a:cubicBezTo>
                  <a:pt x="2714" y="1673"/>
                  <a:pt x="2715" y="1676"/>
                  <a:pt x="2716" y="1680"/>
                </a:cubicBezTo>
                <a:cubicBezTo>
                  <a:pt x="2716" y="1684"/>
                  <a:pt x="2719" y="1686"/>
                  <a:pt x="2723" y="1686"/>
                </a:cubicBezTo>
                <a:cubicBezTo>
                  <a:pt x="2723" y="1687"/>
                  <a:pt x="2724" y="1687"/>
                  <a:pt x="2725" y="1686"/>
                </a:cubicBezTo>
                <a:cubicBezTo>
                  <a:pt x="2727" y="1685"/>
                  <a:pt x="2728" y="1684"/>
                  <a:pt x="2729" y="1683"/>
                </a:cubicBezTo>
                <a:cubicBezTo>
                  <a:pt x="2731" y="1681"/>
                  <a:pt x="2733" y="1680"/>
                  <a:pt x="2736" y="1681"/>
                </a:cubicBezTo>
                <a:cubicBezTo>
                  <a:pt x="2737" y="1681"/>
                  <a:pt x="2739" y="1680"/>
                  <a:pt x="2739" y="1678"/>
                </a:cubicBezTo>
                <a:cubicBezTo>
                  <a:pt x="2741" y="1674"/>
                  <a:pt x="2742" y="1669"/>
                  <a:pt x="2746" y="1666"/>
                </a:cubicBezTo>
                <a:cubicBezTo>
                  <a:pt x="2747" y="1665"/>
                  <a:pt x="2747" y="1664"/>
                  <a:pt x="2747" y="1664"/>
                </a:cubicBezTo>
                <a:cubicBezTo>
                  <a:pt x="2748" y="1660"/>
                  <a:pt x="2749" y="1657"/>
                  <a:pt x="2750" y="1653"/>
                </a:cubicBezTo>
                <a:cubicBezTo>
                  <a:pt x="2750" y="1652"/>
                  <a:pt x="2750" y="1651"/>
                  <a:pt x="2750" y="1651"/>
                </a:cubicBezTo>
                <a:cubicBezTo>
                  <a:pt x="2750" y="1649"/>
                  <a:pt x="2749" y="1647"/>
                  <a:pt x="2747" y="1648"/>
                </a:cubicBezTo>
                <a:close/>
                <a:moveTo>
                  <a:pt x="750" y="989"/>
                </a:moveTo>
                <a:cubicBezTo>
                  <a:pt x="752" y="989"/>
                  <a:pt x="752" y="987"/>
                  <a:pt x="751" y="985"/>
                </a:cubicBezTo>
                <a:cubicBezTo>
                  <a:pt x="750" y="984"/>
                  <a:pt x="749" y="983"/>
                  <a:pt x="748" y="982"/>
                </a:cubicBezTo>
                <a:cubicBezTo>
                  <a:pt x="740" y="979"/>
                  <a:pt x="733" y="975"/>
                  <a:pt x="725" y="973"/>
                </a:cubicBezTo>
                <a:cubicBezTo>
                  <a:pt x="723" y="972"/>
                  <a:pt x="720" y="971"/>
                  <a:pt x="718" y="970"/>
                </a:cubicBezTo>
                <a:cubicBezTo>
                  <a:pt x="716" y="968"/>
                  <a:pt x="713" y="967"/>
                  <a:pt x="710" y="966"/>
                </a:cubicBezTo>
                <a:cubicBezTo>
                  <a:pt x="709" y="966"/>
                  <a:pt x="707" y="965"/>
                  <a:pt x="706" y="964"/>
                </a:cubicBezTo>
                <a:cubicBezTo>
                  <a:pt x="703" y="961"/>
                  <a:pt x="699" y="960"/>
                  <a:pt x="695" y="960"/>
                </a:cubicBezTo>
                <a:cubicBezTo>
                  <a:pt x="692" y="960"/>
                  <a:pt x="689" y="959"/>
                  <a:pt x="686" y="958"/>
                </a:cubicBezTo>
                <a:cubicBezTo>
                  <a:pt x="685" y="957"/>
                  <a:pt x="682" y="957"/>
                  <a:pt x="681" y="957"/>
                </a:cubicBezTo>
                <a:cubicBezTo>
                  <a:pt x="676" y="959"/>
                  <a:pt x="670" y="959"/>
                  <a:pt x="666" y="961"/>
                </a:cubicBezTo>
                <a:cubicBezTo>
                  <a:pt x="661" y="963"/>
                  <a:pt x="658" y="967"/>
                  <a:pt x="655" y="971"/>
                </a:cubicBezTo>
                <a:cubicBezTo>
                  <a:pt x="655" y="971"/>
                  <a:pt x="656" y="971"/>
                  <a:pt x="656" y="971"/>
                </a:cubicBezTo>
                <a:cubicBezTo>
                  <a:pt x="658" y="971"/>
                  <a:pt x="660" y="971"/>
                  <a:pt x="661" y="971"/>
                </a:cubicBezTo>
                <a:cubicBezTo>
                  <a:pt x="666" y="968"/>
                  <a:pt x="672" y="968"/>
                  <a:pt x="677" y="964"/>
                </a:cubicBezTo>
                <a:cubicBezTo>
                  <a:pt x="678" y="963"/>
                  <a:pt x="680" y="964"/>
                  <a:pt x="681" y="965"/>
                </a:cubicBezTo>
                <a:cubicBezTo>
                  <a:pt x="682" y="967"/>
                  <a:pt x="683" y="968"/>
                  <a:pt x="685" y="968"/>
                </a:cubicBezTo>
                <a:cubicBezTo>
                  <a:pt x="687" y="969"/>
                  <a:pt x="690" y="969"/>
                  <a:pt x="693" y="970"/>
                </a:cubicBezTo>
                <a:cubicBezTo>
                  <a:pt x="694" y="970"/>
                  <a:pt x="696" y="971"/>
                  <a:pt x="698" y="971"/>
                </a:cubicBezTo>
                <a:cubicBezTo>
                  <a:pt x="701" y="973"/>
                  <a:pt x="705" y="974"/>
                  <a:pt x="709" y="975"/>
                </a:cubicBezTo>
                <a:cubicBezTo>
                  <a:pt x="711" y="975"/>
                  <a:pt x="712" y="976"/>
                  <a:pt x="713" y="978"/>
                </a:cubicBezTo>
                <a:cubicBezTo>
                  <a:pt x="715" y="981"/>
                  <a:pt x="718" y="983"/>
                  <a:pt x="722" y="984"/>
                </a:cubicBezTo>
                <a:cubicBezTo>
                  <a:pt x="722" y="984"/>
                  <a:pt x="722" y="984"/>
                  <a:pt x="723" y="984"/>
                </a:cubicBezTo>
                <a:cubicBezTo>
                  <a:pt x="724" y="985"/>
                  <a:pt x="724" y="985"/>
                  <a:pt x="724" y="987"/>
                </a:cubicBezTo>
                <a:cubicBezTo>
                  <a:pt x="723" y="987"/>
                  <a:pt x="723" y="988"/>
                  <a:pt x="723" y="989"/>
                </a:cubicBezTo>
                <a:cubicBezTo>
                  <a:pt x="722" y="990"/>
                  <a:pt x="722" y="992"/>
                  <a:pt x="724" y="992"/>
                </a:cubicBezTo>
                <a:cubicBezTo>
                  <a:pt x="727" y="992"/>
                  <a:pt x="729" y="992"/>
                  <a:pt x="734" y="992"/>
                </a:cubicBezTo>
                <a:cubicBezTo>
                  <a:pt x="738" y="993"/>
                  <a:pt x="744" y="990"/>
                  <a:pt x="750" y="989"/>
                </a:cubicBezTo>
                <a:close/>
                <a:moveTo>
                  <a:pt x="2035" y="93"/>
                </a:moveTo>
                <a:cubicBezTo>
                  <a:pt x="2035" y="94"/>
                  <a:pt x="2035" y="95"/>
                  <a:pt x="2035" y="94"/>
                </a:cubicBezTo>
                <a:cubicBezTo>
                  <a:pt x="2035" y="97"/>
                  <a:pt x="2035" y="98"/>
                  <a:pt x="2035" y="99"/>
                </a:cubicBezTo>
                <a:cubicBezTo>
                  <a:pt x="2036" y="103"/>
                  <a:pt x="2037" y="107"/>
                  <a:pt x="2038" y="111"/>
                </a:cubicBezTo>
                <a:cubicBezTo>
                  <a:pt x="2038" y="114"/>
                  <a:pt x="2040" y="117"/>
                  <a:pt x="2042" y="119"/>
                </a:cubicBezTo>
                <a:cubicBezTo>
                  <a:pt x="2042" y="119"/>
                  <a:pt x="2043" y="119"/>
                  <a:pt x="2044" y="119"/>
                </a:cubicBezTo>
                <a:cubicBezTo>
                  <a:pt x="2044" y="119"/>
                  <a:pt x="2045" y="118"/>
                  <a:pt x="2046" y="118"/>
                </a:cubicBezTo>
                <a:cubicBezTo>
                  <a:pt x="2050" y="112"/>
                  <a:pt x="2050" y="112"/>
                  <a:pt x="2057" y="107"/>
                </a:cubicBezTo>
                <a:cubicBezTo>
                  <a:pt x="2059" y="106"/>
                  <a:pt x="2061" y="104"/>
                  <a:pt x="2063" y="102"/>
                </a:cubicBezTo>
                <a:cubicBezTo>
                  <a:pt x="2064" y="101"/>
                  <a:pt x="2065" y="99"/>
                  <a:pt x="2066" y="97"/>
                </a:cubicBezTo>
                <a:cubicBezTo>
                  <a:pt x="2066" y="97"/>
                  <a:pt x="2066" y="95"/>
                  <a:pt x="2066" y="94"/>
                </a:cubicBezTo>
                <a:cubicBezTo>
                  <a:pt x="2066" y="93"/>
                  <a:pt x="2064" y="91"/>
                  <a:pt x="2063" y="89"/>
                </a:cubicBezTo>
                <a:cubicBezTo>
                  <a:pt x="2062" y="87"/>
                  <a:pt x="2061" y="85"/>
                  <a:pt x="2058" y="85"/>
                </a:cubicBezTo>
                <a:cubicBezTo>
                  <a:pt x="2054" y="84"/>
                  <a:pt x="2052" y="81"/>
                  <a:pt x="2048" y="80"/>
                </a:cubicBezTo>
                <a:cubicBezTo>
                  <a:pt x="2045" y="79"/>
                  <a:pt x="2042" y="78"/>
                  <a:pt x="2039" y="75"/>
                </a:cubicBezTo>
                <a:cubicBezTo>
                  <a:pt x="2038" y="75"/>
                  <a:pt x="2036" y="74"/>
                  <a:pt x="2035" y="74"/>
                </a:cubicBezTo>
                <a:cubicBezTo>
                  <a:pt x="2034" y="74"/>
                  <a:pt x="2033" y="75"/>
                  <a:pt x="2033" y="75"/>
                </a:cubicBezTo>
                <a:cubicBezTo>
                  <a:pt x="2031" y="78"/>
                  <a:pt x="2030" y="82"/>
                  <a:pt x="2032" y="86"/>
                </a:cubicBezTo>
                <a:cubicBezTo>
                  <a:pt x="2034" y="88"/>
                  <a:pt x="2034" y="90"/>
                  <a:pt x="2035" y="93"/>
                </a:cubicBezTo>
                <a:close/>
                <a:moveTo>
                  <a:pt x="2598" y="1086"/>
                </a:moveTo>
                <a:cubicBezTo>
                  <a:pt x="2598" y="1087"/>
                  <a:pt x="2598" y="1087"/>
                  <a:pt x="2598" y="1087"/>
                </a:cubicBezTo>
                <a:cubicBezTo>
                  <a:pt x="2597" y="1090"/>
                  <a:pt x="2597" y="1092"/>
                  <a:pt x="2596" y="1094"/>
                </a:cubicBezTo>
                <a:cubicBezTo>
                  <a:pt x="2595" y="1095"/>
                  <a:pt x="2593" y="1097"/>
                  <a:pt x="2591" y="1098"/>
                </a:cubicBezTo>
                <a:cubicBezTo>
                  <a:pt x="2590" y="1099"/>
                  <a:pt x="2590" y="1099"/>
                  <a:pt x="2589" y="1100"/>
                </a:cubicBezTo>
                <a:cubicBezTo>
                  <a:pt x="2588" y="1101"/>
                  <a:pt x="2587" y="1102"/>
                  <a:pt x="2586" y="1102"/>
                </a:cubicBezTo>
                <a:cubicBezTo>
                  <a:pt x="2585" y="1103"/>
                  <a:pt x="2584" y="1102"/>
                  <a:pt x="2584" y="1102"/>
                </a:cubicBezTo>
                <a:cubicBezTo>
                  <a:pt x="2581" y="1099"/>
                  <a:pt x="2580" y="1098"/>
                  <a:pt x="2576" y="1102"/>
                </a:cubicBezTo>
                <a:cubicBezTo>
                  <a:pt x="2574" y="1103"/>
                  <a:pt x="2572" y="1105"/>
                  <a:pt x="2570" y="1106"/>
                </a:cubicBezTo>
                <a:cubicBezTo>
                  <a:pt x="2567" y="1107"/>
                  <a:pt x="2566" y="1109"/>
                  <a:pt x="2566" y="1113"/>
                </a:cubicBezTo>
                <a:cubicBezTo>
                  <a:pt x="2566" y="1113"/>
                  <a:pt x="2566" y="1113"/>
                  <a:pt x="2566" y="1113"/>
                </a:cubicBezTo>
                <a:cubicBezTo>
                  <a:pt x="2566" y="1114"/>
                  <a:pt x="2566" y="1115"/>
                  <a:pt x="2567" y="1115"/>
                </a:cubicBezTo>
                <a:cubicBezTo>
                  <a:pt x="2567" y="1115"/>
                  <a:pt x="2568" y="1115"/>
                  <a:pt x="2569" y="1114"/>
                </a:cubicBezTo>
                <a:cubicBezTo>
                  <a:pt x="2570" y="1114"/>
                  <a:pt x="2571" y="1113"/>
                  <a:pt x="2572" y="1111"/>
                </a:cubicBezTo>
                <a:cubicBezTo>
                  <a:pt x="2575" y="1112"/>
                  <a:pt x="2579" y="1112"/>
                  <a:pt x="2582" y="1111"/>
                </a:cubicBezTo>
                <a:cubicBezTo>
                  <a:pt x="2583" y="1110"/>
                  <a:pt x="2585" y="1112"/>
                  <a:pt x="2585" y="1113"/>
                </a:cubicBezTo>
                <a:cubicBezTo>
                  <a:pt x="2585" y="1114"/>
                  <a:pt x="2585" y="1116"/>
                  <a:pt x="2585" y="1117"/>
                </a:cubicBezTo>
                <a:cubicBezTo>
                  <a:pt x="2585" y="1122"/>
                  <a:pt x="2588" y="1125"/>
                  <a:pt x="2593" y="1127"/>
                </a:cubicBezTo>
                <a:cubicBezTo>
                  <a:pt x="2595" y="1127"/>
                  <a:pt x="2596" y="1128"/>
                  <a:pt x="2598" y="1128"/>
                </a:cubicBezTo>
                <a:cubicBezTo>
                  <a:pt x="2599" y="1128"/>
                  <a:pt x="2600" y="1127"/>
                  <a:pt x="2601" y="1127"/>
                </a:cubicBezTo>
                <a:cubicBezTo>
                  <a:pt x="2602" y="1126"/>
                  <a:pt x="2602" y="1124"/>
                  <a:pt x="2602" y="1123"/>
                </a:cubicBezTo>
                <a:cubicBezTo>
                  <a:pt x="2602" y="1121"/>
                  <a:pt x="2600" y="1119"/>
                  <a:pt x="2601" y="1117"/>
                </a:cubicBezTo>
                <a:cubicBezTo>
                  <a:pt x="2601" y="1116"/>
                  <a:pt x="2602" y="1115"/>
                  <a:pt x="2602" y="1115"/>
                </a:cubicBezTo>
                <a:cubicBezTo>
                  <a:pt x="2603" y="1115"/>
                  <a:pt x="2603" y="1116"/>
                  <a:pt x="2604" y="1117"/>
                </a:cubicBezTo>
                <a:cubicBezTo>
                  <a:pt x="2605" y="1119"/>
                  <a:pt x="2605" y="1119"/>
                  <a:pt x="2607" y="1117"/>
                </a:cubicBezTo>
                <a:cubicBezTo>
                  <a:pt x="2609" y="1115"/>
                  <a:pt x="2610" y="1113"/>
                  <a:pt x="2609" y="1110"/>
                </a:cubicBezTo>
                <a:cubicBezTo>
                  <a:pt x="2608" y="1106"/>
                  <a:pt x="2607" y="1103"/>
                  <a:pt x="2607" y="1099"/>
                </a:cubicBezTo>
                <a:cubicBezTo>
                  <a:pt x="2606" y="1097"/>
                  <a:pt x="2605" y="1095"/>
                  <a:pt x="2604" y="1093"/>
                </a:cubicBezTo>
                <a:cubicBezTo>
                  <a:pt x="2602" y="1091"/>
                  <a:pt x="2600" y="1090"/>
                  <a:pt x="2600" y="1087"/>
                </a:cubicBezTo>
                <a:cubicBezTo>
                  <a:pt x="2599" y="1087"/>
                  <a:pt x="2599" y="1086"/>
                  <a:pt x="2598" y="1086"/>
                </a:cubicBezTo>
                <a:close/>
                <a:moveTo>
                  <a:pt x="754" y="1008"/>
                </a:moveTo>
                <a:cubicBezTo>
                  <a:pt x="757" y="1008"/>
                  <a:pt x="759" y="1007"/>
                  <a:pt x="761" y="1007"/>
                </a:cubicBezTo>
                <a:cubicBezTo>
                  <a:pt x="764" y="1007"/>
                  <a:pt x="766" y="1007"/>
                  <a:pt x="769" y="1008"/>
                </a:cubicBezTo>
                <a:cubicBezTo>
                  <a:pt x="772" y="1008"/>
                  <a:pt x="772" y="1011"/>
                  <a:pt x="774" y="1012"/>
                </a:cubicBezTo>
                <a:cubicBezTo>
                  <a:pt x="775" y="1012"/>
                  <a:pt x="776" y="1012"/>
                  <a:pt x="777" y="1012"/>
                </a:cubicBezTo>
                <a:cubicBezTo>
                  <a:pt x="777" y="1012"/>
                  <a:pt x="778" y="1011"/>
                  <a:pt x="778" y="1011"/>
                </a:cubicBezTo>
                <a:cubicBezTo>
                  <a:pt x="780" y="1008"/>
                  <a:pt x="782" y="1006"/>
                  <a:pt x="786" y="1007"/>
                </a:cubicBezTo>
                <a:cubicBezTo>
                  <a:pt x="787" y="1007"/>
                  <a:pt x="789" y="1007"/>
                  <a:pt x="789" y="1007"/>
                </a:cubicBezTo>
                <a:cubicBezTo>
                  <a:pt x="794" y="1004"/>
                  <a:pt x="798" y="1005"/>
                  <a:pt x="803" y="1006"/>
                </a:cubicBezTo>
                <a:cubicBezTo>
                  <a:pt x="803" y="1006"/>
                  <a:pt x="804" y="1006"/>
                  <a:pt x="805" y="1005"/>
                </a:cubicBezTo>
                <a:cubicBezTo>
                  <a:pt x="806" y="1005"/>
                  <a:pt x="807" y="1004"/>
                  <a:pt x="807" y="1003"/>
                </a:cubicBezTo>
                <a:cubicBezTo>
                  <a:pt x="807" y="1002"/>
                  <a:pt x="807" y="1001"/>
                  <a:pt x="806" y="1001"/>
                </a:cubicBezTo>
                <a:cubicBezTo>
                  <a:pt x="802" y="999"/>
                  <a:pt x="798" y="996"/>
                  <a:pt x="794" y="993"/>
                </a:cubicBezTo>
                <a:cubicBezTo>
                  <a:pt x="793" y="992"/>
                  <a:pt x="792" y="991"/>
                  <a:pt x="790" y="991"/>
                </a:cubicBezTo>
                <a:cubicBezTo>
                  <a:pt x="785" y="990"/>
                  <a:pt x="780" y="989"/>
                  <a:pt x="775" y="991"/>
                </a:cubicBezTo>
                <a:cubicBezTo>
                  <a:pt x="773" y="991"/>
                  <a:pt x="771" y="990"/>
                  <a:pt x="769" y="989"/>
                </a:cubicBezTo>
                <a:cubicBezTo>
                  <a:pt x="769" y="989"/>
                  <a:pt x="768" y="988"/>
                  <a:pt x="767" y="988"/>
                </a:cubicBezTo>
                <a:cubicBezTo>
                  <a:pt x="766" y="987"/>
                  <a:pt x="764" y="988"/>
                  <a:pt x="763" y="990"/>
                </a:cubicBezTo>
                <a:cubicBezTo>
                  <a:pt x="762" y="991"/>
                  <a:pt x="762" y="992"/>
                  <a:pt x="763" y="993"/>
                </a:cubicBezTo>
                <a:cubicBezTo>
                  <a:pt x="766" y="995"/>
                  <a:pt x="766" y="998"/>
                  <a:pt x="766" y="1000"/>
                </a:cubicBezTo>
                <a:cubicBezTo>
                  <a:pt x="767" y="1001"/>
                  <a:pt x="766" y="1002"/>
                  <a:pt x="764" y="1001"/>
                </a:cubicBezTo>
                <a:cubicBezTo>
                  <a:pt x="762" y="1000"/>
                  <a:pt x="762" y="1002"/>
                  <a:pt x="761" y="1002"/>
                </a:cubicBezTo>
                <a:cubicBezTo>
                  <a:pt x="758" y="1002"/>
                  <a:pt x="755" y="1003"/>
                  <a:pt x="752" y="1003"/>
                </a:cubicBezTo>
                <a:cubicBezTo>
                  <a:pt x="751" y="1003"/>
                  <a:pt x="751" y="1005"/>
                  <a:pt x="751" y="1005"/>
                </a:cubicBezTo>
                <a:cubicBezTo>
                  <a:pt x="751" y="1006"/>
                  <a:pt x="753" y="1008"/>
                  <a:pt x="754" y="1008"/>
                </a:cubicBezTo>
                <a:close/>
                <a:moveTo>
                  <a:pt x="2179" y="1091"/>
                </a:moveTo>
                <a:cubicBezTo>
                  <a:pt x="2178" y="1090"/>
                  <a:pt x="2177" y="1090"/>
                  <a:pt x="2176" y="1089"/>
                </a:cubicBezTo>
                <a:cubicBezTo>
                  <a:pt x="2175" y="1089"/>
                  <a:pt x="2174" y="1090"/>
                  <a:pt x="2175" y="1091"/>
                </a:cubicBezTo>
                <a:cubicBezTo>
                  <a:pt x="2175" y="1092"/>
                  <a:pt x="2176" y="1093"/>
                  <a:pt x="2175" y="1093"/>
                </a:cubicBezTo>
                <a:cubicBezTo>
                  <a:pt x="2173" y="1098"/>
                  <a:pt x="2173" y="1102"/>
                  <a:pt x="2172" y="1106"/>
                </a:cubicBezTo>
                <a:cubicBezTo>
                  <a:pt x="2172" y="1112"/>
                  <a:pt x="2173" y="1117"/>
                  <a:pt x="2176" y="1122"/>
                </a:cubicBezTo>
                <a:cubicBezTo>
                  <a:pt x="2177" y="1124"/>
                  <a:pt x="2179" y="1126"/>
                  <a:pt x="2182" y="1125"/>
                </a:cubicBezTo>
                <a:cubicBezTo>
                  <a:pt x="2189" y="1125"/>
                  <a:pt x="2195" y="1117"/>
                  <a:pt x="2192" y="1110"/>
                </a:cubicBezTo>
                <a:cubicBezTo>
                  <a:pt x="2189" y="1103"/>
                  <a:pt x="2184" y="1097"/>
                  <a:pt x="2179" y="1091"/>
                </a:cubicBezTo>
                <a:close/>
                <a:moveTo>
                  <a:pt x="842" y="116"/>
                </a:moveTo>
                <a:cubicBezTo>
                  <a:pt x="842" y="116"/>
                  <a:pt x="842" y="116"/>
                  <a:pt x="842" y="116"/>
                </a:cubicBezTo>
                <a:cubicBezTo>
                  <a:pt x="842" y="117"/>
                  <a:pt x="842" y="117"/>
                  <a:pt x="842" y="117"/>
                </a:cubicBezTo>
                <a:cubicBezTo>
                  <a:pt x="842" y="116"/>
                  <a:pt x="842" y="116"/>
                  <a:pt x="842" y="116"/>
                </a:cubicBezTo>
                <a:close/>
                <a:moveTo>
                  <a:pt x="822" y="121"/>
                </a:moveTo>
                <a:cubicBezTo>
                  <a:pt x="823" y="122"/>
                  <a:pt x="824" y="123"/>
                  <a:pt x="825" y="123"/>
                </a:cubicBezTo>
                <a:cubicBezTo>
                  <a:pt x="829" y="124"/>
                  <a:pt x="833" y="124"/>
                  <a:pt x="837" y="124"/>
                </a:cubicBezTo>
                <a:cubicBezTo>
                  <a:pt x="838" y="124"/>
                  <a:pt x="839" y="123"/>
                  <a:pt x="840" y="122"/>
                </a:cubicBezTo>
                <a:cubicBezTo>
                  <a:pt x="841" y="120"/>
                  <a:pt x="841" y="118"/>
                  <a:pt x="842" y="116"/>
                </a:cubicBezTo>
                <a:cubicBezTo>
                  <a:pt x="844" y="114"/>
                  <a:pt x="844" y="111"/>
                  <a:pt x="842" y="109"/>
                </a:cubicBezTo>
                <a:cubicBezTo>
                  <a:pt x="840" y="106"/>
                  <a:pt x="839" y="103"/>
                  <a:pt x="837" y="100"/>
                </a:cubicBezTo>
                <a:cubicBezTo>
                  <a:pt x="837" y="99"/>
                  <a:pt x="836" y="98"/>
                  <a:pt x="836" y="97"/>
                </a:cubicBezTo>
                <a:cubicBezTo>
                  <a:pt x="835" y="96"/>
                  <a:pt x="832" y="95"/>
                  <a:pt x="831" y="96"/>
                </a:cubicBezTo>
                <a:cubicBezTo>
                  <a:pt x="827" y="100"/>
                  <a:pt x="824" y="104"/>
                  <a:pt x="824" y="110"/>
                </a:cubicBezTo>
                <a:cubicBezTo>
                  <a:pt x="824" y="112"/>
                  <a:pt x="823" y="114"/>
                  <a:pt x="822" y="116"/>
                </a:cubicBezTo>
                <a:cubicBezTo>
                  <a:pt x="821" y="117"/>
                  <a:pt x="822" y="119"/>
                  <a:pt x="822" y="121"/>
                </a:cubicBezTo>
                <a:close/>
                <a:moveTo>
                  <a:pt x="1696" y="124"/>
                </a:moveTo>
                <a:cubicBezTo>
                  <a:pt x="1695" y="124"/>
                  <a:pt x="1696" y="124"/>
                  <a:pt x="1695" y="124"/>
                </a:cubicBezTo>
                <a:cubicBezTo>
                  <a:pt x="1696" y="124"/>
                  <a:pt x="1696" y="124"/>
                  <a:pt x="1696" y="124"/>
                </a:cubicBezTo>
                <a:cubicBezTo>
                  <a:pt x="1695" y="124"/>
                  <a:pt x="1695" y="124"/>
                  <a:pt x="1695" y="124"/>
                </a:cubicBezTo>
                <a:cubicBezTo>
                  <a:pt x="1698" y="125"/>
                  <a:pt x="1698" y="125"/>
                  <a:pt x="1698" y="127"/>
                </a:cubicBezTo>
                <a:cubicBezTo>
                  <a:pt x="1698" y="128"/>
                  <a:pt x="1698" y="130"/>
                  <a:pt x="1698" y="131"/>
                </a:cubicBezTo>
                <a:cubicBezTo>
                  <a:pt x="1698" y="134"/>
                  <a:pt x="1699" y="135"/>
                  <a:pt x="1702" y="136"/>
                </a:cubicBezTo>
                <a:cubicBezTo>
                  <a:pt x="1703" y="136"/>
                  <a:pt x="1704" y="136"/>
                  <a:pt x="1706" y="137"/>
                </a:cubicBezTo>
                <a:cubicBezTo>
                  <a:pt x="1707" y="137"/>
                  <a:pt x="1708" y="136"/>
                  <a:pt x="1709" y="135"/>
                </a:cubicBezTo>
                <a:cubicBezTo>
                  <a:pt x="1710" y="133"/>
                  <a:pt x="1712" y="132"/>
                  <a:pt x="1712" y="130"/>
                </a:cubicBezTo>
                <a:cubicBezTo>
                  <a:pt x="1712" y="128"/>
                  <a:pt x="1712" y="126"/>
                  <a:pt x="1713" y="125"/>
                </a:cubicBezTo>
                <a:cubicBezTo>
                  <a:pt x="1716" y="123"/>
                  <a:pt x="1716" y="119"/>
                  <a:pt x="1719" y="117"/>
                </a:cubicBezTo>
                <a:cubicBezTo>
                  <a:pt x="1721" y="116"/>
                  <a:pt x="1721" y="113"/>
                  <a:pt x="1719" y="112"/>
                </a:cubicBezTo>
                <a:cubicBezTo>
                  <a:pt x="1718" y="110"/>
                  <a:pt x="1716" y="108"/>
                  <a:pt x="1715" y="105"/>
                </a:cubicBezTo>
                <a:cubicBezTo>
                  <a:pt x="1714" y="105"/>
                  <a:pt x="1713" y="105"/>
                  <a:pt x="1713" y="105"/>
                </a:cubicBezTo>
                <a:cubicBezTo>
                  <a:pt x="1709" y="106"/>
                  <a:pt x="1708" y="107"/>
                  <a:pt x="1708" y="110"/>
                </a:cubicBezTo>
                <a:cubicBezTo>
                  <a:pt x="1708" y="114"/>
                  <a:pt x="1706" y="116"/>
                  <a:pt x="1704" y="117"/>
                </a:cubicBezTo>
                <a:cubicBezTo>
                  <a:pt x="1704" y="117"/>
                  <a:pt x="1704" y="117"/>
                  <a:pt x="1704" y="117"/>
                </a:cubicBezTo>
                <a:cubicBezTo>
                  <a:pt x="1704" y="117"/>
                  <a:pt x="1704" y="117"/>
                  <a:pt x="1704" y="117"/>
                </a:cubicBezTo>
                <a:cubicBezTo>
                  <a:pt x="1703" y="119"/>
                  <a:pt x="1701" y="119"/>
                  <a:pt x="1700" y="119"/>
                </a:cubicBezTo>
                <a:cubicBezTo>
                  <a:pt x="1697" y="119"/>
                  <a:pt x="1696" y="121"/>
                  <a:pt x="1696" y="124"/>
                </a:cubicBezTo>
                <a:close/>
                <a:moveTo>
                  <a:pt x="2546" y="927"/>
                </a:moveTo>
                <a:cubicBezTo>
                  <a:pt x="2546" y="926"/>
                  <a:pt x="2545" y="926"/>
                  <a:pt x="2544" y="927"/>
                </a:cubicBezTo>
                <a:cubicBezTo>
                  <a:pt x="2543" y="928"/>
                  <a:pt x="2541" y="930"/>
                  <a:pt x="2540" y="931"/>
                </a:cubicBezTo>
                <a:cubicBezTo>
                  <a:pt x="2539" y="934"/>
                  <a:pt x="2538" y="936"/>
                  <a:pt x="2537" y="938"/>
                </a:cubicBezTo>
                <a:cubicBezTo>
                  <a:pt x="2536" y="941"/>
                  <a:pt x="2535" y="944"/>
                  <a:pt x="2535" y="946"/>
                </a:cubicBezTo>
                <a:cubicBezTo>
                  <a:pt x="2535" y="951"/>
                  <a:pt x="2536" y="956"/>
                  <a:pt x="2540" y="959"/>
                </a:cubicBezTo>
                <a:cubicBezTo>
                  <a:pt x="2541" y="960"/>
                  <a:pt x="2542" y="961"/>
                  <a:pt x="2543" y="962"/>
                </a:cubicBezTo>
                <a:cubicBezTo>
                  <a:pt x="2543" y="963"/>
                  <a:pt x="2544" y="962"/>
                  <a:pt x="2544" y="962"/>
                </a:cubicBezTo>
                <a:cubicBezTo>
                  <a:pt x="2545" y="960"/>
                  <a:pt x="2545" y="958"/>
                  <a:pt x="2546" y="956"/>
                </a:cubicBezTo>
                <a:cubicBezTo>
                  <a:pt x="2548" y="952"/>
                  <a:pt x="2548" y="948"/>
                  <a:pt x="2548" y="943"/>
                </a:cubicBezTo>
                <a:cubicBezTo>
                  <a:pt x="2549" y="939"/>
                  <a:pt x="2549" y="936"/>
                  <a:pt x="2550" y="932"/>
                </a:cubicBezTo>
                <a:cubicBezTo>
                  <a:pt x="2550" y="930"/>
                  <a:pt x="2548" y="927"/>
                  <a:pt x="2546" y="927"/>
                </a:cubicBezTo>
                <a:close/>
                <a:moveTo>
                  <a:pt x="1752" y="97"/>
                </a:moveTo>
                <a:cubicBezTo>
                  <a:pt x="1752" y="97"/>
                  <a:pt x="1752" y="97"/>
                  <a:pt x="1752" y="97"/>
                </a:cubicBezTo>
                <a:cubicBezTo>
                  <a:pt x="1752" y="97"/>
                  <a:pt x="1752" y="97"/>
                  <a:pt x="1752" y="97"/>
                </a:cubicBezTo>
                <a:close/>
                <a:moveTo>
                  <a:pt x="1732" y="99"/>
                </a:moveTo>
                <a:cubicBezTo>
                  <a:pt x="1733" y="97"/>
                  <a:pt x="1735" y="97"/>
                  <a:pt x="1737" y="97"/>
                </a:cubicBezTo>
                <a:cubicBezTo>
                  <a:pt x="1738" y="97"/>
                  <a:pt x="1739" y="97"/>
                  <a:pt x="1738" y="96"/>
                </a:cubicBezTo>
                <a:cubicBezTo>
                  <a:pt x="1738" y="95"/>
                  <a:pt x="1738" y="95"/>
                  <a:pt x="1738" y="95"/>
                </a:cubicBezTo>
                <a:cubicBezTo>
                  <a:pt x="1736" y="94"/>
                  <a:pt x="1736" y="93"/>
                  <a:pt x="1736" y="92"/>
                </a:cubicBezTo>
                <a:cubicBezTo>
                  <a:pt x="1739" y="89"/>
                  <a:pt x="1739" y="85"/>
                  <a:pt x="1739" y="81"/>
                </a:cubicBezTo>
                <a:cubicBezTo>
                  <a:pt x="1739" y="78"/>
                  <a:pt x="1742" y="76"/>
                  <a:pt x="1745" y="78"/>
                </a:cubicBezTo>
                <a:cubicBezTo>
                  <a:pt x="1746" y="79"/>
                  <a:pt x="1747" y="80"/>
                  <a:pt x="1746" y="80"/>
                </a:cubicBezTo>
                <a:cubicBezTo>
                  <a:pt x="1744" y="84"/>
                  <a:pt x="1748" y="89"/>
                  <a:pt x="1747" y="93"/>
                </a:cubicBezTo>
                <a:cubicBezTo>
                  <a:pt x="1747" y="94"/>
                  <a:pt x="1747" y="95"/>
                  <a:pt x="1748" y="95"/>
                </a:cubicBezTo>
                <a:cubicBezTo>
                  <a:pt x="1749" y="96"/>
                  <a:pt x="1751" y="97"/>
                  <a:pt x="1752" y="97"/>
                </a:cubicBezTo>
                <a:cubicBezTo>
                  <a:pt x="1753" y="97"/>
                  <a:pt x="1753" y="98"/>
                  <a:pt x="1754" y="97"/>
                </a:cubicBezTo>
                <a:cubicBezTo>
                  <a:pt x="1753" y="97"/>
                  <a:pt x="1753" y="97"/>
                  <a:pt x="1753" y="97"/>
                </a:cubicBezTo>
                <a:cubicBezTo>
                  <a:pt x="1752" y="96"/>
                  <a:pt x="1752" y="96"/>
                  <a:pt x="1751" y="95"/>
                </a:cubicBezTo>
                <a:cubicBezTo>
                  <a:pt x="1750" y="94"/>
                  <a:pt x="1751" y="93"/>
                  <a:pt x="1752" y="93"/>
                </a:cubicBezTo>
                <a:cubicBezTo>
                  <a:pt x="1753" y="93"/>
                  <a:pt x="1754" y="93"/>
                  <a:pt x="1754" y="93"/>
                </a:cubicBezTo>
                <a:cubicBezTo>
                  <a:pt x="1756" y="94"/>
                  <a:pt x="1755" y="96"/>
                  <a:pt x="1755" y="97"/>
                </a:cubicBezTo>
                <a:cubicBezTo>
                  <a:pt x="1755" y="97"/>
                  <a:pt x="1755" y="97"/>
                  <a:pt x="1755" y="97"/>
                </a:cubicBezTo>
                <a:cubicBezTo>
                  <a:pt x="1755" y="97"/>
                  <a:pt x="1755" y="98"/>
                  <a:pt x="1755" y="98"/>
                </a:cubicBezTo>
                <a:cubicBezTo>
                  <a:pt x="1757" y="100"/>
                  <a:pt x="1757" y="101"/>
                  <a:pt x="1755" y="103"/>
                </a:cubicBezTo>
                <a:cubicBezTo>
                  <a:pt x="1753" y="105"/>
                  <a:pt x="1750" y="107"/>
                  <a:pt x="1749" y="110"/>
                </a:cubicBezTo>
                <a:cubicBezTo>
                  <a:pt x="1749" y="111"/>
                  <a:pt x="1748" y="111"/>
                  <a:pt x="1747" y="112"/>
                </a:cubicBezTo>
                <a:cubicBezTo>
                  <a:pt x="1746" y="112"/>
                  <a:pt x="1744" y="112"/>
                  <a:pt x="1744" y="112"/>
                </a:cubicBezTo>
                <a:cubicBezTo>
                  <a:pt x="1741" y="110"/>
                  <a:pt x="1737" y="111"/>
                  <a:pt x="1734" y="109"/>
                </a:cubicBezTo>
                <a:cubicBezTo>
                  <a:pt x="1734" y="108"/>
                  <a:pt x="1733" y="108"/>
                  <a:pt x="1733" y="107"/>
                </a:cubicBezTo>
                <a:cubicBezTo>
                  <a:pt x="1733" y="106"/>
                  <a:pt x="1734" y="106"/>
                  <a:pt x="1735" y="105"/>
                </a:cubicBezTo>
                <a:cubicBezTo>
                  <a:pt x="1736" y="105"/>
                  <a:pt x="1737" y="104"/>
                  <a:pt x="1738" y="104"/>
                </a:cubicBezTo>
                <a:cubicBezTo>
                  <a:pt x="1739" y="104"/>
                  <a:pt x="1739" y="104"/>
                  <a:pt x="1739" y="104"/>
                </a:cubicBezTo>
                <a:cubicBezTo>
                  <a:pt x="1739" y="104"/>
                  <a:pt x="1739" y="104"/>
                  <a:pt x="1739" y="104"/>
                </a:cubicBezTo>
                <a:cubicBezTo>
                  <a:pt x="1739" y="104"/>
                  <a:pt x="1739" y="104"/>
                  <a:pt x="1739" y="104"/>
                </a:cubicBezTo>
                <a:cubicBezTo>
                  <a:pt x="1739" y="104"/>
                  <a:pt x="1739" y="104"/>
                  <a:pt x="1738" y="104"/>
                </a:cubicBezTo>
                <a:cubicBezTo>
                  <a:pt x="1738" y="104"/>
                  <a:pt x="1737" y="103"/>
                  <a:pt x="1737" y="103"/>
                </a:cubicBezTo>
                <a:cubicBezTo>
                  <a:pt x="1735" y="102"/>
                  <a:pt x="1732" y="103"/>
                  <a:pt x="1732" y="99"/>
                </a:cubicBezTo>
                <a:close/>
                <a:moveTo>
                  <a:pt x="1745" y="99"/>
                </a:moveTo>
                <a:cubicBezTo>
                  <a:pt x="1745" y="100"/>
                  <a:pt x="1745" y="100"/>
                  <a:pt x="1745" y="100"/>
                </a:cubicBezTo>
                <a:cubicBezTo>
                  <a:pt x="1746" y="100"/>
                  <a:pt x="1746" y="100"/>
                  <a:pt x="1746" y="100"/>
                </a:cubicBezTo>
                <a:cubicBezTo>
                  <a:pt x="1745" y="100"/>
                  <a:pt x="1745" y="100"/>
                  <a:pt x="1745" y="100"/>
                </a:cubicBezTo>
                <a:lnTo>
                  <a:pt x="1745" y="99"/>
                </a:lnTo>
                <a:close/>
                <a:moveTo>
                  <a:pt x="794" y="205"/>
                </a:moveTo>
                <a:cubicBezTo>
                  <a:pt x="795" y="206"/>
                  <a:pt x="796" y="206"/>
                  <a:pt x="796" y="206"/>
                </a:cubicBezTo>
                <a:cubicBezTo>
                  <a:pt x="798" y="207"/>
                  <a:pt x="801" y="206"/>
                  <a:pt x="802" y="204"/>
                </a:cubicBezTo>
                <a:cubicBezTo>
                  <a:pt x="803" y="201"/>
                  <a:pt x="804" y="199"/>
                  <a:pt x="805" y="196"/>
                </a:cubicBezTo>
                <a:cubicBezTo>
                  <a:pt x="805" y="194"/>
                  <a:pt x="805" y="193"/>
                  <a:pt x="805" y="191"/>
                </a:cubicBezTo>
                <a:cubicBezTo>
                  <a:pt x="805" y="188"/>
                  <a:pt x="804" y="186"/>
                  <a:pt x="802" y="183"/>
                </a:cubicBezTo>
                <a:cubicBezTo>
                  <a:pt x="801" y="182"/>
                  <a:pt x="799" y="182"/>
                  <a:pt x="797" y="182"/>
                </a:cubicBezTo>
                <a:cubicBezTo>
                  <a:pt x="796" y="182"/>
                  <a:pt x="795" y="182"/>
                  <a:pt x="794" y="182"/>
                </a:cubicBezTo>
                <a:cubicBezTo>
                  <a:pt x="792" y="186"/>
                  <a:pt x="789" y="189"/>
                  <a:pt x="786" y="192"/>
                </a:cubicBezTo>
                <a:cubicBezTo>
                  <a:pt x="784" y="193"/>
                  <a:pt x="784" y="196"/>
                  <a:pt x="786" y="198"/>
                </a:cubicBezTo>
                <a:cubicBezTo>
                  <a:pt x="789" y="201"/>
                  <a:pt x="791" y="203"/>
                  <a:pt x="794" y="205"/>
                </a:cubicBezTo>
                <a:close/>
                <a:moveTo>
                  <a:pt x="794" y="182"/>
                </a:moveTo>
                <a:cubicBezTo>
                  <a:pt x="794" y="182"/>
                  <a:pt x="794" y="182"/>
                  <a:pt x="794" y="182"/>
                </a:cubicBezTo>
                <a:cubicBezTo>
                  <a:pt x="794" y="182"/>
                  <a:pt x="794" y="182"/>
                  <a:pt x="794" y="182"/>
                </a:cubicBezTo>
                <a:cubicBezTo>
                  <a:pt x="794" y="182"/>
                  <a:pt x="794" y="182"/>
                  <a:pt x="794" y="182"/>
                </a:cubicBezTo>
                <a:close/>
                <a:moveTo>
                  <a:pt x="2393" y="81"/>
                </a:moveTo>
                <a:cubicBezTo>
                  <a:pt x="2398" y="83"/>
                  <a:pt x="2404" y="84"/>
                  <a:pt x="2409" y="84"/>
                </a:cubicBezTo>
                <a:cubicBezTo>
                  <a:pt x="2410" y="84"/>
                  <a:pt x="2412" y="84"/>
                  <a:pt x="2413" y="84"/>
                </a:cubicBezTo>
                <a:cubicBezTo>
                  <a:pt x="2416" y="83"/>
                  <a:pt x="2418" y="81"/>
                  <a:pt x="2419" y="79"/>
                </a:cubicBezTo>
                <a:cubicBezTo>
                  <a:pt x="2419" y="78"/>
                  <a:pt x="2420" y="76"/>
                  <a:pt x="2419" y="76"/>
                </a:cubicBezTo>
                <a:cubicBezTo>
                  <a:pt x="2418" y="73"/>
                  <a:pt x="2415" y="71"/>
                  <a:pt x="2411" y="71"/>
                </a:cubicBezTo>
                <a:cubicBezTo>
                  <a:pt x="2409" y="71"/>
                  <a:pt x="2407" y="72"/>
                  <a:pt x="2404" y="73"/>
                </a:cubicBezTo>
                <a:cubicBezTo>
                  <a:pt x="2401" y="73"/>
                  <a:pt x="2399" y="72"/>
                  <a:pt x="2396" y="72"/>
                </a:cubicBezTo>
                <a:cubicBezTo>
                  <a:pt x="2395" y="72"/>
                  <a:pt x="2395" y="72"/>
                  <a:pt x="2394" y="73"/>
                </a:cubicBezTo>
                <a:cubicBezTo>
                  <a:pt x="2392" y="74"/>
                  <a:pt x="2391" y="73"/>
                  <a:pt x="2389" y="73"/>
                </a:cubicBezTo>
                <a:cubicBezTo>
                  <a:pt x="2388" y="73"/>
                  <a:pt x="2387" y="75"/>
                  <a:pt x="2388" y="76"/>
                </a:cubicBezTo>
                <a:cubicBezTo>
                  <a:pt x="2389" y="78"/>
                  <a:pt x="2390" y="80"/>
                  <a:pt x="2393" y="81"/>
                </a:cubicBezTo>
                <a:close/>
                <a:moveTo>
                  <a:pt x="2850" y="1225"/>
                </a:moveTo>
                <a:cubicBezTo>
                  <a:pt x="2847" y="1224"/>
                  <a:pt x="2845" y="1225"/>
                  <a:pt x="2844" y="1228"/>
                </a:cubicBezTo>
                <a:cubicBezTo>
                  <a:pt x="2843" y="1232"/>
                  <a:pt x="2841" y="1234"/>
                  <a:pt x="2837" y="1236"/>
                </a:cubicBezTo>
                <a:cubicBezTo>
                  <a:pt x="2835" y="1237"/>
                  <a:pt x="2833" y="1236"/>
                  <a:pt x="2832" y="1234"/>
                </a:cubicBezTo>
                <a:cubicBezTo>
                  <a:pt x="2828" y="1235"/>
                  <a:pt x="2825" y="1237"/>
                  <a:pt x="2821" y="1236"/>
                </a:cubicBezTo>
                <a:cubicBezTo>
                  <a:pt x="2820" y="1236"/>
                  <a:pt x="2820" y="1236"/>
                  <a:pt x="2819" y="1236"/>
                </a:cubicBezTo>
                <a:cubicBezTo>
                  <a:pt x="2818" y="1236"/>
                  <a:pt x="2817" y="1236"/>
                  <a:pt x="2817" y="1236"/>
                </a:cubicBezTo>
                <a:cubicBezTo>
                  <a:pt x="2816" y="1237"/>
                  <a:pt x="2815" y="1237"/>
                  <a:pt x="2815" y="1238"/>
                </a:cubicBezTo>
                <a:cubicBezTo>
                  <a:pt x="2815" y="1238"/>
                  <a:pt x="2815" y="1239"/>
                  <a:pt x="2816" y="1239"/>
                </a:cubicBezTo>
                <a:cubicBezTo>
                  <a:pt x="2823" y="1245"/>
                  <a:pt x="2830" y="1246"/>
                  <a:pt x="2838" y="1244"/>
                </a:cubicBezTo>
                <a:cubicBezTo>
                  <a:pt x="2839" y="1244"/>
                  <a:pt x="2840" y="1244"/>
                  <a:pt x="2840" y="1243"/>
                </a:cubicBezTo>
                <a:cubicBezTo>
                  <a:pt x="2843" y="1242"/>
                  <a:pt x="2846" y="1238"/>
                  <a:pt x="2849" y="1237"/>
                </a:cubicBezTo>
                <a:cubicBezTo>
                  <a:pt x="2849" y="1237"/>
                  <a:pt x="2850" y="1236"/>
                  <a:pt x="2850" y="1235"/>
                </a:cubicBezTo>
                <a:cubicBezTo>
                  <a:pt x="2850" y="1233"/>
                  <a:pt x="2852" y="1232"/>
                  <a:pt x="2853" y="1230"/>
                </a:cubicBezTo>
                <a:cubicBezTo>
                  <a:pt x="2854" y="1228"/>
                  <a:pt x="2852" y="1225"/>
                  <a:pt x="2850" y="1225"/>
                </a:cubicBezTo>
                <a:close/>
                <a:moveTo>
                  <a:pt x="2831" y="1234"/>
                </a:moveTo>
                <a:cubicBezTo>
                  <a:pt x="2832" y="1234"/>
                  <a:pt x="2832" y="1234"/>
                  <a:pt x="2832" y="1234"/>
                </a:cubicBezTo>
                <a:cubicBezTo>
                  <a:pt x="2832" y="1234"/>
                  <a:pt x="2832" y="1234"/>
                  <a:pt x="2832" y="1234"/>
                </a:cubicBezTo>
                <a:lnTo>
                  <a:pt x="2831" y="1234"/>
                </a:lnTo>
                <a:close/>
                <a:moveTo>
                  <a:pt x="741" y="82"/>
                </a:moveTo>
                <a:cubicBezTo>
                  <a:pt x="744" y="82"/>
                  <a:pt x="745" y="84"/>
                  <a:pt x="747" y="86"/>
                </a:cubicBezTo>
                <a:cubicBezTo>
                  <a:pt x="752" y="88"/>
                  <a:pt x="757" y="86"/>
                  <a:pt x="758" y="81"/>
                </a:cubicBezTo>
                <a:cubicBezTo>
                  <a:pt x="758" y="80"/>
                  <a:pt x="758" y="78"/>
                  <a:pt x="759" y="77"/>
                </a:cubicBezTo>
                <a:cubicBezTo>
                  <a:pt x="759" y="77"/>
                  <a:pt x="759" y="76"/>
                  <a:pt x="759" y="76"/>
                </a:cubicBezTo>
                <a:cubicBezTo>
                  <a:pt x="759" y="73"/>
                  <a:pt x="757" y="71"/>
                  <a:pt x="754" y="71"/>
                </a:cubicBezTo>
                <a:cubicBezTo>
                  <a:pt x="750" y="72"/>
                  <a:pt x="747" y="72"/>
                  <a:pt x="744" y="72"/>
                </a:cubicBezTo>
                <a:cubicBezTo>
                  <a:pt x="741" y="72"/>
                  <a:pt x="739" y="73"/>
                  <a:pt x="736" y="73"/>
                </a:cubicBezTo>
                <a:cubicBezTo>
                  <a:pt x="735" y="73"/>
                  <a:pt x="734" y="74"/>
                  <a:pt x="733" y="74"/>
                </a:cubicBezTo>
                <a:cubicBezTo>
                  <a:pt x="733" y="75"/>
                  <a:pt x="732" y="76"/>
                  <a:pt x="732" y="76"/>
                </a:cubicBezTo>
                <a:cubicBezTo>
                  <a:pt x="732" y="77"/>
                  <a:pt x="733" y="77"/>
                  <a:pt x="733" y="78"/>
                </a:cubicBezTo>
                <a:cubicBezTo>
                  <a:pt x="736" y="78"/>
                  <a:pt x="739" y="79"/>
                  <a:pt x="741" y="82"/>
                </a:cubicBezTo>
                <a:close/>
                <a:moveTo>
                  <a:pt x="2379" y="143"/>
                </a:moveTo>
                <a:cubicBezTo>
                  <a:pt x="2379" y="143"/>
                  <a:pt x="2380" y="143"/>
                  <a:pt x="2380" y="143"/>
                </a:cubicBezTo>
                <a:cubicBezTo>
                  <a:pt x="2383" y="141"/>
                  <a:pt x="2387" y="141"/>
                  <a:pt x="2391" y="141"/>
                </a:cubicBezTo>
                <a:cubicBezTo>
                  <a:pt x="2395" y="141"/>
                  <a:pt x="2399" y="140"/>
                  <a:pt x="2403" y="139"/>
                </a:cubicBezTo>
                <a:cubicBezTo>
                  <a:pt x="2405" y="139"/>
                  <a:pt x="2406" y="137"/>
                  <a:pt x="2405" y="135"/>
                </a:cubicBezTo>
                <a:cubicBezTo>
                  <a:pt x="2403" y="132"/>
                  <a:pt x="2400" y="130"/>
                  <a:pt x="2396" y="129"/>
                </a:cubicBezTo>
                <a:cubicBezTo>
                  <a:pt x="2394" y="128"/>
                  <a:pt x="2393" y="127"/>
                  <a:pt x="2391" y="127"/>
                </a:cubicBezTo>
                <a:cubicBezTo>
                  <a:pt x="2389" y="127"/>
                  <a:pt x="2387" y="127"/>
                  <a:pt x="2386" y="127"/>
                </a:cubicBezTo>
                <a:cubicBezTo>
                  <a:pt x="2384" y="127"/>
                  <a:pt x="2382" y="128"/>
                  <a:pt x="2381" y="130"/>
                </a:cubicBezTo>
                <a:cubicBezTo>
                  <a:pt x="2381" y="132"/>
                  <a:pt x="2381" y="134"/>
                  <a:pt x="2380" y="138"/>
                </a:cubicBezTo>
                <a:cubicBezTo>
                  <a:pt x="2380" y="138"/>
                  <a:pt x="2379" y="140"/>
                  <a:pt x="2379" y="142"/>
                </a:cubicBezTo>
                <a:cubicBezTo>
                  <a:pt x="2378" y="142"/>
                  <a:pt x="2379" y="143"/>
                  <a:pt x="2379" y="143"/>
                </a:cubicBezTo>
                <a:close/>
                <a:moveTo>
                  <a:pt x="2452" y="998"/>
                </a:moveTo>
                <a:cubicBezTo>
                  <a:pt x="2453" y="996"/>
                  <a:pt x="2455" y="992"/>
                  <a:pt x="2456" y="989"/>
                </a:cubicBezTo>
                <a:cubicBezTo>
                  <a:pt x="2456" y="988"/>
                  <a:pt x="2455" y="987"/>
                  <a:pt x="2454" y="986"/>
                </a:cubicBezTo>
                <a:cubicBezTo>
                  <a:pt x="2453" y="985"/>
                  <a:pt x="2451" y="985"/>
                  <a:pt x="2451" y="985"/>
                </a:cubicBezTo>
                <a:cubicBezTo>
                  <a:pt x="2449" y="985"/>
                  <a:pt x="2449" y="985"/>
                  <a:pt x="2449" y="985"/>
                </a:cubicBezTo>
                <a:cubicBezTo>
                  <a:pt x="2443" y="985"/>
                  <a:pt x="2439" y="987"/>
                  <a:pt x="2435" y="991"/>
                </a:cubicBezTo>
                <a:cubicBezTo>
                  <a:pt x="2435" y="992"/>
                  <a:pt x="2434" y="992"/>
                  <a:pt x="2434" y="993"/>
                </a:cubicBezTo>
                <a:cubicBezTo>
                  <a:pt x="2433" y="997"/>
                  <a:pt x="2436" y="1001"/>
                  <a:pt x="2439" y="1002"/>
                </a:cubicBezTo>
                <a:cubicBezTo>
                  <a:pt x="2444" y="1004"/>
                  <a:pt x="2449" y="1002"/>
                  <a:pt x="2452" y="998"/>
                </a:cubicBezTo>
                <a:close/>
                <a:moveTo>
                  <a:pt x="1499" y="779"/>
                </a:moveTo>
                <a:cubicBezTo>
                  <a:pt x="1500" y="784"/>
                  <a:pt x="1500" y="788"/>
                  <a:pt x="1500" y="792"/>
                </a:cubicBezTo>
                <a:cubicBezTo>
                  <a:pt x="1500" y="799"/>
                  <a:pt x="1503" y="800"/>
                  <a:pt x="1509" y="797"/>
                </a:cubicBezTo>
                <a:cubicBezTo>
                  <a:pt x="1510" y="796"/>
                  <a:pt x="1511" y="795"/>
                  <a:pt x="1511" y="793"/>
                </a:cubicBezTo>
                <a:cubicBezTo>
                  <a:pt x="1511" y="791"/>
                  <a:pt x="1511" y="789"/>
                  <a:pt x="1511" y="786"/>
                </a:cubicBezTo>
                <a:cubicBezTo>
                  <a:pt x="1511" y="786"/>
                  <a:pt x="1511" y="786"/>
                  <a:pt x="1511" y="786"/>
                </a:cubicBezTo>
                <a:cubicBezTo>
                  <a:pt x="1511" y="785"/>
                  <a:pt x="1511" y="783"/>
                  <a:pt x="1511" y="782"/>
                </a:cubicBezTo>
                <a:cubicBezTo>
                  <a:pt x="1511" y="781"/>
                  <a:pt x="1511" y="780"/>
                  <a:pt x="1511" y="779"/>
                </a:cubicBezTo>
                <a:cubicBezTo>
                  <a:pt x="1511" y="775"/>
                  <a:pt x="1507" y="770"/>
                  <a:pt x="1503" y="774"/>
                </a:cubicBezTo>
                <a:cubicBezTo>
                  <a:pt x="1502" y="775"/>
                  <a:pt x="1501" y="775"/>
                  <a:pt x="1500" y="776"/>
                </a:cubicBezTo>
                <a:cubicBezTo>
                  <a:pt x="1499" y="777"/>
                  <a:pt x="1498" y="778"/>
                  <a:pt x="1499" y="779"/>
                </a:cubicBezTo>
                <a:close/>
                <a:moveTo>
                  <a:pt x="853" y="377"/>
                </a:moveTo>
                <a:cubicBezTo>
                  <a:pt x="852" y="380"/>
                  <a:pt x="854" y="382"/>
                  <a:pt x="857" y="382"/>
                </a:cubicBezTo>
                <a:cubicBezTo>
                  <a:pt x="863" y="383"/>
                  <a:pt x="868" y="380"/>
                  <a:pt x="870" y="375"/>
                </a:cubicBezTo>
                <a:cubicBezTo>
                  <a:pt x="871" y="373"/>
                  <a:pt x="871" y="371"/>
                  <a:pt x="872" y="370"/>
                </a:cubicBezTo>
                <a:cubicBezTo>
                  <a:pt x="872" y="368"/>
                  <a:pt x="871" y="366"/>
                  <a:pt x="870" y="365"/>
                </a:cubicBezTo>
                <a:cubicBezTo>
                  <a:pt x="867" y="363"/>
                  <a:pt x="864" y="363"/>
                  <a:pt x="862" y="365"/>
                </a:cubicBezTo>
                <a:cubicBezTo>
                  <a:pt x="858" y="367"/>
                  <a:pt x="855" y="371"/>
                  <a:pt x="853" y="376"/>
                </a:cubicBezTo>
                <a:cubicBezTo>
                  <a:pt x="853" y="376"/>
                  <a:pt x="853" y="376"/>
                  <a:pt x="853" y="377"/>
                </a:cubicBezTo>
                <a:close/>
                <a:moveTo>
                  <a:pt x="316" y="536"/>
                </a:moveTo>
                <a:cubicBezTo>
                  <a:pt x="315" y="535"/>
                  <a:pt x="313" y="536"/>
                  <a:pt x="312" y="537"/>
                </a:cubicBezTo>
                <a:cubicBezTo>
                  <a:pt x="312" y="539"/>
                  <a:pt x="311" y="541"/>
                  <a:pt x="311" y="543"/>
                </a:cubicBezTo>
                <a:cubicBezTo>
                  <a:pt x="311" y="545"/>
                  <a:pt x="311" y="547"/>
                  <a:pt x="311" y="549"/>
                </a:cubicBezTo>
                <a:cubicBezTo>
                  <a:pt x="311" y="549"/>
                  <a:pt x="311" y="549"/>
                  <a:pt x="311" y="549"/>
                </a:cubicBezTo>
                <a:cubicBezTo>
                  <a:pt x="311" y="551"/>
                  <a:pt x="312" y="553"/>
                  <a:pt x="312" y="555"/>
                </a:cubicBezTo>
                <a:cubicBezTo>
                  <a:pt x="311" y="560"/>
                  <a:pt x="313" y="564"/>
                  <a:pt x="315" y="568"/>
                </a:cubicBezTo>
                <a:cubicBezTo>
                  <a:pt x="315" y="569"/>
                  <a:pt x="315" y="569"/>
                  <a:pt x="316" y="570"/>
                </a:cubicBezTo>
                <a:cubicBezTo>
                  <a:pt x="316" y="570"/>
                  <a:pt x="317" y="570"/>
                  <a:pt x="317" y="570"/>
                </a:cubicBezTo>
                <a:cubicBezTo>
                  <a:pt x="317" y="569"/>
                  <a:pt x="318" y="569"/>
                  <a:pt x="318" y="569"/>
                </a:cubicBezTo>
                <a:cubicBezTo>
                  <a:pt x="316" y="563"/>
                  <a:pt x="317" y="557"/>
                  <a:pt x="319" y="551"/>
                </a:cubicBezTo>
                <a:cubicBezTo>
                  <a:pt x="320" y="547"/>
                  <a:pt x="321" y="544"/>
                  <a:pt x="321" y="541"/>
                </a:cubicBezTo>
                <a:cubicBezTo>
                  <a:pt x="322" y="540"/>
                  <a:pt x="321" y="539"/>
                  <a:pt x="321" y="539"/>
                </a:cubicBezTo>
                <a:cubicBezTo>
                  <a:pt x="319" y="538"/>
                  <a:pt x="318" y="537"/>
                  <a:pt x="316" y="536"/>
                </a:cubicBezTo>
                <a:close/>
                <a:moveTo>
                  <a:pt x="2582" y="1285"/>
                </a:moveTo>
                <a:cubicBezTo>
                  <a:pt x="2586" y="1284"/>
                  <a:pt x="2590" y="1283"/>
                  <a:pt x="2593" y="1280"/>
                </a:cubicBezTo>
                <a:cubicBezTo>
                  <a:pt x="2596" y="1277"/>
                  <a:pt x="2600" y="1275"/>
                  <a:pt x="2605" y="1274"/>
                </a:cubicBezTo>
                <a:cubicBezTo>
                  <a:pt x="2607" y="1274"/>
                  <a:pt x="2609" y="1273"/>
                  <a:pt x="2610" y="1272"/>
                </a:cubicBezTo>
                <a:cubicBezTo>
                  <a:pt x="2612" y="1271"/>
                  <a:pt x="2613" y="1271"/>
                  <a:pt x="2613" y="1269"/>
                </a:cubicBezTo>
                <a:cubicBezTo>
                  <a:pt x="2613" y="1269"/>
                  <a:pt x="2612" y="1268"/>
                  <a:pt x="2610" y="1268"/>
                </a:cubicBezTo>
                <a:cubicBezTo>
                  <a:pt x="2604" y="1268"/>
                  <a:pt x="2597" y="1268"/>
                  <a:pt x="2592" y="1272"/>
                </a:cubicBezTo>
                <a:cubicBezTo>
                  <a:pt x="2591" y="1273"/>
                  <a:pt x="2588" y="1273"/>
                  <a:pt x="2587" y="1273"/>
                </a:cubicBezTo>
                <a:cubicBezTo>
                  <a:pt x="2585" y="1274"/>
                  <a:pt x="2583" y="1276"/>
                  <a:pt x="2582" y="1277"/>
                </a:cubicBezTo>
                <a:cubicBezTo>
                  <a:pt x="2580" y="1279"/>
                  <a:pt x="2578" y="1282"/>
                  <a:pt x="2578" y="1285"/>
                </a:cubicBezTo>
                <a:cubicBezTo>
                  <a:pt x="2579" y="1285"/>
                  <a:pt x="2580" y="1286"/>
                  <a:pt x="2582" y="1285"/>
                </a:cubicBezTo>
                <a:close/>
                <a:moveTo>
                  <a:pt x="84" y="293"/>
                </a:moveTo>
                <a:cubicBezTo>
                  <a:pt x="86" y="293"/>
                  <a:pt x="88" y="294"/>
                  <a:pt x="89" y="296"/>
                </a:cubicBezTo>
                <a:cubicBezTo>
                  <a:pt x="90" y="298"/>
                  <a:pt x="91" y="300"/>
                  <a:pt x="91" y="302"/>
                </a:cubicBezTo>
                <a:cubicBezTo>
                  <a:pt x="92" y="303"/>
                  <a:pt x="93" y="304"/>
                  <a:pt x="94" y="303"/>
                </a:cubicBezTo>
                <a:cubicBezTo>
                  <a:pt x="96" y="303"/>
                  <a:pt x="98" y="302"/>
                  <a:pt x="100" y="302"/>
                </a:cubicBezTo>
                <a:cubicBezTo>
                  <a:pt x="100" y="302"/>
                  <a:pt x="101" y="301"/>
                  <a:pt x="101" y="301"/>
                </a:cubicBezTo>
                <a:cubicBezTo>
                  <a:pt x="101" y="300"/>
                  <a:pt x="101" y="300"/>
                  <a:pt x="101" y="300"/>
                </a:cubicBezTo>
                <a:cubicBezTo>
                  <a:pt x="100" y="297"/>
                  <a:pt x="98" y="295"/>
                  <a:pt x="97" y="292"/>
                </a:cubicBezTo>
                <a:cubicBezTo>
                  <a:pt x="96" y="288"/>
                  <a:pt x="94" y="287"/>
                  <a:pt x="90" y="286"/>
                </a:cubicBezTo>
                <a:cubicBezTo>
                  <a:pt x="89" y="286"/>
                  <a:pt x="88" y="284"/>
                  <a:pt x="86" y="284"/>
                </a:cubicBezTo>
                <a:cubicBezTo>
                  <a:pt x="85" y="283"/>
                  <a:pt x="84" y="284"/>
                  <a:pt x="84" y="284"/>
                </a:cubicBezTo>
                <a:cubicBezTo>
                  <a:pt x="82" y="285"/>
                  <a:pt x="81" y="287"/>
                  <a:pt x="80" y="289"/>
                </a:cubicBezTo>
                <a:cubicBezTo>
                  <a:pt x="80" y="290"/>
                  <a:pt x="80" y="291"/>
                  <a:pt x="81" y="292"/>
                </a:cubicBezTo>
                <a:cubicBezTo>
                  <a:pt x="82" y="292"/>
                  <a:pt x="83" y="293"/>
                  <a:pt x="84" y="293"/>
                </a:cubicBezTo>
                <a:close/>
                <a:moveTo>
                  <a:pt x="828" y="130"/>
                </a:moveTo>
                <a:cubicBezTo>
                  <a:pt x="825" y="129"/>
                  <a:pt x="823" y="131"/>
                  <a:pt x="822" y="133"/>
                </a:cubicBezTo>
                <a:cubicBezTo>
                  <a:pt x="821" y="134"/>
                  <a:pt x="822" y="136"/>
                  <a:pt x="823" y="137"/>
                </a:cubicBezTo>
                <a:cubicBezTo>
                  <a:pt x="827" y="140"/>
                  <a:pt x="832" y="141"/>
                  <a:pt x="837" y="142"/>
                </a:cubicBezTo>
                <a:cubicBezTo>
                  <a:pt x="837" y="142"/>
                  <a:pt x="838" y="142"/>
                  <a:pt x="838" y="142"/>
                </a:cubicBezTo>
                <a:cubicBezTo>
                  <a:pt x="840" y="142"/>
                  <a:pt x="841" y="141"/>
                  <a:pt x="843" y="140"/>
                </a:cubicBezTo>
                <a:cubicBezTo>
                  <a:pt x="843" y="139"/>
                  <a:pt x="844" y="137"/>
                  <a:pt x="843" y="137"/>
                </a:cubicBezTo>
                <a:cubicBezTo>
                  <a:pt x="839" y="133"/>
                  <a:pt x="834" y="130"/>
                  <a:pt x="828" y="130"/>
                </a:cubicBezTo>
                <a:close/>
                <a:moveTo>
                  <a:pt x="2590" y="1059"/>
                </a:moveTo>
                <a:cubicBezTo>
                  <a:pt x="2588" y="1060"/>
                  <a:pt x="2588" y="1061"/>
                  <a:pt x="2588" y="1063"/>
                </a:cubicBezTo>
                <a:cubicBezTo>
                  <a:pt x="2589" y="1064"/>
                  <a:pt x="2589" y="1066"/>
                  <a:pt x="2590" y="1068"/>
                </a:cubicBezTo>
                <a:cubicBezTo>
                  <a:pt x="2590" y="1068"/>
                  <a:pt x="2590" y="1068"/>
                  <a:pt x="2590" y="1068"/>
                </a:cubicBezTo>
                <a:cubicBezTo>
                  <a:pt x="2590" y="1068"/>
                  <a:pt x="2590" y="1068"/>
                  <a:pt x="2590" y="1068"/>
                </a:cubicBezTo>
                <a:cubicBezTo>
                  <a:pt x="2591" y="1068"/>
                  <a:pt x="2591" y="1069"/>
                  <a:pt x="2591" y="1069"/>
                </a:cubicBezTo>
                <a:cubicBezTo>
                  <a:pt x="2591" y="1069"/>
                  <a:pt x="2591" y="1070"/>
                  <a:pt x="2591" y="1070"/>
                </a:cubicBezTo>
                <a:cubicBezTo>
                  <a:pt x="2591" y="1071"/>
                  <a:pt x="2590" y="1071"/>
                  <a:pt x="2590" y="1070"/>
                </a:cubicBezTo>
                <a:cubicBezTo>
                  <a:pt x="2590" y="1069"/>
                  <a:pt x="2590" y="1069"/>
                  <a:pt x="2590" y="1068"/>
                </a:cubicBezTo>
                <a:cubicBezTo>
                  <a:pt x="2590" y="1068"/>
                  <a:pt x="2590" y="1068"/>
                  <a:pt x="2590" y="1068"/>
                </a:cubicBezTo>
                <a:cubicBezTo>
                  <a:pt x="2589" y="1068"/>
                  <a:pt x="2589" y="1068"/>
                  <a:pt x="2589" y="1069"/>
                </a:cubicBezTo>
                <a:cubicBezTo>
                  <a:pt x="2588" y="1071"/>
                  <a:pt x="2587" y="1074"/>
                  <a:pt x="2589" y="1077"/>
                </a:cubicBezTo>
                <a:cubicBezTo>
                  <a:pt x="2590" y="1079"/>
                  <a:pt x="2591" y="1081"/>
                  <a:pt x="2592" y="1083"/>
                </a:cubicBezTo>
                <a:cubicBezTo>
                  <a:pt x="2592" y="1083"/>
                  <a:pt x="2593" y="1083"/>
                  <a:pt x="2594" y="1083"/>
                </a:cubicBezTo>
                <a:cubicBezTo>
                  <a:pt x="2594" y="1083"/>
                  <a:pt x="2595" y="1082"/>
                  <a:pt x="2595" y="1081"/>
                </a:cubicBezTo>
                <a:cubicBezTo>
                  <a:pt x="2595" y="1080"/>
                  <a:pt x="2594" y="1079"/>
                  <a:pt x="2594" y="1078"/>
                </a:cubicBezTo>
                <a:cubicBezTo>
                  <a:pt x="2594" y="1077"/>
                  <a:pt x="2595" y="1076"/>
                  <a:pt x="2595" y="1076"/>
                </a:cubicBezTo>
                <a:cubicBezTo>
                  <a:pt x="2598" y="1075"/>
                  <a:pt x="2598" y="1072"/>
                  <a:pt x="2597" y="1069"/>
                </a:cubicBezTo>
                <a:cubicBezTo>
                  <a:pt x="2597" y="1066"/>
                  <a:pt x="2597" y="1064"/>
                  <a:pt x="2596" y="1062"/>
                </a:cubicBezTo>
                <a:cubicBezTo>
                  <a:pt x="2595" y="1059"/>
                  <a:pt x="2592" y="1058"/>
                  <a:pt x="2590" y="1059"/>
                </a:cubicBezTo>
                <a:close/>
                <a:moveTo>
                  <a:pt x="1771" y="97"/>
                </a:moveTo>
                <a:cubicBezTo>
                  <a:pt x="1770" y="98"/>
                  <a:pt x="1769" y="98"/>
                  <a:pt x="1768" y="99"/>
                </a:cubicBezTo>
                <a:cubicBezTo>
                  <a:pt x="1767" y="100"/>
                  <a:pt x="1766" y="100"/>
                  <a:pt x="1766" y="101"/>
                </a:cubicBezTo>
                <a:cubicBezTo>
                  <a:pt x="1766" y="104"/>
                  <a:pt x="1766" y="107"/>
                  <a:pt x="1767" y="110"/>
                </a:cubicBezTo>
                <a:cubicBezTo>
                  <a:pt x="1768" y="111"/>
                  <a:pt x="1769" y="113"/>
                  <a:pt x="1770" y="113"/>
                </a:cubicBezTo>
                <a:cubicBezTo>
                  <a:pt x="1773" y="113"/>
                  <a:pt x="1776" y="113"/>
                  <a:pt x="1778" y="111"/>
                </a:cubicBezTo>
                <a:cubicBezTo>
                  <a:pt x="1779" y="110"/>
                  <a:pt x="1779" y="108"/>
                  <a:pt x="1779" y="108"/>
                </a:cubicBezTo>
                <a:cubicBezTo>
                  <a:pt x="1779" y="107"/>
                  <a:pt x="1779" y="107"/>
                  <a:pt x="1778" y="107"/>
                </a:cubicBezTo>
                <a:cubicBezTo>
                  <a:pt x="1778" y="106"/>
                  <a:pt x="1778" y="106"/>
                  <a:pt x="1777" y="105"/>
                </a:cubicBezTo>
                <a:cubicBezTo>
                  <a:pt x="1776" y="103"/>
                  <a:pt x="1776" y="103"/>
                  <a:pt x="1778" y="101"/>
                </a:cubicBezTo>
                <a:cubicBezTo>
                  <a:pt x="1779" y="99"/>
                  <a:pt x="1779" y="98"/>
                  <a:pt x="1778" y="97"/>
                </a:cubicBezTo>
                <a:cubicBezTo>
                  <a:pt x="1777" y="95"/>
                  <a:pt x="1775" y="96"/>
                  <a:pt x="1774" y="96"/>
                </a:cubicBezTo>
                <a:cubicBezTo>
                  <a:pt x="1773" y="97"/>
                  <a:pt x="1772" y="97"/>
                  <a:pt x="1771" y="97"/>
                </a:cubicBezTo>
                <a:close/>
                <a:moveTo>
                  <a:pt x="1683" y="124"/>
                </a:moveTo>
                <a:cubicBezTo>
                  <a:pt x="1686" y="125"/>
                  <a:pt x="1688" y="125"/>
                  <a:pt x="1691" y="126"/>
                </a:cubicBezTo>
                <a:cubicBezTo>
                  <a:pt x="1693" y="126"/>
                  <a:pt x="1693" y="124"/>
                  <a:pt x="1694" y="123"/>
                </a:cubicBezTo>
                <a:cubicBezTo>
                  <a:pt x="1693" y="123"/>
                  <a:pt x="1693" y="122"/>
                  <a:pt x="1693" y="122"/>
                </a:cubicBezTo>
                <a:cubicBezTo>
                  <a:pt x="1692" y="120"/>
                  <a:pt x="1692" y="118"/>
                  <a:pt x="1693" y="117"/>
                </a:cubicBezTo>
                <a:cubicBezTo>
                  <a:pt x="1694" y="116"/>
                  <a:pt x="1696" y="116"/>
                  <a:pt x="1698" y="117"/>
                </a:cubicBezTo>
                <a:cubicBezTo>
                  <a:pt x="1699" y="117"/>
                  <a:pt x="1701" y="118"/>
                  <a:pt x="1703" y="117"/>
                </a:cubicBezTo>
                <a:cubicBezTo>
                  <a:pt x="1703" y="117"/>
                  <a:pt x="1703" y="116"/>
                  <a:pt x="1702" y="115"/>
                </a:cubicBezTo>
                <a:cubicBezTo>
                  <a:pt x="1700" y="113"/>
                  <a:pt x="1697" y="112"/>
                  <a:pt x="1693" y="111"/>
                </a:cubicBezTo>
                <a:cubicBezTo>
                  <a:pt x="1692" y="111"/>
                  <a:pt x="1690" y="111"/>
                  <a:pt x="1689" y="112"/>
                </a:cubicBezTo>
                <a:cubicBezTo>
                  <a:pt x="1686" y="114"/>
                  <a:pt x="1683" y="116"/>
                  <a:pt x="1680" y="119"/>
                </a:cubicBezTo>
                <a:cubicBezTo>
                  <a:pt x="1679" y="121"/>
                  <a:pt x="1680" y="124"/>
                  <a:pt x="1683" y="124"/>
                </a:cubicBezTo>
                <a:close/>
                <a:moveTo>
                  <a:pt x="1756" y="115"/>
                </a:moveTo>
                <a:cubicBezTo>
                  <a:pt x="1755" y="117"/>
                  <a:pt x="1752" y="118"/>
                  <a:pt x="1749" y="119"/>
                </a:cubicBezTo>
                <a:cubicBezTo>
                  <a:pt x="1748" y="119"/>
                  <a:pt x="1748" y="120"/>
                  <a:pt x="1748" y="120"/>
                </a:cubicBezTo>
                <a:cubicBezTo>
                  <a:pt x="1748" y="123"/>
                  <a:pt x="1749" y="125"/>
                  <a:pt x="1751" y="127"/>
                </a:cubicBezTo>
                <a:cubicBezTo>
                  <a:pt x="1751" y="128"/>
                  <a:pt x="1753" y="128"/>
                  <a:pt x="1754" y="128"/>
                </a:cubicBezTo>
                <a:cubicBezTo>
                  <a:pt x="1756" y="127"/>
                  <a:pt x="1757" y="126"/>
                  <a:pt x="1758" y="126"/>
                </a:cubicBezTo>
                <a:cubicBezTo>
                  <a:pt x="1760" y="126"/>
                  <a:pt x="1761" y="125"/>
                  <a:pt x="1762" y="123"/>
                </a:cubicBezTo>
                <a:cubicBezTo>
                  <a:pt x="1762" y="122"/>
                  <a:pt x="1763" y="121"/>
                  <a:pt x="1763" y="120"/>
                </a:cubicBezTo>
                <a:cubicBezTo>
                  <a:pt x="1764" y="118"/>
                  <a:pt x="1764" y="117"/>
                  <a:pt x="1762" y="116"/>
                </a:cubicBezTo>
                <a:cubicBezTo>
                  <a:pt x="1761" y="115"/>
                  <a:pt x="1760" y="115"/>
                  <a:pt x="1758" y="114"/>
                </a:cubicBezTo>
                <a:cubicBezTo>
                  <a:pt x="1758" y="114"/>
                  <a:pt x="1757" y="114"/>
                  <a:pt x="1756" y="115"/>
                </a:cubicBezTo>
                <a:close/>
                <a:moveTo>
                  <a:pt x="1784" y="96"/>
                </a:moveTo>
                <a:cubicBezTo>
                  <a:pt x="1785" y="96"/>
                  <a:pt x="1786" y="96"/>
                  <a:pt x="1786" y="96"/>
                </a:cubicBezTo>
                <a:cubicBezTo>
                  <a:pt x="1788" y="94"/>
                  <a:pt x="1788" y="90"/>
                  <a:pt x="1790" y="89"/>
                </a:cubicBezTo>
                <a:cubicBezTo>
                  <a:pt x="1791" y="88"/>
                  <a:pt x="1791" y="87"/>
                  <a:pt x="1791" y="87"/>
                </a:cubicBezTo>
                <a:cubicBezTo>
                  <a:pt x="1789" y="84"/>
                  <a:pt x="1788" y="80"/>
                  <a:pt x="1786" y="78"/>
                </a:cubicBezTo>
                <a:cubicBezTo>
                  <a:pt x="1785" y="77"/>
                  <a:pt x="1783" y="77"/>
                  <a:pt x="1783" y="78"/>
                </a:cubicBezTo>
                <a:cubicBezTo>
                  <a:pt x="1782" y="79"/>
                  <a:pt x="1780" y="81"/>
                  <a:pt x="1779" y="83"/>
                </a:cubicBezTo>
                <a:cubicBezTo>
                  <a:pt x="1779" y="84"/>
                  <a:pt x="1779" y="85"/>
                  <a:pt x="1778" y="85"/>
                </a:cubicBezTo>
                <a:cubicBezTo>
                  <a:pt x="1778" y="91"/>
                  <a:pt x="1780" y="94"/>
                  <a:pt x="1784" y="96"/>
                </a:cubicBezTo>
                <a:close/>
                <a:moveTo>
                  <a:pt x="2652" y="1218"/>
                </a:moveTo>
                <a:cubicBezTo>
                  <a:pt x="2651" y="1218"/>
                  <a:pt x="2651" y="1217"/>
                  <a:pt x="2651" y="1217"/>
                </a:cubicBezTo>
                <a:cubicBezTo>
                  <a:pt x="2650" y="1216"/>
                  <a:pt x="2649" y="1215"/>
                  <a:pt x="2648" y="1215"/>
                </a:cubicBezTo>
                <a:cubicBezTo>
                  <a:pt x="2642" y="1212"/>
                  <a:pt x="2635" y="1212"/>
                  <a:pt x="2629" y="1213"/>
                </a:cubicBezTo>
                <a:cubicBezTo>
                  <a:pt x="2627" y="1213"/>
                  <a:pt x="2625" y="1214"/>
                  <a:pt x="2625" y="1216"/>
                </a:cubicBezTo>
                <a:cubicBezTo>
                  <a:pt x="2624" y="1217"/>
                  <a:pt x="2626" y="1219"/>
                  <a:pt x="2627" y="1218"/>
                </a:cubicBezTo>
                <a:cubicBezTo>
                  <a:pt x="2635" y="1217"/>
                  <a:pt x="2641" y="1217"/>
                  <a:pt x="2648" y="1220"/>
                </a:cubicBezTo>
                <a:cubicBezTo>
                  <a:pt x="2648" y="1220"/>
                  <a:pt x="2649" y="1220"/>
                  <a:pt x="2649" y="1220"/>
                </a:cubicBezTo>
                <a:cubicBezTo>
                  <a:pt x="2650" y="1220"/>
                  <a:pt x="2651" y="1220"/>
                  <a:pt x="2652" y="1218"/>
                </a:cubicBezTo>
                <a:close/>
                <a:moveTo>
                  <a:pt x="2969" y="1414"/>
                </a:moveTo>
                <a:cubicBezTo>
                  <a:pt x="2970" y="1414"/>
                  <a:pt x="2971" y="1414"/>
                  <a:pt x="2973" y="1414"/>
                </a:cubicBezTo>
                <a:cubicBezTo>
                  <a:pt x="2973" y="1414"/>
                  <a:pt x="2973" y="1413"/>
                  <a:pt x="2973" y="1413"/>
                </a:cubicBezTo>
                <a:cubicBezTo>
                  <a:pt x="2973" y="1412"/>
                  <a:pt x="2973" y="1412"/>
                  <a:pt x="2972" y="1411"/>
                </a:cubicBezTo>
                <a:cubicBezTo>
                  <a:pt x="2968" y="1406"/>
                  <a:pt x="2964" y="1402"/>
                  <a:pt x="2960" y="1397"/>
                </a:cubicBezTo>
                <a:cubicBezTo>
                  <a:pt x="2959" y="1395"/>
                  <a:pt x="2957" y="1394"/>
                  <a:pt x="2955" y="1392"/>
                </a:cubicBezTo>
                <a:cubicBezTo>
                  <a:pt x="2955" y="1392"/>
                  <a:pt x="2954" y="1391"/>
                  <a:pt x="2953" y="1391"/>
                </a:cubicBezTo>
                <a:cubicBezTo>
                  <a:pt x="2953" y="1391"/>
                  <a:pt x="2952" y="1391"/>
                  <a:pt x="2952" y="1391"/>
                </a:cubicBezTo>
                <a:cubicBezTo>
                  <a:pt x="2951" y="1392"/>
                  <a:pt x="2951" y="1393"/>
                  <a:pt x="2951" y="1393"/>
                </a:cubicBezTo>
                <a:cubicBezTo>
                  <a:pt x="2952" y="1398"/>
                  <a:pt x="2955" y="1401"/>
                  <a:pt x="2958" y="1405"/>
                </a:cubicBezTo>
                <a:cubicBezTo>
                  <a:pt x="2962" y="1408"/>
                  <a:pt x="2964" y="1412"/>
                  <a:pt x="2969" y="1414"/>
                </a:cubicBezTo>
                <a:close/>
                <a:moveTo>
                  <a:pt x="2512" y="1269"/>
                </a:moveTo>
                <a:cubicBezTo>
                  <a:pt x="2514" y="1270"/>
                  <a:pt x="2516" y="1271"/>
                  <a:pt x="2518" y="1272"/>
                </a:cubicBezTo>
                <a:cubicBezTo>
                  <a:pt x="2519" y="1272"/>
                  <a:pt x="2521" y="1272"/>
                  <a:pt x="2522" y="1273"/>
                </a:cubicBezTo>
                <a:cubicBezTo>
                  <a:pt x="2529" y="1272"/>
                  <a:pt x="2534" y="1270"/>
                  <a:pt x="2540" y="1269"/>
                </a:cubicBezTo>
                <a:cubicBezTo>
                  <a:pt x="2541" y="1268"/>
                  <a:pt x="2541" y="1267"/>
                  <a:pt x="2541" y="1267"/>
                </a:cubicBezTo>
                <a:cubicBezTo>
                  <a:pt x="2538" y="1263"/>
                  <a:pt x="2534" y="1261"/>
                  <a:pt x="2529" y="1262"/>
                </a:cubicBezTo>
                <a:cubicBezTo>
                  <a:pt x="2529" y="1262"/>
                  <a:pt x="2528" y="1263"/>
                  <a:pt x="2528" y="1263"/>
                </a:cubicBezTo>
                <a:cubicBezTo>
                  <a:pt x="2527" y="1264"/>
                  <a:pt x="2527" y="1265"/>
                  <a:pt x="2527" y="1265"/>
                </a:cubicBezTo>
                <a:cubicBezTo>
                  <a:pt x="2523" y="1263"/>
                  <a:pt x="2518" y="1265"/>
                  <a:pt x="2514" y="1264"/>
                </a:cubicBezTo>
                <a:cubicBezTo>
                  <a:pt x="2513" y="1263"/>
                  <a:pt x="2512" y="1265"/>
                  <a:pt x="2511" y="1266"/>
                </a:cubicBezTo>
                <a:cubicBezTo>
                  <a:pt x="2511" y="1267"/>
                  <a:pt x="2511" y="1269"/>
                  <a:pt x="2512" y="1269"/>
                </a:cubicBezTo>
                <a:close/>
                <a:moveTo>
                  <a:pt x="2574" y="1262"/>
                </a:moveTo>
                <a:cubicBezTo>
                  <a:pt x="2574" y="1262"/>
                  <a:pt x="2574" y="1262"/>
                  <a:pt x="2574" y="1262"/>
                </a:cubicBezTo>
                <a:cubicBezTo>
                  <a:pt x="2570" y="1263"/>
                  <a:pt x="2567" y="1265"/>
                  <a:pt x="2564" y="1264"/>
                </a:cubicBezTo>
                <a:cubicBezTo>
                  <a:pt x="2560" y="1263"/>
                  <a:pt x="2557" y="1263"/>
                  <a:pt x="2554" y="1262"/>
                </a:cubicBezTo>
                <a:cubicBezTo>
                  <a:pt x="2553" y="1262"/>
                  <a:pt x="2553" y="1262"/>
                  <a:pt x="2552" y="1262"/>
                </a:cubicBezTo>
                <a:cubicBezTo>
                  <a:pt x="2550" y="1261"/>
                  <a:pt x="2547" y="1262"/>
                  <a:pt x="2545" y="1265"/>
                </a:cubicBezTo>
                <a:cubicBezTo>
                  <a:pt x="2545" y="1265"/>
                  <a:pt x="2544" y="1266"/>
                  <a:pt x="2545" y="1267"/>
                </a:cubicBezTo>
                <a:cubicBezTo>
                  <a:pt x="2545" y="1267"/>
                  <a:pt x="2546" y="1268"/>
                  <a:pt x="2546" y="1269"/>
                </a:cubicBezTo>
                <a:cubicBezTo>
                  <a:pt x="2549" y="1269"/>
                  <a:pt x="2552" y="1270"/>
                  <a:pt x="2555" y="1270"/>
                </a:cubicBezTo>
                <a:cubicBezTo>
                  <a:pt x="2560" y="1270"/>
                  <a:pt x="2565" y="1269"/>
                  <a:pt x="2570" y="1268"/>
                </a:cubicBezTo>
                <a:cubicBezTo>
                  <a:pt x="2571" y="1268"/>
                  <a:pt x="2572" y="1267"/>
                  <a:pt x="2573" y="1266"/>
                </a:cubicBezTo>
                <a:cubicBezTo>
                  <a:pt x="2574" y="1266"/>
                  <a:pt x="2574" y="1265"/>
                  <a:pt x="2575" y="1265"/>
                </a:cubicBezTo>
                <a:cubicBezTo>
                  <a:pt x="2575" y="1264"/>
                  <a:pt x="2575" y="1263"/>
                  <a:pt x="2574" y="1262"/>
                </a:cubicBezTo>
                <a:close/>
                <a:moveTo>
                  <a:pt x="1779" y="376"/>
                </a:moveTo>
                <a:cubicBezTo>
                  <a:pt x="1779" y="377"/>
                  <a:pt x="1779" y="378"/>
                  <a:pt x="1778" y="379"/>
                </a:cubicBezTo>
                <a:cubicBezTo>
                  <a:pt x="1779" y="380"/>
                  <a:pt x="1779" y="382"/>
                  <a:pt x="1780" y="384"/>
                </a:cubicBezTo>
                <a:cubicBezTo>
                  <a:pt x="1780" y="386"/>
                  <a:pt x="1783" y="386"/>
                  <a:pt x="1785" y="386"/>
                </a:cubicBezTo>
                <a:cubicBezTo>
                  <a:pt x="1789" y="385"/>
                  <a:pt x="1790" y="381"/>
                  <a:pt x="1791" y="378"/>
                </a:cubicBezTo>
                <a:cubicBezTo>
                  <a:pt x="1792" y="377"/>
                  <a:pt x="1791" y="376"/>
                  <a:pt x="1791" y="376"/>
                </a:cubicBezTo>
                <a:cubicBezTo>
                  <a:pt x="1789" y="373"/>
                  <a:pt x="1786" y="372"/>
                  <a:pt x="1783" y="373"/>
                </a:cubicBezTo>
                <a:cubicBezTo>
                  <a:pt x="1781" y="372"/>
                  <a:pt x="1779" y="374"/>
                  <a:pt x="1779" y="376"/>
                </a:cubicBezTo>
                <a:close/>
                <a:moveTo>
                  <a:pt x="786" y="457"/>
                </a:moveTo>
                <a:cubicBezTo>
                  <a:pt x="786" y="456"/>
                  <a:pt x="786" y="455"/>
                  <a:pt x="786" y="455"/>
                </a:cubicBezTo>
                <a:cubicBezTo>
                  <a:pt x="786" y="454"/>
                  <a:pt x="785" y="453"/>
                  <a:pt x="785" y="453"/>
                </a:cubicBezTo>
                <a:cubicBezTo>
                  <a:pt x="784" y="453"/>
                  <a:pt x="783" y="453"/>
                  <a:pt x="782" y="453"/>
                </a:cubicBezTo>
                <a:cubicBezTo>
                  <a:pt x="780" y="453"/>
                  <a:pt x="779" y="453"/>
                  <a:pt x="777" y="453"/>
                </a:cubicBezTo>
                <a:cubicBezTo>
                  <a:pt x="776" y="453"/>
                  <a:pt x="775" y="454"/>
                  <a:pt x="775" y="454"/>
                </a:cubicBezTo>
                <a:cubicBezTo>
                  <a:pt x="773" y="456"/>
                  <a:pt x="771" y="458"/>
                  <a:pt x="770" y="459"/>
                </a:cubicBezTo>
                <a:cubicBezTo>
                  <a:pt x="769" y="460"/>
                  <a:pt x="769" y="462"/>
                  <a:pt x="770" y="463"/>
                </a:cubicBezTo>
                <a:cubicBezTo>
                  <a:pt x="770" y="464"/>
                  <a:pt x="771" y="466"/>
                  <a:pt x="772" y="466"/>
                </a:cubicBezTo>
                <a:cubicBezTo>
                  <a:pt x="773" y="466"/>
                  <a:pt x="775" y="466"/>
                  <a:pt x="776" y="466"/>
                </a:cubicBezTo>
                <a:cubicBezTo>
                  <a:pt x="780" y="464"/>
                  <a:pt x="784" y="461"/>
                  <a:pt x="786" y="457"/>
                </a:cubicBezTo>
                <a:close/>
                <a:moveTo>
                  <a:pt x="2179" y="182"/>
                </a:moveTo>
                <a:cubicBezTo>
                  <a:pt x="2178" y="184"/>
                  <a:pt x="2180" y="185"/>
                  <a:pt x="2182" y="186"/>
                </a:cubicBezTo>
                <a:cubicBezTo>
                  <a:pt x="2183" y="186"/>
                  <a:pt x="2184" y="186"/>
                  <a:pt x="2185" y="186"/>
                </a:cubicBezTo>
                <a:cubicBezTo>
                  <a:pt x="2185" y="186"/>
                  <a:pt x="2185" y="186"/>
                  <a:pt x="2186" y="186"/>
                </a:cubicBezTo>
                <a:cubicBezTo>
                  <a:pt x="2188" y="187"/>
                  <a:pt x="2190" y="185"/>
                  <a:pt x="2189" y="182"/>
                </a:cubicBezTo>
                <a:cubicBezTo>
                  <a:pt x="2189" y="180"/>
                  <a:pt x="2188" y="178"/>
                  <a:pt x="2187" y="177"/>
                </a:cubicBezTo>
                <a:cubicBezTo>
                  <a:pt x="2187" y="176"/>
                  <a:pt x="2185" y="175"/>
                  <a:pt x="2184" y="176"/>
                </a:cubicBezTo>
                <a:cubicBezTo>
                  <a:pt x="2183" y="176"/>
                  <a:pt x="2181" y="177"/>
                  <a:pt x="2180" y="178"/>
                </a:cubicBezTo>
                <a:cubicBezTo>
                  <a:pt x="2179" y="178"/>
                  <a:pt x="2178" y="180"/>
                  <a:pt x="2179" y="181"/>
                </a:cubicBezTo>
                <a:cubicBezTo>
                  <a:pt x="2179" y="181"/>
                  <a:pt x="2179" y="182"/>
                  <a:pt x="2179" y="182"/>
                </a:cubicBezTo>
                <a:close/>
                <a:moveTo>
                  <a:pt x="886" y="656"/>
                </a:moveTo>
                <a:cubicBezTo>
                  <a:pt x="885" y="656"/>
                  <a:pt x="884" y="656"/>
                  <a:pt x="884" y="656"/>
                </a:cubicBezTo>
                <a:cubicBezTo>
                  <a:pt x="883" y="657"/>
                  <a:pt x="883" y="658"/>
                  <a:pt x="884" y="659"/>
                </a:cubicBezTo>
                <a:cubicBezTo>
                  <a:pt x="885" y="660"/>
                  <a:pt x="885" y="661"/>
                  <a:pt x="886" y="661"/>
                </a:cubicBezTo>
                <a:cubicBezTo>
                  <a:pt x="888" y="664"/>
                  <a:pt x="890" y="666"/>
                  <a:pt x="894" y="667"/>
                </a:cubicBezTo>
                <a:cubicBezTo>
                  <a:pt x="897" y="669"/>
                  <a:pt x="900" y="669"/>
                  <a:pt x="903" y="670"/>
                </a:cubicBezTo>
                <a:cubicBezTo>
                  <a:pt x="903" y="670"/>
                  <a:pt x="904" y="670"/>
                  <a:pt x="904" y="670"/>
                </a:cubicBezTo>
                <a:cubicBezTo>
                  <a:pt x="905" y="670"/>
                  <a:pt x="906" y="669"/>
                  <a:pt x="906" y="668"/>
                </a:cubicBezTo>
                <a:cubicBezTo>
                  <a:pt x="906" y="668"/>
                  <a:pt x="906" y="667"/>
                  <a:pt x="906" y="667"/>
                </a:cubicBezTo>
                <a:cubicBezTo>
                  <a:pt x="901" y="661"/>
                  <a:pt x="894" y="657"/>
                  <a:pt x="886" y="656"/>
                </a:cubicBezTo>
                <a:close/>
                <a:moveTo>
                  <a:pt x="1724" y="846"/>
                </a:moveTo>
                <a:cubicBezTo>
                  <a:pt x="1727" y="845"/>
                  <a:pt x="1729" y="844"/>
                  <a:pt x="1731" y="843"/>
                </a:cubicBezTo>
                <a:cubicBezTo>
                  <a:pt x="1735" y="841"/>
                  <a:pt x="1736" y="838"/>
                  <a:pt x="1737" y="835"/>
                </a:cubicBezTo>
                <a:cubicBezTo>
                  <a:pt x="1737" y="835"/>
                  <a:pt x="1736" y="834"/>
                  <a:pt x="1736" y="834"/>
                </a:cubicBezTo>
                <a:cubicBezTo>
                  <a:pt x="1733" y="834"/>
                  <a:pt x="1729" y="835"/>
                  <a:pt x="1726" y="836"/>
                </a:cubicBezTo>
                <a:cubicBezTo>
                  <a:pt x="1723" y="836"/>
                  <a:pt x="1721" y="837"/>
                  <a:pt x="1718" y="839"/>
                </a:cubicBezTo>
                <a:cubicBezTo>
                  <a:pt x="1717" y="840"/>
                  <a:pt x="1717" y="843"/>
                  <a:pt x="1718" y="844"/>
                </a:cubicBezTo>
                <a:cubicBezTo>
                  <a:pt x="1719" y="845"/>
                  <a:pt x="1721" y="846"/>
                  <a:pt x="1724" y="846"/>
                </a:cubicBezTo>
                <a:close/>
                <a:moveTo>
                  <a:pt x="661" y="127"/>
                </a:moveTo>
                <a:cubicBezTo>
                  <a:pt x="660" y="127"/>
                  <a:pt x="659" y="126"/>
                  <a:pt x="659" y="127"/>
                </a:cubicBezTo>
                <a:cubicBezTo>
                  <a:pt x="653" y="128"/>
                  <a:pt x="648" y="131"/>
                  <a:pt x="644" y="135"/>
                </a:cubicBezTo>
                <a:cubicBezTo>
                  <a:pt x="643" y="136"/>
                  <a:pt x="643" y="139"/>
                  <a:pt x="645" y="140"/>
                </a:cubicBezTo>
                <a:cubicBezTo>
                  <a:pt x="646" y="141"/>
                  <a:pt x="648" y="142"/>
                  <a:pt x="649" y="141"/>
                </a:cubicBezTo>
                <a:cubicBezTo>
                  <a:pt x="653" y="137"/>
                  <a:pt x="657" y="133"/>
                  <a:pt x="661" y="129"/>
                </a:cubicBezTo>
                <a:cubicBezTo>
                  <a:pt x="661" y="129"/>
                  <a:pt x="661" y="129"/>
                  <a:pt x="661" y="128"/>
                </a:cubicBezTo>
                <a:cubicBezTo>
                  <a:pt x="661" y="128"/>
                  <a:pt x="661" y="127"/>
                  <a:pt x="661" y="127"/>
                </a:cubicBezTo>
                <a:close/>
                <a:moveTo>
                  <a:pt x="1507" y="771"/>
                </a:moveTo>
                <a:cubicBezTo>
                  <a:pt x="1507" y="770"/>
                  <a:pt x="1508" y="769"/>
                  <a:pt x="1508" y="768"/>
                </a:cubicBezTo>
                <a:cubicBezTo>
                  <a:pt x="1509" y="766"/>
                  <a:pt x="1509" y="763"/>
                  <a:pt x="1509" y="761"/>
                </a:cubicBezTo>
                <a:cubicBezTo>
                  <a:pt x="1509" y="760"/>
                  <a:pt x="1509" y="759"/>
                  <a:pt x="1509" y="758"/>
                </a:cubicBezTo>
                <a:cubicBezTo>
                  <a:pt x="1509" y="758"/>
                  <a:pt x="1508" y="757"/>
                  <a:pt x="1508" y="757"/>
                </a:cubicBezTo>
                <a:cubicBezTo>
                  <a:pt x="1508" y="755"/>
                  <a:pt x="1507" y="754"/>
                  <a:pt x="1506" y="754"/>
                </a:cubicBezTo>
                <a:cubicBezTo>
                  <a:pt x="1505" y="755"/>
                  <a:pt x="1504" y="756"/>
                  <a:pt x="1503" y="757"/>
                </a:cubicBezTo>
                <a:cubicBezTo>
                  <a:pt x="1502" y="758"/>
                  <a:pt x="1501" y="760"/>
                  <a:pt x="1502" y="762"/>
                </a:cubicBezTo>
                <a:cubicBezTo>
                  <a:pt x="1502" y="766"/>
                  <a:pt x="1503" y="769"/>
                  <a:pt x="1504" y="771"/>
                </a:cubicBezTo>
                <a:cubicBezTo>
                  <a:pt x="1505" y="772"/>
                  <a:pt x="1506" y="772"/>
                  <a:pt x="1507" y="771"/>
                </a:cubicBezTo>
                <a:close/>
                <a:moveTo>
                  <a:pt x="2523" y="1098"/>
                </a:moveTo>
                <a:cubicBezTo>
                  <a:pt x="2523" y="1098"/>
                  <a:pt x="2523" y="1098"/>
                  <a:pt x="2523" y="1098"/>
                </a:cubicBezTo>
                <a:cubicBezTo>
                  <a:pt x="2523" y="1099"/>
                  <a:pt x="2524" y="1099"/>
                  <a:pt x="2524" y="1099"/>
                </a:cubicBezTo>
                <a:cubicBezTo>
                  <a:pt x="2524" y="1099"/>
                  <a:pt x="2525" y="1099"/>
                  <a:pt x="2525" y="1099"/>
                </a:cubicBezTo>
                <a:cubicBezTo>
                  <a:pt x="2529" y="1097"/>
                  <a:pt x="2532" y="1094"/>
                  <a:pt x="2534" y="1091"/>
                </a:cubicBezTo>
                <a:cubicBezTo>
                  <a:pt x="2536" y="1087"/>
                  <a:pt x="2539" y="1084"/>
                  <a:pt x="2543" y="1082"/>
                </a:cubicBezTo>
                <a:cubicBezTo>
                  <a:pt x="2544" y="1081"/>
                  <a:pt x="2544" y="1081"/>
                  <a:pt x="2542" y="1079"/>
                </a:cubicBezTo>
                <a:cubicBezTo>
                  <a:pt x="2540" y="1076"/>
                  <a:pt x="2539" y="1077"/>
                  <a:pt x="2538" y="1079"/>
                </a:cubicBezTo>
                <a:cubicBezTo>
                  <a:pt x="2533" y="1085"/>
                  <a:pt x="2529" y="1091"/>
                  <a:pt x="2524" y="1096"/>
                </a:cubicBezTo>
                <a:cubicBezTo>
                  <a:pt x="2524" y="1096"/>
                  <a:pt x="2523" y="1097"/>
                  <a:pt x="2523" y="1098"/>
                </a:cubicBezTo>
                <a:close/>
                <a:moveTo>
                  <a:pt x="2576" y="1072"/>
                </a:moveTo>
                <a:cubicBezTo>
                  <a:pt x="2573" y="1070"/>
                  <a:pt x="2570" y="1069"/>
                  <a:pt x="2567" y="1068"/>
                </a:cubicBezTo>
                <a:cubicBezTo>
                  <a:pt x="2567" y="1068"/>
                  <a:pt x="2566" y="1068"/>
                  <a:pt x="2566" y="1068"/>
                </a:cubicBezTo>
                <a:cubicBezTo>
                  <a:pt x="2566" y="1072"/>
                  <a:pt x="2566" y="1076"/>
                  <a:pt x="2567" y="1079"/>
                </a:cubicBezTo>
                <a:cubicBezTo>
                  <a:pt x="2567" y="1081"/>
                  <a:pt x="2568" y="1081"/>
                  <a:pt x="2569" y="1081"/>
                </a:cubicBezTo>
                <a:cubicBezTo>
                  <a:pt x="2570" y="1082"/>
                  <a:pt x="2572" y="1082"/>
                  <a:pt x="2573" y="1081"/>
                </a:cubicBezTo>
                <a:cubicBezTo>
                  <a:pt x="2574" y="1080"/>
                  <a:pt x="2574" y="1079"/>
                  <a:pt x="2575" y="1078"/>
                </a:cubicBezTo>
                <a:cubicBezTo>
                  <a:pt x="2575" y="1079"/>
                  <a:pt x="2575" y="1079"/>
                  <a:pt x="2575" y="1079"/>
                </a:cubicBezTo>
                <a:cubicBezTo>
                  <a:pt x="2575" y="1079"/>
                  <a:pt x="2575" y="1079"/>
                  <a:pt x="2575" y="1078"/>
                </a:cubicBezTo>
                <a:cubicBezTo>
                  <a:pt x="2574" y="1081"/>
                  <a:pt x="2574" y="1084"/>
                  <a:pt x="2573" y="1086"/>
                </a:cubicBezTo>
                <a:cubicBezTo>
                  <a:pt x="2570" y="1089"/>
                  <a:pt x="2571" y="1090"/>
                  <a:pt x="2574" y="1092"/>
                </a:cubicBezTo>
                <a:cubicBezTo>
                  <a:pt x="2575" y="1093"/>
                  <a:pt x="2576" y="1094"/>
                  <a:pt x="2577" y="1094"/>
                </a:cubicBezTo>
                <a:cubicBezTo>
                  <a:pt x="2578" y="1095"/>
                  <a:pt x="2579" y="1094"/>
                  <a:pt x="2580" y="1093"/>
                </a:cubicBezTo>
                <a:cubicBezTo>
                  <a:pt x="2581" y="1091"/>
                  <a:pt x="2582" y="1089"/>
                  <a:pt x="2581" y="1087"/>
                </a:cubicBezTo>
                <a:cubicBezTo>
                  <a:pt x="2579" y="1085"/>
                  <a:pt x="2579" y="1083"/>
                  <a:pt x="2581" y="1081"/>
                </a:cubicBezTo>
                <a:cubicBezTo>
                  <a:pt x="2581" y="1078"/>
                  <a:pt x="2578" y="1077"/>
                  <a:pt x="2577" y="1076"/>
                </a:cubicBezTo>
                <a:cubicBezTo>
                  <a:pt x="2577" y="1075"/>
                  <a:pt x="2577" y="1075"/>
                  <a:pt x="2577" y="1074"/>
                </a:cubicBezTo>
                <a:cubicBezTo>
                  <a:pt x="2577" y="1073"/>
                  <a:pt x="2576" y="1072"/>
                  <a:pt x="2576" y="1072"/>
                </a:cubicBezTo>
                <a:close/>
                <a:moveTo>
                  <a:pt x="720" y="1003"/>
                </a:moveTo>
                <a:cubicBezTo>
                  <a:pt x="719" y="1004"/>
                  <a:pt x="717" y="1004"/>
                  <a:pt x="715" y="1005"/>
                </a:cubicBezTo>
                <a:cubicBezTo>
                  <a:pt x="714" y="1005"/>
                  <a:pt x="714" y="1006"/>
                  <a:pt x="714" y="1006"/>
                </a:cubicBezTo>
                <a:cubicBezTo>
                  <a:pt x="717" y="1012"/>
                  <a:pt x="721" y="1014"/>
                  <a:pt x="727" y="1012"/>
                </a:cubicBezTo>
                <a:cubicBezTo>
                  <a:pt x="728" y="1012"/>
                  <a:pt x="729" y="1011"/>
                  <a:pt x="729" y="1011"/>
                </a:cubicBezTo>
                <a:cubicBezTo>
                  <a:pt x="730" y="1010"/>
                  <a:pt x="731" y="1009"/>
                  <a:pt x="730" y="1008"/>
                </a:cubicBezTo>
                <a:cubicBezTo>
                  <a:pt x="728" y="1004"/>
                  <a:pt x="725" y="1003"/>
                  <a:pt x="720" y="1003"/>
                </a:cubicBezTo>
                <a:close/>
                <a:moveTo>
                  <a:pt x="89" y="376"/>
                </a:moveTo>
                <a:cubicBezTo>
                  <a:pt x="91" y="376"/>
                  <a:pt x="93" y="372"/>
                  <a:pt x="92" y="370"/>
                </a:cubicBezTo>
                <a:cubicBezTo>
                  <a:pt x="92" y="368"/>
                  <a:pt x="90" y="366"/>
                  <a:pt x="89" y="367"/>
                </a:cubicBezTo>
                <a:cubicBezTo>
                  <a:pt x="87" y="367"/>
                  <a:pt x="84" y="367"/>
                  <a:pt x="81" y="368"/>
                </a:cubicBezTo>
                <a:cubicBezTo>
                  <a:pt x="81" y="368"/>
                  <a:pt x="80" y="370"/>
                  <a:pt x="80" y="371"/>
                </a:cubicBezTo>
                <a:cubicBezTo>
                  <a:pt x="80" y="372"/>
                  <a:pt x="81" y="374"/>
                  <a:pt x="82" y="375"/>
                </a:cubicBezTo>
                <a:cubicBezTo>
                  <a:pt x="84" y="377"/>
                  <a:pt x="86" y="377"/>
                  <a:pt x="89" y="376"/>
                </a:cubicBezTo>
                <a:close/>
                <a:moveTo>
                  <a:pt x="1908" y="280"/>
                </a:moveTo>
                <a:cubicBezTo>
                  <a:pt x="1911" y="282"/>
                  <a:pt x="1917" y="280"/>
                  <a:pt x="1918" y="276"/>
                </a:cubicBezTo>
                <a:cubicBezTo>
                  <a:pt x="1918" y="276"/>
                  <a:pt x="1918" y="275"/>
                  <a:pt x="1918" y="275"/>
                </a:cubicBezTo>
                <a:cubicBezTo>
                  <a:pt x="1917" y="272"/>
                  <a:pt x="1915" y="270"/>
                  <a:pt x="1913" y="269"/>
                </a:cubicBezTo>
                <a:cubicBezTo>
                  <a:pt x="1912" y="268"/>
                  <a:pt x="1911" y="268"/>
                  <a:pt x="1910" y="268"/>
                </a:cubicBezTo>
                <a:cubicBezTo>
                  <a:pt x="1905" y="269"/>
                  <a:pt x="1904" y="273"/>
                  <a:pt x="1905" y="277"/>
                </a:cubicBezTo>
                <a:cubicBezTo>
                  <a:pt x="1906" y="278"/>
                  <a:pt x="1907" y="280"/>
                  <a:pt x="1908" y="280"/>
                </a:cubicBezTo>
                <a:close/>
                <a:moveTo>
                  <a:pt x="1641" y="835"/>
                </a:moveTo>
                <a:cubicBezTo>
                  <a:pt x="1641" y="835"/>
                  <a:pt x="1640" y="836"/>
                  <a:pt x="1640" y="837"/>
                </a:cubicBezTo>
                <a:cubicBezTo>
                  <a:pt x="1640" y="837"/>
                  <a:pt x="1640" y="839"/>
                  <a:pt x="1641" y="839"/>
                </a:cubicBezTo>
                <a:cubicBezTo>
                  <a:pt x="1644" y="840"/>
                  <a:pt x="1648" y="841"/>
                  <a:pt x="1651" y="842"/>
                </a:cubicBezTo>
                <a:cubicBezTo>
                  <a:pt x="1652" y="842"/>
                  <a:pt x="1652" y="842"/>
                  <a:pt x="1652" y="842"/>
                </a:cubicBezTo>
                <a:cubicBezTo>
                  <a:pt x="1655" y="841"/>
                  <a:pt x="1658" y="841"/>
                  <a:pt x="1661" y="841"/>
                </a:cubicBezTo>
                <a:cubicBezTo>
                  <a:pt x="1661" y="841"/>
                  <a:pt x="1662" y="840"/>
                  <a:pt x="1662" y="840"/>
                </a:cubicBezTo>
                <a:cubicBezTo>
                  <a:pt x="1662" y="839"/>
                  <a:pt x="1662" y="838"/>
                  <a:pt x="1661" y="838"/>
                </a:cubicBezTo>
                <a:cubicBezTo>
                  <a:pt x="1659" y="836"/>
                  <a:pt x="1656" y="834"/>
                  <a:pt x="1653" y="835"/>
                </a:cubicBezTo>
                <a:cubicBezTo>
                  <a:pt x="1650" y="835"/>
                  <a:pt x="1647" y="835"/>
                  <a:pt x="1643" y="834"/>
                </a:cubicBezTo>
                <a:cubicBezTo>
                  <a:pt x="1643" y="834"/>
                  <a:pt x="1642" y="834"/>
                  <a:pt x="1641" y="835"/>
                </a:cubicBezTo>
                <a:close/>
                <a:moveTo>
                  <a:pt x="827" y="1007"/>
                </a:moveTo>
                <a:cubicBezTo>
                  <a:pt x="826" y="1006"/>
                  <a:pt x="824" y="1007"/>
                  <a:pt x="823" y="1006"/>
                </a:cubicBezTo>
                <a:cubicBezTo>
                  <a:pt x="821" y="1007"/>
                  <a:pt x="819" y="1007"/>
                  <a:pt x="817" y="1007"/>
                </a:cubicBezTo>
                <a:cubicBezTo>
                  <a:pt x="817" y="1007"/>
                  <a:pt x="816" y="1008"/>
                  <a:pt x="816" y="1008"/>
                </a:cubicBezTo>
                <a:cubicBezTo>
                  <a:pt x="815" y="1009"/>
                  <a:pt x="816" y="1010"/>
                  <a:pt x="817" y="1010"/>
                </a:cubicBezTo>
                <a:cubicBezTo>
                  <a:pt x="817" y="1010"/>
                  <a:pt x="818" y="1010"/>
                  <a:pt x="818" y="1010"/>
                </a:cubicBezTo>
                <a:cubicBezTo>
                  <a:pt x="822" y="1011"/>
                  <a:pt x="826" y="1010"/>
                  <a:pt x="829" y="1009"/>
                </a:cubicBezTo>
                <a:cubicBezTo>
                  <a:pt x="830" y="1009"/>
                  <a:pt x="830" y="1008"/>
                  <a:pt x="829" y="1008"/>
                </a:cubicBezTo>
                <a:cubicBezTo>
                  <a:pt x="829" y="1007"/>
                  <a:pt x="828" y="1007"/>
                  <a:pt x="827" y="1007"/>
                </a:cubicBezTo>
                <a:close/>
                <a:moveTo>
                  <a:pt x="2539" y="1277"/>
                </a:moveTo>
                <a:cubicBezTo>
                  <a:pt x="2542" y="1278"/>
                  <a:pt x="2545" y="1280"/>
                  <a:pt x="2548" y="1281"/>
                </a:cubicBezTo>
                <a:cubicBezTo>
                  <a:pt x="2549" y="1282"/>
                  <a:pt x="2550" y="1281"/>
                  <a:pt x="2551" y="1281"/>
                </a:cubicBezTo>
                <a:cubicBezTo>
                  <a:pt x="2552" y="1281"/>
                  <a:pt x="2553" y="1280"/>
                  <a:pt x="2553" y="1278"/>
                </a:cubicBezTo>
                <a:cubicBezTo>
                  <a:pt x="2552" y="1278"/>
                  <a:pt x="2552" y="1277"/>
                  <a:pt x="2552" y="1277"/>
                </a:cubicBezTo>
                <a:cubicBezTo>
                  <a:pt x="2549" y="1275"/>
                  <a:pt x="2546" y="1274"/>
                  <a:pt x="2542" y="1274"/>
                </a:cubicBezTo>
                <a:cubicBezTo>
                  <a:pt x="2542" y="1274"/>
                  <a:pt x="2541" y="1274"/>
                  <a:pt x="2540" y="1274"/>
                </a:cubicBezTo>
                <a:cubicBezTo>
                  <a:pt x="2539" y="1275"/>
                  <a:pt x="2539" y="1275"/>
                  <a:pt x="2539" y="1276"/>
                </a:cubicBezTo>
                <a:cubicBezTo>
                  <a:pt x="2538" y="1276"/>
                  <a:pt x="2539" y="1277"/>
                  <a:pt x="2539" y="1277"/>
                </a:cubicBezTo>
                <a:close/>
                <a:moveTo>
                  <a:pt x="763" y="127"/>
                </a:moveTo>
                <a:cubicBezTo>
                  <a:pt x="764" y="128"/>
                  <a:pt x="766" y="127"/>
                  <a:pt x="766" y="127"/>
                </a:cubicBezTo>
                <a:cubicBezTo>
                  <a:pt x="769" y="123"/>
                  <a:pt x="769" y="119"/>
                  <a:pt x="769" y="115"/>
                </a:cubicBezTo>
                <a:cubicBezTo>
                  <a:pt x="769" y="115"/>
                  <a:pt x="769" y="114"/>
                  <a:pt x="769" y="112"/>
                </a:cubicBezTo>
                <a:cubicBezTo>
                  <a:pt x="769" y="112"/>
                  <a:pt x="768" y="111"/>
                  <a:pt x="767" y="111"/>
                </a:cubicBezTo>
                <a:cubicBezTo>
                  <a:pt x="767" y="111"/>
                  <a:pt x="766" y="111"/>
                  <a:pt x="765" y="112"/>
                </a:cubicBezTo>
                <a:cubicBezTo>
                  <a:pt x="764" y="115"/>
                  <a:pt x="762" y="118"/>
                  <a:pt x="761" y="120"/>
                </a:cubicBezTo>
                <a:cubicBezTo>
                  <a:pt x="760" y="122"/>
                  <a:pt x="760" y="123"/>
                  <a:pt x="760" y="125"/>
                </a:cubicBezTo>
                <a:cubicBezTo>
                  <a:pt x="761" y="126"/>
                  <a:pt x="762" y="126"/>
                  <a:pt x="763" y="127"/>
                </a:cubicBezTo>
                <a:close/>
                <a:moveTo>
                  <a:pt x="2886" y="1243"/>
                </a:moveTo>
                <a:cubicBezTo>
                  <a:pt x="2883" y="1240"/>
                  <a:pt x="2879" y="1239"/>
                  <a:pt x="2876" y="1237"/>
                </a:cubicBezTo>
                <a:cubicBezTo>
                  <a:pt x="2876" y="1237"/>
                  <a:pt x="2875" y="1237"/>
                  <a:pt x="2875" y="1237"/>
                </a:cubicBezTo>
                <a:cubicBezTo>
                  <a:pt x="2874" y="1238"/>
                  <a:pt x="2874" y="1239"/>
                  <a:pt x="2874" y="1240"/>
                </a:cubicBezTo>
                <a:cubicBezTo>
                  <a:pt x="2874" y="1243"/>
                  <a:pt x="2877" y="1245"/>
                  <a:pt x="2879" y="1247"/>
                </a:cubicBezTo>
                <a:cubicBezTo>
                  <a:pt x="2880" y="1248"/>
                  <a:pt x="2883" y="1248"/>
                  <a:pt x="2885" y="1247"/>
                </a:cubicBezTo>
                <a:cubicBezTo>
                  <a:pt x="2887" y="1246"/>
                  <a:pt x="2887" y="1244"/>
                  <a:pt x="2886" y="1243"/>
                </a:cubicBezTo>
                <a:close/>
                <a:moveTo>
                  <a:pt x="799" y="465"/>
                </a:moveTo>
                <a:cubicBezTo>
                  <a:pt x="795" y="467"/>
                  <a:pt x="793" y="471"/>
                  <a:pt x="794" y="474"/>
                </a:cubicBezTo>
                <a:cubicBezTo>
                  <a:pt x="795" y="475"/>
                  <a:pt x="796" y="475"/>
                  <a:pt x="797" y="476"/>
                </a:cubicBezTo>
                <a:cubicBezTo>
                  <a:pt x="798" y="476"/>
                  <a:pt x="799" y="476"/>
                  <a:pt x="799" y="475"/>
                </a:cubicBezTo>
                <a:cubicBezTo>
                  <a:pt x="801" y="474"/>
                  <a:pt x="802" y="472"/>
                  <a:pt x="804" y="471"/>
                </a:cubicBezTo>
                <a:cubicBezTo>
                  <a:pt x="804" y="470"/>
                  <a:pt x="804" y="470"/>
                  <a:pt x="805" y="469"/>
                </a:cubicBezTo>
                <a:cubicBezTo>
                  <a:pt x="805" y="468"/>
                  <a:pt x="805" y="467"/>
                  <a:pt x="804" y="466"/>
                </a:cubicBezTo>
                <a:cubicBezTo>
                  <a:pt x="802" y="465"/>
                  <a:pt x="800" y="465"/>
                  <a:pt x="799" y="465"/>
                </a:cubicBezTo>
                <a:close/>
                <a:moveTo>
                  <a:pt x="2765" y="394"/>
                </a:moveTo>
                <a:cubicBezTo>
                  <a:pt x="2764" y="395"/>
                  <a:pt x="2763" y="396"/>
                  <a:pt x="2762" y="396"/>
                </a:cubicBezTo>
                <a:cubicBezTo>
                  <a:pt x="2760" y="398"/>
                  <a:pt x="2759" y="399"/>
                  <a:pt x="2760" y="401"/>
                </a:cubicBezTo>
                <a:cubicBezTo>
                  <a:pt x="2761" y="403"/>
                  <a:pt x="2762" y="405"/>
                  <a:pt x="2763" y="408"/>
                </a:cubicBezTo>
                <a:cubicBezTo>
                  <a:pt x="2763" y="408"/>
                  <a:pt x="2763" y="408"/>
                  <a:pt x="2764" y="408"/>
                </a:cubicBezTo>
                <a:cubicBezTo>
                  <a:pt x="2764" y="408"/>
                  <a:pt x="2764" y="408"/>
                  <a:pt x="2765" y="407"/>
                </a:cubicBezTo>
                <a:cubicBezTo>
                  <a:pt x="2766" y="405"/>
                  <a:pt x="2768" y="403"/>
                  <a:pt x="2770" y="400"/>
                </a:cubicBezTo>
                <a:cubicBezTo>
                  <a:pt x="2771" y="399"/>
                  <a:pt x="2771" y="397"/>
                  <a:pt x="2768" y="395"/>
                </a:cubicBezTo>
                <a:cubicBezTo>
                  <a:pt x="2767" y="394"/>
                  <a:pt x="2766" y="394"/>
                  <a:pt x="2765" y="394"/>
                </a:cubicBezTo>
                <a:close/>
                <a:moveTo>
                  <a:pt x="2719" y="667"/>
                </a:moveTo>
                <a:cubicBezTo>
                  <a:pt x="2723" y="662"/>
                  <a:pt x="2727" y="657"/>
                  <a:pt x="2731" y="653"/>
                </a:cubicBezTo>
                <a:cubicBezTo>
                  <a:pt x="2732" y="652"/>
                  <a:pt x="2731" y="651"/>
                  <a:pt x="2731" y="650"/>
                </a:cubicBezTo>
                <a:cubicBezTo>
                  <a:pt x="2731" y="650"/>
                  <a:pt x="2731" y="650"/>
                  <a:pt x="2730" y="650"/>
                </a:cubicBezTo>
                <a:cubicBezTo>
                  <a:pt x="2729" y="649"/>
                  <a:pt x="2728" y="651"/>
                  <a:pt x="2726" y="652"/>
                </a:cubicBezTo>
                <a:cubicBezTo>
                  <a:pt x="2724" y="653"/>
                  <a:pt x="2722" y="653"/>
                  <a:pt x="2721" y="656"/>
                </a:cubicBezTo>
                <a:cubicBezTo>
                  <a:pt x="2720" y="658"/>
                  <a:pt x="2718" y="660"/>
                  <a:pt x="2717" y="663"/>
                </a:cubicBezTo>
                <a:cubicBezTo>
                  <a:pt x="2717" y="663"/>
                  <a:pt x="2717" y="664"/>
                  <a:pt x="2717" y="665"/>
                </a:cubicBezTo>
                <a:cubicBezTo>
                  <a:pt x="2717" y="666"/>
                  <a:pt x="2718" y="666"/>
                  <a:pt x="2718" y="667"/>
                </a:cubicBezTo>
                <a:cubicBezTo>
                  <a:pt x="2718" y="667"/>
                  <a:pt x="2719" y="667"/>
                  <a:pt x="2719" y="667"/>
                </a:cubicBezTo>
                <a:close/>
                <a:moveTo>
                  <a:pt x="2616" y="1217"/>
                </a:moveTo>
                <a:cubicBezTo>
                  <a:pt x="2616" y="1217"/>
                  <a:pt x="2616" y="1216"/>
                  <a:pt x="2616" y="1215"/>
                </a:cubicBezTo>
                <a:cubicBezTo>
                  <a:pt x="2612" y="1211"/>
                  <a:pt x="2607" y="1212"/>
                  <a:pt x="2604" y="1215"/>
                </a:cubicBezTo>
                <a:cubicBezTo>
                  <a:pt x="2603" y="1216"/>
                  <a:pt x="2603" y="1218"/>
                  <a:pt x="2604" y="1218"/>
                </a:cubicBezTo>
                <a:cubicBezTo>
                  <a:pt x="2606" y="1221"/>
                  <a:pt x="2609" y="1222"/>
                  <a:pt x="2612" y="1221"/>
                </a:cubicBezTo>
                <a:cubicBezTo>
                  <a:pt x="2614" y="1221"/>
                  <a:pt x="2615" y="1220"/>
                  <a:pt x="2616" y="1219"/>
                </a:cubicBezTo>
                <a:cubicBezTo>
                  <a:pt x="2616" y="1219"/>
                  <a:pt x="2616" y="1218"/>
                  <a:pt x="2616" y="1217"/>
                </a:cubicBezTo>
                <a:close/>
                <a:moveTo>
                  <a:pt x="1303" y="269"/>
                </a:moveTo>
                <a:cubicBezTo>
                  <a:pt x="1302" y="270"/>
                  <a:pt x="1302" y="271"/>
                  <a:pt x="1302" y="272"/>
                </a:cubicBezTo>
                <a:cubicBezTo>
                  <a:pt x="1301" y="273"/>
                  <a:pt x="1302" y="274"/>
                  <a:pt x="1304" y="275"/>
                </a:cubicBezTo>
                <a:cubicBezTo>
                  <a:pt x="1306" y="276"/>
                  <a:pt x="1308" y="276"/>
                  <a:pt x="1311" y="275"/>
                </a:cubicBezTo>
                <a:cubicBezTo>
                  <a:pt x="1311" y="275"/>
                  <a:pt x="1312" y="275"/>
                  <a:pt x="1312" y="274"/>
                </a:cubicBezTo>
                <a:cubicBezTo>
                  <a:pt x="1312" y="274"/>
                  <a:pt x="1312" y="274"/>
                  <a:pt x="1312" y="274"/>
                </a:cubicBezTo>
                <a:cubicBezTo>
                  <a:pt x="1311" y="272"/>
                  <a:pt x="1310" y="271"/>
                  <a:pt x="1309" y="269"/>
                </a:cubicBezTo>
                <a:cubicBezTo>
                  <a:pt x="1308" y="268"/>
                  <a:pt x="1304" y="268"/>
                  <a:pt x="1303" y="269"/>
                </a:cubicBezTo>
                <a:close/>
                <a:moveTo>
                  <a:pt x="27" y="486"/>
                </a:moveTo>
                <a:cubicBezTo>
                  <a:pt x="27" y="486"/>
                  <a:pt x="25" y="486"/>
                  <a:pt x="25" y="487"/>
                </a:cubicBezTo>
                <a:cubicBezTo>
                  <a:pt x="22" y="490"/>
                  <a:pt x="19" y="494"/>
                  <a:pt x="16" y="497"/>
                </a:cubicBezTo>
                <a:cubicBezTo>
                  <a:pt x="16" y="498"/>
                  <a:pt x="16" y="498"/>
                  <a:pt x="16" y="498"/>
                </a:cubicBezTo>
                <a:cubicBezTo>
                  <a:pt x="16" y="498"/>
                  <a:pt x="16" y="499"/>
                  <a:pt x="17" y="499"/>
                </a:cubicBezTo>
                <a:cubicBezTo>
                  <a:pt x="22" y="498"/>
                  <a:pt x="26" y="497"/>
                  <a:pt x="29" y="494"/>
                </a:cubicBezTo>
                <a:cubicBezTo>
                  <a:pt x="30" y="493"/>
                  <a:pt x="30" y="491"/>
                  <a:pt x="30" y="490"/>
                </a:cubicBezTo>
                <a:cubicBezTo>
                  <a:pt x="30" y="489"/>
                  <a:pt x="29" y="486"/>
                  <a:pt x="27" y="486"/>
                </a:cubicBezTo>
                <a:close/>
                <a:moveTo>
                  <a:pt x="846" y="67"/>
                </a:moveTo>
                <a:cubicBezTo>
                  <a:pt x="846" y="68"/>
                  <a:pt x="848" y="68"/>
                  <a:pt x="849" y="68"/>
                </a:cubicBezTo>
                <a:cubicBezTo>
                  <a:pt x="851" y="65"/>
                  <a:pt x="853" y="63"/>
                  <a:pt x="854" y="60"/>
                </a:cubicBezTo>
                <a:cubicBezTo>
                  <a:pt x="854" y="60"/>
                  <a:pt x="853" y="59"/>
                  <a:pt x="853" y="58"/>
                </a:cubicBezTo>
                <a:cubicBezTo>
                  <a:pt x="852" y="56"/>
                  <a:pt x="850" y="56"/>
                  <a:pt x="849" y="56"/>
                </a:cubicBezTo>
                <a:cubicBezTo>
                  <a:pt x="845" y="56"/>
                  <a:pt x="841" y="60"/>
                  <a:pt x="844" y="64"/>
                </a:cubicBezTo>
                <a:cubicBezTo>
                  <a:pt x="845" y="65"/>
                  <a:pt x="845" y="66"/>
                  <a:pt x="846" y="67"/>
                </a:cubicBezTo>
                <a:close/>
                <a:moveTo>
                  <a:pt x="849" y="152"/>
                </a:moveTo>
                <a:cubicBezTo>
                  <a:pt x="849" y="152"/>
                  <a:pt x="850" y="152"/>
                  <a:pt x="850" y="152"/>
                </a:cubicBezTo>
                <a:cubicBezTo>
                  <a:pt x="852" y="154"/>
                  <a:pt x="854" y="154"/>
                  <a:pt x="856" y="153"/>
                </a:cubicBezTo>
                <a:cubicBezTo>
                  <a:pt x="858" y="152"/>
                  <a:pt x="859" y="150"/>
                  <a:pt x="859" y="148"/>
                </a:cubicBezTo>
                <a:cubicBezTo>
                  <a:pt x="859" y="145"/>
                  <a:pt x="857" y="142"/>
                  <a:pt x="854" y="142"/>
                </a:cubicBezTo>
                <a:cubicBezTo>
                  <a:pt x="853" y="142"/>
                  <a:pt x="852" y="143"/>
                  <a:pt x="852" y="143"/>
                </a:cubicBezTo>
                <a:cubicBezTo>
                  <a:pt x="850" y="146"/>
                  <a:pt x="849" y="149"/>
                  <a:pt x="849" y="152"/>
                </a:cubicBezTo>
                <a:close/>
                <a:moveTo>
                  <a:pt x="7" y="493"/>
                </a:moveTo>
                <a:cubicBezTo>
                  <a:pt x="5" y="496"/>
                  <a:pt x="2" y="498"/>
                  <a:pt x="0" y="502"/>
                </a:cubicBezTo>
                <a:cubicBezTo>
                  <a:pt x="0" y="503"/>
                  <a:pt x="0" y="504"/>
                  <a:pt x="1" y="504"/>
                </a:cubicBezTo>
                <a:cubicBezTo>
                  <a:pt x="1" y="505"/>
                  <a:pt x="1" y="505"/>
                  <a:pt x="2" y="504"/>
                </a:cubicBezTo>
                <a:cubicBezTo>
                  <a:pt x="5" y="502"/>
                  <a:pt x="8" y="500"/>
                  <a:pt x="11" y="496"/>
                </a:cubicBezTo>
                <a:cubicBezTo>
                  <a:pt x="11" y="495"/>
                  <a:pt x="11" y="495"/>
                  <a:pt x="11" y="494"/>
                </a:cubicBezTo>
                <a:cubicBezTo>
                  <a:pt x="11" y="494"/>
                  <a:pt x="10" y="493"/>
                  <a:pt x="10" y="493"/>
                </a:cubicBezTo>
                <a:cubicBezTo>
                  <a:pt x="9" y="493"/>
                  <a:pt x="8" y="493"/>
                  <a:pt x="7" y="493"/>
                </a:cubicBezTo>
                <a:close/>
                <a:moveTo>
                  <a:pt x="2371" y="121"/>
                </a:moveTo>
                <a:cubicBezTo>
                  <a:pt x="2370" y="120"/>
                  <a:pt x="2368" y="121"/>
                  <a:pt x="2367" y="121"/>
                </a:cubicBezTo>
                <a:cubicBezTo>
                  <a:pt x="2367" y="121"/>
                  <a:pt x="2366" y="122"/>
                  <a:pt x="2366" y="123"/>
                </a:cubicBezTo>
                <a:cubicBezTo>
                  <a:pt x="2367" y="125"/>
                  <a:pt x="2369" y="127"/>
                  <a:pt x="2372" y="128"/>
                </a:cubicBezTo>
                <a:cubicBezTo>
                  <a:pt x="2373" y="128"/>
                  <a:pt x="2375" y="128"/>
                  <a:pt x="2375" y="127"/>
                </a:cubicBezTo>
                <a:cubicBezTo>
                  <a:pt x="2375" y="126"/>
                  <a:pt x="2376" y="126"/>
                  <a:pt x="2376" y="125"/>
                </a:cubicBezTo>
                <a:cubicBezTo>
                  <a:pt x="2375" y="123"/>
                  <a:pt x="2374" y="121"/>
                  <a:pt x="2371" y="121"/>
                </a:cubicBezTo>
                <a:close/>
                <a:moveTo>
                  <a:pt x="791" y="121"/>
                </a:moveTo>
                <a:cubicBezTo>
                  <a:pt x="794" y="121"/>
                  <a:pt x="795" y="120"/>
                  <a:pt x="795" y="117"/>
                </a:cubicBezTo>
                <a:cubicBezTo>
                  <a:pt x="795" y="114"/>
                  <a:pt x="792" y="111"/>
                  <a:pt x="789" y="111"/>
                </a:cubicBezTo>
                <a:cubicBezTo>
                  <a:pt x="786" y="111"/>
                  <a:pt x="784" y="114"/>
                  <a:pt x="785" y="116"/>
                </a:cubicBezTo>
                <a:cubicBezTo>
                  <a:pt x="786" y="120"/>
                  <a:pt x="788" y="121"/>
                  <a:pt x="791" y="121"/>
                </a:cubicBezTo>
                <a:close/>
                <a:moveTo>
                  <a:pt x="717" y="94"/>
                </a:moveTo>
                <a:cubicBezTo>
                  <a:pt x="716" y="95"/>
                  <a:pt x="716" y="97"/>
                  <a:pt x="715" y="98"/>
                </a:cubicBezTo>
                <a:cubicBezTo>
                  <a:pt x="714" y="100"/>
                  <a:pt x="715" y="102"/>
                  <a:pt x="716" y="104"/>
                </a:cubicBezTo>
                <a:cubicBezTo>
                  <a:pt x="717" y="105"/>
                  <a:pt x="718" y="107"/>
                  <a:pt x="719" y="108"/>
                </a:cubicBezTo>
                <a:cubicBezTo>
                  <a:pt x="720" y="109"/>
                  <a:pt x="721" y="110"/>
                  <a:pt x="723" y="110"/>
                </a:cubicBezTo>
                <a:cubicBezTo>
                  <a:pt x="725" y="110"/>
                  <a:pt x="726" y="111"/>
                  <a:pt x="728" y="111"/>
                </a:cubicBezTo>
                <a:cubicBezTo>
                  <a:pt x="730" y="111"/>
                  <a:pt x="733" y="110"/>
                  <a:pt x="735" y="108"/>
                </a:cubicBezTo>
                <a:cubicBezTo>
                  <a:pt x="736" y="106"/>
                  <a:pt x="737" y="104"/>
                  <a:pt x="738" y="102"/>
                </a:cubicBezTo>
                <a:cubicBezTo>
                  <a:pt x="738" y="100"/>
                  <a:pt x="739" y="99"/>
                  <a:pt x="741" y="99"/>
                </a:cubicBezTo>
                <a:cubicBezTo>
                  <a:pt x="743" y="98"/>
                  <a:pt x="744" y="97"/>
                  <a:pt x="746" y="96"/>
                </a:cubicBezTo>
                <a:cubicBezTo>
                  <a:pt x="747" y="95"/>
                  <a:pt x="746" y="95"/>
                  <a:pt x="746" y="94"/>
                </a:cubicBezTo>
                <a:cubicBezTo>
                  <a:pt x="745" y="93"/>
                  <a:pt x="745" y="93"/>
                  <a:pt x="744" y="92"/>
                </a:cubicBezTo>
                <a:cubicBezTo>
                  <a:pt x="739" y="91"/>
                  <a:pt x="735" y="90"/>
                  <a:pt x="730" y="90"/>
                </a:cubicBezTo>
                <a:cubicBezTo>
                  <a:pt x="726" y="89"/>
                  <a:pt x="722" y="90"/>
                  <a:pt x="719" y="92"/>
                </a:cubicBezTo>
                <a:cubicBezTo>
                  <a:pt x="718" y="90"/>
                  <a:pt x="718" y="88"/>
                  <a:pt x="718" y="85"/>
                </a:cubicBezTo>
                <a:cubicBezTo>
                  <a:pt x="718" y="84"/>
                  <a:pt x="716" y="83"/>
                  <a:pt x="714" y="84"/>
                </a:cubicBezTo>
                <a:cubicBezTo>
                  <a:pt x="713" y="84"/>
                  <a:pt x="712" y="85"/>
                  <a:pt x="711" y="86"/>
                </a:cubicBezTo>
                <a:cubicBezTo>
                  <a:pt x="711" y="88"/>
                  <a:pt x="711" y="90"/>
                  <a:pt x="712" y="92"/>
                </a:cubicBezTo>
                <a:cubicBezTo>
                  <a:pt x="713" y="93"/>
                  <a:pt x="715" y="94"/>
                  <a:pt x="717" y="94"/>
                </a:cubicBezTo>
                <a:close/>
                <a:moveTo>
                  <a:pt x="2763" y="571"/>
                </a:moveTo>
                <a:cubicBezTo>
                  <a:pt x="2763" y="571"/>
                  <a:pt x="2764" y="571"/>
                  <a:pt x="2764" y="570"/>
                </a:cubicBezTo>
                <a:cubicBezTo>
                  <a:pt x="2767" y="568"/>
                  <a:pt x="2769" y="564"/>
                  <a:pt x="2768" y="561"/>
                </a:cubicBezTo>
                <a:cubicBezTo>
                  <a:pt x="2768" y="561"/>
                  <a:pt x="2767" y="560"/>
                  <a:pt x="2767" y="560"/>
                </a:cubicBezTo>
                <a:cubicBezTo>
                  <a:pt x="2767" y="560"/>
                  <a:pt x="2766" y="560"/>
                  <a:pt x="2765" y="561"/>
                </a:cubicBezTo>
                <a:cubicBezTo>
                  <a:pt x="2765" y="561"/>
                  <a:pt x="2764" y="561"/>
                  <a:pt x="2764" y="561"/>
                </a:cubicBezTo>
                <a:cubicBezTo>
                  <a:pt x="2763" y="564"/>
                  <a:pt x="2761" y="566"/>
                  <a:pt x="2760" y="569"/>
                </a:cubicBezTo>
                <a:cubicBezTo>
                  <a:pt x="2760" y="570"/>
                  <a:pt x="2761" y="570"/>
                  <a:pt x="2761" y="571"/>
                </a:cubicBezTo>
                <a:cubicBezTo>
                  <a:pt x="2761" y="571"/>
                  <a:pt x="2762" y="571"/>
                  <a:pt x="2763" y="571"/>
                </a:cubicBezTo>
                <a:close/>
                <a:moveTo>
                  <a:pt x="773" y="567"/>
                </a:moveTo>
                <a:cubicBezTo>
                  <a:pt x="776" y="566"/>
                  <a:pt x="779" y="565"/>
                  <a:pt x="780" y="562"/>
                </a:cubicBezTo>
                <a:cubicBezTo>
                  <a:pt x="780" y="561"/>
                  <a:pt x="780" y="561"/>
                  <a:pt x="780" y="560"/>
                </a:cubicBezTo>
                <a:cubicBezTo>
                  <a:pt x="780" y="558"/>
                  <a:pt x="778" y="557"/>
                  <a:pt x="776" y="557"/>
                </a:cubicBezTo>
                <a:cubicBezTo>
                  <a:pt x="775" y="558"/>
                  <a:pt x="773" y="558"/>
                  <a:pt x="771" y="559"/>
                </a:cubicBezTo>
                <a:cubicBezTo>
                  <a:pt x="769" y="560"/>
                  <a:pt x="769" y="561"/>
                  <a:pt x="769" y="563"/>
                </a:cubicBezTo>
                <a:cubicBezTo>
                  <a:pt x="769" y="563"/>
                  <a:pt x="769" y="564"/>
                  <a:pt x="769" y="564"/>
                </a:cubicBezTo>
                <a:cubicBezTo>
                  <a:pt x="770" y="566"/>
                  <a:pt x="772" y="567"/>
                  <a:pt x="773" y="567"/>
                </a:cubicBezTo>
                <a:close/>
                <a:moveTo>
                  <a:pt x="2311" y="106"/>
                </a:moveTo>
                <a:cubicBezTo>
                  <a:pt x="2311" y="107"/>
                  <a:pt x="2311" y="107"/>
                  <a:pt x="2312" y="107"/>
                </a:cubicBezTo>
                <a:cubicBezTo>
                  <a:pt x="2312" y="106"/>
                  <a:pt x="2312" y="105"/>
                  <a:pt x="2313" y="105"/>
                </a:cubicBezTo>
                <a:cubicBezTo>
                  <a:pt x="2312" y="104"/>
                  <a:pt x="2312" y="103"/>
                  <a:pt x="2312" y="101"/>
                </a:cubicBezTo>
                <a:cubicBezTo>
                  <a:pt x="2311" y="98"/>
                  <a:pt x="2310" y="95"/>
                  <a:pt x="2308" y="94"/>
                </a:cubicBezTo>
                <a:cubicBezTo>
                  <a:pt x="2307" y="94"/>
                  <a:pt x="2307" y="93"/>
                  <a:pt x="2306" y="93"/>
                </a:cubicBezTo>
                <a:cubicBezTo>
                  <a:pt x="2306" y="93"/>
                  <a:pt x="2305" y="93"/>
                  <a:pt x="2305" y="93"/>
                </a:cubicBezTo>
                <a:cubicBezTo>
                  <a:pt x="2305" y="94"/>
                  <a:pt x="2305" y="94"/>
                  <a:pt x="2305" y="95"/>
                </a:cubicBezTo>
                <a:cubicBezTo>
                  <a:pt x="2307" y="98"/>
                  <a:pt x="2309" y="102"/>
                  <a:pt x="2311" y="106"/>
                </a:cubicBezTo>
                <a:close/>
                <a:moveTo>
                  <a:pt x="736" y="177"/>
                </a:moveTo>
                <a:cubicBezTo>
                  <a:pt x="737" y="175"/>
                  <a:pt x="737" y="173"/>
                  <a:pt x="736" y="171"/>
                </a:cubicBezTo>
                <a:cubicBezTo>
                  <a:pt x="736" y="170"/>
                  <a:pt x="736" y="169"/>
                  <a:pt x="735" y="170"/>
                </a:cubicBezTo>
                <a:cubicBezTo>
                  <a:pt x="734" y="171"/>
                  <a:pt x="733" y="173"/>
                  <a:pt x="732" y="175"/>
                </a:cubicBezTo>
                <a:cubicBezTo>
                  <a:pt x="732" y="176"/>
                  <a:pt x="733" y="179"/>
                  <a:pt x="734" y="179"/>
                </a:cubicBezTo>
                <a:cubicBezTo>
                  <a:pt x="735" y="179"/>
                  <a:pt x="736" y="178"/>
                  <a:pt x="736" y="177"/>
                </a:cubicBezTo>
                <a:close/>
                <a:moveTo>
                  <a:pt x="1498" y="203"/>
                </a:moveTo>
                <a:cubicBezTo>
                  <a:pt x="1498" y="203"/>
                  <a:pt x="1499" y="203"/>
                  <a:pt x="1499" y="202"/>
                </a:cubicBezTo>
                <a:cubicBezTo>
                  <a:pt x="1499" y="202"/>
                  <a:pt x="1499" y="201"/>
                  <a:pt x="1499" y="201"/>
                </a:cubicBezTo>
                <a:cubicBezTo>
                  <a:pt x="1498" y="196"/>
                  <a:pt x="1494" y="193"/>
                  <a:pt x="1492" y="188"/>
                </a:cubicBezTo>
                <a:cubicBezTo>
                  <a:pt x="1491" y="188"/>
                  <a:pt x="1491" y="188"/>
                  <a:pt x="1491" y="188"/>
                </a:cubicBezTo>
                <a:cubicBezTo>
                  <a:pt x="1490" y="189"/>
                  <a:pt x="1489" y="189"/>
                  <a:pt x="1489" y="190"/>
                </a:cubicBezTo>
                <a:cubicBezTo>
                  <a:pt x="1490" y="196"/>
                  <a:pt x="1493" y="200"/>
                  <a:pt x="1498" y="203"/>
                </a:cubicBezTo>
                <a:close/>
                <a:moveTo>
                  <a:pt x="816" y="447"/>
                </a:moveTo>
                <a:cubicBezTo>
                  <a:pt x="815" y="448"/>
                  <a:pt x="815" y="450"/>
                  <a:pt x="817" y="452"/>
                </a:cubicBezTo>
                <a:cubicBezTo>
                  <a:pt x="817" y="453"/>
                  <a:pt x="818" y="454"/>
                  <a:pt x="819" y="454"/>
                </a:cubicBezTo>
                <a:cubicBezTo>
                  <a:pt x="820" y="455"/>
                  <a:pt x="821" y="455"/>
                  <a:pt x="822" y="454"/>
                </a:cubicBezTo>
                <a:cubicBezTo>
                  <a:pt x="823" y="454"/>
                  <a:pt x="824" y="453"/>
                  <a:pt x="824" y="452"/>
                </a:cubicBezTo>
                <a:cubicBezTo>
                  <a:pt x="824" y="450"/>
                  <a:pt x="824" y="448"/>
                  <a:pt x="822" y="448"/>
                </a:cubicBezTo>
                <a:cubicBezTo>
                  <a:pt x="820" y="447"/>
                  <a:pt x="818" y="446"/>
                  <a:pt x="816" y="447"/>
                </a:cubicBezTo>
                <a:close/>
                <a:moveTo>
                  <a:pt x="746" y="604"/>
                </a:moveTo>
                <a:cubicBezTo>
                  <a:pt x="746" y="605"/>
                  <a:pt x="745" y="605"/>
                  <a:pt x="745" y="607"/>
                </a:cubicBezTo>
                <a:cubicBezTo>
                  <a:pt x="745" y="607"/>
                  <a:pt x="745" y="609"/>
                  <a:pt x="745" y="609"/>
                </a:cubicBezTo>
                <a:cubicBezTo>
                  <a:pt x="746" y="610"/>
                  <a:pt x="748" y="610"/>
                  <a:pt x="748" y="610"/>
                </a:cubicBezTo>
                <a:cubicBezTo>
                  <a:pt x="749" y="610"/>
                  <a:pt x="750" y="611"/>
                  <a:pt x="750" y="610"/>
                </a:cubicBezTo>
                <a:cubicBezTo>
                  <a:pt x="750" y="610"/>
                  <a:pt x="751" y="610"/>
                  <a:pt x="751" y="609"/>
                </a:cubicBezTo>
                <a:cubicBezTo>
                  <a:pt x="752" y="609"/>
                  <a:pt x="752" y="607"/>
                  <a:pt x="751" y="606"/>
                </a:cubicBezTo>
                <a:cubicBezTo>
                  <a:pt x="750" y="604"/>
                  <a:pt x="748" y="603"/>
                  <a:pt x="746" y="604"/>
                </a:cubicBezTo>
                <a:close/>
                <a:moveTo>
                  <a:pt x="2578" y="514"/>
                </a:moveTo>
                <a:cubicBezTo>
                  <a:pt x="2577" y="514"/>
                  <a:pt x="2576" y="514"/>
                  <a:pt x="2576" y="516"/>
                </a:cubicBezTo>
                <a:cubicBezTo>
                  <a:pt x="2575" y="516"/>
                  <a:pt x="2576" y="517"/>
                  <a:pt x="2577" y="518"/>
                </a:cubicBezTo>
                <a:cubicBezTo>
                  <a:pt x="2577" y="518"/>
                  <a:pt x="2578" y="518"/>
                  <a:pt x="2578" y="518"/>
                </a:cubicBezTo>
                <a:cubicBezTo>
                  <a:pt x="2579" y="518"/>
                  <a:pt x="2579" y="518"/>
                  <a:pt x="2580" y="517"/>
                </a:cubicBezTo>
                <a:cubicBezTo>
                  <a:pt x="2580" y="516"/>
                  <a:pt x="2580" y="515"/>
                  <a:pt x="2578" y="514"/>
                </a:cubicBezTo>
                <a:close/>
                <a:moveTo>
                  <a:pt x="2662" y="1568"/>
                </a:moveTo>
                <a:cubicBezTo>
                  <a:pt x="2662" y="1569"/>
                  <a:pt x="2662" y="1570"/>
                  <a:pt x="2662" y="1570"/>
                </a:cubicBezTo>
                <a:cubicBezTo>
                  <a:pt x="2662" y="1571"/>
                  <a:pt x="2662" y="1571"/>
                  <a:pt x="2662" y="1571"/>
                </a:cubicBezTo>
                <a:cubicBezTo>
                  <a:pt x="2664" y="1572"/>
                  <a:pt x="2666" y="1572"/>
                  <a:pt x="2666" y="1572"/>
                </a:cubicBezTo>
                <a:cubicBezTo>
                  <a:pt x="2668" y="1572"/>
                  <a:pt x="2669" y="1572"/>
                  <a:pt x="2670" y="1572"/>
                </a:cubicBezTo>
                <a:cubicBezTo>
                  <a:pt x="2670" y="1572"/>
                  <a:pt x="2671" y="1572"/>
                  <a:pt x="2671" y="1572"/>
                </a:cubicBezTo>
                <a:cubicBezTo>
                  <a:pt x="2672" y="1571"/>
                  <a:pt x="2673" y="1571"/>
                  <a:pt x="2673" y="1570"/>
                </a:cubicBezTo>
                <a:cubicBezTo>
                  <a:pt x="2673" y="1570"/>
                  <a:pt x="2672" y="1568"/>
                  <a:pt x="2671" y="1567"/>
                </a:cubicBezTo>
                <a:cubicBezTo>
                  <a:pt x="2669" y="1566"/>
                  <a:pt x="2665" y="1566"/>
                  <a:pt x="2662" y="1568"/>
                </a:cubicBezTo>
                <a:close/>
                <a:moveTo>
                  <a:pt x="1974" y="268"/>
                </a:moveTo>
                <a:cubicBezTo>
                  <a:pt x="1973" y="268"/>
                  <a:pt x="1972" y="268"/>
                  <a:pt x="1972" y="268"/>
                </a:cubicBezTo>
                <a:cubicBezTo>
                  <a:pt x="1969" y="269"/>
                  <a:pt x="1969" y="272"/>
                  <a:pt x="1970" y="273"/>
                </a:cubicBezTo>
                <a:cubicBezTo>
                  <a:pt x="1972" y="274"/>
                  <a:pt x="1973" y="275"/>
                  <a:pt x="1976" y="274"/>
                </a:cubicBezTo>
                <a:cubicBezTo>
                  <a:pt x="1976" y="274"/>
                  <a:pt x="1977" y="274"/>
                  <a:pt x="1977" y="273"/>
                </a:cubicBezTo>
                <a:cubicBezTo>
                  <a:pt x="1977" y="271"/>
                  <a:pt x="1977" y="270"/>
                  <a:pt x="1974" y="268"/>
                </a:cubicBezTo>
                <a:close/>
                <a:moveTo>
                  <a:pt x="2684" y="1237"/>
                </a:moveTo>
                <a:cubicBezTo>
                  <a:pt x="2684" y="1237"/>
                  <a:pt x="2683" y="1237"/>
                  <a:pt x="2683" y="1237"/>
                </a:cubicBezTo>
                <a:cubicBezTo>
                  <a:pt x="2681" y="1240"/>
                  <a:pt x="2680" y="1243"/>
                  <a:pt x="2680" y="1246"/>
                </a:cubicBezTo>
                <a:cubicBezTo>
                  <a:pt x="2680" y="1247"/>
                  <a:pt x="2681" y="1248"/>
                  <a:pt x="2681" y="1249"/>
                </a:cubicBezTo>
                <a:cubicBezTo>
                  <a:pt x="2682" y="1249"/>
                  <a:pt x="2682" y="1249"/>
                  <a:pt x="2683" y="1249"/>
                </a:cubicBezTo>
                <a:cubicBezTo>
                  <a:pt x="2686" y="1247"/>
                  <a:pt x="2687" y="1243"/>
                  <a:pt x="2686" y="1238"/>
                </a:cubicBezTo>
                <a:cubicBezTo>
                  <a:pt x="2686" y="1237"/>
                  <a:pt x="2685" y="1237"/>
                  <a:pt x="2684" y="1237"/>
                </a:cubicBezTo>
                <a:close/>
                <a:moveTo>
                  <a:pt x="2647" y="1292"/>
                </a:moveTo>
                <a:cubicBezTo>
                  <a:pt x="2646" y="1293"/>
                  <a:pt x="2645" y="1293"/>
                  <a:pt x="2644" y="1293"/>
                </a:cubicBezTo>
                <a:cubicBezTo>
                  <a:pt x="2644" y="1293"/>
                  <a:pt x="2643" y="1294"/>
                  <a:pt x="2643" y="1295"/>
                </a:cubicBezTo>
                <a:cubicBezTo>
                  <a:pt x="2643" y="1295"/>
                  <a:pt x="2643" y="1296"/>
                  <a:pt x="2643" y="1297"/>
                </a:cubicBezTo>
                <a:cubicBezTo>
                  <a:pt x="2645" y="1298"/>
                  <a:pt x="2646" y="1299"/>
                  <a:pt x="2647" y="1299"/>
                </a:cubicBezTo>
                <a:cubicBezTo>
                  <a:pt x="2649" y="1300"/>
                  <a:pt x="2650" y="1298"/>
                  <a:pt x="2650" y="1296"/>
                </a:cubicBezTo>
                <a:cubicBezTo>
                  <a:pt x="2651" y="1295"/>
                  <a:pt x="2650" y="1293"/>
                  <a:pt x="2650" y="1293"/>
                </a:cubicBezTo>
                <a:cubicBezTo>
                  <a:pt x="2649" y="1293"/>
                  <a:pt x="2648" y="1293"/>
                  <a:pt x="2647" y="1292"/>
                </a:cubicBezTo>
                <a:close/>
                <a:moveTo>
                  <a:pt x="181" y="429"/>
                </a:moveTo>
                <a:cubicBezTo>
                  <a:pt x="179" y="430"/>
                  <a:pt x="177" y="432"/>
                  <a:pt x="176" y="434"/>
                </a:cubicBezTo>
                <a:cubicBezTo>
                  <a:pt x="176" y="434"/>
                  <a:pt x="176" y="434"/>
                  <a:pt x="176" y="434"/>
                </a:cubicBezTo>
                <a:cubicBezTo>
                  <a:pt x="176" y="434"/>
                  <a:pt x="176" y="434"/>
                  <a:pt x="176" y="434"/>
                </a:cubicBezTo>
                <a:cubicBezTo>
                  <a:pt x="176" y="434"/>
                  <a:pt x="176" y="435"/>
                  <a:pt x="176" y="435"/>
                </a:cubicBezTo>
                <a:cubicBezTo>
                  <a:pt x="174" y="436"/>
                  <a:pt x="173" y="437"/>
                  <a:pt x="171" y="436"/>
                </a:cubicBezTo>
                <a:cubicBezTo>
                  <a:pt x="168" y="436"/>
                  <a:pt x="167" y="436"/>
                  <a:pt x="166" y="438"/>
                </a:cubicBezTo>
                <a:cubicBezTo>
                  <a:pt x="166" y="439"/>
                  <a:pt x="165" y="439"/>
                  <a:pt x="165" y="440"/>
                </a:cubicBezTo>
                <a:cubicBezTo>
                  <a:pt x="164" y="440"/>
                  <a:pt x="164" y="440"/>
                  <a:pt x="164" y="440"/>
                </a:cubicBezTo>
                <a:cubicBezTo>
                  <a:pt x="156" y="441"/>
                  <a:pt x="154" y="443"/>
                  <a:pt x="154" y="450"/>
                </a:cubicBezTo>
                <a:cubicBezTo>
                  <a:pt x="154" y="451"/>
                  <a:pt x="155" y="452"/>
                  <a:pt x="155" y="453"/>
                </a:cubicBezTo>
                <a:cubicBezTo>
                  <a:pt x="156" y="454"/>
                  <a:pt x="156" y="455"/>
                  <a:pt x="157" y="455"/>
                </a:cubicBezTo>
                <a:cubicBezTo>
                  <a:pt x="157" y="456"/>
                  <a:pt x="159" y="456"/>
                  <a:pt x="159" y="456"/>
                </a:cubicBezTo>
                <a:cubicBezTo>
                  <a:pt x="163" y="452"/>
                  <a:pt x="167" y="450"/>
                  <a:pt x="172" y="448"/>
                </a:cubicBezTo>
                <a:cubicBezTo>
                  <a:pt x="174" y="447"/>
                  <a:pt x="176" y="444"/>
                  <a:pt x="178" y="443"/>
                </a:cubicBezTo>
                <a:cubicBezTo>
                  <a:pt x="180" y="443"/>
                  <a:pt x="180" y="440"/>
                  <a:pt x="180" y="439"/>
                </a:cubicBezTo>
                <a:cubicBezTo>
                  <a:pt x="180" y="437"/>
                  <a:pt x="179" y="437"/>
                  <a:pt x="178" y="436"/>
                </a:cubicBezTo>
                <a:cubicBezTo>
                  <a:pt x="177" y="436"/>
                  <a:pt x="177" y="436"/>
                  <a:pt x="177" y="435"/>
                </a:cubicBezTo>
                <a:cubicBezTo>
                  <a:pt x="179" y="436"/>
                  <a:pt x="181" y="436"/>
                  <a:pt x="184" y="435"/>
                </a:cubicBezTo>
                <a:cubicBezTo>
                  <a:pt x="184" y="435"/>
                  <a:pt x="185" y="434"/>
                  <a:pt x="186" y="434"/>
                </a:cubicBezTo>
                <a:cubicBezTo>
                  <a:pt x="187" y="433"/>
                  <a:pt x="186" y="430"/>
                  <a:pt x="185" y="429"/>
                </a:cubicBezTo>
                <a:cubicBezTo>
                  <a:pt x="184" y="428"/>
                  <a:pt x="182" y="428"/>
                  <a:pt x="181" y="429"/>
                </a:cubicBezTo>
                <a:close/>
                <a:moveTo>
                  <a:pt x="2893" y="1757"/>
                </a:moveTo>
                <a:cubicBezTo>
                  <a:pt x="2891" y="1760"/>
                  <a:pt x="2890" y="1762"/>
                  <a:pt x="2889" y="1765"/>
                </a:cubicBezTo>
                <a:cubicBezTo>
                  <a:pt x="2890" y="1765"/>
                  <a:pt x="2890" y="1766"/>
                  <a:pt x="2890" y="1766"/>
                </a:cubicBezTo>
                <a:cubicBezTo>
                  <a:pt x="2892" y="1765"/>
                  <a:pt x="2894" y="1765"/>
                  <a:pt x="2895" y="1764"/>
                </a:cubicBezTo>
                <a:cubicBezTo>
                  <a:pt x="2897" y="1763"/>
                  <a:pt x="2898" y="1761"/>
                  <a:pt x="2896" y="1758"/>
                </a:cubicBezTo>
                <a:cubicBezTo>
                  <a:pt x="2896" y="1757"/>
                  <a:pt x="2894" y="1756"/>
                  <a:pt x="2893" y="1757"/>
                </a:cubicBezTo>
                <a:close/>
                <a:moveTo>
                  <a:pt x="868" y="1089"/>
                </a:moveTo>
                <a:cubicBezTo>
                  <a:pt x="870" y="1089"/>
                  <a:pt x="872" y="1087"/>
                  <a:pt x="872" y="1085"/>
                </a:cubicBezTo>
                <a:cubicBezTo>
                  <a:pt x="872" y="1083"/>
                  <a:pt x="871" y="1081"/>
                  <a:pt x="868" y="1080"/>
                </a:cubicBezTo>
                <a:cubicBezTo>
                  <a:pt x="867" y="1080"/>
                  <a:pt x="865" y="1081"/>
                  <a:pt x="865" y="1083"/>
                </a:cubicBezTo>
                <a:cubicBezTo>
                  <a:pt x="865" y="1084"/>
                  <a:pt x="865" y="1085"/>
                  <a:pt x="865" y="1085"/>
                </a:cubicBezTo>
                <a:cubicBezTo>
                  <a:pt x="864" y="1087"/>
                  <a:pt x="866" y="1089"/>
                  <a:pt x="868" y="1089"/>
                </a:cubicBezTo>
                <a:close/>
                <a:moveTo>
                  <a:pt x="1770" y="98"/>
                </a:moveTo>
                <a:cubicBezTo>
                  <a:pt x="1770" y="97"/>
                  <a:pt x="1770" y="96"/>
                  <a:pt x="1771" y="95"/>
                </a:cubicBezTo>
                <a:cubicBezTo>
                  <a:pt x="1771" y="93"/>
                  <a:pt x="1770" y="90"/>
                  <a:pt x="1769" y="90"/>
                </a:cubicBezTo>
                <a:cubicBezTo>
                  <a:pt x="1768" y="89"/>
                  <a:pt x="1768" y="90"/>
                  <a:pt x="1767" y="91"/>
                </a:cubicBezTo>
                <a:cubicBezTo>
                  <a:pt x="1766" y="92"/>
                  <a:pt x="1766" y="94"/>
                  <a:pt x="1767" y="96"/>
                </a:cubicBezTo>
                <a:cubicBezTo>
                  <a:pt x="1768" y="98"/>
                  <a:pt x="1769" y="98"/>
                  <a:pt x="1770" y="98"/>
                </a:cubicBezTo>
                <a:close/>
                <a:moveTo>
                  <a:pt x="1935" y="1063"/>
                </a:moveTo>
                <a:cubicBezTo>
                  <a:pt x="1933" y="1062"/>
                  <a:pt x="1932" y="1062"/>
                  <a:pt x="1932" y="1062"/>
                </a:cubicBezTo>
                <a:cubicBezTo>
                  <a:pt x="1930" y="1062"/>
                  <a:pt x="1929" y="1062"/>
                  <a:pt x="1929" y="1062"/>
                </a:cubicBezTo>
                <a:cubicBezTo>
                  <a:pt x="1928" y="1062"/>
                  <a:pt x="1927" y="1063"/>
                  <a:pt x="1926" y="1064"/>
                </a:cubicBezTo>
                <a:cubicBezTo>
                  <a:pt x="1926" y="1065"/>
                  <a:pt x="1928" y="1067"/>
                  <a:pt x="1929" y="1067"/>
                </a:cubicBezTo>
                <a:cubicBezTo>
                  <a:pt x="1932" y="1068"/>
                  <a:pt x="1934" y="1067"/>
                  <a:pt x="1935" y="1065"/>
                </a:cubicBezTo>
                <a:cubicBezTo>
                  <a:pt x="1936" y="1064"/>
                  <a:pt x="1936" y="1063"/>
                  <a:pt x="1935" y="1063"/>
                </a:cubicBezTo>
                <a:close/>
                <a:moveTo>
                  <a:pt x="852" y="345"/>
                </a:moveTo>
                <a:cubicBezTo>
                  <a:pt x="852" y="346"/>
                  <a:pt x="851" y="346"/>
                  <a:pt x="851" y="346"/>
                </a:cubicBezTo>
                <a:cubicBezTo>
                  <a:pt x="849" y="348"/>
                  <a:pt x="847" y="348"/>
                  <a:pt x="846" y="350"/>
                </a:cubicBezTo>
                <a:cubicBezTo>
                  <a:pt x="846" y="351"/>
                  <a:pt x="846" y="352"/>
                  <a:pt x="846" y="353"/>
                </a:cubicBezTo>
                <a:cubicBezTo>
                  <a:pt x="846" y="353"/>
                  <a:pt x="847" y="354"/>
                  <a:pt x="847" y="354"/>
                </a:cubicBezTo>
                <a:cubicBezTo>
                  <a:pt x="848" y="354"/>
                  <a:pt x="849" y="354"/>
                  <a:pt x="849" y="354"/>
                </a:cubicBezTo>
                <a:cubicBezTo>
                  <a:pt x="851" y="352"/>
                  <a:pt x="852" y="350"/>
                  <a:pt x="853" y="349"/>
                </a:cubicBezTo>
                <a:cubicBezTo>
                  <a:pt x="854" y="348"/>
                  <a:pt x="854" y="346"/>
                  <a:pt x="853" y="346"/>
                </a:cubicBezTo>
                <a:cubicBezTo>
                  <a:pt x="853" y="345"/>
                  <a:pt x="853" y="345"/>
                  <a:pt x="852" y="345"/>
                </a:cubicBezTo>
                <a:close/>
                <a:moveTo>
                  <a:pt x="2980" y="1339"/>
                </a:moveTo>
                <a:cubicBezTo>
                  <a:pt x="2982" y="1338"/>
                  <a:pt x="2983" y="1337"/>
                  <a:pt x="2982" y="1336"/>
                </a:cubicBezTo>
                <a:cubicBezTo>
                  <a:pt x="2981" y="1334"/>
                  <a:pt x="2979" y="1333"/>
                  <a:pt x="2977" y="1332"/>
                </a:cubicBezTo>
                <a:cubicBezTo>
                  <a:pt x="2977" y="1333"/>
                  <a:pt x="2975" y="1333"/>
                  <a:pt x="2975" y="1333"/>
                </a:cubicBezTo>
                <a:cubicBezTo>
                  <a:pt x="2975" y="1335"/>
                  <a:pt x="2975" y="1336"/>
                  <a:pt x="2976" y="1338"/>
                </a:cubicBezTo>
                <a:cubicBezTo>
                  <a:pt x="2976" y="1339"/>
                  <a:pt x="2978" y="1339"/>
                  <a:pt x="2980" y="1339"/>
                </a:cubicBezTo>
                <a:close/>
                <a:moveTo>
                  <a:pt x="881" y="379"/>
                </a:moveTo>
                <a:cubicBezTo>
                  <a:pt x="882" y="379"/>
                  <a:pt x="882" y="378"/>
                  <a:pt x="882" y="377"/>
                </a:cubicBezTo>
                <a:cubicBezTo>
                  <a:pt x="882" y="376"/>
                  <a:pt x="882" y="376"/>
                  <a:pt x="882" y="375"/>
                </a:cubicBezTo>
                <a:cubicBezTo>
                  <a:pt x="881" y="373"/>
                  <a:pt x="879" y="372"/>
                  <a:pt x="877" y="373"/>
                </a:cubicBezTo>
                <a:cubicBezTo>
                  <a:pt x="875" y="373"/>
                  <a:pt x="875" y="374"/>
                  <a:pt x="874" y="375"/>
                </a:cubicBezTo>
                <a:cubicBezTo>
                  <a:pt x="874" y="376"/>
                  <a:pt x="874" y="377"/>
                  <a:pt x="875" y="378"/>
                </a:cubicBezTo>
                <a:cubicBezTo>
                  <a:pt x="877" y="379"/>
                  <a:pt x="879" y="380"/>
                  <a:pt x="881" y="379"/>
                </a:cubicBezTo>
                <a:close/>
                <a:moveTo>
                  <a:pt x="2934" y="1276"/>
                </a:moveTo>
                <a:cubicBezTo>
                  <a:pt x="2934" y="1276"/>
                  <a:pt x="2935" y="1276"/>
                  <a:pt x="2935" y="1276"/>
                </a:cubicBezTo>
                <a:cubicBezTo>
                  <a:pt x="2935" y="1275"/>
                  <a:pt x="2935" y="1275"/>
                  <a:pt x="2935" y="1275"/>
                </a:cubicBezTo>
                <a:cubicBezTo>
                  <a:pt x="2934" y="1273"/>
                  <a:pt x="2933" y="1272"/>
                  <a:pt x="2933" y="1271"/>
                </a:cubicBezTo>
                <a:cubicBezTo>
                  <a:pt x="2933" y="1271"/>
                  <a:pt x="2933" y="1271"/>
                  <a:pt x="2932" y="1271"/>
                </a:cubicBezTo>
                <a:cubicBezTo>
                  <a:pt x="2931" y="1269"/>
                  <a:pt x="2930" y="1267"/>
                  <a:pt x="2929" y="1266"/>
                </a:cubicBezTo>
                <a:cubicBezTo>
                  <a:pt x="2928" y="1265"/>
                  <a:pt x="2927" y="1265"/>
                  <a:pt x="2927" y="1265"/>
                </a:cubicBezTo>
                <a:cubicBezTo>
                  <a:pt x="2926" y="1265"/>
                  <a:pt x="2926" y="1267"/>
                  <a:pt x="2926" y="1268"/>
                </a:cubicBezTo>
                <a:cubicBezTo>
                  <a:pt x="2928" y="1272"/>
                  <a:pt x="2931" y="1274"/>
                  <a:pt x="2934" y="1276"/>
                </a:cubicBezTo>
                <a:close/>
                <a:moveTo>
                  <a:pt x="1734" y="119"/>
                </a:moveTo>
                <a:cubicBezTo>
                  <a:pt x="1736" y="119"/>
                  <a:pt x="1739" y="120"/>
                  <a:pt x="1742" y="121"/>
                </a:cubicBezTo>
                <a:cubicBezTo>
                  <a:pt x="1742" y="121"/>
                  <a:pt x="1742" y="121"/>
                  <a:pt x="1742" y="121"/>
                </a:cubicBezTo>
                <a:cubicBezTo>
                  <a:pt x="1742" y="121"/>
                  <a:pt x="1742" y="121"/>
                  <a:pt x="1742" y="121"/>
                </a:cubicBezTo>
                <a:cubicBezTo>
                  <a:pt x="1742" y="121"/>
                  <a:pt x="1742" y="121"/>
                  <a:pt x="1743" y="121"/>
                </a:cubicBezTo>
                <a:cubicBezTo>
                  <a:pt x="1743" y="120"/>
                  <a:pt x="1743" y="119"/>
                  <a:pt x="1743" y="118"/>
                </a:cubicBezTo>
                <a:cubicBezTo>
                  <a:pt x="1742" y="116"/>
                  <a:pt x="1742" y="116"/>
                  <a:pt x="1740" y="115"/>
                </a:cubicBezTo>
                <a:cubicBezTo>
                  <a:pt x="1739" y="115"/>
                  <a:pt x="1737" y="114"/>
                  <a:pt x="1736" y="114"/>
                </a:cubicBezTo>
                <a:cubicBezTo>
                  <a:pt x="1736" y="114"/>
                  <a:pt x="1735" y="115"/>
                  <a:pt x="1734" y="115"/>
                </a:cubicBezTo>
                <a:cubicBezTo>
                  <a:pt x="1733" y="115"/>
                  <a:pt x="1733" y="116"/>
                  <a:pt x="1732" y="117"/>
                </a:cubicBezTo>
                <a:cubicBezTo>
                  <a:pt x="1732" y="118"/>
                  <a:pt x="1733" y="119"/>
                  <a:pt x="1734" y="119"/>
                </a:cubicBezTo>
                <a:close/>
                <a:moveTo>
                  <a:pt x="2032" y="153"/>
                </a:moveTo>
                <a:cubicBezTo>
                  <a:pt x="2036" y="153"/>
                  <a:pt x="2039" y="151"/>
                  <a:pt x="2039" y="147"/>
                </a:cubicBezTo>
                <a:cubicBezTo>
                  <a:pt x="2039" y="146"/>
                  <a:pt x="2038" y="145"/>
                  <a:pt x="2038" y="145"/>
                </a:cubicBezTo>
                <a:cubicBezTo>
                  <a:pt x="2038" y="145"/>
                  <a:pt x="2037" y="145"/>
                  <a:pt x="2037" y="145"/>
                </a:cubicBezTo>
                <a:cubicBezTo>
                  <a:pt x="2035" y="146"/>
                  <a:pt x="2033" y="147"/>
                  <a:pt x="2032" y="149"/>
                </a:cubicBezTo>
                <a:cubicBezTo>
                  <a:pt x="2031" y="149"/>
                  <a:pt x="2031" y="150"/>
                  <a:pt x="2031" y="151"/>
                </a:cubicBezTo>
                <a:cubicBezTo>
                  <a:pt x="2031" y="151"/>
                  <a:pt x="2032" y="152"/>
                  <a:pt x="2032" y="153"/>
                </a:cubicBezTo>
                <a:close/>
                <a:moveTo>
                  <a:pt x="2088" y="99"/>
                </a:moveTo>
                <a:cubicBezTo>
                  <a:pt x="2088" y="99"/>
                  <a:pt x="2089" y="99"/>
                  <a:pt x="2089" y="98"/>
                </a:cubicBezTo>
                <a:cubicBezTo>
                  <a:pt x="2088" y="98"/>
                  <a:pt x="2088" y="96"/>
                  <a:pt x="2088" y="96"/>
                </a:cubicBezTo>
                <a:cubicBezTo>
                  <a:pt x="2084" y="96"/>
                  <a:pt x="2081" y="98"/>
                  <a:pt x="2078" y="96"/>
                </a:cubicBezTo>
                <a:cubicBezTo>
                  <a:pt x="2078" y="96"/>
                  <a:pt x="2077" y="96"/>
                  <a:pt x="2077" y="97"/>
                </a:cubicBezTo>
                <a:cubicBezTo>
                  <a:pt x="2077" y="97"/>
                  <a:pt x="2077" y="98"/>
                  <a:pt x="2077" y="98"/>
                </a:cubicBezTo>
                <a:cubicBezTo>
                  <a:pt x="2080" y="101"/>
                  <a:pt x="2084" y="102"/>
                  <a:pt x="2088" y="99"/>
                </a:cubicBezTo>
                <a:close/>
                <a:moveTo>
                  <a:pt x="979" y="1483"/>
                </a:moveTo>
                <a:cubicBezTo>
                  <a:pt x="979" y="1483"/>
                  <a:pt x="979" y="1483"/>
                  <a:pt x="979" y="1483"/>
                </a:cubicBezTo>
                <a:cubicBezTo>
                  <a:pt x="978" y="1484"/>
                  <a:pt x="977" y="1484"/>
                  <a:pt x="976" y="1484"/>
                </a:cubicBezTo>
                <a:cubicBezTo>
                  <a:pt x="974" y="1486"/>
                  <a:pt x="973" y="1487"/>
                  <a:pt x="971" y="1488"/>
                </a:cubicBezTo>
                <a:cubicBezTo>
                  <a:pt x="970" y="1490"/>
                  <a:pt x="969" y="1491"/>
                  <a:pt x="967" y="1493"/>
                </a:cubicBezTo>
                <a:cubicBezTo>
                  <a:pt x="967" y="1494"/>
                  <a:pt x="967" y="1495"/>
                  <a:pt x="966" y="1495"/>
                </a:cubicBezTo>
                <a:cubicBezTo>
                  <a:pt x="973" y="1495"/>
                  <a:pt x="977" y="1491"/>
                  <a:pt x="979" y="1484"/>
                </a:cubicBezTo>
                <a:cubicBezTo>
                  <a:pt x="979" y="1484"/>
                  <a:pt x="979" y="1483"/>
                  <a:pt x="979" y="1483"/>
                </a:cubicBezTo>
                <a:cubicBezTo>
                  <a:pt x="979" y="1483"/>
                  <a:pt x="979" y="1483"/>
                  <a:pt x="979" y="1483"/>
                </a:cubicBezTo>
                <a:cubicBezTo>
                  <a:pt x="979" y="1483"/>
                  <a:pt x="979" y="1483"/>
                  <a:pt x="979" y="1483"/>
                </a:cubicBezTo>
                <a:close/>
                <a:moveTo>
                  <a:pt x="1187" y="50"/>
                </a:moveTo>
                <a:cubicBezTo>
                  <a:pt x="1187" y="50"/>
                  <a:pt x="1188" y="49"/>
                  <a:pt x="1188" y="48"/>
                </a:cubicBezTo>
                <a:cubicBezTo>
                  <a:pt x="1188" y="46"/>
                  <a:pt x="1188" y="44"/>
                  <a:pt x="1187" y="44"/>
                </a:cubicBezTo>
                <a:cubicBezTo>
                  <a:pt x="1186" y="43"/>
                  <a:pt x="1185" y="44"/>
                  <a:pt x="1185" y="46"/>
                </a:cubicBezTo>
                <a:cubicBezTo>
                  <a:pt x="1184" y="47"/>
                  <a:pt x="1185" y="49"/>
                  <a:pt x="1186" y="50"/>
                </a:cubicBezTo>
                <a:cubicBezTo>
                  <a:pt x="1186" y="50"/>
                  <a:pt x="1186" y="50"/>
                  <a:pt x="1187" y="50"/>
                </a:cubicBezTo>
                <a:close/>
                <a:moveTo>
                  <a:pt x="2603" y="1203"/>
                </a:moveTo>
                <a:cubicBezTo>
                  <a:pt x="2603" y="1203"/>
                  <a:pt x="2604" y="1202"/>
                  <a:pt x="2604" y="1202"/>
                </a:cubicBezTo>
                <a:cubicBezTo>
                  <a:pt x="2604" y="1202"/>
                  <a:pt x="2603" y="1201"/>
                  <a:pt x="2603" y="1201"/>
                </a:cubicBezTo>
                <a:cubicBezTo>
                  <a:pt x="2599" y="1201"/>
                  <a:pt x="2596" y="1200"/>
                  <a:pt x="2592" y="1200"/>
                </a:cubicBezTo>
                <a:cubicBezTo>
                  <a:pt x="2592" y="1200"/>
                  <a:pt x="2591" y="1201"/>
                  <a:pt x="2591" y="1202"/>
                </a:cubicBezTo>
                <a:cubicBezTo>
                  <a:pt x="2591" y="1203"/>
                  <a:pt x="2591" y="1204"/>
                  <a:pt x="2592" y="1204"/>
                </a:cubicBezTo>
                <a:cubicBezTo>
                  <a:pt x="2594" y="1204"/>
                  <a:pt x="2596" y="1204"/>
                  <a:pt x="2598" y="1204"/>
                </a:cubicBezTo>
                <a:cubicBezTo>
                  <a:pt x="2599" y="1204"/>
                  <a:pt x="2601" y="1204"/>
                  <a:pt x="2603" y="1203"/>
                </a:cubicBezTo>
                <a:close/>
                <a:moveTo>
                  <a:pt x="2925" y="1280"/>
                </a:moveTo>
                <a:cubicBezTo>
                  <a:pt x="2926" y="1280"/>
                  <a:pt x="2926" y="1280"/>
                  <a:pt x="2926" y="1279"/>
                </a:cubicBezTo>
                <a:cubicBezTo>
                  <a:pt x="2927" y="1279"/>
                  <a:pt x="2926" y="1278"/>
                  <a:pt x="2926" y="1277"/>
                </a:cubicBezTo>
                <a:cubicBezTo>
                  <a:pt x="2925" y="1275"/>
                  <a:pt x="2923" y="1274"/>
                  <a:pt x="2922" y="1274"/>
                </a:cubicBezTo>
                <a:cubicBezTo>
                  <a:pt x="2921" y="1274"/>
                  <a:pt x="2921" y="1275"/>
                  <a:pt x="2920" y="1275"/>
                </a:cubicBezTo>
                <a:cubicBezTo>
                  <a:pt x="2920" y="1276"/>
                  <a:pt x="2920" y="1277"/>
                  <a:pt x="2921" y="1278"/>
                </a:cubicBezTo>
                <a:cubicBezTo>
                  <a:pt x="2922" y="1280"/>
                  <a:pt x="2924" y="1280"/>
                  <a:pt x="2925" y="1280"/>
                </a:cubicBezTo>
                <a:close/>
                <a:moveTo>
                  <a:pt x="2714" y="668"/>
                </a:moveTo>
                <a:cubicBezTo>
                  <a:pt x="2713" y="668"/>
                  <a:pt x="2713" y="668"/>
                  <a:pt x="2712" y="668"/>
                </a:cubicBezTo>
                <a:cubicBezTo>
                  <a:pt x="2712" y="668"/>
                  <a:pt x="2712" y="669"/>
                  <a:pt x="2712" y="670"/>
                </a:cubicBezTo>
                <a:cubicBezTo>
                  <a:pt x="2711" y="673"/>
                  <a:pt x="2711" y="676"/>
                  <a:pt x="2711" y="679"/>
                </a:cubicBezTo>
                <a:cubicBezTo>
                  <a:pt x="2713" y="676"/>
                  <a:pt x="2714" y="673"/>
                  <a:pt x="2714" y="670"/>
                </a:cubicBezTo>
                <a:cubicBezTo>
                  <a:pt x="2714" y="669"/>
                  <a:pt x="2714" y="668"/>
                  <a:pt x="2714" y="668"/>
                </a:cubicBezTo>
                <a:close/>
                <a:moveTo>
                  <a:pt x="1721" y="139"/>
                </a:moveTo>
                <a:cubicBezTo>
                  <a:pt x="1721" y="141"/>
                  <a:pt x="1723" y="140"/>
                  <a:pt x="1724" y="138"/>
                </a:cubicBezTo>
                <a:cubicBezTo>
                  <a:pt x="1724" y="138"/>
                  <a:pt x="1724" y="137"/>
                  <a:pt x="1724" y="137"/>
                </a:cubicBezTo>
                <a:cubicBezTo>
                  <a:pt x="1723" y="136"/>
                  <a:pt x="1723" y="134"/>
                  <a:pt x="1723" y="133"/>
                </a:cubicBezTo>
                <a:cubicBezTo>
                  <a:pt x="1722" y="132"/>
                  <a:pt x="1721" y="133"/>
                  <a:pt x="1721" y="134"/>
                </a:cubicBezTo>
                <a:cubicBezTo>
                  <a:pt x="1720" y="135"/>
                  <a:pt x="1720" y="136"/>
                  <a:pt x="1720" y="137"/>
                </a:cubicBezTo>
                <a:cubicBezTo>
                  <a:pt x="1720" y="138"/>
                  <a:pt x="1720" y="138"/>
                  <a:pt x="1721" y="139"/>
                </a:cubicBezTo>
                <a:close/>
                <a:moveTo>
                  <a:pt x="1769" y="128"/>
                </a:moveTo>
                <a:cubicBezTo>
                  <a:pt x="1769" y="129"/>
                  <a:pt x="1771" y="131"/>
                  <a:pt x="1773" y="130"/>
                </a:cubicBezTo>
                <a:cubicBezTo>
                  <a:pt x="1775" y="130"/>
                  <a:pt x="1776" y="128"/>
                  <a:pt x="1776" y="126"/>
                </a:cubicBezTo>
                <a:cubicBezTo>
                  <a:pt x="1776" y="125"/>
                  <a:pt x="1775" y="124"/>
                  <a:pt x="1773" y="124"/>
                </a:cubicBezTo>
                <a:cubicBezTo>
                  <a:pt x="1771" y="124"/>
                  <a:pt x="1769" y="125"/>
                  <a:pt x="1769" y="128"/>
                </a:cubicBezTo>
                <a:close/>
                <a:moveTo>
                  <a:pt x="2341" y="1170"/>
                </a:moveTo>
                <a:cubicBezTo>
                  <a:pt x="2341" y="1169"/>
                  <a:pt x="2340" y="1169"/>
                  <a:pt x="2340" y="1170"/>
                </a:cubicBezTo>
                <a:cubicBezTo>
                  <a:pt x="2339" y="1170"/>
                  <a:pt x="2338" y="1171"/>
                  <a:pt x="2338" y="1171"/>
                </a:cubicBezTo>
                <a:cubicBezTo>
                  <a:pt x="2338" y="1174"/>
                  <a:pt x="2340" y="1176"/>
                  <a:pt x="2342" y="1177"/>
                </a:cubicBezTo>
                <a:cubicBezTo>
                  <a:pt x="2342" y="1177"/>
                  <a:pt x="2343" y="1177"/>
                  <a:pt x="2343" y="1177"/>
                </a:cubicBezTo>
                <a:cubicBezTo>
                  <a:pt x="2344" y="1177"/>
                  <a:pt x="2344" y="1176"/>
                  <a:pt x="2345" y="1176"/>
                </a:cubicBezTo>
                <a:cubicBezTo>
                  <a:pt x="2345" y="1172"/>
                  <a:pt x="2343" y="1171"/>
                  <a:pt x="2341" y="1170"/>
                </a:cubicBezTo>
                <a:close/>
                <a:moveTo>
                  <a:pt x="1735" y="130"/>
                </a:moveTo>
                <a:cubicBezTo>
                  <a:pt x="1738" y="129"/>
                  <a:pt x="1740" y="127"/>
                  <a:pt x="1742" y="125"/>
                </a:cubicBezTo>
                <a:cubicBezTo>
                  <a:pt x="1742" y="125"/>
                  <a:pt x="1743" y="125"/>
                  <a:pt x="1744" y="124"/>
                </a:cubicBezTo>
                <a:cubicBezTo>
                  <a:pt x="1744" y="124"/>
                  <a:pt x="1745" y="124"/>
                  <a:pt x="1746" y="124"/>
                </a:cubicBezTo>
                <a:cubicBezTo>
                  <a:pt x="1745" y="124"/>
                  <a:pt x="1745" y="124"/>
                  <a:pt x="1744" y="124"/>
                </a:cubicBezTo>
                <a:cubicBezTo>
                  <a:pt x="1743" y="123"/>
                  <a:pt x="1743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39" y="124"/>
                  <a:pt x="1737" y="124"/>
                  <a:pt x="1735" y="124"/>
                </a:cubicBezTo>
                <a:cubicBezTo>
                  <a:pt x="1734" y="124"/>
                  <a:pt x="1732" y="125"/>
                  <a:pt x="1732" y="127"/>
                </a:cubicBezTo>
                <a:cubicBezTo>
                  <a:pt x="1732" y="128"/>
                  <a:pt x="1733" y="129"/>
                  <a:pt x="1733" y="129"/>
                </a:cubicBezTo>
                <a:cubicBezTo>
                  <a:pt x="1734" y="130"/>
                  <a:pt x="1735" y="130"/>
                  <a:pt x="1735" y="130"/>
                </a:cubicBezTo>
                <a:close/>
                <a:moveTo>
                  <a:pt x="240" y="407"/>
                </a:moveTo>
                <a:cubicBezTo>
                  <a:pt x="240" y="407"/>
                  <a:pt x="240" y="407"/>
                  <a:pt x="240" y="407"/>
                </a:cubicBezTo>
                <a:cubicBezTo>
                  <a:pt x="240" y="407"/>
                  <a:pt x="240" y="407"/>
                  <a:pt x="240" y="407"/>
                </a:cubicBezTo>
                <a:close/>
                <a:moveTo>
                  <a:pt x="2737" y="646"/>
                </a:moveTo>
                <a:cubicBezTo>
                  <a:pt x="2740" y="645"/>
                  <a:pt x="2742" y="642"/>
                  <a:pt x="2742" y="638"/>
                </a:cubicBezTo>
                <a:cubicBezTo>
                  <a:pt x="2742" y="638"/>
                  <a:pt x="2741" y="637"/>
                  <a:pt x="2741" y="637"/>
                </a:cubicBezTo>
                <a:cubicBezTo>
                  <a:pt x="2741" y="637"/>
                  <a:pt x="2740" y="637"/>
                  <a:pt x="2740" y="638"/>
                </a:cubicBezTo>
                <a:cubicBezTo>
                  <a:pt x="2738" y="639"/>
                  <a:pt x="2736" y="642"/>
                  <a:pt x="2735" y="645"/>
                </a:cubicBezTo>
                <a:cubicBezTo>
                  <a:pt x="2735" y="645"/>
                  <a:pt x="2736" y="646"/>
                  <a:pt x="2736" y="646"/>
                </a:cubicBezTo>
                <a:cubicBezTo>
                  <a:pt x="2736" y="646"/>
                  <a:pt x="2737" y="646"/>
                  <a:pt x="2737" y="646"/>
                </a:cubicBezTo>
                <a:close/>
                <a:moveTo>
                  <a:pt x="1373" y="573"/>
                </a:moveTo>
                <a:cubicBezTo>
                  <a:pt x="1372" y="573"/>
                  <a:pt x="1372" y="573"/>
                  <a:pt x="1372" y="573"/>
                </a:cubicBezTo>
                <a:cubicBezTo>
                  <a:pt x="1373" y="573"/>
                  <a:pt x="1373" y="573"/>
                  <a:pt x="1373" y="573"/>
                </a:cubicBezTo>
                <a:cubicBezTo>
                  <a:pt x="1373" y="573"/>
                  <a:pt x="1373" y="573"/>
                  <a:pt x="1373" y="573"/>
                </a:cubicBezTo>
                <a:close/>
                <a:moveTo>
                  <a:pt x="1379" y="566"/>
                </a:moveTo>
                <a:cubicBezTo>
                  <a:pt x="1379" y="565"/>
                  <a:pt x="1379" y="564"/>
                  <a:pt x="1378" y="564"/>
                </a:cubicBezTo>
                <a:cubicBezTo>
                  <a:pt x="1378" y="564"/>
                  <a:pt x="1377" y="563"/>
                  <a:pt x="1377" y="564"/>
                </a:cubicBezTo>
                <a:cubicBezTo>
                  <a:pt x="1375" y="564"/>
                  <a:pt x="1373" y="565"/>
                  <a:pt x="1373" y="568"/>
                </a:cubicBezTo>
                <a:cubicBezTo>
                  <a:pt x="1372" y="569"/>
                  <a:pt x="1372" y="571"/>
                  <a:pt x="1372" y="572"/>
                </a:cubicBezTo>
                <a:cubicBezTo>
                  <a:pt x="1373" y="572"/>
                  <a:pt x="1374" y="572"/>
                  <a:pt x="1375" y="572"/>
                </a:cubicBezTo>
                <a:cubicBezTo>
                  <a:pt x="1377" y="570"/>
                  <a:pt x="1379" y="568"/>
                  <a:pt x="1379" y="566"/>
                </a:cubicBezTo>
                <a:close/>
                <a:moveTo>
                  <a:pt x="2436" y="1210"/>
                </a:moveTo>
                <a:cubicBezTo>
                  <a:pt x="2435" y="1210"/>
                  <a:pt x="2435" y="1210"/>
                  <a:pt x="2435" y="1211"/>
                </a:cubicBezTo>
                <a:cubicBezTo>
                  <a:pt x="2434" y="1212"/>
                  <a:pt x="2433" y="1213"/>
                  <a:pt x="2434" y="1214"/>
                </a:cubicBezTo>
                <a:cubicBezTo>
                  <a:pt x="2435" y="1216"/>
                  <a:pt x="2437" y="1216"/>
                  <a:pt x="2438" y="1216"/>
                </a:cubicBezTo>
                <a:cubicBezTo>
                  <a:pt x="2440" y="1216"/>
                  <a:pt x="2440" y="1215"/>
                  <a:pt x="2441" y="1215"/>
                </a:cubicBezTo>
                <a:cubicBezTo>
                  <a:pt x="2441" y="1214"/>
                  <a:pt x="2441" y="1213"/>
                  <a:pt x="2441" y="1213"/>
                </a:cubicBezTo>
                <a:cubicBezTo>
                  <a:pt x="2441" y="1211"/>
                  <a:pt x="2438" y="1209"/>
                  <a:pt x="2436" y="1210"/>
                </a:cubicBezTo>
                <a:close/>
                <a:moveTo>
                  <a:pt x="2917" y="1262"/>
                </a:moveTo>
                <a:cubicBezTo>
                  <a:pt x="2918" y="1263"/>
                  <a:pt x="2919" y="1262"/>
                  <a:pt x="2919" y="1262"/>
                </a:cubicBezTo>
                <a:cubicBezTo>
                  <a:pt x="2920" y="1262"/>
                  <a:pt x="2920" y="1261"/>
                  <a:pt x="2919" y="1261"/>
                </a:cubicBezTo>
                <a:cubicBezTo>
                  <a:pt x="2917" y="1260"/>
                  <a:pt x="2915" y="1259"/>
                  <a:pt x="2912" y="1259"/>
                </a:cubicBezTo>
                <a:cubicBezTo>
                  <a:pt x="2912" y="1259"/>
                  <a:pt x="2911" y="1259"/>
                  <a:pt x="2911" y="1259"/>
                </a:cubicBezTo>
                <a:cubicBezTo>
                  <a:pt x="2911" y="1259"/>
                  <a:pt x="2911" y="1259"/>
                  <a:pt x="2911" y="1259"/>
                </a:cubicBezTo>
                <a:cubicBezTo>
                  <a:pt x="2913" y="1261"/>
                  <a:pt x="2915" y="1262"/>
                  <a:pt x="2917" y="1262"/>
                </a:cubicBezTo>
                <a:close/>
                <a:moveTo>
                  <a:pt x="686" y="324"/>
                </a:moveTo>
                <a:cubicBezTo>
                  <a:pt x="687" y="325"/>
                  <a:pt x="688" y="325"/>
                  <a:pt x="688" y="325"/>
                </a:cubicBezTo>
                <a:cubicBezTo>
                  <a:pt x="691" y="323"/>
                  <a:pt x="693" y="321"/>
                  <a:pt x="694" y="318"/>
                </a:cubicBezTo>
                <a:cubicBezTo>
                  <a:pt x="693" y="318"/>
                  <a:pt x="693" y="318"/>
                  <a:pt x="693" y="317"/>
                </a:cubicBezTo>
                <a:cubicBezTo>
                  <a:pt x="693" y="317"/>
                  <a:pt x="692" y="317"/>
                  <a:pt x="692" y="317"/>
                </a:cubicBezTo>
                <a:cubicBezTo>
                  <a:pt x="690" y="318"/>
                  <a:pt x="689" y="319"/>
                  <a:pt x="688" y="319"/>
                </a:cubicBezTo>
                <a:cubicBezTo>
                  <a:pt x="686" y="320"/>
                  <a:pt x="686" y="322"/>
                  <a:pt x="686" y="324"/>
                </a:cubicBezTo>
                <a:close/>
                <a:moveTo>
                  <a:pt x="2354" y="1194"/>
                </a:moveTo>
                <a:cubicBezTo>
                  <a:pt x="2353" y="1194"/>
                  <a:pt x="2352" y="1194"/>
                  <a:pt x="2352" y="1194"/>
                </a:cubicBezTo>
                <a:cubicBezTo>
                  <a:pt x="2351" y="1195"/>
                  <a:pt x="2350" y="1195"/>
                  <a:pt x="2351" y="1197"/>
                </a:cubicBezTo>
                <a:cubicBezTo>
                  <a:pt x="2352" y="1198"/>
                  <a:pt x="2353" y="1200"/>
                  <a:pt x="2355" y="1201"/>
                </a:cubicBezTo>
                <a:cubicBezTo>
                  <a:pt x="2355" y="1201"/>
                  <a:pt x="2356" y="1201"/>
                  <a:pt x="2356" y="1201"/>
                </a:cubicBezTo>
                <a:cubicBezTo>
                  <a:pt x="2357" y="1200"/>
                  <a:pt x="2357" y="1200"/>
                  <a:pt x="2357" y="1199"/>
                </a:cubicBezTo>
                <a:cubicBezTo>
                  <a:pt x="2357" y="1196"/>
                  <a:pt x="2356" y="1195"/>
                  <a:pt x="2354" y="1194"/>
                </a:cubicBezTo>
                <a:close/>
                <a:moveTo>
                  <a:pt x="886" y="505"/>
                </a:moveTo>
                <a:cubicBezTo>
                  <a:pt x="885" y="506"/>
                  <a:pt x="884" y="507"/>
                  <a:pt x="883" y="508"/>
                </a:cubicBezTo>
                <a:cubicBezTo>
                  <a:pt x="883" y="508"/>
                  <a:pt x="883" y="509"/>
                  <a:pt x="883" y="509"/>
                </a:cubicBezTo>
                <a:cubicBezTo>
                  <a:pt x="884" y="510"/>
                  <a:pt x="885" y="510"/>
                  <a:pt x="886" y="510"/>
                </a:cubicBezTo>
                <a:cubicBezTo>
                  <a:pt x="886" y="510"/>
                  <a:pt x="888" y="509"/>
                  <a:pt x="888" y="508"/>
                </a:cubicBezTo>
                <a:cubicBezTo>
                  <a:pt x="889" y="508"/>
                  <a:pt x="889" y="507"/>
                  <a:pt x="889" y="506"/>
                </a:cubicBezTo>
                <a:cubicBezTo>
                  <a:pt x="889" y="505"/>
                  <a:pt x="887" y="505"/>
                  <a:pt x="886" y="505"/>
                </a:cubicBezTo>
                <a:close/>
                <a:moveTo>
                  <a:pt x="2932" y="1284"/>
                </a:moveTo>
                <a:cubicBezTo>
                  <a:pt x="2932" y="1285"/>
                  <a:pt x="2932" y="1285"/>
                  <a:pt x="2932" y="1285"/>
                </a:cubicBezTo>
                <a:cubicBezTo>
                  <a:pt x="2933" y="1287"/>
                  <a:pt x="2935" y="1289"/>
                  <a:pt x="2937" y="1289"/>
                </a:cubicBezTo>
                <a:cubicBezTo>
                  <a:pt x="2938" y="1289"/>
                  <a:pt x="2939" y="1288"/>
                  <a:pt x="2940" y="1288"/>
                </a:cubicBezTo>
                <a:cubicBezTo>
                  <a:pt x="2940" y="1287"/>
                  <a:pt x="2940" y="1287"/>
                  <a:pt x="2940" y="1286"/>
                </a:cubicBezTo>
                <a:cubicBezTo>
                  <a:pt x="2938" y="1285"/>
                  <a:pt x="2936" y="1284"/>
                  <a:pt x="2934" y="1283"/>
                </a:cubicBezTo>
                <a:cubicBezTo>
                  <a:pt x="2934" y="1283"/>
                  <a:pt x="2933" y="1283"/>
                  <a:pt x="2932" y="1284"/>
                </a:cubicBezTo>
                <a:close/>
                <a:moveTo>
                  <a:pt x="777" y="147"/>
                </a:moveTo>
                <a:cubicBezTo>
                  <a:pt x="778" y="146"/>
                  <a:pt x="779" y="145"/>
                  <a:pt x="779" y="144"/>
                </a:cubicBezTo>
                <a:cubicBezTo>
                  <a:pt x="780" y="144"/>
                  <a:pt x="780" y="144"/>
                  <a:pt x="780" y="143"/>
                </a:cubicBezTo>
                <a:cubicBezTo>
                  <a:pt x="780" y="143"/>
                  <a:pt x="779" y="143"/>
                  <a:pt x="779" y="142"/>
                </a:cubicBezTo>
                <a:cubicBezTo>
                  <a:pt x="778" y="142"/>
                  <a:pt x="777" y="142"/>
                  <a:pt x="776" y="144"/>
                </a:cubicBezTo>
                <a:cubicBezTo>
                  <a:pt x="776" y="144"/>
                  <a:pt x="775" y="145"/>
                  <a:pt x="776" y="145"/>
                </a:cubicBezTo>
                <a:cubicBezTo>
                  <a:pt x="776" y="146"/>
                  <a:pt x="776" y="147"/>
                  <a:pt x="777" y="147"/>
                </a:cubicBezTo>
                <a:close/>
                <a:moveTo>
                  <a:pt x="789" y="397"/>
                </a:moveTo>
                <a:cubicBezTo>
                  <a:pt x="789" y="398"/>
                  <a:pt x="788" y="398"/>
                  <a:pt x="788" y="399"/>
                </a:cubicBezTo>
                <a:cubicBezTo>
                  <a:pt x="788" y="399"/>
                  <a:pt x="788" y="400"/>
                  <a:pt x="788" y="401"/>
                </a:cubicBezTo>
                <a:cubicBezTo>
                  <a:pt x="789" y="402"/>
                  <a:pt x="790" y="403"/>
                  <a:pt x="791" y="405"/>
                </a:cubicBezTo>
                <a:cubicBezTo>
                  <a:pt x="792" y="405"/>
                  <a:pt x="792" y="405"/>
                  <a:pt x="793" y="405"/>
                </a:cubicBezTo>
                <a:cubicBezTo>
                  <a:pt x="793" y="405"/>
                  <a:pt x="794" y="404"/>
                  <a:pt x="793" y="403"/>
                </a:cubicBezTo>
                <a:cubicBezTo>
                  <a:pt x="793" y="401"/>
                  <a:pt x="792" y="399"/>
                  <a:pt x="789" y="397"/>
                </a:cubicBezTo>
                <a:close/>
                <a:moveTo>
                  <a:pt x="916" y="487"/>
                </a:moveTo>
                <a:cubicBezTo>
                  <a:pt x="915" y="488"/>
                  <a:pt x="914" y="489"/>
                  <a:pt x="914" y="490"/>
                </a:cubicBezTo>
                <a:cubicBezTo>
                  <a:pt x="914" y="491"/>
                  <a:pt x="915" y="492"/>
                  <a:pt x="915" y="493"/>
                </a:cubicBezTo>
                <a:cubicBezTo>
                  <a:pt x="916" y="494"/>
                  <a:pt x="917" y="494"/>
                  <a:pt x="917" y="494"/>
                </a:cubicBezTo>
                <a:cubicBezTo>
                  <a:pt x="918" y="493"/>
                  <a:pt x="919" y="492"/>
                  <a:pt x="919" y="491"/>
                </a:cubicBezTo>
                <a:cubicBezTo>
                  <a:pt x="919" y="490"/>
                  <a:pt x="919" y="489"/>
                  <a:pt x="919" y="487"/>
                </a:cubicBezTo>
                <a:cubicBezTo>
                  <a:pt x="918" y="487"/>
                  <a:pt x="918" y="486"/>
                  <a:pt x="918" y="486"/>
                </a:cubicBezTo>
                <a:cubicBezTo>
                  <a:pt x="917" y="486"/>
                  <a:pt x="916" y="487"/>
                  <a:pt x="916" y="487"/>
                </a:cubicBezTo>
                <a:close/>
                <a:moveTo>
                  <a:pt x="2852" y="1219"/>
                </a:moveTo>
                <a:cubicBezTo>
                  <a:pt x="2852" y="1221"/>
                  <a:pt x="2853" y="1224"/>
                  <a:pt x="2855" y="1226"/>
                </a:cubicBezTo>
                <a:cubicBezTo>
                  <a:pt x="2855" y="1227"/>
                  <a:pt x="2856" y="1227"/>
                  <a:pt x="2856" y="1226"/>
                </a:cubicBezTo>
                <a:cubicBezTo>
                  <a:pt x="2857" y="1226"/>
                  <a:pt x="2858" y="1225"/>
                  <a:pt x="2858" y="1225"/>
                </a:cubicBezTo>
                <a:cubicBezTo>
                  <a:pt x="2858" y="1222"/>
                  <a:pt x="2856" y="1220"/>
                  <a:pt x="2852" y="1219"/>
                </a:cubicBezTo>
                <a:close/>
                <a:moveTo>
                  <a:pt x="1744" y="73"/>
                </a:moveTo>
                <a:cubicBezTo>
                  <a:pt x="1744" y="73"/>
                  <a:pt x="1745" y="73"/>
                  <a:pt x="1745" y="73"/>
                </a:cubicBezTo>
                <a:cubicBezTo>
                  <a:pt x="1747" y="73"/>
                  <a:pt x="1748" y="71"/>
                  <a:pt x="1748" y="70"/>
                </a:cubicBezTo>
                <a:cubicBezTo>
                  <a:pt x="1747" y="69"/>
                  <a:pt x="1746" y="68"/>
                  <a:pt x="1745" y="68"/>
                </a:cubicBezTo>
                <a:cubicBezTo>
                  <a:pt x="1743" y="68"/>
                  <a:pt x="1741" y="70"/>
                  <a:pt x="1742" y="71"/>
                </a:cubicBezTo>
                <a:cubicBezTo>
                  <a:pt x="1742" y="72"/>
                  <a:pt x="1743" y="73"/>
                  <a:pt x="1744" y="73"/>
                </a:cubicBezTo>
                <a:close/>
                <a:moveTo>
                  <a:pt x="1772" y="72"/>
                </a:moveTo>
                <a:cubicBezTo>
                  <a:pt x="1773" y="72"/>
                  <a:pt x="1774" y="71"/>
                  <a:pt x="1774" y="70"/>
                </a:cubicBezTo>
                <a:cubicBezTo>
                  <a:pt x="1774" y="69"/>
                  <a:pt x="1773" y="68"/>
                  <a:pt x="1771" y="68"/>
                </a:cubicBezTo>
                <a:cubicBezTo>
                  <a:pt x="1770" y="68"/>
                  <a:pt x="1769" y="70"/>
                  <a:pt x="1769" y="71"/>
                </a:cubicBezTo>
                <a:cubicBezTo>
                  <a:pt x="1770" y="71"/>
                  <a:pt x="1771" y="72"/>
                  <a:pt x="1772" y="72"/>
                </a:cubicBezTo>
                <a:close/>
                <a:moveTo>
                  <a:pt x="696" y="113"/>
                </a:moveTo>
                <a:cubicBezTo>
                  <a:pt x="695" y="113"/>
                  <a:pt x="696" y="114"/>
                  <a:pt x="696" y="115"/>
                </a:cubicBezTo>
                <a:cubicBezTo>
                  <a:pt x="696" y="116"/>
                  <a:pt x="697" y="116"/>
                  <a:pt x="697" y="116"/>
                </a:cubicBezTo>
                <a:cubicBezTo>
                  <a:pt x="698" y="116"/>
                  <a:pt x="698" y="116"/>
                  <a:pt x="699" y="114"/>
                </a:cubicBezTo>
                <a:cubicBezTo>
                  <a:pt x="698" y="114"/>
                  <a:pt x="698" y="112"/>
                  <a:pt x="698" y="112"/>
                </a:cubicBezTo>
                <a:cubicBezTo>
                  <a:pt x="698" y="112"/>
                  <a:pt x="697" y="111"/>
                  <a:pt x="696" y="111"/>
                </a:cubicBezTo>
                <a:cubicBezTo>
                  <a:pt x="696" y="112"/>
                  <a:pt x="696" y="112"/>
                  <a:pt x="696" y="113"/>
                </a:cubicBezTo>
                <a:close/>
                <a:moveTo>
                  <a:pt x="2408" y="1175"/>
                </a:moveTo>
                <a:cubicBezTo>
                  <a:pt x="2408" y="1174"/>
                  <a:pt x="2407" y="1173"/>
                  <a:pt x="2407" y="1173"/>
                </a:cubicBezTo>
                <a:cubicBezTo>
                  <a:pt x="2406" y="1172"/>
                  <a:pt x="2405" y="1172"/>
                  <a:pt x="2404" y="1172"/>
                </a:cubicBezTo>
                <a:cubicBezTo>
                  <a:pt x="2403" y="1172"/>
                  <a:pt x="2402" y="1173"/>
                  <a:pt x="2400" y="1173"/>
                </a:cubicBezTo>
                <a:cubicBezTo>
                  <a:pt x="2402" y="1174"/>
                  <a:pt x="2404" y="1175"/>
                  <a:pt x="2406" y="1176"/>
                </a:cubicBezTo>
                <a:cubicBezTo>
                  <a:pt x="2406" y="1176"/>
                  <a:pt x="2407" y="1176"/>
                  <a:pt x="2408" y="1176"/>
                </a:cubicBezTo>
                <a:cubicBezTo>
                  <a:pt x="2408" y="1176"/>
                  <a:pt x="2408" y="1175"/>
                  <a:pt x="2408" y="1175"/>
                </a:cubicBezTo>
                <a:close/>
                <a:moveTo>
                  <a:pt x="2650" y="1186"/>
                </a:moveTo>
                <a:cubicBezTo>
                  <a:pt x="2649" y="1187"/>
                  <a:pt x="2649" y="1187"/>
                  <a:pt x="2649" y="1187"/>
                </a:cubicBezTo>
                <a:cubicBezTo>
                  <a:pt x="2650" y="1188"/>
                  <a:pt x="2650" y="1189"/>
                  <a:pt x="2651" y="1189"/>
                </a:cubicBezTo>
                <a:cubicBezTo>
                  <a:pt x="2652" y="1189"/>
                  <a:pt x="2654" y="1189"/>
                  <a:pt x="2655" y="1189"/>
                </a:cubicBezTo>
                <a:cubicBezTo>
                  <a:pt x="2656" y="1189"/>
                  <a:pt x="2656" y="1188"/>
                  <a:pt x="2656" y="1188"/>
                </a:cubicBezTo>
                <a:cubicBezTo>
                  <a:pt x="2656" y="1187"/>
                  <a:pt x="2656" y="1187"/>
                  <a:pt x="2656" y="1186"/>
                </a:cubicBezTo>
                <a:cubicBezTo>
                  <a:pt x="2654" y="1184"/>
                  <a:pt x="2652" y="1184"/>
                  <a:pt x="2650" y="1186"/>
                </a:cubicBezTo>
                <a:close/>
                <a:moveTo>
                  <a:pt x="1965" y="212"/>
                </a:moveTo>
                <a:cubicBezTo>
                  <a:pt x="1967" y="213"/>
                  <a:pt x="1968" y="212"/>
                  <a:pt x="1968" y="209"/>
                </a:cubicBezTo>
                <a:cubicBezTo>
                  <a:pt x="1967" y="209"/>
                  <a:pt x="1967" y="208"/>
                  <a:pt x="1966" y="207"/>
                </a:cubicBezTo>
                <a:cubicBezTo>
                  <a:pt x="1965" y="206"/>
                  <a:pt x="1963" y="208"/>
                  <a:pt x="1963" y="210"/>
                </a:cubicBezTo>
                <a:cubicBezTo>
                  <a:pt x="1963" y="211"/>
                  <a:pt x="1964" y="212"/>
                  <a:pt x="1965" y="212"/>
                </a:cubicBezTo>
                <a:close/>
                <a:moveTo>
                  <a:pt x="789" y="185"/>
                </a:moveTo>
                <a:cubicBezTo>
                  <a:pt x="790" y="185"/>
                  <a:pt x="791" y="185"/>
                  <a:pt x="791" y="184"/>
                </a:cubicBezTo>
                <a:cubicBezTo>
                  <a:pt x="789" y="182"/>
                  <a:pt x="787" y="182"/>
                  <a:pt x="785" y="182"/>
                </a:cubicBezTo>
                <a:cubicBezTo>
                  <a:pt x="786" y="187"/>
                  <a:pt x="786" y="187"/>
                  <a:pt x="789" y="185"/>
                </a:cubicBezTo>
                <a:close/>
                <a:moveTo>
                  <a:pt x="2582" y="1088"/>
                </a:moveTo>
                <a:cubicBezTo>
                  <a:pt x="2582" y="1088"/>
                  <a:pt x="2583" y="1088"/>
                  <a:pt x="2583" y="1088"/>
                </a:cubicBezTo>
                <a:cubicBezTo>
                  <a:pt x="2584" y="1089"/>
                  <a:pt x="2585" y="1089"/>
                  <a:pt x="2587" y="1089"/>
                </a:cubicBezTo>
                <a:cubicBezTo>
                  <a:pt x="2589" y="1088"/>
                  <a:pt x="2590" y="1086"/>
                  <a:pt x="2589" y="1085"/>
                </a:cubicBezTo>
                <a:cubicBezTo>
                  <a:pt x="2588" y="1084"/>
                  <a:pt x="2587" y="1083"/>
                  <a:pt x="2586" y="1083"/>
                </a:cubicBezTo>
                <a:cubicBezTo>
                  <a:pt x="2586" y="1083"/>
                  <a:pt x="2586" y="1083"/>
                  <a:pt x="2586" y="1082"/>
                </a:cubicBezTo>
                <a:cubicBezTo>
                  <a:pt x="2586" y="1081"/>
                  <a:pt x="2586" y="1080"/>
                  <a:pt x="2586" y="1079"/>
                </a:cubicBezTo>
                <a:cubicBezTo>
                  <a:pt x="2586" y="1078"/>
                  <a:pt x="2586" y="1078"/>
                  <a:pt x="2586" y="1078"/>
                </a:cubicBezTo>
                <a:cubicBezTo>
                  <a:pt x="2585" y="1077"/>
                  <a:pt x="2585" y="1077"/>
                  <a:pt x="2584" y="1078"/>
                </a:cubicBezTo>
                <a:cubicBezTo>
                  <a:pt x="2583" y="1078"/>
                  <a:pt x="2582" y="1079"/>
                  <a:pt x="2582" y="1080"/>
                </a:cubicBezTo>
                <a:cubicBezTo>
                  <a:pt x="2582" y="1082"/>
                  <a:pt x="2582" y="1084"/>
                  <a:pt x="2582" y="1086"/>
                </a:cubicBezTo>
                <a:cubicBezTo>
                  <a:pt x="2582" y="1086"/>
                  <a:pt x="2582" y="1086"/>
                  <a:pt x="2582" y="1086"/>
                </a:cubicBezTo>
                <a:cubicBezTo>
                  <a:pt x="2582" y="1087"/>
                  <a:pt x="2582" y="1087"/>
                  <a:pt x="2582" y="1087"/>
                </a:cubicBezTo>
                <a:cubicBezTo>
                  <a:pt x="2582" y="1087"/>
                  <a:pt x="2582" y="1087"/>
                  <a:pt x="2581" y="1087"/>
                </a:cubicBezTo>
                <a:cubicBezTo>
                  <a:pt x="2582" y="1087"/>
                  <a:pt x="2582" y="1087"/>
                  <a:pt x="2582" y="1087"/>
                </a:cubicBezTo>
                <a:cubicBezTo>
                  <a:pt x="2582" y="1087"/>
                  <a:pt x="2582" y="1088"/>
                  <a:pt x="2582" y="1088"/>
                </a:cubicBezTo>
                <a:close/>
                <a:moveTo>
                  <a:pt x="871" y="1041"/>
                </a:moveTo>
                <a:cubicBezTo>
                  <a:pt x="870" y="1040"/>
                  <a:pt x="869" y="1040"/>
                  <a:pt x="869" y="1040"/>
                </a:cubicBezTo>
                <a:cubicBezTo>
                  <a:pt x="868" y="1041"/>
                  <a:pt x="868" y="1042"/>
                  <a:pt x="868" y="1042"/>
                </a:cubicBezTo>
                <a:cubicBezTo>
                  <a:pt x="869" y="1043"/>
                  <a:pt x="869" y="1045"/>
                  <a:pt x="870" y="1045"/>
                </a:cubicBezTo>
                <a:cubicBezTo>
                  <a:pt x="870" y="1046"/>
                  <a:pt x="871" y="1045"/>
                  <a:pt x="872" y="1044"/>
                </a:cubicBezTo>
                <a:cubicBezTo>
                  <a:pt x="872" y="1043"/>
                  <a:pt x="872" y="1042"/>
                  <a:pt x="871" y="1041"/>
                </a:cubicBezTo>
                <a:close/>
                <a:moveTo>
                  <a:pt x="870" y="1026"/>
                </a:moveTo>
                <a:cubicBezTo>
                  <a:pt x="870" y="1026"/>
                  <a:pt x="869" y="1025"/>
                  <a:pt x="869" y="1025"/>
                </a:cubicBezTo>
                <a:cubicBezTo>
                  <a:pt x="867" y="1025"/>
                  <a:pt x="865" y="1025"/>
                  <a:pt x="865" y="1027"/>
                </a:cubicBezTo>
                <a:cubicBezTo>
                  <a:pt x="864" y="1028"/>
                  <a:pt x="865" y="1029"/>
                  <a:pt x="866" y="1029"/>
                </a:cubicBezTo>
                <a:cubicBezTo>
                  <a:pt x="868" y="1030"/>
                  <a:pt x="870" y="1028"/>
                  <a:pt x="870" y="1026"/>
                </a:cubicBezTo>
                <a:close/>
                <a:moveTo>
                  <a:pt x="829" y="447"/>
                </a:moveTo>
                <a:cubicBezTo>
                  <a:pt x="828" y="447"/>
                  <a:pt x="828" y="448"/>
                  <a:pt x="828" y="449"/>
                </a:cubicBezTo>
                <a:cubicBezTo>
                  <a:pt x="829" y="450"/>
                  <a:pt x="829" y="452"/>
                  <a:pt x="831" y="452"/>
                </a:cubicBezTo>
                <a:cubicBezTo>
                  <a:pt x="832" y="452"/>
                  <a:pt x="833" y="451"/>
                  <a:pt x="834" y="451"/>
                </a:cubicBezTo>
                <a:cubicBezTo>
                  <a:pt x="834" y="450"/>
                  <a:pt x="834" y="449"/>
                  <a:pt x="834" y="449"/>
                </a:cubicBezTo>
                <a:cubicBezTo>
                  <a:pt x="833" y="447"/>
                  <a:pt x="831" y="446"/>
                  <a:pt x="829" y="447"/>
                </a:cubicBezTo>
                <a:close/>
                <a:moveTo>
                  <a:pt x="723" y="939"/>
                </a:moveTo>
                <a:cubicBezTo>
                  <a:pt x="721" y="939"/>
                  <a:pt x="720" y="941"/>
                  <a:pt x="720" y="942"/>
                </a:cubicBezTo>
                <a:cubicBezTo>
                  <a:pt x="720" y="944"/>
                  <a:pt x="721" y="944"/>
                  <a:pt x="723" y="945"/>
                </a:cubicBezTo>
                <a:cubicBezTo>
                  <a:pt x="724" y="945"/>
                  <a:pt x="725" y="944"/>
                  <a:pt x="725" y="942"/>
                </a:cubicBezTo>
                <a:cubicBezTo>
                  <a:pt x="725" y="941"/>
                  <a:pt x="724" y="939"/>
                  <a:pt x="723" y="939"/>
                </a:cubicBezTo>
                <a:close/>
                <a:moveTo>
                  <a:pt x="731" y="920"/>
                </a:moveTo>
                <a:cubicBezTo>
                  <a:pt x="730" y="920"/>
                  <a:pt x="730" y="920"/>
                  <a:pt x="730" y="921"/>
                </a:cubicBezTo>
                <a:cubicBezTo>
                  <a:pt x="729" y="923"/>
                  <a:pt x="729" y="925"/>
                  <a:pt x="731" y="927"/>
                </a:cubicBezTo>
                <a:cubicBezTo>
                  <a:pt x="731" y="927"/>
                  <a:pt x="732" y="927"/>
                  <a:pt x="732" y="927"/>
                </a:cubicBezTo>
                <a:cubicBezTo>
                  <a:pt x="734" y="925"/>
                  <a:pt x="733" y="921"/>
                  <a:pt x="731" y="920"/>
                </a:cubicBezTo>
                <a:close/>
                <a:moveTo>
                  <a:pt x="717" y="921"/>
                </a:moveTo>
                <a:cubicBezTo>
                  <a:pt x="717" y="922"/>
                  <a:pt x="717" y="923"/>
                  <a:pt x="717" y="923"/>
                </a:cubicBezTo>
                <a:cubicBezTo>
                  <a:pt x="717" y="924"/>
                  <a:pt x="718" y="924"/>
                  <a:pt x="718" y="924"/>
                </a:cubicBezTo>
                <a:cubicBezTo>
                  <a:pt x="720" y="924"/>
                  <a:pt x="721" y="923"/>
                  <a:pt x="723" y="922"/>
                </a:cubicBezTo>
                <a:cubicBezTo>
                  <a:pt x="723" y="922"/>
                  <a:pt x="723" y="921"/>
                  <a:pt x="723" y="921"/>
                </a:cubicBezTo>
                <a:cubicBezTo>
                  <a:pt x="723" y="921"/>
                  <a:pt x="722" y="920"/>
                  <a:pt x="722" y="920"/>
                </a:cubicBezTo>
                <a:cubicBezTo>
                  <a:pt x="720" y="920"/>
                  <a:pt x="719" y="920"/>
                  <a:pt x="717" y="921"/>
                </a:cubicBezTo>
                <a:close/>
                <a:moveTo>
                  <a:pt x="759" y="982"/>
                </a:moveTo>
                <a:cubicBezTo>
                  <a:pt x="760" y="982"/>
                  <a:pt x="760" y="982"/>
                  <a:pt x="761" y="982"/>
                </a:cubicBezTo>
                <a:cubicBezTo>
                  <a:pt x="761" y="982"/>
                  <a:pt x="762" y="981"/>
                  <a:pt x="762" y="981"/>
                </a:cubicBezTo>
                <a:cubicBezTo>
                  <a:pt x="762" y="981"/>
                  <a:pt x="762" y="980"/>
                  <a:pt x="761" y="979"/>
                </a:cubicBezTo>
                <a:cubicBezTo>
                  <a:pt x="760" y="978"/>
                  <a:pt x="759" y="979"/>
                  <a:pt x="758" y="979"/>
                </a:cubicBezTo>
                <a:cubicBezTo>
                  <a:pt x="757" y="980"/>
                  <a:pt x="757" y="981"/>
                  <a:pt x="757" y="981"/>
                </a:cubicBezTo>
                <a:cubicBezTo>
                  <a:pt x="757" y="982"/>
                  <a:pt x="758" y="982"/>
                  <a:pt x="759" y="982"/>
                </a:cubicBezTo>
                <a:close/>
                <a:moveTo>
                  <a:pt x="2850" y="1216"/>
                </a:moveTo>
                <a:cubicBezTo>
                  <a:pt x="2851" y="1216"/>
                  <a:pt x="2852" y="1216"/>
                  <a:pt x="2854" y="1216"/>
                </a:cubicBezTo>
                <a:cubicBezTo>
                  <a:pt x="2852" y="1216"/>
                  <a:pt x="2851" y="1216"/>
                  <a:pt x="2850" y="1216"/>
                </a:cubicBezTo>
                <a:cubicBezTo>
                  <a:pt x="2850" y="1216"/>
                  <a:pt x="2850" y="1216"/>
                  <a:pt x="2850" y="1216"/>
                </a:cubicBezTo>
                <a:cubicBezTo>
                  <a:pt x="2849" y="1216"/>
                  <a:pt x="2849" y="1216"/>
                  <a:pt x="2849" y="1216"/>
                </a:cubicBezTo>
                <a:cubicBezTo>
                  <a:pt x="2849" y="1216"/>
                  <a:pt x="2849" y="1216"/>
                  <a:pt x="2849" y="1216"/>
                </a:cubicBezTo>
                <a:cubicBezTo>
                  <a:pt x="2849" y="1216"/>
                  <a:pt x="2849" y="1216"/>
                  <a:pt x="2850" y="1216"/>
                </a:cubicBezTo>
                <a:close/>
                <a:moveTo>
                  <a:pt x="2840" y="1210"/>
                </a:moveTo>
                <a:cubicBezTo>
                  <a:pt x="2840" y="1210"/>
                  <a:pt x="2840" y="1210"/>
                  <a:pt x="2840" y="1210"/>
                </a:cubicBezTo>
                <a:cubicBezTo>
                  <a:pt x="2840" y="1210"/>
                  <a:pt x="2840" y="1210"/>
                  <a:pt x="2840" y="1210"/>
                </a:cubicBezTo>
                <a:cubicBezTo>
                  <a:pt x="2843" y="1213"/>
                  <a:pt x="2845" y="1214"/>
                  <a:pt x="2849" y="1214"/>
                </a:cubicBezTo>
                <a:cubicBezTo>
                  <a:pt x="2847" y="1210"/>
                  <a:pt x="2844" y="1209"/>
                  <a:pt x="2840" y="1210"/>
                </a:cubicBezTo>
                <a:cubicBezTo>
                  <a:pt x="2840" y="1209"/>
                  <a:pt x="2840" y="1209"/>
                  <a:pt x="2840" y="1209"/>
                </a:cubicBezTo>
                <a:cubicBezTo>
                  <a:pt x="2840" y="1210"/>
                  <a:pt x="2840" y="1210"/>
                  <a:pt x="2840" y="1210"/>
                </a:cubicBezTo>
                <a:cubicBezTo>
                  <a:pt x="2840" y="1210"/>
                  <a:pt x="2840" y="1210"/>
                  <a:pt x="2840" y="1210"/>
                </a:cubicBezTo>
                <a:cubicBezTo>
                  <a:pt x="2840" y="1210"/>
                  <a:pt x="2840" y="1210"/>
                  <a:pt x="2840" y="1210"/>
                </a:cubicBezTo>
                <a:close/>
                <a:moveTo>
                  <a:pt x="2622" y="1187"/>
                </a:moveTo>
                <a:cubicBezTo>
                  <a:pt x="2622" y="1187"/>
                  <a:pt x="2622" y="1187"/>
                  <a:pt x="2622" y="1187"/>
                </a:cubicBezTo>
                <a:cubicBezTo>
                  <a:pt x="2622" y="1187"/>
                  <a:pt x="2622" y="1187"/>
                  <a:pt x="2622" y="1187"/>
                </a:cubicBezTo>
                <a:close/>
                <a:moveTo>
                  <a:pt x="2626" y="1189"/>
                </a:moveTo>
                <a:cubicBezTo>
                  <a:pt x="2626" y="1188"/>
                  <a:pt x="2625" y="1186"/>
                  <a:pt x="2625" y="1185"/>
                </a:cubicBezTo>
                <a:cubicBezTo>
                  <a:pt x="2625" y="1184"/>
                  <a:pt x="2625" y="1183"/>
                  <a:pt x="2627" y="1182"/>
                </a:cubicBezTo>
                <a:cubicBezTo>
                  <a:pt x="2627" y="1182"/>
                  <a:pt x="2627" y="1182"/>
                  <a:pt x="2628" y="1182"/>
                </a:cubicBezTo>
                <a:cubicBezTo>
                  <a:pt x="2630" y="1181"/>
                  <a:pt x="2632" y="1181"/>
                  <a:pt x="2631" y="1179"/>
                </a:cubicBezTo>
                <a:cubicBezTo>
                  <a:pt x="2631" y="1178"/>
                  <a:pt x="2631" y="1177"/>
                  <a:pt x="2632" y="1176"/>
                </a:cubicBezTo>
                <a:cubicBezTo>
                  <a:pt x="2633" y="1175"/>
                  <a:pt x="2634" y="1174"/>
                  <a:pt x="2634" y="1172"/>
                </a:cubicBezTo>
                <a:cubicBezTo>
                  <a:pt x="2634" y="1172"/>
                  <a:pt x="2634" y="1171"/>
                  <a:pt x="2633" y="1171"/>
                </a:cubicBezTo>
                <a:cubicBezTo>
                  <a:pt x="2632" y="1170"/>
                  <a:pt x="2631" y="1170"/>
                  <a:pt x="2630" y="1170"/>
                </a:cubicBezTo>
                <a:cubicBezTo>
                  <a:pt x="2628" y="1170"/>
                  <a:pt x="2627" y="1170"/>
                  <a:pt x="2627" y="1169"/>
                </a:cubicBezTo>
                <a:cubicBezTo>
                  <a:pt x="2626" y="1168"/>
                  <a:pt x="2626" y="1168"/>
                  <a:pt x="2628" y="1167"/>
                </a:cubicBezTo>
                <a:cubicBezTo>
                  <a:pt x="2629" y="1166"/>
                  <a:pt x="2630" y="1166"/>
                  <a:pt x="2630" y="1166"/>
                </a:cubicBezTo>
                <a:cubicBezTo>
                  <a:pt x="2631" y="1165"/>
                  <a:pt x="2631" y="1164"/>
                  <a:pt x="2630" y="1164"/>
                </a:cubicBezTo>
                <a:cubicBezTo>
                  <a:pt x="2630" y="1163"/>
                  <a:pt x="2630" y="1163"/>
                  <a:pt x="2629" y="1163"/>
                </a:cubicBezTo>
                <a:cubicBezTo>
                  <a:pt x="2620" y="1165"/>
                  <a:pt x="2619" y="1170"/>
                  <a:pt x="2619" y="1176"/>
                </a:cubicBezTo>
                <a:cubicBezTo>
                  <a:pt x="2619" y="1178"/>
                  <a:pt x="2620" y="1179"/>
                  <a:pt x="2620" y="1180"/>
                </a:cubicBezTo>
                <a:cubicBezTo>
                  <a:pt x="2621" y="1183"/>
                  <a:pt x="2621" y="1185"/>
                  <a:pt x="2622" y="1187"/>
                </a:cubicBezTo>
                <a:cubicBezTo>
                  <a:pt x="2621" y="1188"/>
                  <a:pt x="2620" y="1188"/>
                  <a:pt x="2620" y="1188"/>
                </a:cubicBezTo>
                <a:cubicBezTo>
                  <a:pt x="2619" y="1188"/>
                  <a:pt x="2618" y="1189"/>
                  <a:pt x="2619" y="1190"/>
                </a:cubicBezTo>
                <a:cubicBezTo>
                  <a:pt x="2619" y="1191"/>
                  <a:pt x="2620" y="1192"/>
                  <a:pt x="2621" y="1191"/>
                </a:cubicBezTo>
                <a:cubicBezTo>
                  <a:pt x="2622" y="1191"/>
                  <a:pt x="2623" y="1190"/>
                  <a:pt x="2624" y="1190"/>
                </a:cubicBezTo>
                <a:cubicBezTo>
                  <a:pt x="2625" y="1190"/>
                  <a:pt x="2625" y="1190"/>
                  <a:pt x="2626" y="1189"/>
                </a:cubicBezTo>
                <a:close/>
                <a:moveTo>
                  <a:pt x="2293" y="1057"/>
                </a:moveTo>
                <a:cubicBezTo>
                  <a:pt x="2292" y="1058"/>
                  <a:pt x="2292" y="1058"/>
                  <a:pt x="2292" y="1059"/>
                </a:cubicBezTo>
                <a:cubicBezTo>
                  <a:pt x="2292" y="1060"/>
                  <a:pt x="2292" y="1061"/>
                  <a:pt x="2292" y="1062"/>
                </a:cubicBezTo>
                <a:cubicBezTo>
                  <a:pt x="2293" y="1062"/>
                  <a:pt x="2293" y="1063"/>
                  <a:pt x="2293" y="1063"/>
                </a:cubicBezTo>
                <a:cubicBezTo>
                  <a:pt x="2293" y="1063"/>
                  <a:pt x="2294" y="1062"/>
                  <a:pt x="2294" y="1062"/>
                </a:cubicBezTo>
                <a:cubicBezTo>
                  <a:pt x="2294" y="1060"/>
                  <a:pt x="2294" y="1058"/>
                  <a:pt x="2294" y="1057"/>
                </a:cubicBezTo>
                <a:cubicBezTo>
                  <a:pt x="2294" y="1056"/>
                  <a:pt x="2293" y="1056"/>
                  <a:pt x="2293" y="1056"/>
                </a:cubicBezTo>
                <a:cubicBezTo>
                  <a:pt x="2293" y="1055"/>
                  <a:pt x="2293" y="1056"/>
                  <a:pt x="2293" y="1057"/>
                </a:cubicBezTo>
                <a:close/>
                <a:moveTo>
                  <a:pt x="2654" y="1256"/>
                </a:moveTo>
                <a:cubicBezTo>
                  <a:pt x="2653" y="1256"/>
                  <a:pt x="2653" y="1257"/>
                  <a:pt x="2652" y="1258"/>
                </a:cubicBezTo>
                <a:cubicBezTo>
                  <a:pt x="2652" y="1258"/>
                  <a:pt x="2653" y="1258"/>
                  <a:pt x="2654" y="1259"/>
                </a:cubicBezTo>
                <a:cubicBezTo>
                  <a:pt x="2654" y="1259"/>
                  <a:pt x="2654" y="1259"/>
                  <a:pt x="2655" y="1259"/>
                </a:cubicBezTo>
                <a:cubicBezTo>
                  <a:pt x="2656" y="1258"/>
                  <a:pt x="2658" y="1258"/>
                  <a:pt x="2657" y="1257"/>
                </a:cubicBezTo>
                <a:cubicBezTo>
                  <a:pt x="2657" y="1256"/>
                  <a:pt x="2657" y="1256"/>
                  <a:pt x="2656" y="1256"/>
                </a:cubicBezTo>
                <a:cubicBezTo>
                  <a:pt x="2655" y="1255"/>
                  <a:pt x="2654" y="1256"/>
                  <a:pt x="2654" y="1256"/>
                </a:cubicBezTo>
                <a:close/>
                <a:moveTo>
                  <a:pt x="1939" y="275"/>
                </a:moveTo>
                <a:cubicBezTo>
                  <a:pt x="1938" y="277"/>
                  <a:pt x="1938" y="279"/>
                  <a:pt x="1940" y="280"/>
                </a:cubicBezTo>
                <a:cubicBezTo>
                  <a:pt x="1941" y="280"/>
                  <a:pt x="1942" y="280"/>
                  <a:pt x="1942" y="280"/>
                </a:cubicBezTo>
                <a:cubicBezTo>
                  <a:pt x="1942" y="280"/>
                  <a:pt x="1942" y="279"/>
                  <a:pt x="1943" y="279"/>
                </a:cubicBezTo>
                <a:cubicBezTo>
                  <a:pt x="1943" y="278"/>
                  <a:pt x="1943" y="277"/>
                  <a:pt x="1942" y="275"/>
                </a:cubicBezTo>
                <a:cubicBezTo>
                  <a:pt x="1942" y="275"/>
                  <a:pt x="1941" y="274"/>
                  <a:pt x="1941" y="274"/>
                </a:cubicBezTo>
                <a:cubicBezTo>
                  <a:pt x="1940" y="274"/>
                  <a:pt x="1939" y="275"/>
                  <a:pt x="1939" y="275"/>
                </a:cubicBezTo>
                <a:close/>
                <a:moveTo>
                  <a:pt x="865" y="349"/>
                </a:moveTo>
                <a:cubicBezTo>
                  <a:pt x="866" y="348"/>
                  <a:pt x="866" y="347"/>
                  <a:pt x="866" y="346"/>
                </a:cubicBezTo>
                <a:cubicBezTo>
                  <a:pt x="866" y="346"/>
                  <a:pt x="865" y="345"/>
                  <a:pt x="864" y="345"/>
                </a:cubicBezTo>
                <a:cubicBezTo>
                  <a:pt x="863" y="345"/>
                  <a:pt x="862" y="346"/>
                  <a:pt x="862" y="347"/>
                </a:cubicBezTo>
                <a:cubicBezTo>
                  <a:pt x="862" y="348"/>
                  <a:pt x="863" y="349"/>
                  <a:pt x="863" y="350"/>
                </a:cubicBezTo>
                <a:cubicBezTo>
                  <a:pt x="864" y="350"/>
                  <a:pt x="865" y="350"/>
                  <a:pt x="865" y="349"/>
                </a:cubicBezTo>
                <a:close/>
                <a:moveTo>
                  <a:pt x="2578" y="830"/>
                </a:moveTo>
                <a:cubicBezTo>
                  <a:pt x="2578" y="829"/>
                  <a:pt x="2577" y="828"/>
                  <a:pt x="2576" y="828"/>
                </a:cubicBezTo>
                <a:cubicBezTo>
                  <a:pt x="2575" y="828"/>
                  <a:pt x="2574" y="828"/>
                  <a:pt x="2573" y="829"/>
                </a:cubicBezTo>
                <a:cubicBezTo>
                  <a:pt x="2573" y="829"/>
                  <a:pt x="2572" y="831"/>
                  <a:pt x="2573" y="831"/>
                </a:cubicBezTo>
                <a:cubicBezTo>
                  <a:pt x="2573" y="832"/>
                  <a:pt x="2574" y="832"/>
                  <a:pt x="2575" y="832"/>
                </a:cubicBezTo>
                <a:cubicBezTo>
                  <a:pt x="2577" y="833"/>
                  <a:pt x="2577" y="832"/>
                  <a:pt x="2578" y="830"/>
                </a:cubicBezTo>
                <a:close/>
                <a:moveTo>
                  <a:pt x="1720" y="133"/>
                </a:moveTo>
                <a:cubicBezTo>
                  <a:pt x="1720" y="133"/>
                  <a:pt x="1720" y="133"/>
                  <a:pt x="1720" y="133"/>
                </a:cubicBezTo>
                <a:cubicBezTo>
                  <a:pt x="1720" y="133"/>
                  <a:pt x="1720" y="133"/>
                  <a:pt x="1720" y="133"/>
                </a:cubicBezTo>
                <a:cubicBezTo>
                  <a:pt x="1720" y="133"/>
                  <a:pt x="1720" y="133"/>
                  <a:pt x="1720" y="133"/>
                </a:cubicBezTo>
                <a:close/>
                <a:moveTo>
                  <a:pt x="1716" y="130"/>
                </a:moveTo>
                <a:cubicBezTo>
                  <a:pt x="1715" y="130"/>
                  <a:pt x="1714" y="131"/>
                  <a:pt x="1714" y="131"/>
                </a:cubicBezTo>
                <a:cubicBezTo>
                  <a:pt x="1714" y="132"/>
                  <a:pt x="1714" y="134"/>
                  <a:pt x="1715" y="134"/>
                </a:cubicBezTo>
                <a:cubicBezTo>
                  <a:pt x="1716" y="135"/>
                  <a:pt x="1718" y="134"/>
                  <a:pt x="1719" y="134"/>
                </a:cubicBezTo>
                <a:cubicBezTo>
                  <a:pt x="1719" y="133"/>
                  <a:pt x="1719" y="132"/>
                  <a:pt x="1718" y="130"/>
                </a:cubicBezTo>
                <a:cubicBezTo>
                  <a:pt x="1718" y="130"/>
                  <a:pt x="1716" y="130"/>
                  <a:pt x="1716" y="130"/>
                </a:cubicBezTo>
                <a:close/>
                <a:moveTo>
                  <a:pt x="2542" y="1067"/>
                </a:moveTo>
                <a:cubicBezTo>
                  <a:pt x="2542" y="1068"/>
                  <a:pt x="2542" y="1069"/>
                  <a:pt x="2542" y="1069"/>
                </a:cubicBezTo>
                <a:cubicBezTo>
                  <a:pt x="2543" y="1070"/>
                  <a:pt x="2546" y="1068"/>
                  <a:pt x="2546" y="1067"/>
                </a:cubicBezTo>
                <a:cubicBezTo>
                  <a:pt x="2546" y="1066"/>
                  <a:pt x="2545" y="1065"/>
                  <a:pt x="2544" y="1065"/>
                </a:cubicBezTo>
                <a:cubicBezTo>
                  <a:pt x="2542" y="1065"/>
                  <a:pt x="2542" y="1065"/>
                  <a:pt x="2542" y="1067"/>
                </a:cubicBezTo>
                <a:close/>
                <a:moveTo>
                  <a:pt x="2608" y="1262"/>
                </a:moveTo>
                <a:cubicBezTo>
                  <a:pt x="2609" y="1262"/>
                  <a:pt x="2609" y="1261"/>
                  <a:pt x="2610" y="1260"/>
                </a:cubicBezTo>
                <a:cubicBezTo>
                  <a:pt x="2610" y="1260"/>
                  <a:pt x="2609" y="1259"/>
                  <a:pt x="2608" y="1259"/>
                </a:cubicBezTo>
                <a:cubicBezTo>
                  <a:pt x="2608" y="1258"/>
                  <a:pt x="2608" y="1259"/>
                  <a:pt x="2607" y="1259"/>
                </a:cubicBezTo>
                <a:cubicBezTo>
                  <a:pt x="2607" y="1259"/>
                  <a:pt x="2606" y="1259"/>
                  <a:pt x="2606" y="1259"/>
                </a:cubicBezTo>
                <a:cubicBezTo>
                  <a:pt x="2605" y="1259"/>
                  <a:pt x="2604" y="1259"/>
                  <a:pt x="2603" y="1261"/>
                </a:cubicBezTo>
                <a:cubicBezTo>
                  <a:pt x="2603" y="1261"/>
                  <a:pt x="2604" y="1262"/>
                  <a:pt x="2606" y="1262"/>
                </a:cubicBezTo>
                <a:cubicBezTo>
                  <a:pt x="2607" y="1262"/>
                  <a:pt x="2608" y="1262"/>
                  <a:pt x="2608" y="1262"/>
                </a:cubicBezTo>
                <a:close/>
                <a:moveTo>
                  <a:pt x="1323" y="101"/>
                </a:moveTo>
                <a:cubicBezTo>
                  <a:pt x="1323" y="100"/>
                  <a:pt x="1323" y="99"/>
                  <a:pt x="1324" y="98"/>
                </a:cubicBezTo>
                <a:cubicBezTo>
                  <a:pt x="1324" y="98"/>
                  <a:pt x="1323" y="97"/>
                  <a:pt x="1323" y="96"/>
                </a:cubicBezTo>
                <a:cubicBezTo>
                  <a:pt x="1322" y="95"/>
                  <a:pt x="1320" y="96"/>
                  <a:pt x="1320" y="98"/>
                </a:cubicBezTo>
                <a:cubicBezTo>
                  <a:pt x="1320" y="100"/>
                  <a:pt x="1321" y="101"/>
                  <a:pt x="1323" y="101"/>
                </a:cubicBezTo>
                <a:close/>
                <a:moveTo>
                  <a:pt x="1831" y="1293"/>
                </a:moveTo>
                <a:cubicBezTo>
                  <a:pt x="1832" y="1292"/>
                  <a:pt x="1832" y="1290"/>
                  <a:pt x="1830" y="1289"/>
                </a:cubicBezTo>
                <a:cubicBezTo>
                  <a:pt x="1829" y="1289"/>
                  <a:pt x="1828" y="1290"/>
                  <a:pt x="1828" y="1292"/>
                </a:cubicBezTo>
                <a:cubicBezTo>
                  <a:pt x="1828" y="1292"/>
                  <a:pt x="1828" y="1293"/>
                  <a:pt x="1829" y="1294"/>
                </a:cubicBezTo>
                <a:cubicBezTo>
                  <a:pt x="1830" y="1294"/>
                  <a:pt x="1831" y="1294"/>
                  <a:pt x="1831" y="1293"/>
                </a:cubicBezTo>
                <a:close/>
                <a:moveTo>
                  <a:pt x="1319" y="176"/>
                </a:moveTo>
                <a:cubicBezTo>
                  <a:pt x="1317" y="177"/>
                  <a:pt x="1317" y="178"/>
                  <a:pt x="1317" y="179"/>
                </a:cubicBezTo>
                <a:cubicBezTo>
                  <a:pt x="1317" y="179"/>
                  <a:pt x="1317" y="180"/>
                  <a:pt x="1318" y="180"/>
                </a:cubicBezTo>
                <a:cubicBezTo>
                  <a:pt x="1318" y="180"/>
                  <a:pt x="1320" y="180"/>
                  <a:pt x="1320" y="180"/>
                </a:cubicBezTo>
                <a:cubicBezTo>
                  <a:pt x="1320" y="179"/>
                  <a:pt x="1321" y="178"/>
                  <a:pt x="1321" y="177"/>
                </a:cubicBezTo>
                <a:cubicBezTo>
                  <a:pt x="1320" y="176"/>
                  <a:pt x="1320" y="176"/>
                  <a:pt x="1319" y="176"/>
                </a:cubicBezTo>
                <a:close/>
                <a:moveTo>
                  <a:pt x="2717" y="1630"/>
                </a:moveTo>
                <a:cubicBezTo>
                  <a:pt x="2718" y="1630"/>
                  <a:pt x="2718" y="1630"/>
                  <a:pt x="2718" y="1629"/>
                </a:cubicBezTo>
                <a:cubicBezTo>
                  <a:pt x="2718" y="1629"/>
                  <a:pt x="2718" y="1629"/>
                  <a:pt x="2718" y="1629"/>
                </a:cubicBezTo>
                <a:cubicBezTo>
                  <a:pt x="2718" y="1628"/>
                  <a:pt x="2717" y="1628"/>
                  <a:pt x="2717" y="1628"/>
                </a:cubicBezTo>
                <a:cubicBezTo>
                  <a:pt x="2716" y="1628"/>
                  <a:pt x="2715" y="1628"/>
                  <a:pt x="2715" y="1628"/>
                </a:cubicBezTo>
                <a:cubicBezTo>
                  <a:pt x="2714" y="1629"/>
                  <a:pt x="2714" y="1629"/>
                  <a:pt x="2714" y="1630"/>
                </a:cubicBezTo>
                <a:cubicBezTo>
                  <a:pt x="2714" y="1630"/>
                  <a:pt x="2715" y="1631"/>
                  <a:pt x="2715" y="1631"/>
                </a:cubicBezTo>
                <a:cubicBezTo>
                  <a:pt x="2716" y="1631"/>
                  <a:pt x="2717" y="1631"/>
                  <a:pt x="2717" y="1630"/>
                </a:cubicBezTo>
                <a:close/>
                <a:moveTo>
                  <a:pt x="2620" y="1197"/>
                </a:moveTo>
                <a:cubicBezTo>
                  <a:pt x="2619" y="1197"/>
                  <a:pt x="2618" y="1199"/>
                  <a:pt x="2619" y="1200"/>
                </a:cubicBezTo>
                <a:cubicBezTo>
                  <a:pt x="2619" y="1201"/>
                  <a:pt x="2621" y="1201"/>
                  <a:pt x="2622" y="1201"/>
                </a:cubicBezTo>
                <a:cubicBezTo>
                  <a:pt x="2623" y="1201"/>
                  <a:pt x="2623" y="1200"/>
                  <a:pt x="2624" y="1200"/>
                </a:cubicBezTo>
                <a:cubicBezTo>
                  <a:pt x="2624" y="1200"/>
                  <a:pt x="2624" y="1199"/>
                  <a:pt x="2623" y="1199"/>
                </a:cubicBezTo>
                <a:cubicBezTo>
                  <a:pt x="2623" y="1197"/>
                  <a:pt x="2622" y="1197"/>
                  <a:pt x="2620" y="1197"/>
                </a:cubicBezTo>
                <a:close/>
                <a:moveTo>
                  <a:pt x="787" y="1648"/>
                </a:moveTo>
                <a:cubicBezTo>
                  <a:pt x="787" y="1648"/>
                  <a:pt x="788" y="1648"/>
                  <a:pt x="788" y="1648"/>
                </a:cubicBezTo>
                <a:cubicBezTo>
                  <a:pt x="788" y="1648"/>
                  <a:pt x="789" y="1647"/>
                  <a:pt x="789" y="1647"/>
                </a:cubicBezTo>
                <a:cubicBezTo>
                  <a:pt x="789" y="1646"/>
                  <a:pt x="788" y="1644"/>
                  <a:pt x="787" y="1643"/>
                </a:cubicBezTo>
                <a:cubicBezTo>
                  <a:pt x="786" y="1643"/>
                  <a:pt x="785" y="1644"/>
                  <a:pt x="785" y="1644"/>
                </a:cubicBezTo>
                <a:cubicBezTo>
                  <a:pt x="784" y="1646"/>
                  <a:pt x="785" y="1647"/>
                  <a:pt x="787" y="1648"/>
                </a:cubicBezTo>
                <a:close/>
                <a:moveTo>
                  <a:pt x="2699" y="1323"/>
                </a:moveTo>
                <a:cubicBezTo>
                  <a:pt x="2699" y="1324"/>
                  <a:pt x="2700" y="1324"/>
                  <a:pt x="2701" y="1325"/>
                </a:cubicBezTo>
                <a:cubicBezTo>
                  <a:pt x="2702" y="1324"/>
                  <a:pt x="2703" y="1324"/>
                  <a:pt x="2703" y="1323"/>
                </a:cubicBezTo>
                <a:cubicBezTo>
                  <a:pt x="2703" y="1323"/>
                  <a:pt x="2703" y="1322"/>
                  <a:pt x="2702" y="1321"/>
                </a:cubicBezTo>
                <a:cubicBezTo>
                  <a:pt x="2702" y="1320"/>
                  <a:pt x="2701" y="1320"/>
                  <a:pt x="2700" y="1320"/>
                </a:cubicBezTo>
                <a:cubicBezTo>
                  <a:pt x="2699" y="1320"/>
                  <a:pt x="2698" y="1322"/>
                  <a:pt x="2699" y="1323"/>
                </a:cubicBezTo>
                <a:close/>
                <a:moveTo>
                  <a:pt x="1169" y="64"/>
                </a:moveTo>
                <a:cubicBezTo>
                  <a:pt x="1169" y="63"/>
                  <a:pt x="1170" y="63"/>
                  <a:pt x="1170" y="63"/>
                </a:cubicBezTo>
                <a:cubicBezTo>
                  <a:pt x="1171" y="61"/>
                  <a:pt x="1170" y="59"/>
                  <a:pt x="1168" y="59"/>
                </a:cubicBezTo>
                <a:cubicBezTo>
                  <a:pt x="1167" y="59"/>
                  <a:pt x="1167" y="59"/>
                  <a:pt x="1167" y="59"/>
                </a:cubicBezTo>
                <a:cubicBezTo>
                  <a:pt x="1166" y="60"/>
                  <a:pt x="1166" y="61"/>
                  <a:pt x="1167" y="62"/>
                </a:cubicBezTo>
                <a:cubicBezTo>
                  <a:pt x="1167" y="63"/>
                  <a:pt x="1168" y="63"/>
                  <a:pt x="1169" y="64"/>
                </a:cubicBezTo>
                <a:close/>
                <a:moveTo>
                  <a:pt x="2985" y="1348"/>
                </a:moveTo>
                <a:cubicBezTo>
                  <a:pt x="2985" y="1347"/>
                  <a:pt x="2984" y="1346"/>
                  <a:pt x="2984" y="1345"/>
                </a:cubicBezTo>
                <a:cubicBezTo>
                  <a:pt x="2983" y="1345"/>
                  <a:pt x="2983" y="1345"/>
                  <a:pt x="2982" y="1345"/>
                </a:cubicBezTo>
                <a:cubicBezTo>
                  <a:pt x="2982" y="1345"/>
                  <a:pt x="2982" y="1345"/>
                  <a:pt x="2982" y="1345"/>
                </a:cubicBezTo>
                <a:cubicBezTo>
                  <a:pt x="2981" y="1348"/>
                  <a:pt x="2982" y="1350"/>
                  <a:pt x="2984" y="1350"/>
                </a:cubicBezTo>
                <a:cubicBezTo>
                  <a:pt x="2984" y="1350"/>
                  <a:pt x="2985" y="1350"/>
                  <a:pt x="2985" y="1349"/>
                </a:cubicBezTo>
                <a:cubicBezTo>
                  <a:pt x="2986" y="1349"/>
                  <a:pt x="2985" y="1348"/>
                  <a:pt x="2985" y="1348"/>
                </a:cubicBezTo>
                <a:close/>
                <a:moveTo>
                  <a:pt x="1801" y="333"/>
                </a:moveTo>
                <a:cubicBezTo>
                  <a:pt x="1801" y="333"/>
                  <a:pt x="1800" y="333"/>
                  <a:pt x="1800" y="334"/>
                </a:cubicBezTo>
                <a:cubicBezTo>
                  <a:pt x="1800" y="334"/>
                  <a:pt x="1800" y="335"/>
                  <a:pt x="1800" y="335"/>
                </a:cubicBezTo>
                <a:cubicBezTo>
                  <a:pt x="1801" y="336"/>
                  <a:pt x="1801" y="337"/>
                  <a:pt x="1802" y="338"/>
                </a:cubicBezTo>
                <a:cubicBezTo>
                  <a:pt x="1802" y="339"/>
                  <a:pt x="1803" y="339"/>
                  <a:pt x="1803" y="338"/>
                </a:cubicBezTo>
                <a:cubicBezTo>
                  <a:pt x="1803" y="338"/>
                  <a:pt x="1803" y="336"/>
                  <a:pt x="1803" y="335"/>
                </a:cubicBezTo>
                <a:cubicBezTo>
                  <a:pt x="1803" y="334"/>
                  <a:pt x="1802" y="333"/>
                  <a:pt x="1801" y="333"/>
                </a:cubicBezTo>
                <a:close/>
                <a:moveTo>
                  <a:pt x="2439" y="1146"/>
                </a:moveTo>
                <a:cubicBezTo>
                  <a:pt x="2440" y="1146"/>
                  <a:pt x="2442" y="1145"/>
                  <a:pt x="2441" y="1144"/>
                </a:cubicBezTo>
                <a:cubicBezTo>
                  <a:pt x="2441" y="1143"/>
                  <a:pt x="2440" y="1142"/>
                  <a:pt x="2439" y="1142"/>
                </a:cubicBezTo>
                <a:cubicBezTo>
                  <a:pt x="2437" y="1142"/>
                  <a:pt x="2437" y="1144"/>
                  <a:pt x="2437" y="1145"/>
                </a:cubicBezTo>
                <a:cubicBezTo>
                  <a:pt x="2437" y="1145"/>
                  <a:pt x="2438" y="1146"/>
                  <a:pt x="2439" y="1146"/>
                </a:cubicBezTo>
                <a:close/>
                <a:moveTo>
                  <a:pt x="2587" y="1046"/>
                </a:moveTo>
                <a:cubicBezTo>
                  <a:pt x="2586" y="1046"/>
                  <a:pt x="2585" y="1046"/>
                  <a:pt x="2585" y="1047"/>
                </a:cubicBezTo>
                <a:cubicBezTo>
                  <a:pt x="2584" y="1048"/>
                  <a:pt x="2585" y="1050"/>
                  <a:pt x="2586" y="1049"/>
                </a:cubicBezTo>
                <a:cubicBezTo>
                  <a:pt x="2587" y="1049"/>
                  <a:pt x="2587" y="1049"/>
                  <a:pt x="2588" y="1049"/>
                </a:cubicBezTo>
                <a:cubicBezTo>
                  <a:pt x="2588" y="1047"/>
                  <a:pt x="2588" y="1046"/>
                  <a:pt x="2587" y="1046"/>
                </a:cubicBezTo>
                <a:close/>
                <a:moveTo>
                  <a:pt x="871" y="1049"/>
                </a:moveTo>
                <a:cubicBezTo>
                  <a:pt x="871" y="1049"/>
                  <a:pt x="871" y="1050"/>
                  <a:pt x="871" y="1050"/>
                </a:cubicBezTo>
                <a:cubicBezTo>
                  <a:pt x="871" y="1050"/>
                  <a:pt x="871" y="1051"/>
                  <a:pt x="871" y="1051"/>
                </a:cubicBezTo>
                <a:cubicBezTo>
                  <a:pt x="872" y="1051"/>
                  <a:pt x="872" y="1050"/>
                  <a:pt x="872" y="1050"/>
                </a:cubicBezTo>
                <a:cubicBezTo>
                  <a:pt x="872" y="1050"/>
                  <a:pt x="872" y="1049"/>
                  <a:pt x="871" y="1049"/>
                </a:cubicBezTo>
                <a:close/>
                <a:moveTo>
                  <a:pt x="2897" y="1255"/>
                </a:moveTo>
                <a:cubicBezTo>
                  <a:pt x="2898" y="1255"/>
                  <a:pt x="2898" y="1254"/>
                  <a:pt x="2899" y="1253"/>
                </a:cubicBezTo>
                <a:cubicBezTo>
                  <a:pt x="2899" y="1253"/>
                  <a:pt x="2899" y="1253"/>
                  <a:pt x="2898" y="1252"/>
                </a:cubicBezTo>
                <a:cubicBezTo>
                  <a:pt x="2897" y="1250"/>
                  <a:pt x="2895" y="1249"/>
                  <a:pt x="2892" y="1250"/>
                </a:cubicBezTo>
                <a:cubicBezTo>
                  <a:pt x="2893" y="1253"/>
                  <a:pt x="2895" y="1254"/>
                  <a:pt x="2897" y="1255"/>
                </a:cubicBezTo>
                <a:close/>
                <a:moveTo>
                  <a:pt x="807" y="177"/>
                </a:moveTo>
                <a:cubicBezTo>
                  <a:pt x="807" y="176"/>
                  <a:pt x="806" y="176"/>
                  <a:pt x="806" y="176"/>
                </a:cubicBezTo>
                <a:cubicBezTo>
                  <a:pt x="804" y="176"/>
                  <a:pt x="803" y="177"/>
                  <a:pt x="803" y="179"/>
                </a:cubicBezTo>
                <a:cubicBezTo>
                  <a:pt x="803" y="180"/>
                  <a:pt x="804" y="180"/>
                  <a:pt x="804" y="180"/>
                </a:cubicBezTo>
                <a:cubicBezTo>
                  <a:pt x="806" y="180"/>
                  <a:pt x="808" y="178"/>
                  <a:pt x="807" y="177"/>
                </a:cubicBezTo>
                <a:close/>
                <a:moveTo>
                  <a:pt x="2615" y="892"/>
                </a:moveTo>
                <a:cubicBezTo>
                  <a:pt x="2616" y="892"/>
                  <a:pt x="2616" y="891"/>
                  <a:pt x="2616" y="891"/>
                </a:cubicBezTo>
                <a:cubicBezTo>
                  <a:pt x="2616" y="891"/>
                  <a:pt x="2616" y="890"/>
                  <a:pt x="2616" y="890"/>
                </a:cubicBezTo>
                <a:cubicBezTo>
                  <a:pt x="2615" y="889"/>
                  <a:pt x="2614" y="889"/>
                  <a:pt x="2613" y="890"/>
                </a:cubicBezTo>
                <a:cubicBezTo>
                  <a:pt x="2612" y="891"/>
                  <a:pt x="2612" y="893"/>
                  <a:pt x="2613" y="893"/>
                </a:cubicBezTo>
                <a:cubicBezTo>
                  <a:pt x="2614" y="893"/>
                  <a:pt x="2615" y="893"/>
                  <a:pt x="2615" y="892"/>
                </a:cubicBezTo>
                <a:close/>
                <a:moveTo>
                  <a:pt x="800" y="318"/>
                </a:moveTo>
                <a:cubicBezTo>
                  <a:pt x="800" y="318"/>
                  <a:pt x="799" y="317"/>
                  <a:pt x="798" y="317"/>
                </a:cubicBezTo>
                <a:cubicBezTo>
                  <a:pt x="798" y="317"/>
                  <a:pt x="797" y="318"/>
                  <a:pt x="797" y="318"/>
                </a:cubicBezTo>
                <a:cubicBezTo>
                  <a:pt x="797" y="319"/>
                  <a:pt x="797" y="320"/>
                  <a:pt x="798" y="321"/>
                </a:cubicBezTo>
                <a:cubicBezTo>
                  <a:pt x="799" y="321"/>
                  <a:pt x="800" y="320"/>
                  <a:pt x="800" y="318"/>
                </a:cubicBezTo>
                <a:close/>
                <a:moveTo>
                  <a:pt x="974" y="174"/>
                </a:moveTo>
                <a:cubicBezTo>
                  <a:pt x="973" y="173"/>
                  <a:pt x="972" y="173"/>
                  <a:pt x="971" y="173"/>
                </a:cubicBezTo>
                <a:cubicBezTo>
                  <a:pt x="970" y="173"/>
                  <a:pt x="970" y="173"/>
                  <a:pt x="970" y="173"/>
                </a:cubicBezTo>
                <a:cubicBezTo>
                  <a:pt x="969" y="174"/>
                  <a:pt x="969" y="174"/>
                  <a:pt x="969" y="175"/>
                </a:cubicBezTo>
                <a:cubicBezTo>
                  <a:pt x="970" y="176"/>
                  <a:pt x="971" y="177"/>
                  <a:pt x="972" y="177"/>
                </a:cubicBezTo>
                <a:cubicBezTo>
                  <a:pt x="973" y="177"/>
                  <a:pt x="973" y="176"/>
                  <a:pt x="974" y="175"/>
                </a:cubicBezTo>
                <a:cubicBezTo>
                  <a:pt x="974" y="174"/>
                  <a:pt x="974" y="174"/>
                  <a:pt x="974" y="174"/>
                </a:cubicBezTo>
                <a:close/>
                <a:moveTo>
                  <a:pt x="2699" y="1201"/>
                </a:moveTo>
                <a:cubicBezTo>
                  <a:pt x="2699" y="1201"/>
                  <a:pt x="2700" y="1201"/>
                  <a:pt x="2700" y="1201"/>
                </a:cubicBezTo>
                <a:cubicBezTo>
                  <a:pt x="2701" y="1201"/>
                  <a:pt x="2703" y="1201"/>
                  <a:pt x="2704" y="1201"/>
                </a:cubicBezTo>
                <a:cubicBezTo>
                  <a:pt x="2703" y="1200"/>
                  <a:pt x="2701" y="1200"/>
                  <a:pt x="2701" y="1200"/>
                </a:cubicBezTo>
                <a:cubicBezTo>
                  <a:pt x="2700" y="1200"/>
                  <a:pt x="2700" y="1200"/>
                  <a:pt x="2699" y="1200"/>
                </a:cubicBezTo>
                <a:cubicBezTo>
                  <a:pt x="2699" y="1200"/>
                  <a:pt x="2699" y="1201"/>
                  <a:pt x="2699" y="1201"/>
                </a:cubicBezTo>
                <a:cubicBezTo>
                  <a:pt x="2698" y="1201"/>
                  <a:pt x="2699" y="1201"/>
                  <a:pt x="2699" y="1201"/>
                </a:cubicBezTo>
                <a:close/>
                <a:moveTo>
                  <a:pt x="1650" y="786"/>
                </a:moveTo>
                <a:cubicBezTo>
                  <a:pt x="1651" y="785"/>
                  <a:pt x="1651" y="785"/>
                  <a:pt x="1650" y="785"/>
                </a:cubicBezTo>
                <a:cubicBezTo>
                  <a:pt x="1650" y="785"/>
                  <a:pt x="1650" y="785"/>
                  <a:pt x="1650" y="785"/>
                </a:cubicBezTo>
                <a:cubicBezTo>
                  <a:pt x="1649" y="785"/>
                  <a:pt x="1649" y="786"/>
                  <a:pt x="1649" y="786"/>
                </a:cubicBezTo>
                <a:cubicBezTo>
                  <a:pt x="1650" y="786"/>
                  <a:pt x="1650" y="786"/>
                  <a:pt x="1650" y="786"/>
                </a:cubicBezTo>
                <a:close/>
                <a:moveTo>
                  <a:pt x="1991" y="154"/>
                </a:moveTo>
                <a:cubicBezTo>
                  <a:pt x="1992" y="153"/>
                  <a:pt x="1991" y="152"/>
                  <a:pt x="1990" y="151"/>
                </a:cubicBezTo>
                <a:cubicBezTo>
                  <a:pt x="1989" y="151"/>
                  <a:pt x="1989" y="151"/>
                  <a:pt x="1988" y="152"/>
                </a:cubicBezTo>
                <a:cubicBezTo>
                  <a:pt x="1987" y="153"/>
                  <a:pt x="1988" y="154"/>
                  <a:pt x="1989" y="155"/>
                </a:cubicBezTo>
                <a:cubicBezTo>
                  <a:pt x="1990" y="155"/>
                  <a:pt x="1990" y="154"/>
                  <a:pt x="1991" y="154"/>
                </a:cubicBezTo>
                <a:close/>
                <a:moveTo>
                  <a:pt x="2898" y="1266"/>
                </a:moveTo>
                <a:cubicBezTo>
                  <a:pt x="2899" y="1267"/>
                  <a:pt x="2900" y="1266"/>
                  <a:pt x="2900" y="1266"/>
                </a:cubicBezTo>
                <a:cubicBezTo>
                  <a:pt x="2901" y="1266"/>
                  <a:pt x="2901" y="1264"/>
                  <a:pt x="2900" y="1264"/>
                </a:cubicBezTo>
                <a:cubicBezTo>
                  <a:pt x="2899" y="1262"/>
                  <a:pt x="2897" y="1262"/>
                  <a:pt x="2895" y="1262"/>
                </a:cubicBezTo>
                <a:cubicBezTo>
                  <a:pt x="2895" y="1264"/>
                  <a:pt x="2896" y="1265"/>
                  <a:pt x="2898" y="1266"/>
                </a:cubicBezTo>
                <a:close/>
                <a:moveTo>
                  <a:pt x="319" y="528"/>
                </a:moveTo>
                <a:cubicBezTo>
                  <a:pt x="320" y="527"/>
                  <a:pt x="320" y="527"/>
                  <a:pt x="320" y="526"/>
                </a:cubicBezTo>
                <a:cubicBezTo>
                  <a:pt x="320" y="524"/>
                  <a:pt x="319" y="523"/>
                  <a:pt x="318" y="523"/>
                </a:cubicBezTo>
                <a:cubicBezTo>
                  <a:pt x="317" y="524"/>
                  <a:pt x="317" y="525"/>
                  <a:pt x="317" y="527"/>
                </a:cubicBezTo>
                <a:cubicBezTo>
                  <a:pt x="318" y="527"/>
                  <a:pt x="319" y="527"/>
                  <a:pt x="319" y="528"/>
                </a:cubicBezTo>
                <a:close/>
                <a:moveTo>
                  <a:pt x="2344" y="142"/>
                </a:moveTo>
                <a:cubicBezTo>
                  <a:pt x="2344" y="142"/>
                  <a:pt x="2345" y="142"/>
                  <a:pt x="2345" y="141"/>
                </a:cubicBezTo>
                <a:cubicBezTo>
                  <a:pt x="2345" y="141"/>
                  <a:pt x="2344" y="141"/>
                  <a:pt x="2344" y="140"/>
                </a:cubicBezTo>
                <a:cubicBezTo>
                  <a:pt x="2342" y="139"/>
                  <a:pt x="2341" y="139"/>
                  <a:pt x="2338" y="139"/>
                </a:cubicBezTo>
                <a:cubicBezTo>
                  <a:pt x="2339" y="142"/>
                  <a:pt x="2342" y="143"/>
                  <a:pt x="2344" y="142"/>
                </a:cubicBezTo>
                <a:close/>
                <a:moveTo>
                  <a:pt x="2700" y="1194"/>
                </a:moveTo>
                <a:cubicBezTo>
                  <a:pt x="2699" y="1192"/>
                  <a:pt x="2698" y="1191"/>
                  <a:pt x="2696" y="1191"/>
                </a:cubicBezTo>
                <a:cubicBezTo>
                  <a:pt x="2696" y="1191"/>
                  <a:pt x="2695" y="1192"/>
                  <a:pt x="2695" y="1192"/>
                </a:cubicBezTo>
                <a:cubicBezTo>
                  <a:pt x="2696" y="1192"/>
                  <a:pt x="2696" y="1194"/>
                  <a:pt x="2697" y="1194"/>
                </a:cubicBezTo>
                <a:cubicBezTo>
                  <a:pt x="2697" y="1195"/>
                  <a:pt x="2698" y="1195"/>
                  <a:pt x="2699" y="1195"/>
                </a:cubicBezTo>
                <a:cubicBezTo>
                  <a:pt x="2699" y="1195"/>
                  <a:pt x="2699" y="1194"/>
                  <a:pt x="2700" y="1194"/>
                </a:cubicBezTo>
                <a:close/>
                <a:moveTo>
                  <a:pt x="911" y="197"/>
                </a:moveTo>
                <a:cubicBezTo>
                  <a:pt x="911" y="197"/>
                  <a:pt x="911" y="197"/>
                  <a:pt x="911" y="197"/>
                </a:cubicBezTo>
                <a:cubicBezTo>
                  <a:pt x="911" y="197"/>
                  <a:pt x="911" y="197"/>
                  <a:pt x="911" y="197"/>
                </a:cubicBezTo>
                <a:cubicBezTo>
                  <a:pt x="910" y="197"/>
                  <a:pt x="909" y="198"/>
                  <a:pt x="908" y="198"/>
                </a:cubicBezTo>
                <a:cubicBezTo>
                  <a:pt x="908" y="200"/>
                  <a:pt x="908" y="201"/>
                  <a:pt x="909" y="201"/>
                </a:cubicBezTo>
                <a:cubicBezTo>
                  <a:pt x="909" y="201"/>
                  <a:pt x="911" y="201"/>
                  <a:pt x="911" y="201"/>
                </a:cubicBezTo>
                <a:cubicBezTo>
                  <a:pt x="911" y="200"/>
                  <a:pt x="911" y="199"/>
                  <a:pt x="911" y="198"/>
                </a:cubicBezTo>
                <a:cubicBezTo>
                  <a:pt x="912" y="198"/>
                  <a:pt x="912" y="198"/>
                  <a:pt x="912" y="198"/>
                </a:cubicBezTo>
                <a:cubicBezTo>
                  <a:pt x="912" y="198"/>
                  <a:pt x="912" y="198"/>
                  <a:pt x="911" y="198"/>
                </a:cubicBezTo>
                <a:cubicBezTo>
                  <a:pt x="911" y="198"/>
                  <a:pt x="911" y="197"/>
                  <a:pt x="912" y="197"/>
                </a:cubicBezTo>
                <a:cubicBezTo>
                  <a:pt x="911" y="197"/>
                  <a:pt x="911" y="197"/>
                  <a:pt x="911" y="197"/>
                </a:cubicBezTo>
                <a:close/>
                <a:moveTo>
                  <a:pt x="2804" y="1202"/>
                </a:moveTo>
                <a:cubicBezTo>
                  <a:pt x="2804" y="1202"/>
                  <a:pt x="2804" y="1201"/>
                  <a:pt x="2804" y="1201"/>
                </a:cubicBezTo>
                <a:cubicBezTo>
                  <a:pt x="2803" y="1200"/>
                  <a:pt x="2802" y="1200"/>
                  <a:pt x="2801" y="1200"/>
                </a:cubicBezTo>
                <a:cubicBezTo>
                  <a:pt x="2801" y="1200"/>
                  <a:pt x="2800" y="1201"/>
                  <a:pt x="2800" y="1201"/>
                </a:cubicBezTo>
                <a:cubicBezTo>
                  <a:pt x="2800" y="1201"/>
                  <a:pt x="2800" y="1202"/>
                  <a:pt x="2800" y="1203"/>
                </a:cubicBezTo>
                <a:cubicBezTo>
                  <a:pt x="2802" y="1205"/>
                  <a:pt x="2803" y="1204"/>
                  <a:pt x="2804" y="1202"/>
                </a:cubicBezTo>
                <a:close/>
                <a:moveTo>
                  <a:pt x="2977" y="1400"/>
                </a:moveTo>
                <a:cubicBezTo>
                  <a:pt x="2977" y="1399"/>
                  <a:pt x="2977" y="1398"/>
                  <a:pt x="2977" y="1398"/>
                </a:cubicBezTo>
                <a:cubicBezTo>
                  <a:pt x="2976" y="1397"/>
                  <a:pt x="2976" y="1397"/>
                  <a:pt x="2976" y="1397"/>
                </a:cubicBezTo>
                <a:cubicBezTo>
                  <a:pt x="2976" y="1398"/>
                  <a:pt x="2975" y="1398"/>
                  <a:pt x="2975" y="1398"/>
                </a:cubicBezTo>
                <a:cubicBezTo>
                  <a:pt x="2976" y="1399"/>
                  <a:pt x="2976" y="1400"/>
                  <a:pt x="2976" y="1400"/>
                </a:cubicBezTo>
                <a:cubicBezTo>
                  <a:pt x="2976" y="1401"/>
                  <a:pt x="2977" y="1401"/>
                  <a:pt x="2977" y="1400"/>
                </a:cubicBezTo>
                <a:close/>
                <a:moveTo>
                  <a:pt x="794" y="1654"/>
                </a:moveTo>
                <a:cubicBezTo>
                  <a:pt x="795" y="1654"/>
                  <a:pt x="794" y="1653"/>
                  <a:pt x="794" y="1653"/>
                </a:cubicBezTo>
                <a:cubicBezTo>
                  <a:pt x="794" y="1653"/>
                  <a:pt x="793" y="1652"/>
                  <a:pt x="792" y="1652"/>
                </a:cubicBezTo>
                <a:cubicBezTo>
                  <a:pt x="791" y="1652"/>
                  <a:pt x="791" y="1653"/>
                  <a:pt x="791" y="1653"/>
                </a:cubicBezTo>
                <a:cubicBezTo>
                  <a:pt x="791" y="1654"/>
                  <a:pt x="791" y="1655"/>
                  <a:pt x="792" y="1655"/>
                </a:cubicBezTo>
                <a:cubicBezTo>
                  <a:pt x="793" y="1655"/>
                  <a:pt x="794" y="1655"/>
                  <a:pt x="794" y="1654"/>
                </a:cubicBezTo>
                <a:close/>
                <a:moveTo>
                  <a:pt x="2103" y="122"/>
                </a:moveTo>
                <a:cubicBezTo>
                  <a:pt x="2103" y="121"/>
                  <a:pt x="2104" y="121"/>
                  <a:pt x="2105" y="121"/>
                </a:cubicBezTo>
                <a:cubicBezTo>
                  <a:pt x="2106" y="120"/>
                  <a:pt x="2105" y="118"/>
                  <a:pt x="2104" y="118"/>
                </a:cubicBezTo>
                <a:cubicBezTo>
                  <a:pt x="2103" y="117"/>
                  <a:pt x="2102" y="117"/>
                  <a:pt x="2102" y="118"/>
                </a:cubicBezTo>
                <a:cubicBezTo>
                  <a:pt x="2101" y="120"/>
                  <a:pt x="2102" y="121"/>
                  <a:pt x="2103" y="122"/>
                </a:cubicBezTo>
                <a:close/>
                <a:moveTo>
                  <a:pt x="1175" y="50"/>
                </a:moveTo>
                <a:cubicBezTo>
                  <a:pt x="1176" y="50"/>
                  <a:pt x="1176" y="50"/>
                  <a:pt x="1176" y="49"/>
                </a:cubicBezTo>
                <a:cubicBezTo>
                  <a:pt x="1175" y="48"/>
                  <a:pt x="1175" y="47"/>
                  <a:pt x="1174" y="47"/>
                </a:cubicBezTo>
                <a:cubicBezTo>
                  <a:pt x="1174" y="46"/>
                  <a:pt x="1173" y="47"/>
                  <a:pt x="1173" y="47"/>
                </a:cubicBezTo>
                <a:cubicBezTo>
                  <a:pt x="1172" y="48"/>
                  <a:pt x="1172" y="48"/>
                  <a:pt x="1173" y="49"/>
                </a:cubicBezTo>
                <a:cubicBezTo>
                  <a:pt x="1173" y="50"/>
                  <a:pt x="1174" y="50"/>
                  <a:pt x="1175" y="50"/>
                </a:cubicBezTo>
                <a:close/>
                <a:moveTo>
                  <a:pt x="1712" y="100"/>
                </a:moveTo>
                <a:cubicBezTo>
                  <a:pt x="1712" y="100"/>
                  <a:pt x="1712" y="100"/>
                  <a:pt x="1712" y="100"/>
                </a:cubicBezTo>
                <a:cubicBezTo>
                  <a:pt x="1712" y="99"/>
                  <a:pt x="1712" y="99"/>
                  <a:pt x="1712" y="99"/>
                </a:cubicBezTo>
                <a:cubicBezTo>
                  <a:pt x="1711" y="99"/>
                  <a:pt x="1711" y="99"/>
                  <a:pt x="1711" y="100"/>
                </a:cubicBezTo>
                <a:cubicBezTo>
                  <a:pt x="1711" y="100"/>
                  <a:pt x="1711" y="100"/>
                  <a:pt x="1712" y="100"/>
                </a:cubicBezTo>
                <a:close/>
                <a:moveTo>
                  <a:pt x="2749" y="1634"/>
                </a:moveTo>
                <a:cubicBezTo>
                  <a:pt x="2748" y="1634"/>
                  <a:pt x="2748" y="1635"/>
                  <a:pt x="2748" y="1636"/>
                </a:cubicBezTo>
                <a:cubicBezTo>
                  <a:pt x="2748" y="1636"/>
                  <a:pt x="2749" y="1637"/>
                  <a:pt x="2749" y="1638"/>
                </a:cubicBezTo>
                <a:cubicBezTo>
                  <a:pt x="2750" y="1638"/>
                  <a:pt x="2751" y="1638"/>
                  <a:pt x="2751" y="1637"/>
                </a:cubicBezTo>
                <a:cubicBezTo>
                  <a:pt x="2752" y="1636"/>
                  <a:pt x="2751" y="1636"/>
                  <a:pt x="2751" y="1635"/>
                </a:cubicBezTo>
                <a:cubicBezTo>
                  <a:pt x="2751" y="1634"/>
                  <a:pt x="2750" y="1634"/>
                  <a:pt x="2749" y="1634"/>
                </a:cubicBezTo>
                <a:close/>
                <a:moveTo>
                  <a:pt x="2835" y="1278"/>
                </a:moveTo>
                <a:cubicBezTo>
                  <a:pt x="2835" y="1278"/>
                  <a:pt x="2835" y="1278"/>
                  <a:pt x="2836" y="1278"/>
                </a:cubicBezTo>
                <a:cubicBezTo>
                  <a:pt x="2837" y="1279"/>
                  <a:pt x="2837" y="1278"/>
                  <a:pt x="2837" y="1278"/>
                </a:cubicBezTo>
                <a:cubicBezTo>
                  <a:pt x="2837" y="1278"/>
                  <a:pt x="2837" y="1277"/>
                  <a:pt x="2837" y="1277"/>
                </a:cubicBezTo>
                <a:cubicBezTo>
                  <a:pt x="2836" y="1277"/>
                  <a:pt x="2835" y="1277"/>
                  <a:pt x="2835" y="1277"/>
                </a:cubicBezTo>
                <a:cubicBezTo>
                  <a:pt x="2833" y="1274"/>
                  <a:pt x="2833" y="1273"/>
                  <a:pt x="2830" y="1274"/>
                </a:cubicBezTo>
                <a:cubicBezTo>
                  <a:pt x="2829" y="1275"/>
                  <a:pt x="2828" y="1275"/>
                  <a:pt x="2828" y="1275"/>
                </a:cubicBezTo>
                <a:cubicBezTo>
                  <a:pt x="2830" y="1275"/>
                  <a:pt x="2833" y="1277"/>
                  <a:pt x="2835" y="1278"/>
                </a:cubicBezTo>
                <a:cubicBezTo>
                  <a:pt x="2835" y="1278"/>
                  <a:pt x="2835" y="1278"/>
                  <a:pt x="2835" y="1278"/>
                </a:cubicBezTo>
                <a:close/>
                <a:moveTo>
                  <a:pt x="671" y="324"/>
                </a:moveTo>
                <a:cubicBezTo>
                  <a:pt x="671" y="325"/>
                  <a:pt x="671" y="325"/>
                  <a:pt x="671" y="325"/>
                </a:cubicBezTo>
                <a:cubicBezTo>
                  <a:pt x="672" y="325"/>
                  <a:pt x="672" y="325"/>
                  <a:pt x="672" y="324"/>
                </a:cubicBezTo>
                <a:cubicBezTo>
                  <a:pt x="672" y="324"/>
                  <a:pt x="672" y="323"/>
                  <a:pt x="671" y="323"/>
                </a:cubicBezTo>
                <a:cubicBezTo>
                  <a:pt x="671" y="324"/>
                  <a:pt x="671" y="324"/>
                  <a:pt x="671" y="324"/>
                </a:cubicBezTo>
                <a:close/>
                <a:moveTo>
                  <a:pt x="1302" y="909"/>
                </a:moveTo>
                <a:cubicBezTo>
                  <a:pt x="1301" y="910"/>
                  <a:pt x="1301" y="911"/>
                  <a:pt x="1302" y="911"/>
                </a:cubicBezTo>
                <a:cubicBezTo>
                  <a:pt x="1303" y="911"/>
                  <a:pt x="1303" y="912"/>
                  <a:pt x="1304" y="911"/>
                </a:cubicBezTo>
                <a:cubicBezTo>
                  <a:pt x="1304" y="911"/>
                  <a:pt x="1304" y="910"/>
                  <a:pt x="1305" y="909"/>
                </a:cubicBezTo>
                <a:cubicBezTo>
                  <a:pt x="1305" y="909"/>
                  <a:pt x="1304" y="908"/>
                  <a:pt x="1304" y="908"/>
                </a:cubicBezTo>
                <a:cubicBezTo>
                  <a:pt x="1303" y="908"/>
                  <a:pt x="1303" y="909"/>
                  <a:pt x="1302" y="909"/>
                </a:cubicBezTo>
                <a:close/>
                <a:moveTo>
                  <a:pt x="2601" y="914"/>
                </a:moveTo>
                <a:cubicBezTo>
                  <a:pt x="2601" y="913"/>
                  <a:pt x="2601" y="913"/>
                  <a:pt x="2601" y="912"/>
                </a:cubicBezTo>
                <a:cubicBezTo>
                  <a:pt x="2601" y="912"/>
                  <a:pt x="2601" y="911"/>
                  <a:pt x="2601" y="911"/>
                </a:cubicBezTo>
                <a:cubicBezTo>
                  <a:pt x="2600" y="911"/>
                  <a:pt x="2600" y="912"/>
                  <a:pt x="2600" y="913"/>
                </a:cubicBezTo>
                <a:cubicBezTo>
                  <a:pt x="2600" y="913"/>
                  <a:pt x="2600" y="914"/>
                  <a:pt x="2600" y="914"/>
                </a:cubicBezTo>
                <a:cubicBezTo>
                  <a:pt x="2600" y="914"/>
                  <a:pt x="2601" y="914"/>
                  <a:pt x="2601" y="914"/>
                </a:cubicBezTo>
                <a:close/>
                <a:moveTo>
                  <a:pt x="746" y="946"/>
                </a:moveTo>
                <a:cubicBezTo>
                  <a:pt x="745" y="945"/>
                  <a:pt x="745" y="945"/>
                  <a:pt x="745" y="945"/>
                </a:cubicBezTo>
                <a:cubicBezTo>
                  <a:pt x="745" y="945"/>
                  <a:pt x="745" y="945"/>
                  <a:pt x="745" y="946"/>
                </a:cubicBezTo>
                <a:cubicBezTo>
                  <a:pt x="745" y="946"/>
                  <a:pt x="745" y="946"/>
                  <a:pt x="745" y="946"/>
                </a:cubicBezTo>
                <a:cubicBezTo>
                  <a:pt x="745" y="946"/>
                  <a:pt x="746" y="946"/>
                  <a:pt x="746" y="946"/>
                </a:cubicBezTo>
                <a:close/>
                <a:moveTo>
                  <a:pt x="723" y="949"/>
                </a:moveTo>
                <a:cubicBezTo>
                  <a:pt x="723" y="951"/>
                  <a:pt x="724" y="952"/>
                  <a:pt x="724" y="952"/>
                </a:cubicBezTo>
                <a:cubicBezTo>
                  <a:pt x="724" y="951"/>
                  <a:pt x="724" y="950"/>
                  <a:pt x="725" y="950"/>
                </a:cubicBezTo>
                <a:cubicBezTo>
                  <a:pt x="724" y="949"/>
                  <a:pt x="724" y="949"/>
                  <a:pt x="724" y="948"/>
                </a:cubicBezTo>
                <a:cubicBezTo>
                  <a:pt x="724" y="949"/>
                  <a:pt x="723" y="949"/>
                  <a:pt x="723" y="949"/>
                </a:cubicBezTo>
                <a:close/>
                <a:moveTo>
                  <a:pt x="756" y="963"/>
                </a:moveTo>
                <a:cubicBezTo>
                  <a:pt x="755" y="963"/>
                  <a:pt x="755" y="963"/>
                  <a:pt x="754" y="963"/>
                </a:cubicBezTo>
                <a:cubicBezTo>
                  <a:pt x="754" y="963"/>
                  <a:pt x="754" y="963"/>
                  <a:pt x="754" y="964"/>
                </a:cubicBezTo>
                <a:cubicBezTo>
                  <a:pt x="754" y="964"/>
                  <a:pt x="754" y="964"/>
                  <a:pt x="754" y="964"/>
                </a:cubicBezTo>
                <a:cubicBezTo>
                  <a:pt x="754" y="964"/>
                  <a:pt x="754" y="964"/>
                  <a:pt x="754" y="964"/>
                </a:cubicBezTo>
                <a:cubicBezTo>
                  <a:pt x="755" y="965"/>
                  <a:pt x="756" y="965"/>
                  <a:pt x="756" y="964"/>
                </a:cubicBezTo>
                <a:cubicBezTo>
                  <a:pt x="757" y="964"/>
                  <a:pt x="757" y="964"/>
                  <a:pt x="757" y="964"/>
                </a:cubicBezTo>
                <a:cubicBezTo>
                  <a:pt x="757" y="964"/>
                  <a:pt x="757" y="963"/>
                  <a:pt x="756" y="963"/>
                </a:cubicBezTo>
                <a:close/>
                <a:moveTo>
                  <a:pt x="1045" y="335"/>
                </a:moveTo>
                <a:cubicBezTo>
                  <a:pt x="1045" y="334"/>
                  <a:pt x="1044" y="333"/>
                  <a:pt x="1044" y="333"/>
                </a:cubicBezTo>
                <a:cubicBezTo>
                  <a:pt x="1044" y="333"/>
                  <a:pt x="1043" y="333"/>
                  <a:pt x="1043" y="334"/>
                </a:cubicBezTo>
                <a:cubicBezTo>
                  <a:pt x="1043" y="334"/>
                  <a:pt x="1043" y="335"/>
                  <a:pt x="1044" y="335"/>
                </a:cubicBezTo>
                <a:cubicBezTo>
                  <a:pt x="1044" y="336"/>
                  <a:pt x="1045" y="336"/>
                  <a:pt x="1045" y="335"/>
                </a:cubicBezTo>
                <a:close/>
                <a:moveTo>
                  <a:pt x="674" y="971"/>
                </a:moveTo>
                <a:cubicBezTo>
                  <a:pt x="674" y="972"/>
                  <a:pt x="674" y="972"/>
                  <a:pt x="675" y="973"/>
                </a:cubicBezTo>
                <a:cubicBezTo>
                  <a:pt x="676" y="973"/>
                  <a:pt x="677" y="973"/>
                  <a:pt x="677" y="972"/>
                </a:cubicBezTo>
                <a:cubicBezTo>
                  <a:pt x="677" y="971"/>
                  <a:pt x="677" y="970"/>
                  <a:pt x="676" y="970"/>
                </a:cubicBezTo>
                <a:cubicBezTo>
                  <a:pt x="675" y="969"/>
                  <a:pt x="675" y="970"/>
                  <a:pt x="674" y="971"/>
                </a:cubicBezTo>
                <a:close/>
                <a:moveTo>
                  <a:pt x="883" y="1056"/>
                </a:moveTo>
                <a:cubicBezTo>
                  <a:pt x="883" y="1056"/>
                  <a:pt x="883" y="1057"/>
                  <a:pt x="884" y="1057"/>
                </a:cubicBezTo>
                <a:cubicBezTo>
                  <a:pt x="884" y="1057"/>
                  <a:pt x="884" y="1056"/>
                  <a:pt x="884" y="1056"/>
                </a:cubicBezTo>
                <a:cubicBezTo>
                  <a:pt x="884" y="1056"/>
                  <a:pt x="884" y="1056"/>
                  <a:pt x="884" y="1056"/>
                </a:cubicBezTo>
                <a:cubicBezTo>
                  <a:pt x="884" y="1056"/>
                  <a:pt x="883" y="1056"/>
                  <a:pt x="883" y="1056"/>
                </a:cubicBezTo>
                <a:close/>
                <a:moveTo>
                  <a:pt x="860" y="339"/>
                </a:moveTo>
                <a:cubicBezTo>
                  <a:pt x="860" y="339"/>
                  <a:pt x="859" y="339"/>
                  <a:pt x="859" y="339"/>
                </a:cubicBezTo>
                <a:cubicBezTo>
                  <a:pt x="859" y="339"/>
                  <a:pt x="859" y="339"/>
                  <a:pt x="859" y="340"/>
                </a:cubicBezTo>
                <a:cubicBezTo>
                  <a:pt x="859" y="340"/>
                  <a:pt x="859" y="340"/>
                  <a:pt x="859" y="340"/>
                </a:cubicBezTo>
                <a:cubicBezTo>
                  <a:pt x="860" y="340"/>
                  <a:pt x="860" y="340"/>
                  <a:pt x="860" y="339"/>
                </a:cubicBezTo>
                <a:close/>
                <a:moveTo>
                  <a:pt x="2564" y="1063"/>
                </a:moveTo>
                <a:cubicBezTo>
                  <a:pt x="2564" y="1063"/>
                  <a:pt x="2564" y="1063"/>
                  <a:pt x="2564" y="1063"/>
                </a:cubicBezTo>
                <a:cubicBezTo>
                  <a:pt x="2564" y="1062"/>
                  <a:pt x="2564" y="1062"/>
                  <a:pt x="2564" y="1062"/>
                </a:cubicBezTo>
                <a:cubicBezTo>
                  <a:pt x="2564" y="1062"/>
                  <a:pt x="2563" y="1062"/>
                  <a:pt x="2563" y="1062"/>
                </a:cubicBezTo>
                <a:cubicBezTo>
                  <a:pt x="2563" y="1063"/>
                  <a:pt x="2564" y="1063"/>
                  <a:pt x="2564" y="1063"/>
                </a:cubicBezTo>
                <a:close/>
                <a:moveTo>
                  <a:pt x="2290" y="1069"/>
                </a:moveTo>
                <a:cubicBezTo>
                  <a:pt x="2290" y="1069"/>
                  <a:pt x="2290" y="1068"/>
                  <a:pt x="2290" y="1068"/>
                </a:cubicBezTo>
                <a:cubicBezTo>
                  <a:pt x="2290" y="1068"/>
                  <a:pt x="2289" y="1068"/>
                  <a:pt x="2289" y="1068"/>
                </a:cubicBezTo>
                <a:cubicBezTo>
                  <a:pt x="2289" y="1068"/>
                  <a:pt x="2289" y="1069"/>
                  <a:pt x="2290" y="1069"/>
                </a:cubicBezTo>
                <a:cubicBezTo>
                  <a:pt x="2290" y="1069"/>
                  <a:pt x="2290" y="1069"/>
                  <a:pt x="2290" y="1069"/>
                </a:cubicBezTo>
                <a:close/>
                <a:moveTo>
                  <a:pt x="2567" y="1120"/>
                </a:moveTo>
                <a:cubicBezTo>
                  <a:pt x="2566" y="1120"/>
                  <a:pt x="2566" y="1121"/>
                  <a:pt x="2566" y="1121"/>
                </a:cubicBezTo>
                <a:cubicBezTo>
                  <a:pt x="2566" y="1121"/>
                  <a:pt x="2567" y="1121"/>
                  <a:pt x="2567" y="1122"/>
                </a:cubicBezTo>
                <a:cubicBezTo>
                  <a:pt x="2567" y="1121"/>
                  <a:pt x="2568" y="1121"/>
                  <a:pt x="2568" y="1121"/>
                </a:cubicBezTo>
                <a:cubicBezTo>
                  <a:pt x="2568" y="1120"/>
                  <a:pt x="2567" y="1120"/>
                  <a:pt x="2567" y="1120"/>
                </a:cubicBezTo>
                <a:close/>
                <a:moveTo>
                  <a:pt x="2645" y="1200"/>
                </a:moveTo>
                <a:cubicBezTo>
                  <a:pt x="2645" y="1200"/>
                  <a:pt x="2644" y="1200"/>
                  <a:pt x="2643" y="1201"/>
                </a:cubicBezTo>
                <a:cubicBezTo>
                  <a:pt x="2643" y="1201"/>
                  <a:pt x="2643" y="1202"/>
                  <a:pt x="2644" y="1202"/>
                </a:cubicBezTo>
                <a:cubicBezTo>
                  <a:pt x="2646" y="1202"/>
                  <a:pt x="2647" y="1201"/>
                  <a:pt x="2646" y="1201"/>
                </a:cubicBezTo>
                <a:cubicBezTo>
                  <a:pt x="2646" y="1200"/>
                  <a:pt x="2646" y="1200"/>
                  <a:pt x="2645" y="1200"/>
                </a:cubicBezTo>
                <a:close/>
                <a:moveTo>
                  <a:pt x="1314" y="214"/>
                </a:moveTo>
                <a:cubicBezTo>
                  <a:pt x="1314" y="214"/>
                  <a:pt x="1315" y="213"/>
                  <a:pt x="1315" y="213"/>
                </a:cubicBezTo>
                <a:cubicBezTo>
                  <a:pt x="1315" y="213"/>
                  <a:pt x="1315" y="213"/>
                  <a:pt x="1315" y="213"/>
                </a:cubicBezTo>
                <a:cubicBezTo>
                  <a:pt x="1314" y="213"/>
                  <a:pt x="1314" y="213"/>
                  <a:pt x="1314" y="213"/>
                </a:cubicBezTo>
                <a:cubicBezTo>
                  <a:pt x="1314" y="213"/>
                  <a:pt x="1314" y="214"/>
                  <a:pt x="1314" y="214"/>
                </a:cubicBezTo>
                <a:close/>
                <a:moveTo>
                  <a:pt x="2591" y="1262"/>
                </a:moveTo>
                <a:cubicBezTo>
                  <a:pt x="2591" y="1263"/>
                  <a:pt x="2591" y="1263"/>
                  <a:pt x="2592" y="1263"/>
                </a:cubicBezTo>
                <a:cubicBezTo>
                  <a:pt x="2593" y="1263"/>
                  <a:pt x="2594" y="1262"/>
                  <a:pt x="2594" y="1262"/>
                </a:cubicBezTo>
                <a:cubicBezTo>
                  <a:pt x="2594" y="1262"/>
                  <a:pt x="2594" y="1262"/>
                  <a:pt x="2593" y="1262"/>
                </a:cubicBezTo>
                <a:cubicBezTo>
                  <a:pt x="2592" y="1262"/>
                  <a:pt x="2591" y="1262"/>
                  <a:pt x="2591" y="1262"/>
                </a:cubicBezTo>
                <a:close/>
                <a:moveTo>
                  <a:pt x="1330" y="98"/>
                </a:moveTo>
                <a:cubicBezTo>
                  <a:pt x="1330" y="97"/>
                  <a:pt x="1330" y="96"/>
                  <a:pt x="1330" y="96"/>
                </a:cubicBezTo>
                <a:cubicBezTo>
                  <a:pt x="1330" y="96"/>
                  <a:pt x="1329" y="97"/>
                  <a:pt x="1329" y="98"/>
                </a:cubicBezTo>
                <a:cubicBezTo>
                  <a:pt x="1329" y="98"/>
                  <a:pt x="1330" y="99"/>
                  <a:pt x="1330" y="100"/>
                </a:cubicBezTo>
                <a:cubicBezTo>
                  <a:pt x="1330" y="99"/>
                  <a:pt x="1330" y="98"/>
                  <a:pt x="1330" y="98"/>
                </a:cubicBezTo>
                <a:close/>
                <a:moveTo>
                  <a:pt x="757" y="241"/>
                </a:moveTo>
                <a:cubicBezTo>
                  <a:pt x="758" y="241"/>
                  <a:pt x="759" y="240"/>
                  <a:pt x="758" y="239"/>
                </a:cubicBezTo>
                <a:cubicBezTo>
                  <a:pt x="758" y="238"/>
                  <a:pt x="758" y="238"/>
                  <a:pt x="758" y="237"/>
                </a:cubicBezTo>
                <a:cubicBezTo>
                  <a:pt x="757" y="238"/>
                  <a:pt x="757" y="238"/>
                  <a:pt x="757" y="239"/>
                </a:cubicBezTo>
                <a:cubicBezTo>
                  <a:pt x="757" y="239"/>
                  <a:pt x="757" y="240"/>
                  <a:pt x="757" y="241"/>
                </a:cubicBezTo>
                <a:close/>
                <a:moveTo>
                  <a:pt x="1939" y="265"/>
                </a:moveTo>
                <a:cubicBezTo>
                  <a:pt x="1939" y="265"/>
                  <a:pt x="1940" y="265"/>
                  <a:pt x="1940" y="264"/>
                </a:cubicBezTo>
                <a:cubicBezTo>
                  <a:pt x="1940" y="264"/>
                  <a:pt x="1940" y="263"/>
                  <a:pt x="1940" y="263"/>
                </a:cubicBezTo>
                <a:cubicBezTo>
                  <a:pt x="1940" y="263"/>
                  <a:pt x="1940" y="262"/>
                  <a:pt x="1940" y="262"/>
                </a:cubicBezTo>
                <a:cubicBezTo>
                  <a:pt x="1939" y="262"/>
                  <a:pt x="1939" y="263"/>
                  <a:pt x="1939" y="263"/>
                </a:cubicBezTo>
                <a:cubicBezTo>
                  <a:pt x="1938" y="264"/>
                  <a:pt x="1938" y="265"/>
                  <a:pt x="1939" y="265"/>
                </a:cubicBezTo>
                <a:close/>
                <a:moveTo>
                  <a:pt x="247" y="403"/>
                </a:moveTo>
                <a:cubicBezTo>
                  <a:pt x="246" y="403"/>
                  <a:pt x="246" y="404"/>
                  <a:pt x="246" y="404"/>
                </a:cubicBezTo>
                <a:cubicBezTo>
                  <a:pt x="246" y="406"/>
                  <a:pt x="247" y="407"/>
                  <a:pt x="247" y="407"/>
                </a:cubicBezTo>
                <a:cubicBezTo>
                  <a:pt x="247" y="407"/>
                  <a:pt x="248" y="406"/>
                  <a:pt x="248" y="406"/>
                </a:cubicBezTo>
                <a:cubicBezTo>
                  <a:pt x="248" y="405"/>
                  <a:pt x="247" y="403"/>
                  <a:pt x="247" y="403"/>
                </a:cubicBezTo>
                <a:close/>
                <a:moveTo>
                  <a:pt x="1527" y="411"/>
                </a:moveTo>
                <a:cubicBezTo>
                  <a:pt x="1527" y="411"/>
                  <a:pt x="1528" y="411"/>
                  <a:pt x="1528" y="411"/>
                </a:cubicBezTo>
                <a:cubicBezTo>
                  <a:pt x="1528" y="410"/>
                  <a:pt x="1529" y="410"/>
                  <a:pt x="1530" y="410"/>
                </a:cubicBezTo>
                <a:cubicBezTo>
                  <a:pt x="1529" y="410"/>
                  <a:pt x="1528" y="410"/>
                  <a:pt x="1527" y="410"/>
                </a:cubicBezTo>
                <a:cubicBezTo>
                  <a:pt x="1526" y="410"/>
                  <a:pt x="1526" y="411"/>
                  <a:pt x="1527" y="411"/>
                </a:cubicBezTo>
                <a:close/>
                <a:moveTo>
                  <a:pt x="1530" y="407"/>
                </a:moveTo>
                <a:cubicBezTo>
                  <a:pt x="1529" y="407"/>
                  <a:pt x="1529" y="407"/>
                  <a:pt x="1529" y="407"/>
                </a:cubicBezTo>
                <a:cubicBezTo>
                  <a:pt x="1529" y="407"/>
                  <a:pt x="1530" y="407"/>
                  <a:pt x="1530" y="407"/>
                </a:cubicBezTo>
                <a:cubicBezTo>
                  <a:pt x="1530" y="407"/>
                  <a:pt x="1530" y="407"/>
                  <a:pt x="1530" y="407"/>
                </a:cubicBezTo>
                <a:close/>
                <a:moveTo>
                  <a:pt x="1695" y="453"/>
                </a:moveTo>
                <a:cubicBezTo>
                  <a:pt x="1696" y="453"/>
                  <a:pt x="1696" y="453"/>
                  <a:pt x="1696" y="454"/>
                </a:cubicBezTo>
                <a:cubicBezTo>
                  <a:pt x="1696" y="454"/>
                  <a:pt x="1697" y="454"/>
                  <a:pt x="1697" y="453"/>
                </a:cubicBezTo>
                <a:cubicBezTo>
                  <a:pt x="1697" y="453"/>
                  <a:pt x="1696" y="453"/>
                  <a:pt x="1696" y="453"/>
                </a:cubicBezTo>
                <a:cubicBezTo>
                  <a:pt x="1696" y="453"/>
                  <a:pt x="1696" y="453"/>
                  <a:pt x="1695" y="453"/>
                </a:cubicBezTo>
                <a:close/>
                <a:moveTo>
                  <a:pt x="874" y="470"/>
                </a:moveTo>
                <a:cubicBezTo>
                  <a:pt x="874" y="470"/>
                  <a:pt x="875" y="471"/>
                  <a:pt x="875" y="472"/>
                </a:cubicBezTo>
                <a:cubicBezTo>
                  <a:pt x="876" y="472"/>
                  <a:pt x="877" y="472"/>
                  <a:pt x="877" y="471"/>
                </a:cubicBezTo>
                <a:cubicBezTo>
                  <a:pt x="877" y="470"/>
                  <a:pt x="877" y="469"/>
                  <a:pt x="877" y="468"/>
                </a:cubicBezTo>
                <a:cubicBezTo>
                  <a:pt x="877" y="468"/>
                  <a:pt x="876" y="468"/>
                  <a:pt x="875" y="468"/>
                </a:cubicBezTo>
                <a:cubicBezTo>
                  <a:pt x="875" y="468"/>
                  <a:pt x="874" y="469"/>
                  <a:pt x="874" y="470"/>
                </a:cubicBezTo>
                <a:close/>
                <a:moveTo>
                  <a:pt x="2040" y="158"/>
                </a:moveTo>
                <a:cubicBezTo>
                  <a:pt x="2040" y="158"/>
                  <a:pt x="2040" y="159"/>
                  <a:pt x="2041" y="159"/>
                </a:cubicBezTo>
                <a:cubicBezTo>
                  <a:pt x="2041" y="159"/>
                  <a:pt x="2041" y="158"/>
                  <a:pt x="2041" y="158"/>
                </a:cubicBezTo>
                <a:cubicBezTo>
                  <a:pt x="2041" y="157"/>
                  <a:pt x="2041" y="157"/>
                  <a:pt x="2040" y="157"/>
                </a:cubicBezTo>
                <a:cubicBezTo>
                  <a:pt x="2040" y="158"/>
                  <a:pt x="2040" y="158"/>
                  <a:pt x="2040" y="158"/>
                </a:cubicBezTo>
                <a:close/>
                <a:moveTo>
                  <a:pt x="2757" y="560"/>
                </a:moveTo>
                <a:cubicBezTo>
                  <a:pt x="2757" y="560"/>
                  <a:pt x="2757" y="560"/>
                  <a:pt x="2757" y="560"/>
                </a:cubicBezTo>
                <a:cubicBezTo>
                  <a:pt x="2757" y="561"/>
                  <a:pt x="2757" y="561"/>
                  <a:pt x="2757" y="561"/>
                </a:cubicBezTo>
                <a:cubicBezTo>
                  <a:pt x="2757" y="561"/>
                  <a:pt x="2758" y="561"/>
                  <a:pt x="2758" y="561"/>
                </a:cubicBezTo>
                <a:cubicBezTo>
                  <a:pt x="2758" y="560"/>
                  <a:pt x="2758" y="560"/>
                  <a:pt x="2757" y="560"/>
                </a:cubicBezTo>
                <a:close/>
                <a:moveTo>
                  <a:pt x="2668" y="767"/>
                </a:moveTo>
                <a:cubicBezTo>
                  <a:pt x="2668" y="766"/>
                  <a:pt x="2669" y="766"/>
                  <a:pt x="2669" y="765"/>
                </a:cubicBezTo>
                <a:cubicBezTo>
                  <a:pt x="2669" y="765"/>
                  <a:pt x="2668" y="764"/>
                  <a:pt x="2668" y="763"/>
                </a:cubicBezTo>
                <a:cubicBezTo>
                  <a:pt x="2668" y="764"/>
                  <a:pt x="2668" y="765"/>
                  <a:pt x="2668" y="765"/>
                </a:cubicBezTo>
                <a:cubicBezTo>
                  <a:pt x="2668" y="766"/>
                  <a:pt x="2668" y="766"/>
                  <a:pt x="2668" y="767"/>
                </a:cubicBezTo>
                <a:close/>
                <a:moveTo>
                  <a:pt x="1455" y="794"/>
                </a:moveTo>
                <a:cubicBezTo>
                  <a:pt x="1455" y="794"/>
                  <a:pt x="1456" y="793"/>
                  <a:pt x="1456" y="792"/>
                </a:cubicBezTo>
                <a:cubicBezTo>
                  <a:pt x="1456" y="792"/>
                  <a:pt x="1455" y="791"/>
                  <a:pt x="1454" y="791"/>
                </a:cubicBezTo>
                <a:cubicBezTo>
                  <a:pt x="1453" y="791"/>
                  <a:pt x="1452" y="793"/>
                  <a:pt x="1453" y="793"/>
                </a:cubicBezTo>
                <a:cubicBezTo>
                  <a:pt x="1453" y="794"/>
                  <a:pt x="1454" y="794"/>
                  <a:pt x="1455" y="794"/>
                </a:cubicBezTo>
                <a:close/>
                <a:moveTo>
                  <a:pt x="1676" y="831"/>
                </a:moveTo>
                <a:cubicBezTo>
                  <a:pt x="1677" y="830"/>
                  <a:pt x="1677" y="830"/>
                  <a:pt x="1678" y="829"/>
                </a:cubicBezTo>
                <a:cubicBezTo>
                  <a:pt x="1677" y="829"/>
                  <a:pt x="1676" y="828"/>
                  <a:pt x="1676" y="828"/>
                </a:cubicBezTo>
                <a:cubicBezTo>
                  <a:pt x="1675" y="828"/>
                  <a:pt x="1674" y="829"/>
                  <a:pt x="1674" y="830"/>
                </a:cubicBezTo>
                <a:cubicBezTo>
                  <a:pt x="1674" y="830"/>
                  <a:pt x="1675" y="831"/>
                  <a:pt x="1675" y="831"/>
                </a:cubicBezTo>
                <a:cubicBezTo>
                  <a:pt x="1675" y="831"/>
                  <a:pt x="1676" y="831"/>
                  <a:pt x="1676" y="831"/>
                </a:cubicBezTo>
                <a:close/>
                <a:moveTo>
                  <a:pt x="619" y="893"/>
                </a:moveTo>
                <a:cubicBezTo>
                  <a:pt x="619" y="894"/>
                  <a:pt x="619" y="895"/>
                  <a:pt x="620" y="895"/>
                </a:cubicBezTo>
                <a:cubicBezTo>
                  <a:pt x="621" y="896"/>
                  <a:pt x="622" y="896"/>
                  <a:pt x="622" y="894"/>
                </a:cubicBezTo>
                <a:cubicBezTo>
                  <a:pt x="622" y="894"/>
                  <a:pt x="622" y="893"/>
                  <a:pt x="622" y="893"/>
                </a:cubicBezTo>
                <a:cubicBezTo>
                  <a:pt x="621" y="893"/>
                  <a:pt x="620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lose/>
                <a:moveTo>
                  <a:pt x="785" y="204"/>
                </a:moveTo>
                <a:cubicBezTo>
                  <a:pt x="785" y="204"/>
                  <a:pt x="785" y="204"/>
                  <a:pt x="785" y="204"/>
                </a:cubicBezTo>
                <a:cubicBezTo>
                  <a:pt x="785" y="204"/>
                  <a:pt x="785" y="203"/>
                  <a:pt x="785" y="203"/>
                </a:cubicBezTo>
                <a:cubicBezTo>
                  <a:pt x="785" y="204"/>
                  <a:pt x="785" y="204"/>
                  <a:pt x="785" y="204"/>
                </a:cubicBezTo>
                <a:close/>
                <a:moveTo>
                  <a:pt x="687" y="207"/>
                </a:moveTo>
                <a:cubicBezTo>
                  <a:pt x="686" y="207"/>
                  <a:pt x="686" y="207"/>
                  <a:pt x="686" y="207"/>
                </a:cubicBezTo>
                <a:cubicBezTo>
                  <a:pt x="686" y="207"/>
                  <a:pt x="687" y="207"/>
                  <a:pt x="687" y="207"/>
                </a:cubicBezTo>
                <a:cubicBezTo>
                  <a:pt x="687" y="207"/>
                  <a:pt x="687" y="207"/>
                  <a:pt x="687" y="207"/>
                </a:cubicBezTo>
                <a:close/>
                <a:moveTo>
                  <a:pt x="2570" y="515"/>
                </a:moveTo>
                <a:cubicBezTo>
                  <a:pt x="2570" y="515"/>
                  <a:pt x="2570" y="515"/>
                  <a:pt x="2570" y="514"/>
                </a:cubicBezTo>
                <a:cubicBezTo>
                  <a:pt x="2570" y="514"/>
                  <a:pt x="2570" y="514"/>
                  <a:pt x="2570" y="514"/>
                </a:cubicBezTo>
                <a:cubicBezTo>
                  <a:pt x="2570" y="514"/>
                  <a:pt x="2569" y="515"/>
                  <a:pt x="2569" y="515"/>
                </a:cubicBezTo>
                <a:lnTo>
                  <a:pt x="2570" y="515"/>
                </a:lnTo>
                <a:close/>
                <a:moveTo>
                  <a:pt x="1994" y="222"/>
                </a:moveTo>
                <a:cubicBezTo>
                  <a:pt x="1994" y="222"/>
                  <a:pt x="1994" y="222"/>
                  <a:pt x="1994" y="222"/>
                </a:cubicBezTo>
                <a:cubicBezTo>
                  <a:pt x="1994" y="222"/>
                  <a:pt x="1994" y="222"/>
                  <a:pt x="1994" y="223"/>
                </a:cubicBezTo>
                <a:cubicBezTo>
                  <a:pt x="1995" y="222"/>
                  <a:pt x="1994" y="222"/>
                  <a:pt x="1994" y="222"/>
                </a:cubicBezTo>
                <a:close/>
                <a:moveTo>
                  <a:pt x="1994" y="229"/>
                </a:moveTo>
                <a:cubicBezTo>
                  <a:pt x="1994" y="228"/>
                  <a:pt x="1994" y="228"/>
                  <a:pt x="1994" y="228"/>
                </a:cubicBezTo>
                <a:cubicBezTo>
                  <a:pt x="1994" y="228"/>
                  <a:pt x="1994" y="228"/>
                  <a:pt x="1994" y="228"/>
                </a:cubicBezTo>
                <a:lnTo>
                  <a:pt x="1994" y="229"/>
                </a:lnTo>
                <a:close/>
                <a:moveTo>
                  <a:pt x="415" y="232"/>
                </a:moveTo>
                <a:cubicBezTo>
                  <a:pt x="416" y="232"/>
                  <a:pt x="416" y="231"/>
                  <a:pt x="415" y="231"/>
                </a:cubicBezTo>
                <a:cubicBezTo>
                  <a:pt x="415" y="231"/>
                  <a:pt x="414" y="231"/>
                  <a:pt x="414" y="231"/>
                </a:cubicBezTo>
                <a:cubicBezTo>
                  <a:pt x="413" y="231"/>
                  <a:pt x="413" y="232"/>
                  <a:pt x="412" y="232"/>
                </a:cubicBezTo>
                <a:cubicBezTo>
                  <a:pt x="413" y="232"/>
                  <a:pt x="414" y="232"/>
                  <a:pt x="415" y="232"/>
                </a:cubicBezTo>
                <a:cubicBezTo>
                  <a:pt x="415" y="232"/>
                  <a:pt x="415" y="232"/>
                  <a:pt x="415" y="232"/>
                </a:cubicBezTo>
                <a:close/>
                <a:moveTo>
                  <a:pt x="1958" y="232"/>
                </a:moveTo>
                <a:cubicBezTo>
                  <a:pt x="1958" y="232"/>
                  <a:pt x="1958" y="231"/>
                  <a:pt x="1957" y="231"/>
                </a:cubicBezTo>
                <a:cubicBezTo>
                  <a:pt x="1957" y="231"/>
                  <a:pt x="1957" y="231"/>
                  <a:pt x="1957" y="232"/>
                </a:cubicBezTo>
                <a:cubicBezTo>
                  <a:pt x="1957" y="232"/>
                  <a:pt x="1957" y="232"/>
                  <a:pt x="1957" y="233"/>
                </a:cubicBezTo>
                <a:cubicBezTo>
                  <a:pt x="1958" y="232"/>
                  <a:pt x="1958" y="232"/>
                  <a:pt x="1958" y="232"/>
                </a:cubicBezTo>
                <a:close/>
                <a:moveTo>
                  <a:pt x="1463" y="789"/>
                </a:moveTo>
                <a:cubicBezTo>
                  <a:pt x="1463" y="788"/>
                  <a:pt x="1463" y="788"/>
                  <a:pt x="1463" y="788"/>
                </a:cubicBezTo>
                <a:cubicBezTo>
                  <a:pt x="1462" y="788"/>
                  <a:pt x="1462" y="788"/>
                  <a:pt x="1462" y="788"/>
                </a:cubicBezTo>
                <a:cubicBezTo>
                  <a:pt x="1461" y="788"/>
                  <a:pt x="1461" y="789"/>
                  <a:pt x="1462" y="789"/>
                </a:cubicBezTo>
                <a:cubicBezTo>
                  <a:pt x="1462" y="789"/>
                  <a:pt x="1463" y="789"/>
                  <a:pt x="1463" y="789"/>
                </a:cubicBezTo>
                <a:close/>
                <a:moveTo>
                  <a:pt x="847" y="364"/>
                </a:moveTo>
                <a:cubicBezTo>
                  <a:pt x="846" y="363"/>
                  <a:pt x="846" y="363"/>
                  <a:pt x="846" y="363"/>
                </a:cubicBezTo>
                <a:cubicBezTo>
                  <a:pt x="846" y="364"/>
                  <a:pt x="846" y="364"/>
                  <a:pt x="846" y="364"/>
                </a:cubicBezTo>
                <a:lnTo>
                  <a:pt x="847" y="364"/>
                </a:lnTo>
                <a:close/>
                <a:moveTo>
                  <a:pt x="1752" y="81"/>
                </a:moveTo>
                <a:cubicBezTo>
                  <a:pt x="1752" y="81"/>
                  <a:pt x="1752" y="81"/>
                  <a:pt x="1751" y="80"/>
                </a:cubicBezTo>
                <a:cubicBezTo>
                  <a:pt x="1751" y="81"/>
                  <a:pt x="1751" y="81"/>
                  <a:pt x="1751" y="81"/>
                </a:cubicBezTo>
                <a:cubicBezTo>
                  <a:pt x="1751" y="81"/>
                  <a:pt x="1751" y="82"/>
                  <a:pt x="1751" y="82"/>
                </a:cubicBezTo>
                <a:cubicBezTo>
                  <a:pt x="1751" y="82"/>
                  <a:pt x="1752" y="82"/>
                  <a:pt x="1752" y="81"/>
                </a:cubicBezTo>
                <a:close/>
                <a:moveTo>
                  <a:pt x="2597" y="837"/>
                </a:moveTo>
                <a:cubicBezTo>
                  <a:pt x="2597" y="837"/>
                  <a:pt x="2597" y="837"/>
                  <a:pt x="2597" y="837"/>
                </a:cubicBezTo>
                <a:cubicBezTo>
                  <a:pt x="2597" y="837"/>
                  <a:pt x="2597" y="838"/>
                  <a:pt x="2597" y="838"/>
                </a:cubicBezTo>
                <a:cubicBezTo>
                  <a:pt x="2597" y="838"/>
                  <a:pt x="2597" y="838"/>
                  <a:pt x="2598" y="838"/>
                </a:cubicBezTo>
                <a:cubicBezTo>
                  <a:pt x="2598" y="837"/>
                  <a:pt x="2597" y="837"/>
                  <a:pt x="2597" y="837"/>
                </a:cubicBezTo>
                <a:close/>
                <a:moveTo>
                  <a:pt x="1988" y="241"/>
                </a:moveTo>
                <a:cubicBezTo>
                  <a:pt x="1988" y="241"/>
                  <a:pt x="1988" y="241"/>
                  <a:pt x="1988" y="241"/>
                </a:cubicBezTo>
                <a:cubicBezTo>
                  <a:pt x="1988" y="241"/>
                  <a:pt x="1988" y="241"/>
                  <a:pt x="1988" y="241"/>
                </a:cubicBezTo>
                <a:cubicBezTo>
                  <a:pt x="1988" y="240"/>
                  <a:pt x="1988" y="240"/>
                  <a:pt x="1988" y="241"/>
                </a:cubicBezTo>
                <a:close/>
                <a:moveTo>
                  <a:pt x="1292" y="240"/>
                </a:moveTo>
                <a:cubicBezTo>
                  <a:pt x="1292" y="242"/>
                  <a:pt x="1292" y="243"/>
                  <a:pt x="1292" y="245"/>
                </a:cubicBezTo>
                <a:cubicBezTo>
                  <a:pt x="1293" y="242"/>
                  <a:pt x="1293" y="242"/>
                  <a:pt x="1292" y="240"/>
                </a:cubicBezTo>
                <a:close/>
                <a:moveTo>
                  <a:pt x="792" y="99"/>
                </a:moveTo>
                <a:cubicBezTo>
                  <a:pt x="791" y="99"/>
                  <a:pt x="791" y="99"/>
                  <a:pt x="791" y="100"/>
                </a:cubicBezTo>
                <a:cubicBezTo>
                  <a:pt x="791" y="100"/>
                  <a:pt x="791" y="100"/>
                  <a:pt x="791" y="100"/>
                </a:cubicBezTo>
                <a:cubicBezTo>
                  <a:pt x="792" y="100"/>
                  <a:pt x="792" y="99"/>
                  <a:pt x="792" y="99"/>
                </a:cubicBezTo>
                <a:close/>
                <a:moveTo>
                  <a:pt x="1948" y="269"/>
                </a:moveTo>
                <a:cubicBezTo>
                  <a:pt x="1948" y="269"/>
                  <a:pt x="1949" y="269"/>
                  <a:pt x="1949" y="268"/>
                </a:cubicBezTo>
                <a:cubicBezTo>
                  <a:pt x="1949" y="268"/>
                  <a:pt x="1948" y="268"/>
                  <a:pt x="1948" y="268"/>
                </a:cubicBezTo>
                <a:cubicBezTo>
                  <a:pt x="1948" y="268"/>
                  <a:pt x="1948" y="268"/>
                  <a:pt x="1948" y="268"/>
                </a:cubicBezTo>
                <a:cubicBezTo>
                  <a:pt x="1948" y="268"/>
                  <a:pt x="1948" y="269"/>
                  <a:pt x="1948" y="269"/>
                </a:cubicBezTo>
                <a:close/>
                <a:moveTo>
                  <a:pt x="1323" y="102"/>
                </a:moveTo>
                <a:cubicBezTo>
                  <a:pt x="1323" y="102"/>
                  <a:pt x="1323" y="103"/>
                  <a:pt x="1323" y="103"/>
                </a:cubicBezTo>
                <a:cubicBezTo>
                  <a:pt x="1323" y="103"/>
                  <a:pt x="1324" y="103"/>
                  <a:pt x="1324" y="103"/>
                </a:cubicBezTo>
                <a:cubicBezTo>
                  <a:pt x="1324" y="103"/>
                  <a:pt x="1324" y="103"/>
                  <a:pt x="1324" y="103"/>
                </a:cubicBezTo>
                <a:cubicBezTo>
                  <a:pt x="1324" y="103"/>
                  <a:pt x="1324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lose/>
                <a:moveTo>
                  <a:pt x="1855" y="367"/>
                </a:moveTo>
                <a:cubicBezTo>
                  <a:pt x="1856" y="367"/>
                  <a:pt x="1856" y="367"/>
                  <a:pt x="1856" y="367"/>
                </a:cubicBezTo>
                <a:cubicBezTo>
                  <a:pt x="1855" y="367"/>
                  <a:pt x="1855" y="367"/>
                  <a:pt x="1855" y="367"/>
                </a:cubicBezTo>
                <a:close/>
                <a:moveTo>
                  <a:pt x="705" y="287"/>
                </a:moveTo>
                <a:cubicBezTo>
                  <a:pt x="705" y="287"/>
                  <a:pt x="705" y="287"/>
                  <a:pt x="705" y="287"/>
                </a:cubicBezTo>
                <a:cubicBezTo>
                  <a:pt x="705" y="287"/>
                  <a:pt x="705" y="287"/>
                  <a:pt x="705" y="287"/>
                </a:cubicBezTo>
                <a:cubicBezTo>
                  <a:pt x="705" y="287"/>
                  <a:pt x="705" y="287"/>
                  <a:pt x="705" y="287"/>
                </a:cubicBezTo>
                <a:cubicBezTo>
                  <a:pt x="705" y="287"/>
                  <a:pt x="705" y="287"/>
                  <a:pt x="705" y="287"/>
                </a:cubicBezTo>
                <a:close/>
                <a:moveTo>
                  <a:pt x="844" y="119"/>
                </a:moveTo>
                <a:cubicBezTo>
                  <a:pt x="844" y="118"/>
                  <a:pt x="844" y="118"/>
                  <a:pt x="844" y="118"/>
                </a:cubicBezTo>
                <a:cubicBezTo>
                  <a:pt x="844" y="118"/>
                  <a:pt x="843" y="118"/>
                  <a:pt x="843" y="117"/>
                </a:cubicBezTo>
                <a:cubicBezTo>
                  <a:pt x="843" y="118"/>
                  <a:pt x="843" y="118"/>
                  <a:pt x="843" y="118"/>
                </a:cubicBezTo>
                <a:cubicBezTo>
                  <a:pt x="843" y="119"/>
                  <a:pt x="843" y="119"/>
                  <a:pt x="844" y="119"/>
                </a:cubicBezTo>
                <a:close/>
                <a:moveTo>
                  <a:pt x="2606" y="840"/>
                </a:moveTo>
                <a:cubicBezTo>
                  <a:pt x="2606" y="842"/>
                  <a:pt x="2607" y="844"/>
                  <a:pt x="2607" y="845"/>
                </a:cubicBezTo>
                <a:cubicBezTo>
                  <a:pt x="2607" y="843"/>
                  <a:pt x="2607" y="841"/>
                  <a:pt x="2606" y="840"/>
                </a:cubicBezTo>
                <a:close/>
                <a:moveTo>
                  <a:pt x="881" y="127"/>
                </a:moveTo>
                <a:cubicBezTo>
                  <a:pt x="881" y="127"/>
                  <a:pt x="880" y="127"/>
                  <a:pt x="880" y="127"/>
                </a:cubicBezTo>
                <a:cubicBezTo>
                  <a:pt x="880" y="127"/>
                  <a:pt x="880" y="127"/>
                  <a:pt x="881" y="128"/>
                </a:cubicBezTo>
                <a:cubicBezTo>
                  <a:pt x="881" y="127"/>
                  <a:pt x="881" y="127"/>
                  <a:pt x="881" y="127"/>
                </a:cubicBezTo>
                <a:close/>
                <a:moveTo>
                  <a:pt x="2853" y="1216"/>
                </a:moveTo>
                <a:cubicBezTo>
                  <a:pt x="2853" y="1216"/>
                  <a:pt x="2852" y="1216"/>
                  <a:pt x="2852" y="1216"/>
                </a:cubicBezTo>
                <a:cubicBezTo>
                  <a:pt x="2852" y="1216"/>
                  <a:pt x="2852" y="1216"/>
                  <a:pt x="2853" y="1216"/>
                </a:cubicBezTo>
                <a:cubicBezTo>
                  <a:pt x="2853" y="1216"/>
                  <a:pt x="2853" y="1216"/>
                  <a:pt x="2853" y="1216"/>
                </a:cubicBezTo>
                <a:cubicBezTo>
                  <a:pt x="2853" y="1216"/>
                  <a:pt x="2853" y="1216"/>
                  <a:pt x="2853" y="1216"/>
                </a:cubicBezTo>
                <a:close/>
                <a:moveTo>
                  <a:pt x="1546" y="133"/>
                </a:moveTo>
                <a:cubicBezTo>
                  <a:pt x="1546" y="133"/>
                  <a:pt x="1546" y="133"/>
                  <a:pt x="1546" y="133"/>
                </a:cubicBezTo>
                <a:cubicBezTo>
                  <a:pt x="1545" y="133"/>
                  <a:pt x="1545" y="133"/>
                  <a:pt x="1545" y="133"/>
                </a:cubicBezTo>
                <a:cubicBezTo>
                  <a:pt x="1545" y="133"/>
                  <a:pt x="1545" y="133"/>
                  <a:pt x="1545" y="133"/>
                </a:cubicBezTo>
                <a:cubicBezTo>
                  <a:pt x="1546" y="134"/>
                  <a:pt x="1546" y="133"/>
                  <a:pt x="1546" y="133"/>
                </a:cubicBezTo>
                <a:close/>
                <a:moveTo>
                  <a:pt x="1542" y="133"/>
                </a:moveTo>
                <a:cubicBezTo>
                  <a:pt x="1542" y="133"/>
                  <a:pt x="1542" y="133"/>
                  <a:pt x="1542" y="133"/>
                </a:cubicBezTo>
                <a:cubicBezTo>
                  <a:pt x="1542" y="133"/>
                  <a:pt x="1542" y="133"/>
                  <a:pt x="1542" y="133"/>
                </a:cubicBezTo>
                <a:cubicBezTo>
                  <a:pt x="1542" y="133"/>
                  <a:pt x="1542" y="133"/>
                  <a:pt x="1542" y="133"/>
                </a:cubicBezTo>
                <a:close/>
                <a:moveTo>
                  <a:pt x="2337" y="136"/>
                </a:moveTo>
                <a:cubicBezTo>
                  <a:pt x="2336" y="136"/>
                  <a:pt x="2335" y="136"/>
                  <a:pt x="2335" y="136"/>
                </a:cubicBezTo>
                <a:cubicBezTo>
                  <a:pt x="2335" y="136"/>
                  <a:pt x="2336" y="137"/>
                  <a:pt x="2336" y="137"/>
                </a:cubicBezTo>
                <a:cubicBezTo>
                  <a:pt x="2337" y="137"/>
                  <a:pt x="2338" y="137"/>
                  <a:pt x="2338" y="137"/>
                </a:cubicBezTo>
                <a:cubicBezTo>
                  <a:pt x="2338" y="136"/>
                  <a:pt x="2338" y="136"/>
                  <a:pt x="2337" y="136"/>
                </a:cubicBezTo>
                <a:close/>
                <a:moveTo>
                  <a:pt x="687" y="310"/>
                </a:moveTo>
                <a:cubicBezTo>
                  <a:pt x="687" y="309"/>
                  <a:pt x="687" y="309"/>
                  <a:pt x="687" y="308"/>
                </a:cubicBezTo>
                <a:cubicBezTo>
                  <a:pt x="687" y="309"/>
                  <a:pt x="687" y="309"/>
                  <a:pt x="686" y="310"/>
                </a:cubicBezTo>
                <a:cubicBezTo>
                  <a:pt x="686" y="311"/>
                  <a:pt x="686" y="311"/>
                  <a:pt x="687" y="311"/>
                </a:cubicBezTo>
                <a:cubicBezTo>
                  <a:pt x="687" y="311"/>
                  <a:pt x="687" y="311"/>
                  <a:pt x="687" y="310"/>
                </a:cubicBezTo>
                <a:close/>
                <a:moveTo>
                  <a:pt x="1401" y="558"/>
                </a:moveTo>
                <a:cubicBezTo>
                  <a:pt x="1401" y="557"/>
                  <a:pt x="1400" y="557"/>
                  <a:pt x="1400" y="558"/>
                </a:cubicBezTo>
                <a:cubicBezTo>
                  <a:pt x="1400" y="558"/>
                  <a:pt x="1400" y="558"/>
                  <a:pt x="1400" y="558"/>
                </a:cubicBezTo>
                <a:cubicBezTo>
                  <a:pt x="1401" y="558"/>
                  <a:pt x="1401" y="558"/>
                  <a:pt x="1401" y="558"/>
                </a:cubicBezTo>
                <a:close/>
                <a:moveTo>
                  <a:pt x="868" y="1035"/>
                </a:moveTo>
                <a:cubicBezTo>
                  <a:pt x="868" y="1035"/>
                  <a:pt x="868" y="1035"/>
                  <a:pt x="868" y="1034"/>
                </a:cubicBezTo>
                <a:cubicBezTo>
                  <a:pt x="868" y="1034"/>
                  <a:pt x="868" y="1034"/>
                  <a:pt x="868" y="1034"/>
                </a:cubicBezTo>
                <a:cubicBezTo>
                  <a:pt x="868" y="1034"/>
                  <a:pt x="868" y="1034"/>
                  <a:pt x="868" y="1034"/>
                </a:cubicBezTo>
                <a:cubicBezTo>
                  <a:pt x="868" y="1035"/>
                  <a:pt x="868" y="1035"/>
                  <a:pt x="868" y="1035"/>
                </a:cubicBezTo>
                <a:close/>
                <a:moveTo>
                  <a:pt x="1613" y="813"/>
                </a:moveTo>
                <a:cubicBezTo>
                  <a:pt x="1613" y="813"/>
                  <a:pt x="1613" y="813"/>
                  <a:pt x="1613" y="813"/>
                </a:cubicBezTo>
                <a:cubicBezTo>
                  <a:pt x="1613" y="813"/>
                  <a:pt x="1613" y="813"/>
                  <a:pt x="1613" y="813"/>
                </a:cubicBezTo>
                <a:cubicBezTo>
                  <a:pt x="1613" y="813"/>
                  <a:pt x="1613" y="813"/>
                  <a:pt x="1613" y="813"/>
                </a:cubicBezTo>
                <a:cubicBezTo>
                  <a:pt x="1613" y="813"/>
                  <a:pt x="1613" y="813"/>
                  <a:pt x="1612" y="813"/>
                </a:cubicBezTo>
                <a:cubicBezTo>
                  <a:pt x="1612" y="813"/>
                  <a:pt x="1612" y="813"/>
                  <a:pt x="1613" y="813"/>
                </a:cubicBezTo>
                <a:cubicBezTo>
                  <a:pt x="1612" y="813"/>
                  <a:pt x="1612" y="813"/>
                  <a:pt x="1612" y="813"/>
                </a:cubicBezTo>
                <a:cubicBezTo>
                  <a:pt x="1612" y="813"/>
                  <a:pt x="1613" y="813"/>
                  <a:pt x="1613" y="813"/>
                </a:cubicBezTo>
                <a:close/>
                <a:moveTo>
                  <a:pt x="2619" y="865"/>
                </a:moveTo>
                <a:cubicBezTo>
                  <a:pt x="2619" y="865"/>
                  <a:pt x="2619" y="865"/>
                  <a:pt x="2618" y="865"/>
                </a:cubicBezTo>
                <a:cubicBezTo>
                  <a:pt x="2618" y="865"/>
                  <a:pt x="2619" y="866"/>
                  <a:pt x="2619" y="866"/>
                </a:cubicBezTo>
                <a:cubicBezTo>
                  <a:pt x="2619" y="866"/>
                  <a:pt x="2619" y="865"/>
                  <a:pt x="2619" y="865"/>
                </a:cubicBezTo>
                <a:close/>
                <a:moveTo>
                  <a:pt x="980" y="176"/>
                </a:moveTo>
                <a:cubicBezTo>
                  <a:pt x="979" y="176"/>
                  <a:pt x="979" y="176"/>
                  <a:pt x="979" y="176"/>
                </a:cubicBezTo>
                <a:cubicBezTo>
                  <a:pt x="979" y="176"/>
                  <a:pt x="978" y="176"/>
                  <a:pt x="979" y="176"/>
                </a:cubicBezTo>
                <a:cubicBezTo>
                  <a:pt x="979" y="176"/>
                  <a:pt x="979" y="177"/>
                  <a:pt x="979" y="177"/>
                </a:cubicBezTo>
                <a:cubicBezTo>
                  <a:pt x="979" y="176"/>
                  <a:pt x="980" y="176"/>
                  <a:pt x="980" y="176"/>
                </a:cubicBezTo>
                <a:close/>
                <a:moveTo>
                  <a:pt x="1653" y="819"/>
                </a:moveTo>
                <a:cubicBezTo>
                  <a:pt x="1653" y="819"/>
                  <a:pt x="1653" y="819"/>
                  <a:pt x="1653" y="819"/>
                </a:cubicBezTo>
                <a:cubicBezTo>
                  <a:pt x="1652" y="819"/>
                  <a:pt x="1652" y="819"/>
                  <a:pt x="1652" y="819"/>
                </a:cubicBezTo>
                <a:lnTo>
                  <a:pt x="1653" y="819"/>
                </a:lnTo>
                <a:close/>
                <a:moveTo>
                  <a:pt x="745" y="958"/>
                </a:moveTo>
                <a:cubicBezTo>
                  <a:pt x="745" y="958"/>
                  <a:pt x="745" y="958"/>
                  <a:pt x="745" y="958"/>
                </a:cubicBezTo>
                <a:cubicBezTo>
                  <a:pt x="745" y="958"/>
                  <a:pt x="745" y="957"/>
                  <a:pt x="745" y="957"/>
                </a:cubicBezTo>
                <a:cubicBezTo>
                  <a:pt x="745" y="957"/>
                  <a:pt x="745" y="957"/>
                  <a:pt x="745" y="958"/>
                </a:cubicBezTo>
                <a:cubicBezTo>
                  <a:pt x="745" y="958"/>
                  <a:pt x="745" y="958"/>
                  <a:pt x="745" y="958"/>
                </a:cubicBezTo>
                <a:close/>
                <a:moveTo>
                  <a:pt x="1517" y="754"/>
                </a:moveTo>
                <a:cubicBezTo>
                  <a:pt x="1517" y="754"/>
                  <a:pt x="1517" y="754"/>
                  <a:pt x="1517" y="754"/>
                </a:cubicBezTo>
                <a:cubicBezTo>
                  <a:pt x="1517" y="754"/>
                  <a:pt x="1517" y="754"/>
                  <a:pt x="1517" y="754"/>
                </a:cubicBezTo>
                <a:close/>
                <a:moveTo>
                  <a:pt x="1517" y="755"/>
                </a:moveTo>
                <a:cubicBezTo>
                  <a:pt x="1518" y="755"/>
                  <a:pt x="1518" y="754"/>
                  <a:pt x="1518" y="754"/>
                </a:cubicBezTo>
                <a:cubicBezTo>
                  <a:pt x="1518" y="754"/>
                  <a:pt x="1517" y="754"/>
                  <a:pt x="1517" y="755"/>
                </a:cubicBezTo>
                <a:cubicBezTo>
                  <a:pt x="1517" y="755"/>
                  <a:pt x="1517" y="755"/>
                  <a:pt x="1517" y="755"/>
                </a:cubicBezTo>
                <a:close/>
                <a:moveTo>
                  <a:pt x="1588" y="187"/>
                </a:moveTo>
                <a:cubicBezTo>
                  <a:pt x="1589" y="186"/>
                  <a:pt x="1588" y="186"/>
                  <a:pt x="1588" y="185"/>
                </a:cubicBezTo>
                <a:cubicBezTo>
                  <a:pt x="1588" y="186"/>
                  <a:pt x="1588" y="186"/>
                  <a:pt x="1588" y="186"/>
                </a:cubicBezTo>
                <a:cubicBezTo>
                  <a:pt x="1588" y="187"/>
                  <a:pt x="1588" y="187"/>
                  <a:pt x="1588" y="188"/>
                </a:cubicBezTo>
                <a:cubicBezTo>
                  <a:pt x="1588" y="188"/>
                  <a:pt x="1588" y="188"/>
                  <a:pt x="1588" y="187"/>
                </a:cubicBezTo>
                <a:close/>
                <a:moveTo>
                  <a:pt x="1964" y="197"/>
                </a:moveTo>
                <a:cubicBezTo>
                  <a:pt x="1964" y="197"/>
                  <a:pt x="1964" y="197"/>
                  <a:pt x="1963" y="197"/>
                </a:cubicBezTo>
                <a:cubicBezTo>
                  <a:pt x="1963" y="198"/>
                  <a:pt x="1963" y="198"/>
                  <a:pt x="1964" y="198"/>
                </a:cubicBezTo>
                <a:cubicBezTo>
                  <a:pt x="1964" y="198"/>
                  <a:pt x="1964" y="198"/>
                  <a:pt x="1964" y="198"/>
                </a:cubicBezTo>
                <a:cubicBezTo>
                  <a:pt x="1964" y="198"/>
                  <a:pt x="1964" y="197"/>
                  <a:pt x="1964" y="197"/>
                </a:cubicBezTo>
                <a:close/>
                <a:moveTo>
                  <a:pt x="1958" y="201"/>
                </a:moveTo>
                <a:cubicBezTo>
                  <a:pt x="1957" y="200"/>
                  <a:pt x="1957" y="200"/>
                  <a:pt x="1957" y="201"/>
                </a:cubicBezTo>
                <a:cubicBezTo>
                  <a:pt x="1957" y="201"/>
                  <a:pt x="1957" y="201"/>
                  <a:pt x="1957" y="201"/>
                </a:cubicBezTo>
                <a:lnTo>
                  <a:pt x="1958" y="201"/>
                </a:lnTo>
                <a:close/>
                <a:moveTo>
                  <a:pt x="2776" y="1052"/>
                </a:moveTo>
                <a:cubicBezTo>
                  <a:pt x="2775" y="1052"/>
                  <a:pt x="2775" y="1053"/>
                  <a:pt x="2775" y="1053"/>
                </a:cubicBezTo>
                <a:cubicBezTo>
                  <a:pt x="2775" y="1053"/>
                  <a:pt x="2776" y="1053"/>
                  <a:pt x="2776" y="1053"/>
                </a:cubicBezTo>
                <a:cubicBezTo>
                  <a:pt x="2776" y="1053"/>
                  <a:pt x="2776" y="1053"/>
                  <a:pt x="2776" y="1053"/>
                </a:cubicBezTo>
                <a:cubicBezTo>
                  <a:pt x="2776" y="1053"/>
                  <a:pt x="2776" y="1052"/>
                  <a:pt x="2776" y="1052"/>
                </a:cubicBezTo>
                <a:close/>
                <a:moveTo>
                  <a:pt x="1375" y="598"/>
                </a:moveTo>
                <a:cubicBezTo>
                  <a:pt x="1376" y="598"/>
                  <a:pt x="1376" y="598"/>
                  <a:pt x="1376" y="598"/>
                </a:cubicBezTo>
                <a:cubicBezTo>
                  <a:pt x="1377" y="598"/>
                  <a:pt x="1377" y="598"/>
                  <a:pt x="1377" y="597"/>
                </a:cubicBezTo>
                <a:cubicBezTo>
                  <a:pt x="1376" y="597"/>
                  <a:pt x="1376" y="597"/>
                  <a:pt x="1376" y="597"/>
                </a:cubicBezTo>
                <a:cubicBezTo>
                  <a:pt x="1376" y="597"/>
                  <a:pt x="1375" y="598"/>
                  <a:pt x="1375" y="598"/>
                </a:cubicBezTo>
                <a:close/>
                <a:moveTo>
                  <a:pt x="865" y="1068"/>
                </a:moveTo>
                <a:cubicBezTo>
                  <a:pt x="865" y="1068"/>
                  <a:pt x="865" y="1068"/>
                  <a:pt x="865" y="1068"/>
                </a:cubicBezTo>
                <a:cubicBezTo>
                  <a:pt x="865" y="1068"/>
                  <a:pt x="865" y="1068"/>
                  <a:pt x="865" y="1068"/>
                </a:cubicBezTo>
                <a:cubicBezTo>
                  <a:pt x="865" y="1069"/>
                  <a:pt x="865" y="1069"/>
                  <a:pt x="865" y="1068"/>
                </a:cubicBezTo>
                <a:close/>
                <a:moveTo>
                  <a:pt x="34" y="487"/>
                </a:moveTo>
                <a:cubicBezTo>
                  <a:pt x="34" y="487"/>
                  <a:pt x="34" y="487"/>
                  <a:pt x="34" y="487"/>
                </a:cubicBezTo>
                <a:cubicBezTo>
                  <a:pt x="34" y="487"/>
                  <a:pt x="35" y="487"/>
                  <a:pt x="35" y="487"/>
                </a:cubicBezTo>
                <a:cubicBezTo>
                  <a:pt x="34" y="487"/>
                  <a:pt x="34" y="487"/>
                  <a:pt x="34" y="486"/>
                </a:cubicBezTo>
                <a:cubicBezTo>
                  <a:pt x="34" y="487"/>
                  <a:pt x="34" y="487"/>
                  <a:pt x="34" y="487"/>
                </a:cubicBezTo>
                <a:close/>
                <a:moveTo>
                  <a:pt x="2289" y="1081"/>
                </a:moveTo>
                <a:cubicBezTo>
                  <a:pt x="2289" y="1081"/>
                  <a:pt x="2290" y="1081"/>
                  <a:pt x="2290" y="1081"/>
                </a:cubicBezTo>
                <a:cubicBezTo>
                  <a:pt x="2290" y="1081"/>
                  <a:pt x="2290" y="1081"/>
                  <a:pt x="2290" y="1081"/>
                </a:cubicBezTo>
                <a:cubicBezTo>
                  <a:pt x="2290" y="1081"/>
                  <a:pt x="2290" y="1080"/>
                  <a:pt x="2290" y="1080"/>
                </a:cubicBezTo>
                <a:cubicBezTo>
                  <a:pt x="2290" y="1080"/>
                  <a:pt x="2289" y="1081"/>
                  <a:pt x="2289" y="1081"/>
                </a:cubicBezTo>
                <a:close/>
                <a:moveTo>
                  <a:pt x="2520" y="1105"/>
                </a:moveTo>
                <a:cubicBezTo>
                  <a:pt x="2520" y="1105"/>
                  <a:pt x="2520" y="1105"/>
                  <a:pt x="2520" y="1105"/>
                </a:cubicBezTo>
                <a:cubicBezTo>
                  <a:pt x="2520" y="1105"/>
                  <a:pt x="2520" y="1105"/>
                  <a:pt x="2520" y="1105"/>
                </a:cubicBezTo>
                <a:close/>
                <a:moveTo>
                  <a:pt x="2305" y="1114"/>
                </a:moveTo>
                <a:cubicBezTo>
                  <a:pt x="2305" y="1114"/>
                  <a:pt x="2305" y="1114"/>
                  <a:pt x="2305" y="1115"/>
                </a:cubicBezTo>
                <a:cubicBezTo>
                  <a:pt x="2305" y="1115"/>
                  <a:pt x="2305" y="1115"/>
                  <a:pt x="2305" y="1115"/>
                </a:cubicBezTo>
                <a:cubicBezTo>
                  <a:pt x="2305" y="1115"/>
                  <a:pt x="2305" y="1115"/>
                  <a:pt x="2305" y="1114"/>
                </a:cubicBezTo>
                <a:cubicBezTo>
                  <a:pt x="2305" y="1114"/>
                  <a:pt x="2305" y="1114"/>
                  <a:pt x="2305" y="1114"/>
                </a:cubicBezTo>
                <a:close/>
                <a:moveTo>
                  <a:pt x="2557" y="1126"/>
                </a:moveTo>
                <a:cubicBezTo>
                  <a:pt x="2557" y="1127"/>
                  <a:pt x="2557" y="1127"/>
                  <a:pt x="2557" y="1127"/>
                </a:cubicBezTo>
                <a:cubicBezTo>
                  <a:pt x="2558" y="1127"/>
                  <a:pt x="2558" y="1127"/>
                  <a:pt x="2558" y="1127"/>
                </a:cubicBezTo>
                <a:cubicBezTo>
                  <a:pt x="2558" y="1126"/>
                  <a:pt x="2558" y="1126"/>
                  <a:pt x="2557" y="1126"/>
                </a:cubicBezTo>
                <a:cubicBezTo>
                  <a:pt x="2557" y="1126"/>
                  <a:pt x="2557" y="1126"/>
                  <a:pt x="2557" y="1126"/>
                </a:cubicBezTo>
                <a:close/>
                <a:moveTo>
                  <a:pt x="2548" y="1133"/>
                </a:moveTo>
                <a:cubicBezTo>
                  <a:pt x="2548" y="1133"/>
                  <a:pt x="2548" y="1133"/>
                  <a:pt x="2548" y="1133"/>
                </a:cubicBezTo>
                <a:cubicBezTo>
                  <a:pt x="2548" y="1132"/>
                  <a:pt x="2548" y="1132"/>
                  <a:pt x="2548" y="1133"/>
                </a:cubicBezTo>
                <a:cubicBezTo>
                  <a:pt x="2548" y="1133"/>
                  <a:pt x="2548" y="1133"/>
                  <a:pt x="2548" y="1133"/>
                </a:cubicBezTo>
                <a:close/>
                <a:moveTo>
                  <a:pt x="2613" y="1143"/>
                </a:moveTo>
                <a:cubicBezTo>
                  <a:pt x="2613" y="1142"/>
                  <a:pt x="2613" y="1142"/>
                  <a:pt x="2613" y="1142"/>
                </a:cubicBezTo>
                <a:cubicBezTo>
                  <a:pt x="2613" y="1142"/>
                  <a:pt x="2613" y="1142"/>
                  <a:pt x="2612" y="1142"/>
                </a:cubicBezTo>
                <a:cubicBezTo>
                  <a:pt x="2612" y="1142"/>
                  <a:pt x="2612" y="1142"/>
                  <a:pt x="2613" y="1143"/>
                </a:cubicBezTo>
                <a:close/>
                <a:moveTo>
                  <a:pt x="969" y="1179"/>
                </a:moveTo>
                <a:cubicBezTo>
                  <a:pt x="969" y="1179"/>
                  <a:pt x="969" y="1179"/>
                  <a:pt x="969" y="1179"/>
                </a:cubicBezTo>
                <a:cubicBezTo>
                  <a:pt x="969" y="1179"/>
                  <a:pt x="969" y="1179"/>
                  <a:pt x="969" y="1179"/>
                </a:cubicBezTo>
                <a:close/>
                <a:moveTo>
                  <a:pt x="972" y="1179"/>
                </a:moveTo>
                <a:cubicBezTo>
                  <a:pt x="973" y="1180"/>
                  <a:pt x="975" y="1180"/>
                  <a:pt x="977" y="1180"/>
                </a:cubicBezTo>
                <a:cubicBezTo>
                  <a:pt x="976" y="1179"/>
                  <a:pt x="974" y="1179"/>
                  <a:pt x="972" y="1179"/>
                </a:cubicBezTo>
                <a:close/>
                <a:moveTo>
                  <a:pt x="2407" y="1185"/>
                </a:moveTo>
                <a:cubicBezTo>
                  <a:pt x="2407" y="1185"/>
                  <a:pt x="2407" y="1185"/>
                  <a:pt x="2407" y="1185"/>
                </a:cubicBezTo>
                <a:cubicBezTo>
                  <a:pt x="2406" y="1185"/>
                  <a:pt x="2406" y="1185"/>
                  <a:pt x="2406" y="1186"/>
                </a:cubicBezTo>
                <a:cubicBezTo>
                  <a:pt x="2406" y="1186"/>
                  <a:pt x="2407" y="1186"/>
                  <a:pt x="2407" y="1186"/>
                </a:cubicBezTo>
                <a:cubicBezTo>
                  <a:pt x="2407" y="1186"/>
                  <a:pt x="2407" y="1185"/>
                  <a:pt x="2407" y="1185"/>
                </a:cubicBezTo>
                <a:close/>
                <a:moveTo>
                  <a:pt x="2406" y="1188"/>
                </a:move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8"/>
                  <a:pt x="2406" y="1188"/>
                </a:cubicBezTo>
                <a:close/>
                <a:moveTo>
                  <a:pt x="2407" y="1188"/>
                </a:move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9"/>
                  <a:pt x="2406" y="1189"/>
                </a:cubicBezTo>
                <a:cubicBezTo>
                  <a:pt x="2406" y="1188"/>
                  <a:pt x="2406" y="1188"/>
                  <a:pt x="2407" y="1188"/>
                </a:cubicBezTo>
                <a:close/>
                <a:moveTo>
                  <a:pt x="2831" y="1207"/>
                </a:moveTo>
                <a:cubicBezTo>
                  <a:pt x="2831" y="1207"/>
                  <a:pt x="2831" y="1207"/>
                  <a:pt x="2831" y="1207"/>
                </a:cubicBezTo>
                <a:cubicBezTo>
                  <a:pt x="2831" y="1207"/>
                  <a:pt x="2831" y="1206"/>
                  <a:pt x="2831" y="1206"/>
                </a:cubicBezTo>
                <a:cubicBezTo>
                  <a:pt x="2831" y="1207"/>
                  <a:pt x="2831" y="1207"/>
                  <a:pt x="2831" y="1207"/>
                </a:cubicBezTo>
                <a:cubicBezTo>
                  <a:pt x="2831" y="1207"/>
                  <a:pt x="2831" y="1207"/>
                  <a:pt x="2831" y="1207"/>
                </a:cubicBezTo>
                <a:close/>
                <a:moveTo>
                  <a:pt x="2366" y="1213"/>
                </a:moveTo>
                <a:cubicBezTo>
                  <a:pt x="2366" y="1213"/>
                  <a:pt x="2366" y="1213"/>
                  <a:pt x="2367" y="1213"/>
                </a:cubicBezTo>
                <a:cubicBezTo>
                  <a:pt x="2367" y="1213"/>
                  <a:pt x="2367" y="1213"/>
                  <a:pt x="2367" y="1213"/>
                </a:cubicBezTo>
                <a:cubicBezTo>
                  <a:pt x="2367" y="1213"/>
                  <a:pt x="2367" y="1212"/>
                  <a:pt x="2367" y="1212"/>
                </a:cubicBezTo>
                <a:cubicBezTo>
                  <a:pt x="2366" y="1212"/>
                  <a:pt x="2366" y="1213"/>
                  <a:pt x="2366" y="1213"/>
                </a:cubicBezTo>
                <a:close/>
                <a:moveTo>
                  <a:pt x="2567" y="1234"/>
                </a:moveTo>
                <a:cubicBezTo>
                  <a:pt x="2567" y="1234"/>
                  <a:pt x="2567" y="1234"/>
                  <a:pt x="2566" y="1234"/>
                </a:cubicBezTo>
                <a:cubicBezTo>
                  <a:pt x="2566" y="1234"/>
                  <a:pt x="2566" y="1234"/>
                  <a:pt x="2566" y="1234"/>
                </a:cubicBezTo>
                <a:cubicBezTo>
                  <a:pt x="2566" y="1235"/>
                  <a:pt x="2566" y="1235"/>
                  <a:pt x="2567" y="1235"/>
                </a:cubicBezTo>
                <a:cubicBezTo>
                  <a:pt x="2567" y="1235"/>
                  <a:pt x="2567" y="1235"/>
                  <a:pt x="2567" y="1234"/>
                </a:cubicBezTo>
                <a:close/>
                <a:moveTo>
                  <a:pt x="2809" y="1237"/>
                </a:moveTo>
                <a:cubicBezTo>
                  <a:pt x="2809" y="1237"/>
                  <a:pt x="2809" y="1237"/>
                  <a:pt x="2809" y="1238"/>
                </a:cubicBezTo>
                <a:cubicBezTo>
                  <a:pt x="2809" y="1238"/>
                  <a:pt x="2809" y="1238"/>
                  <a:pt x="2810" y="1238"/>
                </a:cubicBezTo>
                <a:cubicBezTo>
                  <a:pt x="2810" y="1238"/>
                  <a:pt x="2810" y="1237"/>
                  <a:pt x="2810" y="1237"/>
                </a:cubicBezTo>
                <a:cubicBezTo>
                  <a:pt x="2810" y="1237"/>
                  <a:pt x="2810" y="1237"/>
                  <a:pt x="2809" y="1237"/>
                </a:cubicBezTo>
                <a:close/>
                <a:moveTo>
                  <a:pt x="2551" y="1243"/>
                </a:moveTo>
                <a:cubicBezTo>
                  <a:pt x="2551" y="1243"/>
                  <a:pt x="2551" y="1243"/>
                  <a:pt x="2551" y="1243"/>
                </a:cubicBezTo>
                <a:cubicBezTo>
                  <a:pt x="2551" y="1244"/>
                  <a:pt x="2551" y="1244"/>
                  <a:pt x="2551" y="1244"/>
                </a:cubicBezTo>
                <a:cubicBezTo>
                  <a:pt x="2551" y="1244"/>
                  <a:pt x="2551" y="1244"/>
                  <a:pt x="2551" y="1244"/>
                </a:cubicBezTo>
                <a:cubicBezTo>
                  <a:pt x="2551" y="1244"/>
                  <a:pt x="2551" y="1243"/>
                  <a:pt x="2551" y="1243"/>
                </a:cubicBezTo>
                <a:close/>
                <a:moveTo>
                  <a:pt x="2579" y="1265"/>
                </a:moveTo>
                <a:cubicBezTo>
                  <a:pt x="2578" y="1265"/>
                  <a:pt x="2578" y="1265"/>
                  <a:pt x="2579" y="1265"/>
                </a:cubicBezTo>
                <a:cubicBezTo>
                  <a:pt x="2579" y="1265"/>
                  <a:pt x="2579" y="1265"/>
                  <a:pt x="2579" y="1265"/>
                </a:cubicBezTo>
                <a:cubicBezTo>
                  <a:pt x="2579" y="1265"/>
                  <a:pt x="2579" y="1265"/>
                  <a:pt x="2579" y="1265"/>
                </a:cubicBezTo>
                <a:cubicBezTo>
                  <a:pt x="2579" y="1265"/>
                  <a:pt x="2579" y="1265"/>
                  <a:pt x="2579" y="1265"/>
                </a:cubicBezTo>
                <a:close/>
                <a:moveTo>
                  <a:pt x="2572" y="1287"/>
                </a:moveTo>
                <a:cubicBezTo>
                  <a:pt x="2572" y="1287"/>
                  <a:pt x="2573" y="1287"/>
                  <a:pt x="2573" y="1287"/>
                </a:cubicBezTo>
                <a:cubicBezTo>
                  <a:pt x="2573" y="1287"/>
                  <a:pt x="2573" y="1287"/>
                  <a:pt x="2574" y="1286"/>
                </a:cubicBezTo>
                <a:cubicBezTo>
                  <a:pt x="2573" y="1286"/>
                  <a:pt x="2573" y="1286"/>
                  <a:pt x="2573" y="1286"/>
                </a:cubicBezTo>
                <a:cubicBezTo>
                  <a:pt x="2572" y="1286"/>
                  <a:pt x="2572" y="1287"/>
                  <a:pt x="2572" y="1287"/>
                </a:cubicBezTo>
                <a:close/>
                <a:moveTo>
                  <a:pt x="1846" y="1302"/>
                </a:moveTo>
                <a:cubicBezTo>
                  <a:pt x="1846" y="1302"/>
                  <a:pt x="1846" y="1302"/>
                  <a:pt x="1846" y="1302"/>
                </a:cubicBezTo>
                <a:cubicBezTo>
                  <a:pt x="1846" y="1302"/>
                  <a:pt x="1846" y="1302"/>
                  <a:pt x="1846" y="1302"/>
                </a:cubicBezTo>
                <a:cubicBezTo>
                  <a:pt x="1846" y="1302"/>
                  <a:pt x="1846" y="1302"/>
                  <a:pt x="1847" y="1302"/>
                </a:cubicBezTo>
                <a:cubicBezTo>
                  <a:pt x="1846" y="1302"/>
                  <a:pt x="1846" y="1302"/>
                  <a:pt x="1846" y="1302"/>
                </a:cubicBezTo>
                <a:close/>
                <a:moveTo>
                  <a:pt x="2988" y="1349"/>
                </a:moveTo>
                <a:cubicBezTo>
                  <a:pt x="2988" y="1349"/>
                  <a:pt x="2988" y="1348"/>
                  <a:pt x="2988" y="1348"/>
                </a:cubicBezTo>
                <a:cubicBezTo>
                  <a:pt x="2988" y="1348"/>
                  <a:pt x="2988" y="1348"/>
                  <a:pt x="2988" y="1348"/>
                </a:cubicBezTo>
                <a:cubicBezTo>
                  <a:pt x="2988" y="1348"/>
                  <a:pt x="2988" y="1348"/>
                  <a:pt x="2988" y="1348"/>
                </a:cubicBezTo>
                <a:cubicBezTo>
                  <a:pt x="2988" y="1349"/>
                  <a:pt x="2988" y="1349"/>
                  <a:pt x="2988" y="1349"/>
                </a:cubicBezTo>
                <a:close/>
                <a:moveTo>
                  <a:pt x="2992" y="1364"/>
                </a:moveTo>
                <a:cubicBezTo>
                  <a:pt x="2992" y="1364"/>
                  <a:pt x="2992" y="1363"/>
                  <a:pt x="2992" y="1363"/>
                </a:cubicBezTo>
                <a:cubicBezTo>
                  <a:pt x="2991" y="1363"/>
                  <a:pt x="2991" y="1363"/>
                  <a:pt x="2991" y="1364"/>
                </a:cubicBezTo>
                <a:cubicBezTo>
                  <a:pt x="2991" y="1364"/>
                  <a:pt x="2991" y="1364"/>
                  <a:pt x="2991" y="1364"/>
                </a:cubicBezTo>
                <a:cubicBezTo>
                  <a:pt x="2991" y="1364"/>
                  <a:pt x="2992" y="1364"/>
                  <a:pt x="2992" y="1364"/>
                </a:cubicBezTo>
                <a:close/>
                <a:moveTo>
                  <a:pt x="2997" y="1375"/>
                </a:moveTo>
                <a:cubicBezTo>
                  <a:pt x="2997" y="1375"/>
                  <a:pt x="2997" y="1375"/>
                  <a:pt x="2997" y="1375"/>
                </a:cubicBezTo>
                <a:cubicBezTo>
                  <a:pt x="2997" y="1376"/>
                  <a:pt x="2997" y="1376"/>
                  <a:pt x="2997" y="1376"/>
                </a:cubicBezTo>
                <a:lnTo>
                  <a:pt x="2997" y="1375"/>
                </a:lnTo>
                <a:close/>
                <a:moveTo>
                  <a:pt x="2982" y="1406"/>
                </a:moveTo>
                <a:cubicBezTo>
                  <a:pt x="2982" y="1406"/>
                  <a:pt x="2981" y="1407"/>
                  <a:pt x="2982" y="1407"/>
                </a:cubicBezTo>
                <a:cubicBezTo>
                  <a:pt x="2982" y="1407"/>
                  <a:pt x="2982" y="1408"/>
                  <a:pt x="2982" y="1408"/>
                </a:cubicBezTo>
                <a:cubicBezTo>
                  <a:pt x="2982" y="1407"/>
                  <a:pt x="2983" y="1407"/>
                  <a:pt x="2982" y="1407"/>
                </a:cubicBezTo>
                <a:cubicBezTo>
                  <a:pt x="2982" y="1406"/>
                  <a:pt x="2982" y="1406"/>
                  <a:pt x="2982" y="1406"/>
                </a:cubicBezTo>
                <a:close/>
                <a:moveTo>
                  <a:pt x="2749" y="1641"/>
                </a:moveTo>
                <a:cubicBezTo>
                  <a:pt x="2749" y="1640"/>
                  <a:pt x="2749" y="1640"/>
                  <a:pt x="2748" y="1640"/>
                </a:cubicBezTo>
                <a:cubicBezTo>
                  <a:pt x="2748" y="1640"/>
                  <a:pt x="2748" y="1640"/>
                  <a:pt x="2748" y="1641"/>
                </a:cubicBezTo>
                <a:cubicBezTo>
                  <a:pt x="2748" y="1641"/>
                  <a:pt x="2748" y="1641"/>
                  <a:pt x="2749" y="1641"/>
                </a:cubicBezTo>
                <a:cubicBezTo>
                  <a:pt x="2749" y="1641"/>
                  <a:pt x="2749" y="1641"/>
                  <a:pt x="2749" y="1641"/>
                </a:cubicBezTo>
                <a:close/>
                <a:moveTo>
                  <a:pt x="1392" y="619"/>
                </a:moveTo>
                <a:cubicBezTo>
                  <a:pt x="1392" y="619"/>
                  <a:pt x="1392" y="619"/>
                  <a:pt x="1391" y="619"/>
                </a:cubicBezTo>
                <a:cubicBezTo>
                  <a:pt x="1391" y="619"/>
                  <a:pt x="1391" y="619"/>
                  <a:pt x="1391" y="619"/>
                </a:cubicBezTo>
                <a:cubicBezTo>
                  <a:pt x="1391" y="619"/>
                  <a:pt x="1391" y="619"/>
                  <a:pt x="1391" y="619"/>
                </a:cubicBezTo>
                <a:cubicBezTo>
                  <a:pt x="1391" y="619"/>
                  <a:pt x="1392" y="619"/>
                  <a:pt x="1392" y="619"/>
                </a:cubicBezTo>
                <a:close/>
                <a:moveTo>
                  <a:pt x="1822" y="376"/>
                </a:moveTo>
                <a:cubicBezTo>
                  <a:pt x="1822" y="376"/>
                  <a:pt x="1822" y="376"/>
                  <a:pt x="1822" y="376"/>
                </a:cubicBezTo>
                <a:cubicBezTo>
                  <a:pt x="1822" y="376"/>
                  <a:pt x="1822" y="376"/>
                  <a:pt x="1822" y="376"/>
                </a:cubicBezTo>
                <a:cubicBezTo>
                  <a:pt x="1822" y="377"/>
                  <a:pt x="1822" y="377"/>
                  <a:pt x="1822" y="377"/>
                </a:cubicBezTo>
                <a:cubicBezTo>
                  <a:pt x="1823" y="376"/>
                  <a:pt x="1823" y="376"/>
                  <a:pt x="1822" y="376"/>
                </a:cubicBezTo>
                <a:close/>
                <a:moveTo>
                  <a:pt x="1822" y="379"/>
                </a:moveTo>
                <a:cubicBezTo>
                  <a:pt x="1822" y="379"/>
                  <a:pt x="1822" y="379"/>
                  <a:pt x="1822" y="379"/>
                </a:cubicBezTo>
                <a:cubicBezTo>
                  <a:pt x="1822" y="379"/>
                  <a:pt x="1822" y="379"/>
                  <a:pt x="1822" y="379"/>
                </a:cubicBezTo>
                <a:close/>
                <a:moveTo>
                  <a:pt x="1566" y="373"/>
                </a:moveTo>
                <a:cubicBezTo>
                  <a:pt x="1566" y="373"/>
                  <a:pt x="1566" y="373"/>
                  <a:pt x="1566" y="374"/>
                </a:cubicBezTo>
                <a:cubicBezTo>
                  <a:pt x="1567" y="373"/>
                  <a:pt x="1567" y="373"/>
                  <a:pt x="1567" y="373"/>
                </a:cubicBezTo>
                <a:cubicBezTo>
                  <a:pt x="1567" y="373"/>
                  <a:pt x="1566" y="372"/>
                  <a:pt x="1566" y="373"/>
                </a:cubicBezTo>
                <a:close/>
                <a:moveTo>
                  <a:pt x="902" y="1773"/>
                </a:moveTo>
                <a:cubicBezTo>
                  <a:pt x="902" y="1773"/>
                  <a:pt x="902" y="1773"/>
                  <a:pt x="903" y="1773"/>
                </a:cubicBezTo>
                <a:cubicBezTo>
                  <a:pt x="902" y="1772"/>
                  <a:pt x="902" y="1772"/>
                  <a:pt x="902" y="1772"/>
                </a:cubicBezTo>
                <a:cubicBezTo>
                  <a:pt x="901" y="1772"/>
                  <a:pt x="901" y="1773"/>
                  <a:pt x="902" y="1773"/>
                </a:cubicBezTo>
                <a:close/>
                <a:moveTo>
                  <a:pt x="1037" y="312"/>
                </a:moveTo>
                <a:cubicBezTo>
                  <a:pt x="1037" y="312"/>
                  <a:pt x="1037" y="311"/>
                  <a:pt x="1037" y="311"/>
                </a:cubicBezTo>
                <a:cubicBezTo>
                  <a:pt x="1037" y="311"/>
                  <a:pt x="1037" y="311"/>
                  <a:pt x="1037" y="311"/>
                </a:cubicBezTo>
                <a:cubicBezTo>
                  <a:pt x="1037" y="312"/>
                  <a:pt x="1037" y="312"/>
                  <a:pt x="1037" y="312"/>
                </a:cubicBezTo>
                <a:close/>
                <a:moveTo>
                  <a:pt x="831" y="339"/>
                </a:moveTo>
                <a:cubicBezTo>
                  <a:pt x="831" y="339"/>
                  <a:pt x="831" y="339"/>
                  <a:pt x="831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39"/>
                  <a:pt x="831" y="339"/>
                  <a:pt x="831" y="339"/>
                </a:cubicBezTo>
                <a:close/>
                <a:moveTo>
                  <a:pt x="2726" y="345"/>
                </a:move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lose/>
                <a:moveTo>
                  <a:pt x="1653" y="782"/>
                </a:moveTo>
                <a:cubicBezTo>
                  <a:pt x="1652" y="782"/>
                  <a:pt x="1652" y="782"/>
                  <a:pt x="1652" y="782"/>
                </a:cubicBezTo>
                <a:cubicBezTo>
                  <a:pt x="1653" y="782"/>
                  <a:pt x="1653" y="782"/>
                  <a:pt x="1653" y="782"/>
                </a:cubicBezTo>
                <a:cubicBezTo>
                  <a:pt x="1653" y="782"/>
                  <a:pt x="1653" y="782"/>
                  <a:pt x="1653" y="782"/>
                </a:cubicBezTo>
                <a:close/>
                <a:moveTo>
                  <a:pt x="1557" y="834"/>
                </a:moveTo>
                <a:cubicBezTo>
                  <a:pt x="1557" y="835"/>
                  <a:pt x="1557" y="835"/>
                  <a:pt x="1557" y="835"/>
                </a:cubicBezTo>
                <a:cubicBezTo>
                  <a:pt x="1557" y="834"/>
                  <a:pt x="1557" y="834"/>
                  <a:pt x="1557" y="834"/>
                </a:cubicBezTo>
                <a:close/>
                <a:moveTo>
                  <a:pt x="853" y="1010"/>
                </a:moveTo>
                <a:cubicBezTo>
                  <a:pt x="853" y="1009"/>
                  <a:pt x="853" y="1009"/>
                  <a:pt x="853" y="1009"/>
                </a:cubicBezTo>
                <a:cubicBezTo>
                  <a:pt x="852" y="1010"/>
                  <a:pt x="852" y="1010"/>
                  <a:pt x="852" y="1010"/>
                </a:cubicBezTo>
                <a:lnTo>
                  <a:pt x="853" y="1010"/>
                </a:lnTo>
                <a:close/>
                <a:moveTo>
                  <a:pt x="1443" y="801"/>
                </a:moveTo>
                <a:cubicBezTo>
                  <a:pt x="1444" y="801"/>
                  <a:pt x="1444" y="801"/>
                  <a:pt x="1444" y="801"/>
                </a:cubicBezTo>
                <a:cubicBezTo>
                  <a:pt x="1443" y="800"/>
                  <a:pt x="1443" y="800"/>
                  <a:pt x="1443" y="800"/>
                </a:cubicBezTo>
                <a:lnTo>
                  <a:pt x="1443" y="801"/>
                </a:lnTo>
                <a:close/>
                <a:moveTo>
                  <a:pt x="1225" y="34"/>
                </a:moveTo>
                <a:cubicBezTo>
                  <a:pt x="1225" y="34"/>
                  <a:pt x="1225" y="34"/>
                  <a:pt x="1225" y="34"/>
                </a:cubicBezTo>
                <a:cubicBezTo>
                  <a:pt x="1225" y="35"/>
                  <a:pt x="1225" y="35"/>
                  <a:pt x="1225" y="35"/>
                </a:cubicBezTo>
                <a:cubicBezTo>
                  <a:pt x="1225" y="35"/>
                  <a:pt x="1225" y="34"/>
                  <a:pt x="1225" y="34"/>
                </a:cubicBezTo>
                <a:close/>
                <a:moveTo>
                  <a:pt x="2671" y="600"/>
                </a:moveTo>
                <a:cubicBezTo>
                  <a:pt x="2671" y="600"/>
                  <a:pt x="2671" y="600"/>
                  <a:pt x="2671" y="600"/>
                </a:cubicBezTo>
                <a:cubicBezTo>
                  <a:pt x="2671" y="600"/>
                  <a:pt x="2671" y="600"/>
                  <a:pt x="2671" y="600"/>
                </a:cubicBezTo>
                <a:cubicBezTo>
                  <a:pt x="2671" y="601"/>
                  <a:pt x="2671" y="601"/>
                  <a:pt x="2672" y="601"/>
                </a:cubicBezTo>
                <a:cubicBezTo>
                  <a:pt x="2672" y="601"/>
                  <a:pt x="2671" y="600"/>
                  <a:pt x="2671" y="600"/>
                </a:cubicBezTo>
                <a:cubicBezTo>
                  <a:pt x="2671" y="600"/>
                  <a:pt x="2671" y="600"/>
                  <a:pt x="2671" y="600"/>
                </a:cubicBezTo>
                <a:cubicBezTo>
                  <a:pt x="2671" y="600"/>
                  <a:pt x="2671" y="600"/>
                  <a:pt x="2671" y="600"/>
                </a:cubicBezTo>
                <a:close/>
                <a:moveTo>
                  <a:pt x="92" y="477"/>
                </a:moveTo>
                <a:cubicBezTo>
                  <a:pt x="93" y="477"/>
                  <a:pt x="93" y="477"/>
                  <a:pt x="93" y="477"/>
                </a:cubicBezTo>
                <a:cubicBezTo>
                  <a:pt x="92" y="477"/>
                  <a:pt x="92" y="477"/>
                  <a:pt x="92" y="477"/>
                </a:cubicBezTo>
                <a:cubicBezTo>
                  <a:pt x="92" y="477"/>
                  <a:pt x="92" y="477"/>
                  <a:pt x="92" y="477"/>
                </a:cubicBezTo>
                <a:close/>
                <a:moveTo>
                  <a:pt x="90" y="478"/>
                </a:moveTo>
                <a:cubicBezTo>
                  <a:pt x="90" y="477"/>
                  <a:pt x="90" y="477"/>
                  <a:pt x="90" y="477"/>
                </a:cubicBezTo>
                <a:cubicBezTo>
                  <a:pt x="89" y="477"/>
                  <a:pt x="89" y="477"/>
                  <a:pt x="90" y="478"/>
                </a:cubicBezTo>
                <a:close/>
                <a:moveTo>
                  <a:pt x="2674" y="600"/>
                </a:moveTo>
                <a:cubicBezTo>
                  <a:pt x="2674" y="600"/>
                  <a:pt x="2674" y="600"/>
                  <a:pt x="2674" y="600"/>
                </a:cubicBezTo>
                <a:cubicBezTo>
                  <a:pt x="2674" y="600"/>
                  <a:pt x="2674" y="601"/>
                  <a:pt x="2674" y="601"/>
                </a:cubicBezTo>
                <a:cubicBezTo>
                  <a:pt x="2674" y="600"/>
                  <a:pt x="2674" y="600"/>
                  <a:pt x="2674" y="600"/>
                </a:cubicBezTo>
                <a:close/>
                <a:moveTo>
                  <a:pt x="2603" y="1151"/>
                </a:moveTo>
                <a:cubicBezTo>
                  <a:pt x="2603" y="1151"/>
                  <a:pt x="2603" y="1151"/>
                  <a:pt x="2603" y="1151"/>
                </a:cubicBezTo>
                <a:cubicBezTo>
                  <a:pt x="2603" y="1151"/>
                  <a:pt x="2603" y="1151"/>
                  <a:pt x="2603" y="1151"/>
                </a:cubicBezTo>
                <a:close/>
                <a:moveTo>
                  <a:pt x="2323" y="1158"/>
                </a:moveTo>
                <a:cubicBezTo>
                  <a:pt x="2324" y="1158"/>
                  <a:pt x="2324" y="1158"/>
                  <a:pt x="2324" y="1158"/>
                </a:cubicBezTo>
                <a:cubicBezTo>
                  <a:pt x="2323" y="1157"/>
                  <a:pt x="2323" y="1157"/>
                  <a:pt x="2323" y="1157"/>
                </a:cubicBezTo>
                <a:lnTo>
                  <a:pt x="2323" y="1158"/>
                </a:lnTo>
                <a:close/>
                <a:moveTo>
                  <a:pt x="2625" y="1191"/>
                </a:move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lose/>
                <a:moveTo>
                  <a:pt x="126" y="456"/>
                </a:moveTo>
                <a:cubicBezTo>
                  <a:pt x="126" y="456"/>
                  <a:pt x="126" y="456"/>
                  <a:pt x="126" y="456"/>
                </a:cubicBezTo>
                <a:cubicBezTo>
                  <a:pt x="126" y="456"/>
                  <a:pt x="126" y="456"/>
                  <a:pt x="126" y="456"/>
                </a:cubicBezTo>
                <a:cubicBezTo>
                  <a:pt x="126" y="456"/>
                  <a:pt x="126" y="456"/>
                  <a:pt x="126" y="456"/>
                </a:cubicBezTo>
                <a:close/>
                <a:moveTo>
                  <a:pt x="1044" y="96"/>
                </a:moveTo>
                <a:cubicBezTo>
                  <a:pt x="1044" y="96"/>
                  <a:pt x="1044" y="96"/>
                  <a:pt x="1044" y="96"/>
                </a:cubicBezTo>
                <a:cubicBezTo>
                  <a:pt x="1043" y="96"/>
                  <a:pt x="1043" y="96"/>
                  <a:pt x="1043" y="96"/>
                </a:cubicBezTo>
                <a:cubicBezTo>
                  <a:pt x="1043" y="96"/>
                  <a:pt x="1043" y="96"/>
                  <a:pt x="1044" y="96"/>
                </a:cubicBezTo>
                <a:close/>
                <a:moveTo>
                  <a:pt x="2563" y="1050"/>
                </a:moveTo>
                <a:cubicBezTo>
                  <a:pt x="2563" y="1050"/>
                  <a:pt x="2563" y="1049"/>
                  <a:pt x="2563" y="1049"/>
                </a:cubicBezTo>
                <a:cubicBezTo>
                  <a:pt x="2563" y="1050"/>
                  <a:pt x="2563" y="1050"/>
                  <a:pt x="2563" y="1050"/>
                </a:cubicBezTo>
                <a:cubicBezTo>
                  <a:pt x="2563" y="1050"/>
                  <a:pt x="2563" y="1050"/>
                  <a:pt x="2564" y="1050"/>
                </a:cubicBezTo>
                <a:cubicBezTo>
                  <a:pt x="2564" y="1050"/>
                  <a:pt x="2564" y="1050"/>
                  <a:pt x="2564" y="1049"/>
                </a:cubicBezTo>
                <a:cubicBezTo>
                  <a:pt x="2564" y="1049"/>
                  <a:pt x="2563" y="1050"/>
                  <a:pt x="2563" y="1050"/>
                </a:cubicBezTo>
                <a:close/>
                <a:moveTo>
                  <a:pt x="2674" y="604"/>
                </a:moveTo>
                <a:cubicBezTo>
                  <a:pt x="2674" y="604"/>
                  <a:pt x="2674" y="604"/>
                  <a:pt x="2674" y="604"/>
                </a:cubicBezTo>
                <a:cubicBezTo>
                  <a:pt x="2674" y="604"/>
                  <a:pt x="2674" y="604"/>
                  <a:pt x="2675" y="604"/>
                </a:cubicBezTo>
                <a:cubicBezTo>
                  <a:pt x="2675" y="604"/>
                  <a:pt x="2674" y="604"/>
                  <a:pt x="2674" y="604"/>
                </a:cubicBezTo>
                <a:cubicBezTo>
                  <a:pt x="2674" y="604"/>
                  <a:pt x="2674" y="604"/>
                  <a:pt x="2674" y="604"/>
                </a:cubicBezTo>
                <a:cubicBezTo>
                  <a:pt x="2674" y="604"/>
                  <a:pt x="2674" y="603"/>
                  <a:pt x="2674" y="603"/>
                </a:cubicBezTo>
                <a:cubicBezTo>
                  <a:pt x="2674" y="604"/>
                  <a:pt x="2674" y="604"/>
                  <a:pt x="2674" y="604"/>
                </a:cubicBezTo>
                <a:close/>
                <a:moveTo>
                  <a:pt x="2890" y="1247"/>
                </a:moveTo>
                <a:cubicBezTo>
                  <a:pt x="2890" y="1247"/>
                  <a:pt x="2890" y="1247"/>
                  <a:pt x="2890" y="1246"/>
                </a:cubicBezTo>
                <a:cubicBezTo>
                  <a:pt x="2890" y="1246"/>
                  <a:pt x="2889" y="1246"/>
                  <a:pt x="2889" y="1246"/>
                </a:cubicBezTo>
                <a:cubicBezTo>
                  <a:pt x="2889" y="1247"/>
                  <a:pt x="2889" y="1247"/>
                  <a:pt x="2890" y="1247"/>
                </a:cubicBezTo>
                <a:close/>
                <a:moveTo>
                  <a:pt x="1757" y="108"/>
                </a:moveTo>
                <a:cubicBezTo>
                  <a:pt x="1757" y="108"/>
                  <a:pt x="1757" y="108"/>
                  <a:pt x="1757" y="108"/>
                </a:cubicBezTo>
                <a:cubicBezTo>
                  <a:pt x="1757" y="109"/>
                  <a:pt x="1757" y="109"/>
                  <a:pt x="1757" y="109"/>
                </a:cubicBezTo>
                <a:lnTo>
                  <a:pt x="1757" y="108"/>
                </a:lnTo>
                <a:close/>
                <a:moveTo>
                  <a:pt x="2896" y="1259"/>
                </a:moveTo>
                <a:cubicBezTo>
                  <a:pt x="2895" y="1259"/>
                  <a:pt x="2895" y="1259"/>
                  <a:pt x="2895" y="1259"/>
                </a:cubicBezTo>
                <a:cubicBezTo>
                  <a:pt x="2896" y="1259"/>
                  <a:pt x="2896" y="1259"/>
                  <a:pt x="2896" y="1259"/>
                </a:cubicBezTo>
                <a:cubicBezTo>
                  <a:pt x="2896" y="1259"/>
                  <a:pt x="2896" y="1259"/>
                  <a:pt x="2896" y="1259"/>
                </a:cubicBezTo>
                <a:close/>
                <a:moveTo>
                  <a:pt x="2575" y="1288"/>
                </a:moveTo>
                <a:cubicBezTo>
                  <a:pt x="2576" y="1288"/>
                  <a:pt x="2576" y="1288"/>
                  <a:pt x="2576" y="1288"/>
                </a:cubicBezTo>
                <a:cubicBezTo>
                  <a:pt x="2577" y="1287"/>
                  <a:pt x="2578" y="1287"/>
                  <a:pt x="2578" y="1286"/>
                </a:cubicBezTo>
                <a:cubicBezTo>
                  <a:pt x="2577" y="1287"/>
                  <a:pt x="2576" y="1287"/>
                  <a:pt x="2575" y="1288"/>
                </a:cubicBezTo>
                <a:close/>
                <a:moveTo>
                  <a:pt x="785" y="145"/>
                </a:moveTo>
                <a:cubicBezTo>
                  <a:pt x="785" y="145"/>
                  <a:pt x="785" y="145"/>
                  <a:pt x="785" y="145"/>
                </a:cubicBezTo>
                <a:cubicBezTo>
                  <a:pt x="785" y="145"/>
                  <a:pt x="785" y="145"/>
                  <a:pt x="785" y="145"/>
                </a:cubicBezTo>
                <a:close/>
                <a:moveTo>
                  <a:pt x="1588" y="148"/>
                </a:move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lose/>
                <a:moveTo>
                  <a:pt x="2049" y="155"/>
                </a:moveTo>
                <a:cubicBezTo>
                  <a:pt x="2050" y="155"/>
                  <a:pt x="2050" y="155"/>
                  <a:pt x="2050" y="155"/>
                </a:cubicBezTo>
                <a:cubicBezTo>
                  <a:pt x="2050" y="154"/>
                  <a:pt x="2050" y="154"/>
                  <a:pt x="2050" y="154"/>
                </a:cubicBezTo>
                <a:cubicBezTo>
                  <a:pt x="2049" y="154"/>
                  <a:pt x="2049" y="154"/>
                  <a:pt x="2049" y="154"/>
                </a:cubicBezTo>
                <a:lnTo>
                  <a:pt x="2049" y="155"/>
                </a:lnTo>
                <a:close/>
                <a:moveTo>
                  <a:pt x="237" y="407"/>
                </a:moveTo>
                <a:cubicBezTo>
                  <a:pt x="237" y="407"/>
                  <a:pt x="237" y="407"/>
                  <a:pt x="237" y="407"/>
                </a:cubicBezTo>
                <a:cubicBezTo>
                  <a:pt x="237" y="407"/>
                  <a:pt x="237" y="407"/>
                  <a:pt x="237" y="407"/>
                </a:cubicBezTo>
                <a:cubicBezTo>
                  <a:pt x="237" y="407"/>
                  <a:pt x="237" y="407"/>
                  <a:pt x="237" y="407"/>
                </a:cubicBezTo>
                <a:close/>
                <a:moveTo>
                  <a:pt x="238" y="409"/>
                </a:moveTo>
                <a:cubicBezTo>
                  <a:pt x="238" y="409"/>
                  <a:pt x="238" y="409"/>
                  <a:pt x="238" y="409"/>
                </a:cubicBezTo>
                <a:cubicBezTo>
                  <a:pt x="238" y="409"/>
                  <a:pt x="238" y="408"/>
                  <a:pt x="238" y="408"/>
                </a:cubicBezTo>
                <a:cubicBezTo>
                  <a:pt x="238" y="408"/>
                  <a:pt x="238" y="409"/>
                  <a:pt x="238" y="409"/>
                </a:cubicBezTo>
                <a:close/>
                <a:moveTo>
                  <a:pt x="238" y="409"/>
                </a:moveTo>
                <a:cubicBezTo>
                  <a:pt x="238" y="409"/>
                  <a:pt x="238" y="409"/>
                  <a:pt x="238" y="409"/>
                </a:cubicBezTo>
                <a:cubicBezTo>
                  <a:pt x="238" y="409"/>
                  <a:pt x="238" y="409"/>
                  <a:pt x="238" y="409"/>
                </a:cubicBezTo>
                <a:close/>
                <a:moveTo>
                  <a:pt x="243" y="407"/>
                </a:moveTo>
                <a:cubicBezTo>
                  <a:pt x="242" y="407"/>
                  <a:pt x="242" y="407"/>
                  <a:pt x="241" y="407"/>
                </a:cubicBezTo>
                <a:cubicBezTo>
                  <a:pt x="240" y="407"/>
                  <a:pt x="239" y="408"/>
                  <a:pt x="238" y="409"/>
                </a:cubicBezTo>
                <a:cubicBezTo>
                  <a:pt x="238" y="409"/>
                  <a:pt x="238" y="409"/>
                  <a:pt x="238" y="409"/>
                </a:cubicBezTo>
                <a:cubicBezTo>
                  <a:pt x="237" y="410"/>
                  <a:pt x="236" y="411"/>
                  <a:pt x="235" y="412"/>
                </a:cubicBezTo>
                <a:cubicBezTo>
                  <a:pt x="234" y="414"/>
                  <a:pt x="234" y="415"/>
                  <a:pt x="235" y="415"/>
                </a:cubicBezTo>
                <a:cubicBezTo>
                  <a:pt x="235" y="415"/>
                  <a:pt x="237" y="416"/>
                  <a:pt x="237" y="415"/>
                </a:cubicBezTo>
                <a:cubicBezTo>
                  <a:pt x="240" y="414"/>
                  <a:pt x="243" y="411"/>
                  <a:pt x="244" y="408"/>
                </a:cubicBezTo>
                <a:cubicBezTo>
                  <a:pt x="245" y="408"/>
                  <a:pt x="244" y="407"/>
                  <a:pt x="243" y="407"/>
                </a:cubicBezTo>
                <a:close/>
                <a:moveTo>
                  <a:pt x="2272" y="170"/>
                </a:moveTo>
                <a:cubicBezTo>
                  <a:pt x="2271" y="170"/>
                  <a:pt x="2271" y="170"/>
                  <a:pt x="2271" y="170"/>
                </a:cubicBezTo>
                <a:cubicBezTo>
                  <a:pt x="2271" y="170"/>
                  <a:pt x="2271" y="170"/>
                  <a:pt x="2271" y="170"/>
                </a:cubicBezTo>
                <a:cubicBezTo>
                  <a:pt x="2271" y="170"/>
                  <a:pt x="2271" y="170"/>
                  <a:pt x="2271" y="170"/>
                </a:cubicBezTo>
                <a:cubicBezTo>
                  <a:pt x="2271" y="170"/>
                  <a:pt x="2271" y="170"/>
                  <a:pt x="2272" y="170"/>
                </a:cubicBezTo>
                <a:close/>
                <a:moveTo>
                  <a:pt x="342" y="579"/>
                </a:moveTo>
                <a:cubicBezTo>
                  <a:pt x="342" y="579"/>
                  <a:pt x="342" y="579"/>
                  <a:pt x="342" y="579"/>
                </a:cubicBezTo>
                <a:cubicBezTo>
                  <a:pt x="342" y="579"/>
                  <a:pt x="342" y="579"/>
                  <a:pt x="342" y="579"/>
                </a:cubicBezTo>
                <a:close/>
                <a:moveTo>
                  <a:pt x="2194" y="195"/>
                </a:move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5"/>
                </a:cubicBezTo>
                <a:close/>
                <a:moveTo>
                  <a:pt x="770" y="201"/>
                </a:moveTo>
                <a:cubicBezTo>
                  <a:pt x="770" y="200"/>
                  <a:pt x="770" y="200"/>
                  <a:pt x="770" y="200"/>
                </a:cubicBezTo>
                <a:cubicBezTo>
                  <a:pt x="769" y="201"/>
                  <a:pt x="769" y="201"/>
                  <a:pt x="769" y="201"/>
                </a:cubicBezTo>
                <a:lnTo>
                  <a:pt x="770" y="201"/>
                </a:lnTo>
                <a:close/>
                <a:moveTo>
                  <a:pt x="1982" y="240"/>
                </a:moveTo>
                <a:cubicBezTo>
                  <a:pt x="1982" y="241"/>
                  <a:pt x="1982" y="241"/>
                  <a:pt x="1982" y="241"/>
                </a:cubicBezTo>
                <a:cubicBezTo>
                  <a:pt x="1982" y="241"/>
                  <a:pt x="1982" y="241"/>
                  <a:pt x="1982" y="241"/>
                </a:cubicBezTo>
                <a:lnTo>
                  <a:pt x="1982" y="240"/>
                </a:lnTo>
                <a:close/>
                <a:moveTo>
                  <a:pt x="834" y="1769"/>
                </a:moveTo>
                <a:cubicBezTo>
                  <a:pt x="834" y="1769"/>
                  <a:pt x="834" y="1769"/>
                  <a:pt x="834" y="1769"/>
                </a:cubicBezTo>
                <a:cubicBezTo>
                  <a:pt x="834" y="1769"/>
                  <a:pt x="834" y="1769"/>
                  <a:pt x="834" y="1769"/>
                </a:cubicBezTo>
                <a:cubicBezTo>
                  <a:pt x="834" y="1769"/>
                  <a:pt x="834" y="1769"/>
                  <a:pt x="834" y="1769"/>
                </a:cubicBezTo>
                <a:cubicBezTo>
                  <a:pt x="834" y="1769"/>
                  <a:pt x="834" y="1769"/>
                  <a:pt x="834" y="1769"/>
                </a:cubicBezTo>
                <a:close/>
                <a:moveTo>
                  <a:pt x="832" y="1769"/>
                </a:moveTo>
                <a:cubicBezTo>
                  <a:pt x="831" y="1769"/>
                  <a:pt x="831" y="1769"/>
                  <a:pt x="831" y="1769"/>
                </a:cubicBezTo>
                <a:cubicBezTo>
                  <a:pt x="831" y="1770"/>
                  <a:pt x="831" y="1770"/>
                  <a:pt x="832" y="1769"/>
                </a:cubicBezTo>
                <a:close/>
                <a:moveTo>
                  <a:pt x="1584" y="536"/>
                </a:moveTo>
                <a:cubicBezTo>
                  <a:pt x="1585" y="536"/>
                  <a:pt x="1585" y="536"/>
                  <a:pt x="1586" y="536"/>
                </a:cubicBezTo>
                <a:cubicBezTo>
                  <a:pt x="1587" y="535"/>
                  <a:pt x="1587" y="534"/>
                  <a:pt x="1586" y="534"/>
                </a:cubicBezTo>
                <a:cubicBezTo>
                  <a:pt x="1586" y="533"/>
                  <a:pt x="1585" y="533"/>
                  <a:pt x="1584" y="533"/>
                </a:cubicBezTo>
                <a:cubicBezTo>
                  <a:pt x="1584" y="533"/>
                  <a:pt x="1583" y="533"/>
                  <a:pt x="1583" y="533"/>
                </a:cubicBezTo>
                <a:cubicBezTo>
                  <a:pt x="1582" y="533"/>
                  <a:pt x="1581" y="534"/>
                  <a:pt x="1582" y="535"/>
                </a:cubicBezTo>
                <a:cubicBezTo>
                  <a:pt x="1582" y="535"/>
                  <a:pt x="1583" y="536"/>
                  <a:pt x="1584" y="536"/>
                </a:cubicBezTo>
                <a:close/>
                <a:moveTo>
                  <a:pt x="1549" y="608"/>
                </a:moveTo>
                <a:cubicBezTo>
                  <a:pt x="1549" y="607"/>
                  <a:pt x="1549" y="607"/>
                  <a:pt x="1549" y="607"/>
                </a:cubicBezTo>
                <a:cubicBezTo>
                  <a:pt x="1548" y="606"/>
                  <a:pt x="1548" y="606"/>
                  <a:pt x="1548" y="607"/>
                </a:cubicBezTo>
                <a:cubicBezTo>
                  <a:pt x="1548" y="607"/>
                  <a:pt x="1548" y="608"/>
                  <a:pt x="1548" y="608"/>
                </a:cubicBezTo>
                <a:cubicBezTo>
                  <a:pt x="1548" y="608"/>
                  <a:pt x="1548" y="608"/>
                  <a:pt x="1549" y="608"/>
                </a:cubicBezTo>
                <a:cubicBezTo>
                  <a:pt x="1549" y="608"/>
                  <a:pt x="1549" y="608"/>
                  <a:pt x="1549" y="608"/>
                </a:cubicBezTo>
                <a:close/>
                <a:moveTo>
                  <a:pt x="1610" y="553"/>
                </a:moveTo>
                <a:cubicBezTo>
                  <a:pt x="1610" y="553"/>
                  <a:pt x="1611" y="553"/>
                  <a:pt x="1611" y="552"/>
                </a:cubicBezTo>
                <a:cubicBezTo>
                  <a:pt x="1611" y="551"/>
                  <a:pt x="1609" y="551"/>
                  <a:pt x="1607" y="551"/>
                </a:cubicBezTo>
                <a:cubicBezTo>
                  <a:pt x="1607" y="552"/>
                  <a:pt x="1606" y="553"/>
                  <a:pt x="1606" y="553"/>
                </a:cubicBezTo>
                <a:cubicBezTo>
                  <a:pt x="1606" y="554"/>
                  <a:pt x="1607" y="555"/>
                  <a:pt x="1607" y="555"/>
                </a:cubicBezTo>
                <a:cubicBezTo>
                  <a:pt x="1609" y="555"/>
                  <a:pt x="1610" y="554"/>
                  <a:pt x="1610" y="553"/>
                </a:cubicBezTo>
                <a:close/>
                <a:moveTo>
                  <a:pt x="1579" y="570"/>
                </a:moveTo>
                <a:cubicBezTo>
                  <a:pt x="1577" y="570"/>
                  <a:pt x="1576" y="570"/>
                  <a:pt x="1575" y="571"/>
                </a:cubicBezTo>
                <a:cubicBezTo>
                  <a:pt x="1573" y="574"/>
                  <a:pt x="1572" y="576"/>
                  <a:pt x="1572" y="578"/>
                </a:cubicBezTo>
                <a:cubicBezTo>
                  <a:pt x="1572" y="579"/>
                  <a:pt x="1572" y="580"/>
                  <a:pt x="1573" y="581"/>
                </a:cubicBezTo>
                <a:cubicBezTo>
                  <a:pt x="1573" y="582"/>
                  <a:pt x="1574" y="582"/>
                  <a:pt x="1575" y="583"/>
                </a:cubicBezTo>
                <a:cubicBezTo>
                  <a:pt x="1575" y="583"/>
                  <a:pt x="1577" y="582"/>
                  <a:pt x="1578" y="581"/>
                </a:cubicBezTo>
                <a:cubicBezTo>
                  <a:pt x="1581" y="578"/>
                  <a:pt x="1581" y="574"/>
                  <a:pt x="1580" y="570"/>
                </a:cubicBezTo>
                <a:cubicBezTo>
                  <a:pt x="1580" y="570"/>
                  <a:pt x="1579" y="570"/>
                  <a:pt x="1579" y="570"/>
                </a:cubicBezTo>
                <a:cubicBezTo>
                  <a:pt x="1579" y="570"/>
                  <a:pt x="1579" y="570"/>
                  <a:pt x="1579" y="570"/>
                </a:cubicBezTo>
                <a:close/>
                <a:moveTo>
                  <a:pt x="1603" y="566"/>
                </a:moveTo>
                <a:cubicBezTo>
                  <a:pt x="1603" y="567"/>
                  <a:pt x="1603" y="567"/>
                  <a:pt x="1603" y="567"/>
                </a:cubicBezTo>
                <a:cubicBezTo>
                  <a:pt x="1603" y="567"/>
                  <a:pt x="1603" y="567"/>
                  <a:pt x="1603" y="567"/>
                </a:cubicBezTo>
                <a:cubicBezTo>
                  <a:pt x="1603" y="567"/>
                  <a:pt x="1603" y="566"/>
                  <a:pt x="1603" y="566"/>
                </a:cubicBezTo>
                <a:close/>
              </a:path>
            </a:pathLst>
          </a:custGeom>
          <a:solidFill>
            <a:srgbClr val="BDBDBD">
              <a:alpha val="77000"/>
            </a:srgbClr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41" name="Text Placeholder 549">
            <a:extLst>
              <a:ext uri="{FF2B5EF4-FFF2-40B4-BE49-F238E27FC236}">
                <a16:creationId xmlns:a16="http://schemas.microsoft.com/office/drawing/2014/main" id="{9D588024-D80F-4297-9821-C03F8F3BB50E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Easy Onboarding</a:t>
            </a:r>
          </a:p>
          <a:p>
            <a:pPr marL="0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Multiple Routing Methods</a:t>
            </a:r>
          </a:p>
          <a:p>
            <a:pPr marL="0" lvl="1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+mj-lt"/>
              </a:rPr>
              <a:t>Endpoint monitoring</a:t>
            </a:r>
          </a:p>
          <a:p>
            <a:pPr marL="0" lvl="1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+mj-lt"/>
              </a:rPr>
              <a:t>High resiliency  </a:t>
            </a:r>
          </a:p>
        </p:txBody>
      </p:sp>
      <p:sp>
        <p:nvSpPr>
          <p:cNvPr id="1283" name="TextBox 1282">
            <a:extLst>
              <a:ext uri="{FF2B5EF4-FFF2-40B4-BE49-F238E27FC236}">
                <a16:creationId xmlns:a16="http://schemas.microsoft.com/office/drawing/2014/main" id="{FF94939A-59C7-4A8D-9360-73CCAF1808F8}"/>
              </a:ext>
            </a:extLst>
          </p:cNvPr>
          <p:cNvSpPr txBox="1"/>
          <p:nvPr/>
        </p:nvSpPr>
        <p:spPr>
          <a:xfrm>
            <a:off x="3554739" y="1694552"/>
            <a:ext cx="640994" cy="9413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705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sz="3921" dirty="0"/>
              <a:t>Global Resiliency &amp; Performance with DNS</a:t>
            </a:r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823D7C5B-A91F-4667-BE44-FAC473E1A629}"/>
              </a:ext>
            </a:extLst>
          </p:cNvPr>
          <p:cNvSpPr/>
          <p:nvPr/>
        </p:nvSpPr>
        <p:spPr bwMode="auto">
          <a:xfrm>
            <a:off x="6741187" y="3696864"/>
            <a:ext cx="269772" cy="259848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8577A4AD-CE40-424E-A248-FEDD2D406887}"/>
              </a:ext>
            </a:extLst>
          </p:cNvPr>
          <p:cNvSpPr/>
          <p:nvPr/>
        </p:nvSpPr>
        <p:spPr bwMode="auto">
          <a:xfrm>
            <a:off x="1035142" y="3567333"/>
            <a:ext cx="269772" cy="259848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3D285345-0C8D-4004-8998-EC60D4869DF5}"/>
              </a:ext>
            </a:extLst>
          </p:cNvPr>
          <p:cNvSpPr/>
          <p:nvPr/>
        </p:nvSpPr>
        <p:spPr bwMode="auto">
          <a:xfrm>
            <a:off x="4505971" y="3140996"/>
            <a:ext cx="269772" cy="259848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22" name="Picture 1221">
            <a:extLst>
              <a:ext uri="{FF2B5EF4-FFF2-40B4-BE49-F238E27FC236}">
                <a16:creationId xmlns:a16="http://schemas.microsoft.com/office/drawing/2014/main" id="{2B0D6BD0-5608-450F-A99B-240FEE2E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67" y="3942020"/>
            <a:ext cx="1106994" cy="85436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23" name="Picture 1222">
            <a:extLst>
              <a:ext uri="{FF2B5EF4-FFF2-40B4-BE49-F238E27FC236}">
                <a16:creationId xmlns:a16="http://schemas.microsoft.com/office/drawing/2014/main" id="{9837788B-3694-43D5-85C3-F14BA018D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360" y="3514341"/>
            <a:ext cx="1106994" cy="85436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55" name="Picture 1254">
            <a:extLst>
              <a:ext uri="{FF2B5EF4-FFF2-40B4-BE49-F238E27FC236}">
                <a16:creationId xmlns:a16="http://schemas.microsoft.com/office/drawing/2014/main" id="{479F20E7-DEB6-4600-A236-9D665184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689" y="4078497"/>
            <a:ext cx="1197240" cy="855171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1264" name="Straight Arrow Connector 1263">
            <a:extLst>
              <a:ext uri="{FF2B5EF4-FFF2-40B4-BE49-F238E27FC236}">
                <a16:creationId xmlns:a16="http://schemas.microsoft.com/office/drawing/2014/main" id="{DF1C4466-71EF-47DE-A4C9-8171858355AA}"/>
              </a:ext>
            </a:extLst>
          </p:cNvPr>
          <p:cNvCxnSpPr>
            <a:cxnSpLocks/>
            <a:stCxn id="1279" idx="3"/>
            <a:endCxn id="1220" idx="6"/>
          </p:cNvCxnSpPr>
          <p:nvPr/>
        </p:nvCxnSpPr>
        <p:spPr>
          <a:xfrm flipH="1">
            <a:off x="1304914" y="2474146"/>
            <a:ext cx="2216914" cy="122311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traight Arrow Connector 1264">
            <a:extLst>
              <a:ext uri="{FF2B5EF4-FFF2-40B4-BE49-F238E27FC236}">
                <a16:creationId xmlns:a16="http://schemas.microsoft.com/office/drawing/2014/main" id="{88237AC5-A1EB-41B1-B474-8B6A688CE9FD}"/>
              </a:ext>
            </a:extLst>
          </p:cNvPr>
          <p:cNvCxnSpPr>
            <a:cxnSpLocks/>
            <a:stCxn id="1279" idx="5"/>
            <a:endCxn id="1221" idx="1"/>
          </p:cNvCxnSpPr>
          <p:nvPr/>
        </p:nvCxnSpPr>
        <p:spPr>
          <a:xfrm>
            <a:off x="4174482" y="2474146"/>
            <a:ext cx="370996" cy="70490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8" name="Straight Arrow Connector 1267">
            <a:extLst>
              <a:ext uri="{FF2B5EF4-FFF2-40B4-BE49-F238E27FC236}">
                <a16:creationId xmlns:a16="http://schemas.microsoft.com/office/drawing/2014/main" id="{56848E77-793D-46FF-A00D-B96866D5B43E}"/>
              </a:ext>
            </a:extLst>
          </p:cNvPr>
          <p:cNvCxnSpPr>
            <a:cxnSpLocks/>
            <a:stCxn id="1279" idx="6"/>
            <a:endCxn id="1219" idx="0"/>
          </p:cNvCxnSpPr>
          <p:nvPr/>
        </p:nvCxnSpPr>
        <p:spPr>
          <a:xfrm>
            <a:off x="4309650" y="2147820"/>
            <a:ext cx="2566423" cy="154904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8" name="TextBox 1277">
            <a:extLst>
              <a:ext uri="{FF2B5EF4-FFF2-40B4-BE49-F238E27FC236}">
                <a16:creationId xmlns:a16="http://schemas.microsoft.com/office/drawing/2014/main" id="{36E7CA0E-948E-4F30-B306-541C92E3774A}"/>
              </a:ext>
            </a:extLst>
          </p:cNvPr>
          <p:cNvSpPr txBox="1"/>
          <p:nvPr/>
        </p:nvSpPr>
        <p:spPr>
          <a:xfrm>
            <a:off x="4488515" y="1820018"/>
            <a:ext cx="1858697" cy="50690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588"/>
              </a:spcAft>
            </a:pPr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Traffic Manager</a:t>
            </a:r>
          </a:p>
        </p:txBody>
      </p:sp>
      <p:cxnSp>
        <p:nvCxnSpPr>
          <p:cNvPr id="1282" name="Straight Arrow Connector 1281">
            <a:extLst>
              <a:ext uri="{FF2B5EF4-FFF2-40B4-BE49-F238E27FC236}">
                <a16:creationId xmlns:a16="http://schemas.microsoft.com/office/drawing/2014/main" id="{802B2744-C702-4150-99BA-4175C3E443DA}"/>
              </a:ext>
            </a:extLst>
          </p:cNvPr>
          <p:cNvCxnSpPr>
            <a:cxnSpLocks/>
          </p:cNvCxnSpPr>
          <p:nvPr/>
        </p:nvCxnSpPr>
        <p:spPr>
          <a:xfrm>
            <a:off x="1465084" y="2096835"/>
            <a:ext cx="184697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7" name="Group 1276">
            <a:extLst>
              <a:ext uri="{FF2B5EF4-FFF2-40B4-BE49-F238E27FC236}">
                <a16:creationId xmlns:a16="http://schemas.microsoft.com/office/drawing/2014/main" id="{A9226EBA-783B-442F-AC05-C11291E52026}"/>
              </a:ext>
            </a:extLst>
          </p:cNvPr>
          <p:cNvGrpSpPr/>
          <p:nvPr/>
        </p:nvGrpSpPr>
        <p:grpSpPr>
          <a:xfrm>
            <a:off x="3386660" y="1686324"/>
            <a:ext cx="922990" cy="922990"/>
            <a:chOff x="3908505" y="5161899"/>
            <a:chExt cx="941498" cy="941498"/>
          </a:xfrm>
        </p:grpSpPr>
        <p:sp>
          <p:nvSpPr>
            <p:cNvPr id="1279" name="Oval 1278">
              <a:extLst>
                <a:ext uri="{FF2B5EF4-FFF2-40B4-BE49-F238E27FC236}">
                  <a16:creationId xmlns:a16="http://schemas.microsoft.com/office/drawing/2014/main" id="{3392EE56-311E-4E29-AF5A-EFAB71EAE879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81" name="Picture 1280">
              <a:extLst>
                <a:ext uri="{FF2B5EF4-FFF2-40B4-BE49-F238E27FC236}">
                  <a16:creationId xmlns:a16="http://schemas.microsoft.com/office/drawing/2014/main" id="{362343C0-0D7B-44EA-A8A8-FF6BD3530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1231" name="Group 1230">
            <a:extLst>
              <a:ext uri="{FF2B5EF4-FFF2-40B4-BE49-F238E27FC236}">
                <a16:creationId xmlns:a16="http://schemas.microsoft.com/office/drawing/2014/main" id="{7A973BFC-8794-4574-A5B7-B149C6BB3D0C}"/>
              </a:ext>
            </a:extLst>
          </p:cNvPr>
          <p:cNvGrpSpPr/>
          <p:nvPr/>
        </p:nvGrpSpPr>
        <p:grpSpPr>
          <a:xfrm>
            <a:off x="498611" y="1586267"/>
            <a:ext cx="922990" cy="922990"/>
            <a:chOff x="382485" y="971192"/>
            <a:chExt cx="941498" cy="941498"/>
          </a:xfrm>
        </p:grpSpPr>
        <p:sp>
          <p:nvSpPr>
            <p:cNvPr id="1285" name="Oval 1284">
              <a:extLst>
                <a:ext uri="{FF2B5EF4-FFF2-40B4-BE49-F238E27FC236}">
                  <a16:creationId xmlns:a16="http://schemas.microsoft.com/office/drawing/2014/main" id="{133B8118-47F1-47DF-8207-A26B14F6F620}"/>
                </a:ext>
              </a:extLst>
            </p:cNvPr>
            <p:cNvSpPr/>
            <p:nvPr/>
          </p:nvSpPr>
          <p:spPr bwMode="auto">
            <a:xfrm>
              <a:off x="382485" y="971192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86" name="Graphic 1285" descr="User">
              <a:extLst>
                <a:ext uri="{FF2B5EF4-FFF2-40B4-BE49-F238E27FC236}">
                  <a16:creationId xmlns:a16="http://schemas.microsoft.com/office/drawing/2014/main" id="{FE15924C-7C2F-4B83-99DE-CDAA99B10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7723" y="1186430"/>
              <a:ext cx="511022" cy="511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4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5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" grpId="0"/>
      <p:bldP spid="1283" grpId="1"/>
      <p:bldP spid="1219" grpId="0" animBg="1"/>
      <p:bldP spid="1220" grpId="0" animBg="1"/>
      <p:bldP spid="1221" grpId="0" animBg="1"/>
      <p:bldP spid="127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3B6C0-E3CA-46AE-B650-02C8A25E8EA8}"/>
              </a:ext>
            </a:extLst>
          </p:cNvPr>
          <p:cNvGrpSpPr/>
          <p:nvPr/>
        </p:nvGrpSpPr>
        <p:grpSpPr>
          <a:xfrm>
            <a:off x="3683819" y="2023100"/>
            <a:ext cx="922990" cy="922990"/>
            <a:chOff x="3908505" y="5161899"/>
            <a:chExt cx="941498" cy="94149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32248B-2AB8-4B11-9F90-7A58F6170622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5B3F948-8663-4C88-AF21-86492238E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EE82E6-F599-4C06-B59B-0D61EAC50CB1}"/>
              </a:ext>
            </a:extLst>
          </p:cNvPr>
          <p:cNvGrpSpPr/>
          <p:nvPr/>
        </p:nvGrpSpPr>
        <p:grpSpPr>
          <a:xfrm>
            <a:off x="6362561" y="4268998"/>
            <a:ext cx="922990" cy="922990"/>
            <a:chOff x="3878569" y="2372434"/>
            <a:chExt cx="941498" cy="94149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C727F3B-F436-4CD4-B7A0-AF37FA94440B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CB1743-7306-4B1C-8D17-D207374A2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4A39A01-FCE8-41B5-BB2C-01050A8C3CD1}"/>
              </a:ext>
            </a:extLst>
          </p:cNvPr>
          <p:cNvGrpSpPr/>
          <p:nvPr/>
        </p:nvGrpSpPr>
        <p:grpSpPr>
          <a:xfrm>
            <a:off x="3682624" y="4268998"/>
            <a:ext cx="922990" cy="922990"/>
            <a:chOff x="3878569" y="2372434"/>
            <a:chExt cx="941498" cy="94149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6053A3C-2BF7-45FF-9AC1-FCB756B8B358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481442-C4A5-4E79-9473-4B99AAA08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4D978FB-3CAD-4FBB-AB07-2AB65419046A}"/>
              </a:ext>
            </a:extLst>
          </p:cNvPr>
          <p:cNvGrpSpPr/>
          <p:nvPr/>
        </p:nvGrpSpPr>
        <p:grpSpPr>
          <a:xfrm>
            <a:off x="1002688" y="4268998"/>
            <a:ext cx="922990" cy="922990"/>
            <a:chOff x="3878569" y="2372434"/>
            <a:chExt cx="941498" cy="94149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B90277A-59D3-4D5A-82A3-0EB293FC1A63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47A9022-92C8-4B0C-AFCD-68F8685B2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cxnSp>
        <p:nvCxnSpPr>
          <p:cNvPr id="21" name="Elbow Connector 30">
            <a:extLst>
              <a:ext uri="{FF2B5EF4-FFF2-40B4-BE49-F238E27FC236}">
                <a16:creationId xmlns:a16="http://schemas.microsoft.com/office/drawing/2014/main" id="{4E81F7BB-A6B9-4089-AB1C-240207E57C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4206" y="3648050"/>
            <a:ext cx="987107" cy="4887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1">
            <a:extLst>
              <a:ext uri="{FF2B5EF4-FFF2-40B4-BE49-F238E27FC236}">
                <a16:creationId xmlns:a16="http://schemas.microsoft.com/office/drawing/2014/main" id="{BD7B67B4-7B35-4898-A825-737707761446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145314" y="3156941"/>
            <a:ext cx="2678742" cy="111205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C1C6E1-D759-4964-84D4-D6C698C45921}"/>
              </a:ext>
            </a:extLst>
          </p:cNvPr>
          <p:cNvSpPr txBox="1"/>
          <p:nvPr/>
        </p:nvSpPr>
        <p:spPr>
          <a:xfrm>
            <a:off x="3391574" y="5412967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Priority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59EE0-25B1-459D-867F-71EFAB06D0CC}"/>
              </a:ext>
            </a:extLst>
          </p:cNvPr>
          <p:cNvSpPr txBox="1"/>
          <p:nvPr/>
        </p:nvSpPr>
        <p:spPr>
          <a:xfrm>
            <a:off x="4516664" y="2265092"/>
            <a:ext cx="1514882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Traffic Manager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0A725D-91AE-49F7-847F-1913257C7FC2}"/>
              </a:ext>
            </a:extLst>
          </p:cNvPr>
          <p:cNvSpPr txBox="1"/>
          <p:nvPr/>
        </p:nvSpPr>
        <p:spPr>
          <a:xfrm>
            <a:off x="6066615" y="5412967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Priority 3</a:t>
            </a:r>
          </a:p>
        </p:txBody>
      </p:sp>
      <p:cxnSp>
        <p:nvCxnSpPr>
          <p:cNvPr id="34" name="Elbow Connector 51">
            <a:extLst>
              <a:ext uri="{FF2B5EF4-FFF2-40B4-BE49-F238E27FC236}">
                <a16:creationId xmlns:a16="http://schemas.microsoft.com/office/drawing/2014/main" id="{39D9A4FB-0CC2-45E3-A5F1-A3F874750782}"/>
              </a:ext>
            </a:extLst>
          </p:cNvPr>
          <p:cNvCxnSpPr>
            <a:cxnSpLocks/>
            <a:stCxn id="44" idx="4"/>
            <a:endCxn id="50" idx="0"/>
          </p:cNvCxnSpPr>
          <p:nvPr/>
        </p:nvCxnSpPr>
        <p:spPr>
          <a:xfrm rot="5400000">
            <a:off x="2143295" y="2266978"/>
            <a:ext cx="1322908" cy="2681132"/>
          </a:xfrm>
          <a:prstGeom prst="bentConnector3">
            <a:avLst>
              <a:gd name="adj1" fmla="val 16119"/>
            </a:avLst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ross 34">
            <a:extLst>
              <a:ext uri="{FF2B5EF4-FFF2-40B4-BE49-F238E27FC236}">
                <a16:creationId xmlns:a16="http://schemas.microsoft.com/office/drawing/2014/main" id="{3F97E8A4-6796-4EAB-AC96-6A0457E43E62}"/>
              </a:ext>
            </a:extLst>
          </p:cNvPr>
          <p:cNvSpPr/>
          <p:nvPr/>
        </p:nvSpPr>
        <p:spPr>
          <a:xfrm rot="2700000">
            <a:off x="1193316" y="4457641"/>
            <a:ext cx="587744" cy="587744"/>
          </a:xfrm>
          <a:prstGeom prst="plus">
            <a:avLst>
              <a:gd name="adj" fmla="val 398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4A4E9F-7A48-4AA4-AD13-FC8EF4745043}"/>
              </a:ext>
            </a:extLst>
          </p:cNvPr>
          <p:cNvSpPr txBox="1"/>
          <p:nvPr/>
        </p:nvSpPr>
        <p:spPr>
          <a:xfrm>
            <a:off x="706742" y="5412967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Priority 1</a:t>
            </a:r>
          </a:p>
        </p:txBody>
      </p:sp>
      <p:sp>
        <p:nvSpPr>
          <p:cNvPr id="37" name="Text Placeholder 549">
            <a:extLst>
              <a:ext uri="{FF2B5EF4-FFF2-40B4-BE49-F238E27FC236}">
                <a16:creationId xmlns:a16="http://schemas.microsoft.com/office/drawing/2014/main" id="{5F9F264D-C8B9-43D4-9FF4-23C1DA63BDC7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0DBA3F5-BA35-43FA-9791-BDCFA5674E9A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Priority</a:t>
            </a:r>
          </a:p>
        </p:txBody>
      </p:sp>
    </p:spTree>
    <p:extLst>
      <p:ext uri="{BB962C8B-B14F-4D97-AF65-F5344CB8AC3E}">
        <p14:creationId xmlns:p14="http://schemas.microsoft.com/office/powerpoint/2010/main" val="1846274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385AB3A-80B3-410B-A62F-35289ADAF545}"/>
              </a:ext>
            </a:extLst>
          </p:cNvPr>
          <p:cNvGrpSpPr/>
          <p:nvPr/>
        </p:nvGrpSpPr>
        <p:grpSpPr>
          <a:xfrm>
            <a:off x="6362561" y="4268998"/>
            <a:ext cx="922990" cy="922990"/>
            <a:chOff x="3878569" y="2372434"/>
            <a:chExt cx="941498" cy="941498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8D93D94-F1D7-4600-A487-46C9FE874018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0FA3F97-F6B7-437A-9B11-8979D024A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F87B5F-2D8D-48E7-A92F-0FBFB69BDB7C}"/>
              </a:ext>
            </a:extLst>
          </p:cNvPr>
          <p:cNvGrpSpPr/>
          <p:nvPr/>
        </p:nvGrpSpPr>
        <p:grpSpPr>
          <a:xfrm>
            <a:off x="3682624" y="4268998"/>
            <a:ext cx="922990" cy="922990"/>
            <a:chOff x="3878569" y="2372434"/>
            <a:chExt cx="941498" cy="94149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C999611-9701-45DD-AC82-B725E178EC32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C92EBDB-A9C2-44BB-969A-D8DFE8380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sp>
        <p:nvSpPr>
          <p:cNvPr id="64" name="Text Placeholder 549">
            <a:extLst>
              <a:ext uri="{FF2B5EF4-FFF2-40B4-BE49-F238E27FC236}">
                <a16:creationId xmlns:a16="http://schemas.microsoft.com/office/drawing/2014/main" id="{E44D2308-89BD-49E7-A32B-5BA8B87AB44C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FC7DA2E-633B-4E5F-8C7C-D716642648D7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7FA7300-F201-4FCF-BB21-5FBBBD46E0A8}"/>
              </a:ext>
            </a:extLst>
          </p:cNvPr>
          <p:cNvSpPr/>
          <p:nvPr/>
        </p:nvSpPr>
        <p:spPr bwMode="auto">
          <a:xfrm>
            <a:off x="9128093" y="2780011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Weighted Round Robin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640E87-4C5C-4B69-9422-C4CAD25E9030}"/>
              </a:ext>
            </a:extLst>
          </p:cNvPr>
          <p:cNvGrpSpPr/>
          <p:nvPr/>
        </p:nvGrpSpPr>
        <p:grpSpPr>
          <a:xfrm>
            <a:off x="3683819" y="2023100"/>
            <a:ext cx="922990" cy="922990"/>
            <a:chOff x="3908505" y="5161899"/>
            <a:chExt cx="941498" cy="94149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BEDFD11-9BFE-4451-BD78-AA5B0984A0AA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091B5E8-D5A7-4666-AC91-CD4CBB898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3B3200E-5D2B-4699-8118-65F4A92C5AE8}"/>
              </a:ext>
            </a:extLst>
          </p:cNvPr>
          <p:cNvGrpSpPr/>
          <p:nvPr/>
        </p:nvGrpSpPr>
        <p:grpSpPr>
          <a:xfrm>
            <a:off x="1002688" y="4268998"/>
            <a:ext cx="922990" cy="922990"/>
            <a:chOff x="3878569" y="2372434"/>
            <a:chExt cx="941498" cy="94149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FE9B8D-9054-469E-A6A7-6AD77DD7014D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2BA841-D6F8-4C38-B534-5DA714B32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cxnSp>
        <p:nvCxnSpPr>
          <p:cNvPr id="80" name="Elbow Connector 30">
            <a:extLst>
              <a:ext uri="{FF2B5EF4-FFF2-40B4-BE49-F238E27FC236}">
                <a16:creationId xmlns:a16="http://schemas.microsoft.com/office/drawing/2014/main" id="{D3A0CA47-363B-4E37-927C-21637D891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4206" y="3648050"/>
            <a:ext cx="987107" cy="4887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31">
            <a:extLst>
              <a:ext uri="{FF2B5EF4-FFF2-40B4-BE49-F238E27FC236}">
                <a16:creationId xmlns:a16="http://schemas.microsoft.com/office/drawing/2014/main" id="{44E99EF6-F128-454F-A63E-B30F1FF2465E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4145314" y="3156941"/>
            <a:ext cx="2678742" cy="111205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185D61D-0FC6-4C37-81B4-1B11212BDB7E}"/>
              </a:ext>
            </a:extLst>
          </p:cNvPr>
          <p:cNvSpPr txBox="1"/>
          <p:nvPr/>
        </p:nvSpPr>
        <p:spPr>
          <a:xfrm>
            <a:off x="3391574" y="5412966"/>
            <a:ext cx="1514882" cy="81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West US</a:t>
            </a:r>
          </a:p>
          <a:p>
            <a:pPr algn="ctr" defTabSz="914225"/>
            <a:r>
              <a:rPr lang="en-US" sz="1568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49%</a:t>
            </a:r>
          </a:p>
          <a:p>
            <a:pPr algn="ctr" defTabSz="914225"/>
            <a:endParaRPr lang="en-US" sz="1568" b="1" dirty="0">
              <a:gradFill>
                <a:gsLst>
                  <a:gs pos="12025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15E8AA-974B-41D6-86C0-8F1E9F62EF26}"/>
              </a:ext>
            </a:extLst>
          </p:cNvPr>
          <p:cNvSpPr txBox="1"/>
          <p:nvPr/>
        </p:nvSpPr>
        <p:spPr>
          <a:xfrm>
            <a:off x="4516664" y="2265092"/>
            <a:ext cx="1514882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Traffic Manager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1F6A545-B2A7-430D-AEAA-C0C5519E8945}"/>
              </a:ext>
            </a:extLst>
          </p:cNvPr>
          <p:cNvSpPr txBox="1"/>
          <p:nvPr/>
        </p:nvSpPr>
        <p:spPr>
          <a:xfrm>
            <a:off x="6066615" y="5412966"/>
            <a:ext cx="1514882" cy="81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East US</a:t>
            </a:r>
          </a:p>
          <a:p>
            <a:pPr algn="ctr" defTabSz="914225"/>
            <a:r>
              <a:rPr lang="en-US" sz="1568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50%</a:t>
            </a:r>
          </a:p>
          <a:p>
            <a:pPr algn="ctr" defTabSz="914225"/>
            <a:endParaRPr lang="en-US" sz="1568" b="1" dirty="0">
              <a:gradFill>
                <a:gsLst>
                  <a:gs pos="12025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5" name="Elbow Connector 51">
            <a:extLst>
              <a:ext uri="{FF2B5EF4-FFF2-40B4-BE49-F238E27FC236}">
                <a16:creationId xmlns:a16="http://schemas.microsoft.com/office/drawing/2014/main" id="{AFB313D9-F319-47E5-80F4-D3EB6BF51CCE}"/>
              </a:ext>
            </a:extLst>
          </p:cNvPr>
          <p:cNvCxnSpPr>
            <a:cxnSpLocks/>
            <a:stCxn id="69" idx="4"/>
            <a:endCxn id="78" idx="0"/>
          </p:cNvCxnSpPr>
          <p:nvPr/>
        </p:nvCxnSpPr>
        <p:spPr>
          <a:xfrm rot="5400000">
            <a:off x="2143295" y="2266978"/>
            <a:ext cx="1322908" cy="2681132"/>
          </a:xfrm>
          <a:prstGeom prst="bentConnector3">
            <a:avLst>
              <a:gd name="adj1" fmla="val 16119"/>
            </a:avLst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881DDBE-9033-4E6F-8E62-629B375B3BA0}"/>
              </a:ext>
            </a:extLst>
          </p:cNvPr>
          <p:cNvSpPr txBox="1"/>
          <p:nvPr/>
        </p:nvSpPr>
        <p:spPr>
          <a:xfrm>
            <a:off x="706742" y="5412966"/>
            <a:ext cx="1514882" cy="81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Central US</a:t>
            </a:r>
          </a:p>
          <a:p>
            <a:pPr algn="ctr" defTabSz="914225"/>
            <a:r>
              <a:rPr lang="en-US" sz="1568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1%</a:t>
            </a:r>
          </a:p>
          <a:p>
            <a:pPr algn="ctr" defTabSz="914225"/>
            <a:endParaRPr lang="en-US" sz="1568" b="1" dirty="0">
              <a:gradFill>
                <a:gsLst>
                  <a:gs pos="12025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79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roup 1245">
            <a:extLst>
              <a:ext uri="{FF2B5EF4-FFF2-40B4-BE49-F238E27FC236}">
                <a16:creationId xmlns:a16="http://schemas.microsoft.com/office/drawing/2014/main" id="{B0124FAA-5E8B-48FF-8D44-121E24FBD603}"/>
              </a:ext>
            </a:extLst>
          </p:cNvPr>
          <p:cNvGrpSpPr/>
          <p:nvPr/>
        </p:nvGrpSpPr>
        <p:grpSpPr>
          <a:xfrm>
            <a:off x="1317031" y="1975197"/>
            <a:ext cx="5645034" cy="3147078"/>
            <a:chOff x="395369" y="1139689"/>
            <a:chExt cx="8399902" cy="4651512"/>
          </a:xfrm>
          <a:solidFill>
            <a:srgbClr val="00B0F0"/>
          </a:solidFill>
        </p:grpSpPr>
        <p:sp>
          <p:nvSpPr>
            <p:cNvPr id="1247" name="Oval 9">
              <a:extLst>
                <a:ext uri="{FF2B5EF4-FFF2-40B4-BE49-F238E27FC236}">
                  <a16:creationId xmlns:a16="http://schemas.microsoft.com/office/drawing/2014/main" id="{0D466DBF-6E00-4EE6-85DE-2A60C735EB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8" name="Oval 10">
              <a:extLst>
                <a:ext uri="{FF2B5EF4-FFF2-40B4-BE49-F238E27FC236}">
                  <a16:creationId xmlns:a16="http://schemas.microsoft.com/office/drawing/2014/main" id="{55B86EDF-1C3D-4FAE-AFAE-94CD778D71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9" name="Oval 11">
              <a:extLst>
                <a:ext uri="{FF2B5EF4-FFF2-40B4-BE49-F238E27FC236}">
                  <a16:creationId xmlns:a16="http://schemas.microsoft.com/office/drawing/2014/main" id="{C570C795-364F-4021-A40E-1961207AC1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0" name="Oval 12">
              <a:extLst>
                <a:ext uri="{FF2B5EF4-FFF2-40B4-BE49-F238E27FC236}">
                  <a16:creationId xmlns:a16="http://schemas.microsoft.com/office/drawing/2014/main" id="{87F8FF04-FF79-4E21-88FD-C0BC74255D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1" name="Oval 13">
              <a:extLst>
                <a:ext uri="{FF2B5EF4-FFF2-40B4-BE49-F238E27FC236}">
                  <a16:creationId xmlns:a16="http://schemas.microsoft.com/office/drawing/2014/main" id="{442634ED-7FD6-4CA4-9512-87DDB8D751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2" name="Oval 14">
              <a:extLst>
                <a:ext uri="{FF2B5EF4-FFF2-40B4-BE49-F238E27FC236}">
                  <a16:creationId xmlns:a16="http://schemas.microsoft.com/office/drawing/2014/main" id="{5A0CED28-7A5D-4867-953D-40AB696239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3" name="Oval 15">
              <a:extLst>
                <a:ext uri="{FF2B5EF4-FFF2-40B4-BE49-F238E27FC236}">
                  <a16:creationId xmlns:a16="http://schemas.microsoft.com/office/drawing/2014/main" id="{1AA863AD-A200-4788-836E-07A32108B0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4" name="Oval 16">
              <a:extLst>
                <a:ext uri="{FF2B5EF4-FFF2-40B4-BE49-F238E27FC236}">
                  <a16:creationId xmlns:a16="http://schemas.microsoft.com/office/drawing/2014/main" id="{9FDEE226-40A4-4407-BD7B-5AAFA4B1C0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5" name="Oval 17">
              <a:extLst>
                <a:ext uri="{FF2B5EF4-FFF2-40B4-BE49-F238E27FC236}">
                  <a16:creationId xmlns:a16="http://schemas.microsoft.com/office/drawing/2014/main" id="{BB7D142A-B298-45A6-B585-FC04C720B2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6" name="Oval 18">
              <a:extLst>
                <a:ext uri="{FF2B5EF4-FFF2-40B4-BE49-F238E27FC236}">
                  <a16:creationId xmlns:a16="http://schemas.microsoft.com/office/drawing/2014/main" id="{7844DDE5-0080-4D27-B212-235A7EB2A5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7" name="Oval 19">
              <a:extLst>
                <a:ext uri="{FF2B5EF4-FFF2-40B4-BE49-F238E27FC236}">
                  <a16:creationId xmlns:a16="http://schemas.microsoft.com/office/drawing/2014/main" id="{AD3D3CE8-F8E4-4FC0-A357-FCA18BF8B0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8" name="Oval 20">
              <a:extLst>
                <a:ext uri="{FF2B5EF4-FFF2-40B4-BE49-F238E27FC236}">
                  <a16:creationId xmlns:a16="http://schemas.microsoft.com/office/drawing/2014/main" id="{B3419780-BFC1-446A-B42F-D5A0C081DA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9" name="Oval 21">
              <a:extLst>
                <a:ext uri="{FF2B5EF4-FFF2-40B4-BE49-F238E27FC236}">
                  <a16:creationId xmlns:a16="http://schemas.microsoft.com/office/drawing/2014/main" id="{2FF5FE67-9F29-42C5-92B2-6077F45DF9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0" name="Oval 22">
              <a:extLst>
                <a:ext uri="{FF2B5EF4-FFF2-40B4-BE49-F238E27FC236}">
                  <a16:creationId xmlns:a16="http://schemas.microsoft.com/office/drawing/2014/main" id="{C6E38AC6-A824-44D2-95C2-6E46448B73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1" name="Oval 23">
              <a:extLst>
                <a:ext uri="{FF2B5EF4-FFF2-40B4-BE49-F238E27FC236}">
                  <a16:creationId xmlns:a16="http://schemas.microsoft.com/office/drawing/2014/main" id="{FE71ECDD-A9A5-435F-9AAB-956AD9A883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2" name="Oval 24">
              <a:extLst>
                <a:ext uri="{FF2B5EF4-FFF2-40B4-BE49-F238E27FC236}">
                  <a16:creationId xmlns:a16="http://schemas.microsoft.com/office/drawing/2014/main" id="{E504C1F9-E448-4EAD-B26A-A6E53EBFDF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3" name="Oval 25">
              <a:extLst>
                <a:ext uri="{FF2B5EF4-FFF2-40B4-BE49-F238E27FC236}">
                  <a16:creationId xmlns:a16="http://schemas.microsoft.com/office/drawing/2014/main" id="{01F317DC-D14E-48A2-B714-B172A5A1BF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4" name="Oval 26">
              <a:extLst>
                <a:ext uri="{FF2B5EF4-FFF2-40B4-BE49-F238E27FC236}">
                  <a16:creationId xmlns:a16="http://schemas.microsoft.com/office/drawing/2014/main" id="{98F049DA-AA63-4386-8CC4-67528F5E5A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5" name="Oval 27">
              <a:extLst>
                <a:ext uri="{FF2B5EF4-FFF2-40B4-BE49-F238E27FC236}">
                  <a16:creationId xmlns:a16="http://schemas.microsoft.com/office/drawing/2014/main" id="{2CC7B06F-BE49-4DD3-A19C-FCA41D58FA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6" name="Oval 28">
              <a:extLst>
                <a:ext uri="{FF2B5EF4-FFF2-40B4-BE49-F238E27FC236}">
                  <a16:creationId xmlns:a16="http://schemas.microsoft.com/office/drawing/2014/main" id="{61634F18-7DAA-4DDA-982F-369CC4EF2E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7" name="Oval 29">
              <a:extLst>
                <a:ext uri="{FF2B5EF4-FFF2-40B4-BE49-F238E27FC236}">
                  <a16:creationId xmlns:a16="http://schemas.microsoft.com/office/drawing/2014/main" id="{E5E4A859-1007-4B80-BC55-9577DC7252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8" name="Oval 30">
              <a:extLst>
                <a:ext uri="{FF2B5EF4-FFF2-40B4-BE49-F238E27FC236}">
                  <a16:creationId xmlns:a16="http://schemas.microsoft.com/office/drawing/2014/main" id="{590C5377-5FA4-4917-91A2-39D5B3130E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9" name="Oval 31">
              <a:extLst>
                <a:ext uri="{FF2B5EF4-FFF2-40B4-BE49-F238E27FC236}">
                  <a16:creationId xmlns:a16="http://schemas.microsoft.com/office/drawing/2014/main" id="{40BE6501-24F8-4906-BF68-1F1D5F2F7D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0" name="Oval 32">
              <a:extLst>
                <a:ext uri="{FF2B5EF4-FFF2-40B4-BE49-F238E27FC236}">
                  <a16:creationId xmlns:a16="http://schemas.microsoft.com/office/drawing/2014/main" id="{1792E27E-419B-4531-BEF2-62BB6670EC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1" name="Oval 33">
              <a:extLst>
                <a:ext uri="{FF2B5EF4-FFF2-40B4-BE49-F238E27FC236}">
                  <a16:creationId xmlns:a16="http://schemas.microsoft.com/office/drawing/2014/main" id="{F6DBEC34-551B-4C1B-A1CB-177B33CC06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2" name="Oval 34">
              <a:extLst>
                <a:ext uri="{FF2B5EF4-FFF2-40B4-BE49-F238E27FC236}">
                  <a16:creationId xmlns:a16="http://schemas.microsoft.com/office/drawing/2014/main" id="{C16847F9-5E6D-4AD0-8FB6-BBFAEF5CFC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3" name="Oval 35">
              <a:extLst>
                <a:ext uri="{FF2B5EF4-FFF2-40B4-BE49-F238E27FC236}">
                  <a16:creationId xmlns:a16="http://schemas.microsoft.com/office/drawing/2014/main" id="{0BC6648E-9A14-4814-8570-BFCEA5219F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4" name="Oval 36">
              <a:extLst>
                <a:ext uri="{FF2B5EF4-FFF2-40B4-BE49-F238E27FC236}">
                  <a16:creationId xmlns:a16="http://schemas.microsoft.com/office/drawing/2014/main" id="{4C4ECEDD-E3C5-45DB-9D4C-74AED7FC51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5" name="Oval 37">
              <a:extLst>
                <a:ext uri="{FF2B5EF4-FFF2-40B4-BE49-F238E27FC236}">
                  <a16:creationId xmlns:a16="http://schemas.microsoft.com/office/drawing/2014/main" id="{0C11771B-23D4-4462-BCAD-77C8F51AA8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6" name="Oval 38">
              <a:extLst>
                <a:ext uri="{FF2B5EF4-FFF2-40B4-BE49-F238E27FC236}">
                  <a16:creationId xmlns:a16="http://schemas.microsoft.com/office/drawing/2014/main" id="{6F6E90C7-FE6C-4B5C-B24B-5B4BAA8E0A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7" name="Oval 39">
              <a:extLst>
                <a:ext uri="{FF2B5EF4-FFF2-40B4-BE49-F238E27FC236}">
                  <a16:creationId xmlns:a16="http://schemas.microsoft.com/office/drawing/2014/main" id="{F3AA7E78-4E85-4CDF-A4E8-6E1441043E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8" name="Oval 40">
              <a:extLst>
                <a:ext uri="{FF2B5EF4-FFF2-40B4-BE49-F238E27FC236}">
                  <a16:creationId xmlns:a16="http://schemas.microsoft.com/office/drawing/2014/main" id="{27999148-CEE4-403A-9E6C-C7CA46AAF2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9" name="Oval 41">
              <a:extLst>
                <a:ext uri="{FF2B5EF4-FFF2-40B4-BE49-F238E27FC236}">
                  <a16:creationId xmlns:a16="http://schemas.microsoft.com/office/drawing/2014/main" id="{43851CA2-0DD3-4691-AF1D-26982FBF71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0" name="Oval 42">
              <a:extLst>
                <a:ext uri="{FF2B5EF4-FFF2-40B4-BE49-F238E27FC236}">
                  <a16:creationId xmlns:a16="http://schemas.microsoft.com/office/drawing/2014/main" id="{96553956-475B-4A2B-8AF1-AF3F766467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1" name="Oval 43">
              <a:extLst>
                <a:ext uri="{FF2B5EF4-FFF2-40B4-BE49-F238E27FC236}">
                  <a16:creationId xmlns:a16="http://schemas.microsoft.com/office/drawing/2014/main" id="{CCBD9BAB-8AFB-4FFF-9CD1-54BDE354DB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2" name="Oval 44">
              <a:extLst>
                <a:ext uri="{FF2B5EF4-FFF2-40B4-BE49-F238E27FC236}">
                  <a16:creationId xmlns:a16="http://schemas.microsoft.com/office/drawing/2014/main" id="{6F3A9CA0-A59D-482D-8289-EEC15E195C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3" name="Oval 45">
              <a:extLst>
                <a:ext uri="{FF2B5EF4-FFF2-40B4-BE49-F238E27FC236}">
                  <a16:creationId xmlns:a16="http://schemas.microsoft.com/office/drawing/2014/main" id="{A1834AEE-A84E-4154-8607-AB3DC31B81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4" name="Oval 46">
              <a:extLst>
                <a:ext uri="{FF2B5EF4-FFF2-40B4-BE49-F238E27FC236}">
                  <a16:creationId xmlns:a16="http://schemas.microsoft.com/office/drawing/2014/main" id="{CA746DDE-B1C1-4728-9641-92A44D95BE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5" name="Oval 47">
              <a:extLst>
                <a:ext uri="{FF2B5EF4-FFF2-40B4-BE49-F238E27FC236}">
                  <a16:creationId xmlns:a16="http://schemas.microsoft.com/office/drawing/2014/main" id="{16DC82D2-8838-475C-BC46-13DB896A18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6" name="Oval 48">
              <a:extLst>
                <a:ext uri="{FF2B5EF4-FFF2-40B4-BE49-F238E27FC236}">
                  <a16:creationId xmlns:a16="http://schemas.microsoft.com/office/drawing/2014/main" id="{02F388D3-440C-4361-83E0-A29F929241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7" name="Oval 49">
              <a:extLst>
                <a:ext uri="{FF2B5EF4-FFF2-40B4-BE49-F238E27FC236}">
                  <a16:creationId xmlns:a16="http://schemas.microsoft.com/office/drawing/2014/main" id="{B6BFBD28-8E17-496C-BCD0-10628E7D56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8" name="Oval 50">
              <a:extLst>
                <a:ext uri="{FF2B5EF4-FFF2-40B4-BE49-F238E27FC236}">
                  <a16:creationId xmlns:a16="http://schemas.microsoft.com/office/drawing/2014/main" id="{735DC296-DA15-4926-B203-6BF2C82559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9" name="Oval 51">
              <a:extLst>
                <a:ext uri="{FF2B5EF4-FFF2-40B4-BE49-F238E27FC236}">
                  <a16:creationId xmlns:a16="http://schemas.microsoft.com/office/drawing/2014/main" id="{5A5F7B05-373A-42FC-9625-EA0ADE5A41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0" name="Oval 52">
              <a:extLst>
                <a:ext uri="{FF2B5EF4-FFF2-40B4-BE49-F238E27FC236}">
                  <a16:creationId xmlns:a16="http://schemas.microsoft.com/office/drawing/2014/main" id="{DE35565C-F162-48E5-BB88-4A60970228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1" name="Oval 53">
              <a:extLst>
                <a:ext uri="{FF2B5EF4-FFF2-40B4-BE49-F238E27FC236}">
                  <a16:creationId xmlns:a16="http://schemas.microsoft.com/office/drawing/2014/main" id="{25B6DCF9-0433-4524-88D7-904F1DE9AC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2" name="Oval 54">
              <a:extLst>
                <a:ext uri="{FF2B5EF4-FFF2-40B4-BE49-F238E27FC236}">
                  <a16:creationId xmlns:a16="http://schemas.microsoft.com/office/drawing/2014/main" id="{489218DC-F977-4C89-AD76-F2D01C0D4E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3" name="Oval 55">
              <a:extLst>
                <a:ext uri="{FF2B5EF4-FFF2-40B4-BE49-F238E27FC236}">
                  <a16:creationId xmlns:a16="http://schemas.microsoft.com/office/drawing/2014/main" id="{C3ED20DD-1935-4EF0-9B31-6756D72EA6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4" name="Oval 56">
              <a:extLst>
                <a:ext uri="{FF2B5EF4-FFF2-40B4-BE49-F238E27FC236}">
                  <a16:creationId xmlns:a16="http://schemas.microsoft.com/office/drawing/2014/main" id="{BB36E5B6-D7F0-4E6E-B45C-62367CA023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5" name="Oval 57">
              <a:extLst>
                <a:ext uri="{FF2B5EF4-FFF2-40B4-BE49-F238E27FC236}">
                  <a16:creationId xmlns:a16="http://schemas.microsoft.com/office/drawing/2014/main" id="{C18A61BF-27F1-486C-ACEF-EF3DBC0A4F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6" name="Oval 58">
              <a:extLst>
                <a:ext uri="{FF2B5EF4-FFF2-40B4-BE49-F238E27FC236}">
                  <a16:creationId xmlns:a16="http://schemas.microsoft.com/office/drawing/2014/main" id="{2CBB7EA0-EF58-4A7C-B79D-E1EAF0DD31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7" name="Oval 59">
              <a:extLst>
                <a:ext uri="{FF2B5EF4-FFF2-40B4-BE49-F238E27FC236}">
                  <a16:creationId xmlns:a16="http://schemas.microsoft.com/office/drawing/2014/main" id="{4F1B3D41-4861-408C-9A0A-3795B5BB2E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8" name="Oval 60">
              <a:extLst>
                <a:ext uri="{FF2B5EF4-FFF2-40B4-BE49-F238E27FC236}">
                  <a16:creationId xmlns:a16="http://schemas.microsoft.com/office/drawing/2014/main" id="{45F8904D-79B7-4015-A82C-6B3C497365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9" name="Oval 61">
              <a:extLst>
                <a:ext uri="{FF2B5EF4-FFF2-40B4-BE49-F238E27FC236}">
                  <a16:creationId xmlns:a16="http://schemas.microsoft.com/office/drawing/2014/main" id="{D49853CD-AE8E-4B4D-A145-95B5B2A1A9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0" name="Oval 62">
              <a:extLst>
                <a:ext uri="{FF2B5EF4-FFF2-40B4-BE49-F238E27FC236}">
                  <a16:creationId xmlns:a16="http://schemas.microsoft.com/office/drawing/2014/main" id="{E8C722E0-9DEE-4AB9-907E-F20C18E13E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1" name="Oval 63">
              <a:extLst>
                <a:ext uri="{FF2B5EF4-FFF2-40B4-BE49-F238E27FC236}">
                  <a16:creationId xmlns:a16="http://schemas.microsoft.com/office/drawing/2014/main" id="{A0DF3340-CB14-4AF7-9613-E241A90FA8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2" name="Oval 64">
              <a:extLst>
                <a:ext uri="{FF2B5EF4-FFF2-40B4-BE49-F238E27FC236}">
                  <a16:creationId xmlns:a16="http://schemas.microsoft.com/office/drawing/2014/main" id="{EF1736EC-2D60-4FE4-A7CD-79860543A3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3" name="Oval 65">
              <a:extLst>
                <a:ext uri="{FF2B5EF4-FFF2-40B4-BE49-F238E27FC236}">
                  <a16:creationId xmlns:a16="http://schemas.microsoft.com/office/drawing/2014/main" id="{49CB7E83-EEB5-4116-8257-F10AE595C8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4" name="Oval 66">
              <a:extLst>
                <a:ext uri="{FF2B5EF4-FFF2-40B4-BE49-F238E27FC236}">
                  <a16:creationId xmlns:a16="http://schemas.microsoft.com/office/drawing/2014/main" id="{245422DF-9F57-457E-9F51-52DFA4D707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5" name="Oval 67">
              <a:extLst>
                <a:ext uri="{FF2B5EF4-FFF2-40B4-BE49-F238E27FC236}">
                  <a16:creationId xmlns:a16="http://schemas.microsoft.com/office/drawing/2014/main" id="{1D0AF5B1-65AE-4E73-82F2-C5709375F8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6" name="Oval 68">
              <a:extLst>
                <a:ext uri="{FF2B5EF4-FFF2-40B4-BE49-F238E27FC236}">
                  <a16:creationId xmlns:a16="http://schemas.microsoft.com/office/drawing/2014/main" id="{FD605C9A-911B-41E6-A598-EA183532BA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39" name="Oval 69">
              <a:extLst>
                <a:ext uri="{FF2B5EF4-FFF2-40B4-BE49-F238E27FC236}">
                  <a16:creationId xmlns:a16="http://schemas.microsoft.com/office/drawing/2014/main" id="{3889C101-9337-457E-AC55-910C77DB1E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0" name="Oval 70">
              <a:extLst>
                <a:ext uri="{FF2B5EF4-FFF2-40B4-BE49-F238E27FC236}">
                  <a16:creationId xmlns:a16="http://schemas.microsoft.com/office/drawing/2014/main" id="{77D21E7B-C71B-41B8-AF31-92B34546C0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1" name="Oval 71">
              <a:extLst>
                <a:ext uri="{FF2B5EF4-FFF2-40B4-BE49-F238E27FC236}">
                  <a16:creationId xmlns:a16="http://schemas.microsoft.com/office/drawing/2014/main" id="{8C83AB71-CBB1-4CBC-9E82-68495E083D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2" name="Oval 72">
              <a:extLst>
                <a:ext uri="{FF2B5EF4-FFF2-40B4-BE49-F238E27FC236}">
                  <a16:creationId xmlns:a16="http://schemas.microsoft.com/office/drawing/2014/main" id="{3518374B-6BB0-47F2-82C6-BDBB0B3D37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3" name="Oval 73">
              <a:extLst>
                <a:ext uri="{FF2B5EF4-FFF2-40B4-BE49-F238E27FC236}">
                  <a16:creationId xmlns:a16="http://schemas.microsoft.com/office/drawing/2014/main" id="{ED3B37FF-990E-43DB-A877-5D63BE9B28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4" name="Oval 74">
              <a:extLst>
                <a:ext uri="{FF2B5EF4-FFF2-40B4-BE49-F238E27FC236}">
                  <a16:creationId xmlns:a16="http://schemas.microsoft.com/office/drawing/2014/main" id="{46D29A7A-1ED4-49DE-A6DA-CF29592C55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5" name="Oval 75">
              <a:extLst>
                <a:ext uri="{FF2B5EF4-FFF2-40B4-BE49-F238E27FC236}">
                  <a16:creationId xmlns:a16="http://schemas.microsoft.com/office/drawing/2014/main" id="{F1CC3431-ADA9-46C9-A0BC-99EFC2C2FA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6" name="Oval 76">
              <a:extLst>
                <a:ext uri="{FF2B5EF4-FFF2-40B4-BE49-F238E27FC236}">
                  <a16:creationId xmlns:a16="http://schemas.microsoft.com/office/drawing/2014/main" id="{836C7156-CB92-4897-ADB4-63B920B9A2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7" name="Oval 77">
              <a:extLst>
                <a:ext uri="{FF2B5EF4-FFF2-40B4-BE49-F238E27FC236}">
                  <a16:creationId xmlns:a16="http://schemas.microsoft.com/office/drawing/2014/main" id="{E9DCF977-A0BE-4892-B273-9EC36B83DA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8" name="Oval 78">
              <a:extLst>
                <a:ext uri="{FF2B5EF4-FFF2-40B4-BE49-F238E27FC236}">
                  <a16:creationId xmlns:a16="http://schemas.microsoft.com/office/drawing/2014/main" id="{B47FDFB6-7F5D-42BC-AE01-0C5EC04E8F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9" name="Oval 79">
              <a:extLst>
                <a:ext uri="{FF2B5EF4-FFF2-40B4-BE49-F238E27FC236}">
                  <a16:creationId xmlns:a16="http://schemas.microsoft.com/office/drawing/2014/main" id="{A0F6D173-BF5E-47F4-BBD2-6725041EDE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0" name="Oval 80">
              <a:extLst>
                <a:ext uri="{FF2B5EF4-FFF2-40B4-BE49-F238E27FC236}">
                  <a16:creationId xmlns:a16="http://schemas.microsoft.com/office/drawing/2014/main" id="{454CC24D-1C59-4523-81E8-AFD34F7054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1" name="Oval 81">
              <a:extLst>
                <a:ext uri="{FF2B5EF4-FFF2-40B4-BE49-F238E27FC236}">
                  <a16:creationId xmlns:a16="http://schemas.microsoft.com/office/drawing/2014/main" id="{E4864CD0-1A5E-4C0B-A61C-F50D1584FD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2" name="Oval 82">
              <a:extLst>
                <a:ext uri="{FF2B5EF4-FFF2-40B4-BE49-F238E27FC236}">
                  <a16:creationId xmlns:a16="http://schemas.microsoft.com/office/drawing/2014/main" id="{EDD84B0A-4A8D-4D0D-A117-8E6CE34E2F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3" name="Oval 83">
              <a:extLst>
                <a:ext uri="{FF2B5EF4-FFF2-40B4-BE49-F238E27FC236}">
                  <a16:creationId xmlns:a16="http://schemas.microsoft.com/office/drawing/2014/main" id="{AB81ACD9-3F42-4C13-9880-8CE024D94A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4" name="Oval 84">
              <a:extLst>
                <a:ext uri="{FF2B5EF4-FFF2-40B4-BE49-F238E27FC236}">
                  <a16:creationId xmlns:a16="http://schemas.microsoft.com/office/drawing/2014/main" id="{08235124-9D2D-487A-8EB0-ABDCF52CA8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5" name="Oval 85">
              <a:extLst>
                <a:ext uri="{FF2B5EF4-FFF2-40B4-BE49-F238E27FC236}">
                  <a16:creationId xmlns:a16="http://schemas.microsoft.com/office/drawing/2014/main" id="{522363D8-3CB5-446C-B464-814C527B8E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6" name="Oval 86">
              <a:extLst>
                <a:ext uri="{FF2B5EF4-FFF2-40B4-BE49-F238E27FC236}">
                  <a16:creationId xmlns:a16="http://schemas.microsoft.com/office/drawing/2014/main" id="{FFEAD846-C5CA-4639-BF96-A1CFF0504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7" name="Oval 87">
              <a:extLst>
                <a:ext uri="{FF2B5EF4-FFF2-40B4-BE49-F238E27FC236}">
                  <a16:creationId xmlns:a16="http://schemas.microsoft.com/office/drawing/2014/main" id="{49825498-7B30-4836-9302-8D7E6A72C7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8" name="Oval 88">
              <a:extLst>
                <a:ext uri="{FF2B5EF4-FFF2-40B4-BE49-F238E27FC236}">
                  <a16:creationId xmlns:a16="http://schemas.microsoft.com/office/drawing/2014/main" id="{77B678C5-DF15-4446-9E7B-0A32BE5329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9" name="Oval 89">
              <a:extLst>
                <a:ext uri="{FF2B5EF4-FFF2-40B4-BE49-F238E27FC236}">
                  <a16:creationId xmlns:a16="http://schemas.microsoft.com/office/drawing/2014/main" id="{C9CF554B-BB7B-4B1B-84D6-2E2E6663CD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0" name="Oval 90">
              <a:extLst>
                <a:ext uri="{FF2B5EF4-FFF2-40B4-BE49-F238E27FC236}">
                  <a16:creationId xmlns:a16="http://schemas.microsoft.com/office/drawing/2014/main" id="{A631462A-43F4-489F-84F8-463D7BFE51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1" name="Oval 91">
              <a:extLst>
                <a:ext uri="{FF2B5EF4-FFF2-40B4-BE49-F238E27FC236}">
                  <a16:creationId xmlns:a16="http://schemas.microsoft.com/office/drawing/2014/main" id="{EF176C39-6722-42CC-B58C-E6E3CE559E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2" name="Oval 92">
              <a:extLst>
                <a:ext uri="{FF2B5EF4-FFF2-40B4-BE49-F238E27FC236}">
                  <a16:creationId xmlns:a16="http://schemas.microsoft.com/office/drawing/2014/main" id="{635607E7-DA3B-4B41-87DE-027571DB00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3" name="Oval 93">
              <a:extLst>
                <a:ext uri="{FF2B5EF4-FFF2-40B4-BE49-F238E27FC236}">
                  <a16:creationId xmlns:a16="http://schemas.microsoft.com/office/drawing/2014/main" id="{32069185-0DA3-4935-8C52-9F1FE7667E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4" name="Oval 94">
              <a:extLst>
                <a:ext uri="{FF2B5EF4-FFF2-40B4-BE49-F238E27FC236}">
                  <a16:creationId xmlns:a16="http://schemas.microsoft.com/office/drawing/2014/main" id="{642BAC59-69A0-4429-A36F-44654BD503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5" name="Oval 95">
              <a:extLst>
                <a:ext uri="{FF2B5EF4-FFF2-40B4-BE49-F238E27FC236}">
                  <a16:creationId xmlns:a16="http://schemas.microsoft.com/office/drawing/2014/main" id="{548B822F-BA8C-4E70-A9E4-1D07C02C8F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6" name="Oval 96">
              <a:extLst>
                <a:ext uri="{FF2B5EF4-FFF2-40B4-BE49-F238E27FC236}">
                  <a16:creationId xmlns:a16="http://schemas.microsoft.com/office/drawing/2014/main" id="{1DE672EC-0933-4456-B3E0-25D9A200F2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7" name="Oval 97">
              <a:extLst>
                <a:ext uri="{FF2B5EF4-FFF2-40B4-BE49-F238E27FC236}">
                  <a16:creationId xmlns:a16="http://schemas.microsoft.com/office/drawing/2014/main" id="{8A2C1AF4-EDE7-4503-AB5C-EF1B495B78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8" name="Oval 98">
              <a:extLst>
                <a:ext uri="{FF2B5EF4-FFF2-40B4-BE49-F238E27FC236}">
                  <a16:creationId xmlns:a16="http://schemas.microsoft.com/office/drawing/2014/main" id="{A45C578F-2086-4AB8-ABF8-1B1F8A9140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9" name="Oval 99">
              <a:extLst>
                <a:ext uri="{FF2B5EF4-FFF2-40B4-BE49-F238E27FC236}">
                  <a16:creationId xmlns:a16="http://schemas.microsoft.com/office/drawing/2014/main" id="{3287EF5D-815F-462E-9BC8-60A668A879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0" name="Oval 100">
              <a:extLst>
                <a:ext uri="{FF2B5EF4-FFF2-40B4-BE49-F238E27FC236}">
                  <a16:creationId xmlns:a16="http://schemas.microsoft.com/office/drawing/2014/main" id="{242FFAFE-7BD1-4D52-B6C2-C095722F2D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1" name="Oval 101">
              <a:extLst>
                <a:ext uri="{FF2B5EF4-FFF2-40B4-BE49-F238E27FC236}">
                  <a16:creationId xmlns:a16="http://schemas.microsoft.com/office/drawing/2014/main" id="{BBE7E151-80EA-4E68-98BC-F0C4C42AF2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2" name="Oval 102">
              <a:extLst>
                <a:ext uri="{FF2B5EF4-FFF2-40B4-BE49-F238E27FC236}">
                  <a16:creationId xmlns:a16="http://schemas.microsoft.com/office/drawing/2014/main" id="{9622DB76-818C-4D29-86B2-4A1755452F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3" name="Oval 103">
              <a:extLst>
                <a:ext uri="{FF2B5EF4-FFF2-40B4-BE49-F238E27FC236}">
                  <a16:creationId xmlns:a16="http://schemas.microsoft.com/office/drawing/2014/main" id="{5BBA3F06-9BE1-46D5-8993-45EAFA884D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4" name="Oval 104">
              <a:extLst>
                <a:ext uri="{FF2B5EF4-FFF2-40B4-BE49-F238E27FC236}">
                  <a16:creationId xmlns:a16="http://schemas.microsoft.com/office/drawing/2014/main" id="{570C0AC4-806E-4320-ADDC-225F3286A1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5" name="Oval 105">
              <a:extLst>
                <a:ext uri="{FF2B5EF4-FFF2-40B4-BE49-F238E27FC236}">
                  <a16:creationId xmlns:a16="http://schemas.microsoft.com/office/drawing/2014/main" id="{37DDA800-9082-4CF1-B220-5EA9557DEA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6" name="Oval 106">
              <a:extLst>
                <a:ext uri="{FF2B5EF4-FFF2-40B4-BE49-F238E27FC236}">
                  <a16:creationId xmlns:a16="http://schemas.microsoft.com/office/drawing/2014/main" id="{DE9056C7-8E68-4B33-9571-1A2458AE52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7" name="Oval 107">
              <a:extLst>
                <a:ext uri="{FF2B5EF4-FFF2-40B4-BE49-F238E27FC236}">
                  <a16:creationId xmlns:a16="http://schemas.microsoft.com/office/drawing/2014/main" id="{B673EA8D-6FCF-47DB-824A-DB89AF3CFB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8" name="Oval 108">
              <a:extLst>
                <a:ext uri="{FF2B5EF4-FFF2-40B4-BE49-F238E27FC236}">
                  <a16:creationId xmlns:a16="http://schemas.microsoft.com/office/drawing/2014/main" id="{7B59B4A7-B52A-4989-B966-0BA5F2B37E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9" name="Oval 109">
              <a:extLst>
                <a:ext uri="{FF2B5EF4-FFF2-40B4-BE49-F238E27FC236}">
                  <a16:creationId xmlns:a16="http://schemas.microsoft.com/office/drawing/2014/main" id="{A4DC70AE-B335-4F0C-B5FD-AA45672A69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0" name="Oval 110">
              <a:extLst>
                <a:ext uri="{FF2B5EF4-FFF2-40B4-BE49-F238E27FC236}">
                  <a16:creationId xmlns:a16="http://schemas.microsoft.com/office/drawing/2014/main" id="{97BF6CDF-CB84-4439-9C2A-0D37C1FA98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1" name="Oval 111">
              <a:extLst>
                <a:ext uri="{FF2B5EF4-FFF2-40B4-BE49-F238E27FC236}">
                  <a16:creationId xmlns:a16="http://schemas.microsoft.com/office/drawing/2014/main" id="{E85FF19A-AE9D-4350-BBEC-E35D3471C4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2" name="Oval 112">
              <a:extLst>
                <a:ext uri="{FF2B5EF4-FFF2-40B4-BE49-F238E27FC236}">
                  <a16:creationId xmlns:a16="http://schemas.microsoft.com/office/drawing/2014/main" id="{20CCF0D8-2535-4511-8F1A-F0350AB53A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3" name="Oval 113">
              <a:extLst>
                <a:ext uri="{FF2B5EF4-FFF2-40B4-BE49-F238E27FC236}">
                  <a16:creationId xmlns:a16="http://schemas.microsoft.com/office/drawing/2014/main" id="{74F903E3-43BC-41D5-90CA-BEA1FDAB64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4" name="Oval 114">
              <a:extLst>
                <a:ext uri="{FF2B5EF4-FFF2-40B4-BE49-F238E27FC236}">
                  <a16:creationId xmlns:a16="http://schemas.microsoft.com/office/drawing/2014/main" id="{835226DD-1EF1-44B4-80D4-EF4FDDA441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5" name="Oval 115">
              <a:extLst>
                <a:ext uri="{FF2B5EF4-FFF2-40B4-BE49-F238E27FC236}">
                  <a16:creationId xmlns:a16="http://schemas.microsoft.com/office/drawing/2014/main" id="{93D49E45-4192-4BF0-91BC-30F8991AFB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6" name="Oval 116">
              <a:extLst>
                <a:ext uri="{FF2B5EF4-FFF2-40B4-BE49-F238E27FC236}">
                  <a16:creationId xmlns:a16="http://schemas.microsoft.com/office/drawing/2014/main" id="{957DCD3F-EF58-44B5-B30D-F1403FA673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7" name="Oval 117">
              <a:extLst>
                <a:ext uri="{FF2B5EF4-FFF2-40B4-BE49-F238E27FC236}">
                  <a16:creationId xmlns:a16="http://schemas.microsoft.com/office/drawing/2014/main" id="{18A2AA5D-60BF-4773-AFB3-B7DF358380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8" name="Oval 118">
              <a:extLst>
                <a:ext uri="{FF2B5EF4-FFF2-40B4-BE49-F238E27FC236}">
                  <a16:creationId xmlns:a16="http://schemas.microsoft.com/office/drawing/2014/main" id="{CA86107D-4D86-4F57-AADD-C3B6E4A2B6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9" name="Oval 119">
              <a:extLst>
                <a:ext uri="{FF2B5EF4-FFF2-40B4-BE49-F238E27FC236}">
                  <a16:creationId xmlns:a16="http://schemas.microsoft.com/office/drawing/2014/main" id="{0A6BB3E0-CC53-4CE1-A6DE-B0AED4AE43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0" name="Oval 120">
              <a:extLst>
                <a:ext uri="{FF2B5EF4-FFF2-40B4-BE49-F238E27FC236}">
                  <a16:creationId xmlns:a16="http://schemas.microsoft.com/office/drawing/2014/main" id="{24B0F220-C1F0-483B-BF85-4203090BA7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1" name="Oval 121">
              <a:extLst>
                <a:ext uri="{FF2B5EF4-FFF2-40B4-BE49-F238E27FC236}">
                  <a16:creationId xmlns:a16="http://schemas.microsoft.com/office/drawing/2014/main" id="{507687E8-860D-4129-930E-4F8E266689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2" name="Oval 122">
              <a:extLst>
                <a:ext uri="{FF2B5EF4-FFF2-40B4-BE49-F238E27FC236}">
                  <a16:creationId xmlns:a16="http://schemas.microsoft.com/office/drawing/2014/main" id="{42CC8627-5E3E-40B7-9C0A-8AB76BEC6C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3" name="Oval 123">
              <a:extLst>
                <a:ext uri="{FF2B5EF4-FFF2-40B4-BE49-F238E27FC236}">
                  <a16:creationId xmlns:a16="http://schemas.microsoft.com/office/drawing/2014/main" id="{5BA60E40-2068-48EA-8050-B19299DEBA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4" name="Oval 124">
              <a:extLst>
                <a:ext uri="{FF2B5EF4-FFF2-40B4-BE49-F238E27FC236}">
                  <a16:creationId xmlns:a16="http://schemas.microsoft.com/office/drawing/2014/main" id="{07D92EE1-02A1-4F17-98A7-61E11D9D28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5" name="Oval 125">
              <a:extLst>
                <a:ext uri="{FF2B5EF4-FFF2-40B4-BE49-F238E27FC236}">
                  <a16:creationId xmlns:a16="http://schemas.microsoft.com/office/drawing/2014/main" id="{2DCD6B3E-AE63-4BC1-950A-72CA4A0C02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6" name="Oval 126">
              <a:extLst>
                <a:ext uri="{FF2B5EF4-FFF2-40B4-BE49-F238E27FC236}">
                  <a16:creationId xmlns:a16="http://schemas.microsoft.com/office/drawing/2014/main" id="{6AA1F494-B1FA-43A2-89FF-E2E8CAFA1E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7" name="Oval 127">
              <a:extLst>
                <a:ext uri="{FF2B5EF4-FFF2-40B4-BE49-F238E27FC236}">
                  <a16:creationId xmlns:a16="http://schemas.microsoft.com/office/drawing/2014/main" id="{6B8014EF-1004-49FB-8550-0412E95F17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8" name="Oval 128">
              <a:extLst>
                <a:ext uri="{FF2B5EF4-FFF2-40B4-BE49-F238E27FC236}">
                  <a16:creationId xmlns:a16="http://schemas.microsoft.com/office/drawing/2014/main" id="{0BBCF7E2-EEBA-48EF-8A28-29D3C8E169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9" name="Oval 129">
              <a:extLst>
                <a:ext uri="{FF2B5EF4-FFF2-40B4-BE49-F238E27FC236}">
                  <a16:creationId xmlns:a16="http://schemas.microsoft.com/office/drawing/2014/main" id="{2DCB6215-C27D-4805-AF81-28E874016E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0" name="Oval 130">
              <a:extLst>
                <a:ext uri="{FF2B5EF4-FFF2-40B4-BE49-F238E27FC236}">
                  <a16:creationId xmlns:a16="http://schemas.microsoft.com/office/drawing/2014/main" id="{2794A762-340E-4CFE-8FBC-2C2A621109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1" name="Oval 131">
              <a:extLst>
                <a:ext uri="{FF2B5EF4-FFF2-40B4-BE49-F238E27FC236}">
                  <a16:creationId xmlns:a16="http://schemas.microsoft.com/office/drawing/2014/main" id="{83CD943E-FF52-460B-BDEB-6972665B19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2" name="Oval 132">
              <a:extLst>
                <a:ext uri="{FF2B5EF4-FFF2-40B4-BE49-F238E27FC236}">
                  <a16:creationId xmlns:a16="http://schemas.microsoft.com/office/drawing/2014/main" id="{3DB23B32-7A85-44E2-B3CC-CDA62A2B6F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3" name="Oval 133">
              <a:extLst>
                <a:ext uri="{FF2B5EF4-FFF2-40B4-BE49-F238E27FC236}">
                  <a16:creationId xmlns:a16="http://schemas.microsoft.com/office/drawing/2014/main" id="{E729A52D-C8E8-4E0A-97D3-2888605C67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4" name="Oval 134">
              <a:extLst>
                <a:ext uri="{FF2B5EF4-FFF2-40B4-BE49-F238E27FC236}">
                  <a16:creationId xmlns:a16="http://schemas.microsoft.com/office/drawing/2014/main" id="{DD4014FD-B03B-45C6-B875-411AAC5F31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5" name="Oval 135">
              <a:extLst>
                <a:ext uri="{FF2B5EF4-FFF2-40B4-BE49-F238E27FC236}">
                  <a16:creationId xmlns:a16="http://schemas.microsoft.com/office/drawing/2014/main" id="{D4ABDB76-7B84-400C-B2EF-EB53C5E741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6" name="Oval 136">
              <a:extLst>
                <a:ext uri="{FF2B5EF4-FFF2-40B4-BE49-F238E27FC236}">
                  <a16:creationId xmlns:a16="http://schemas.microsoft.com/office/drawing/2014/main" id="{1B0F3B45-46A5-422E-B337-083E8BDF723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7" name="Oval 137">
              <a:extLst>
                <a:ext uri="{FF2B5EF4-FFF2-40B4-BE49-F238E27FC236}">
                  <a16:creationId xmlns:a16="http://schemas.microsoft.com/office/drawing/2014/main" id="{C8281CD4-B2EE-46FE-BAF0-6590839A3D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8" name="Oval 138">
              <a:extLst>
                <a:ext uri="{FF2B5EF4-FFF2-40B4-BE49-F238E27FC236}">
                  <a16:creationId xmlns:a16="http://schemas.microsoft.com/office/drawing/2014/main" id="{EF3AF9DE-3BD7-4E6B-85C6-CD7760E3AF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9" name="Oval 139">
              <a:extLst>
                <a:ext uri="{FF2B5EF4-FFF2-40B4-BE49-F238E27FC236}">
                  <a16:creationId xmlns:a16="http://schemas.microsoft.com/office/drawing/2014/main" id="{07CF0D78-379F-44C3-8F5F-F06A6E6D35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0" name="Oval 140">
              <a:extLst>
                <a:ext uri="{FF2B5EF4-FFF2-40B4-BE49-F238E27FC236}">
                  <a16:creationId xmlns:a16="http://schemas.microsoft.com/office/drawing/2014/main" id="{32404E01-34C3-4FB2-B0D2-C549623C57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1" name="Oval 141">
              <a:extLst>
                <a:ext uri="{FF2B5EF4-FFF2-40B4-BE49-F238E27FC236}">
                  <a16:creationId xmlns:a16="http://schemas.microsoft.com/office/drawing/2014/main" id="{8FE1B573-7CBD-44BB-9D56-410237CB03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2" name="Oval 142">
              <a:extLst>
                <a:ext uri="{FF2B5EF4-FFF2-40B4-BE49-F238E27FC236}">
                  <a16:creationId xmlns:a16="http://schemas.microsoft.com/office/drawing/2014/main" id="{75D574D6-2B3A-4F28-9C2D-6C8D98694D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3" name="Oval 143">
              <a:extLst>
                <a:ext uri="{FF2B5EF4-FFF2-40B4-BE49-F238E27FC236}">
                  <a16:creationId xmlns:a16="http://schemas.microsoft.com/office/drawing/2014/main" id="{178BCF9B-313E-4EE2-ADD8-571ADCE5E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4" name="Oval 144">
              <a:extLst>
                <a:ext uri="{FF2B5EF4-FFF2-40B4-BE49-F238E27FC236}">
                  <a16:creationId xmlns:a16="http://schemas.microsoft.com/office/drawing/2014/main" id="{33B95A70-8603-4163-895B-09F161E538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5" name="Oval 145">
              <a:extLst>
                <a:ext uri="{FF2B5EF4-FFF2-40B4-BE49-F238E27FC236}">
                  <a16:creationId xmlns:a16="http://schemas.microsoft.com/office/drawing/2014/main" id="{A89DE847-4F30-42D4-A6B2-E1E7DD8614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6" name="Oval 146">
              <a:extLst>
                <a:ext uri="{FF2B5EF4-FFF2-40B4-BE49-F238E27FC236}">
                  <a16:creationId xmlns:a16="http://schemas.microsoft.com/office/drawing/2014/main" id="{68AD4D5F-5382-43FC-99F1-281045E3B6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7" name="Oval 147">
              <a:extLst>
                <a:ext uri="{FF2B5EF4-FFF2-40B4-BE49-F238E27FC236}">
                  <a16:creationId xmlns:a16="http://schemas.microsoft.com/office/drawing/2014/main" id="{A17A4704-6337-44EF-9744-CA5C66C5D9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8" name="Oval 148">
              <a:extLst>
                <a:ext uri="{FF2B5EF4-FFF2-40B4-BE49-F238E27FC236}">
                  <a16:creationId xmlns:a16="http://schemas.microsoft.com/office/drawing/2014/main" id="{89474D28-CD08-4EF9-9E20-7D29DA735B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9" name="Oval 149">
              <a:extLst>
                <a:ext uri="{FF2B5EF4-FFF2-40B4-BE49-F238E27FC236}">
                  <a16:creationId xmlns:a16="http://schemas.microsoft.com/office/drawing/2014/main" id="{651C5693-A386-4135-BEA6-1355EDCD48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0" name="Oval 150">
              <a:extLst>
                <a:ext uri="{FF2B5EF4-FFF2-40B4-BE49-F238E27FC236}">
                  <a16:creationId xmlns:a16="http://schemas.microsoft.com/office/drawing/2014/main" id="{D376DB6C-BB34-4484-9DC8-745478854E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1" name="Oval 151">
              <a:extLst>
                <a:ext uri="{FF2B5EF4-FFF2-40B4-BE49-F238E27FC236}">
                  <a16:creationId xmlns:a16="http://schemas.microsoft.com/office/drawing/2014/main" id="{7A300853-35BF-4FB4-A087-18FF4D9CD6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2" name="Oval 152">
              <a:extLst>
                <a:ext uri="{FF2B5EF4-FFF2-40B4-BE49-F238E27FC236}">
                  <a16:creationId xmlns:a16="http://schemas.microsoft.com/office/drawing/2014/main" id="{AAA22A26-95DD-4D2D-A1B7-FAAF97A9F7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3" name="Oval 153">
              <a:extLst>
                <a:ext uri="{FF2B5EF4-FFF2-40B4-BE49-F238E27FC236}">
                  <a16:creationId xmlns:a16="http://schemas.microsoft.com/office/drawing/2014/main" id="{0BBFF7A6-D5E4-43E8-AC3C-D47C4113B0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4" name="Oval 154">
              <a:extLst>
                <a:ext uri="{FF2B5EF4-FFF2-40B4-BE49-F238E27FC236}">
                  <a16:creationId xmlns:a16="http://schemas.microsoft.com/office/drawing/2014/main" id="{90FD097E-EFD2-4D6F-A9E4-7A595B2D3D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5" name="Oval 155">
              <a:extLst>
                <a:ext uri="{FF2B5EF4-FFF2-40B4-BE49-F238E27FC236}">
                  <a16:creationId xmlns:a16="http://schemas.microsoft.com/office/drawing/2014/main" id="{B3AF34C6-CD06-4EE7-9D0A-8163AB981A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6" name="Oval 156">
              <a:extLst>
                <a:ext uri="{FF2B5EF4-FFF2-40B4-BE49-F238E27FC236}">
                  <a16:creationId xmlns:a16="http://schemas.microsoft.com/office/drawing/2014/main" id="{8DF0D44B-27F6-483B-B376-81135B28AC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7" name="Oval 157">
              <a:extLst>
                <a:ext uri="{FF2B5EF4-FFF2-40B4-BE49-F238E27FC236}">
                  <a16:creationId xmlns:a16="http://schemas.microsoft.com/office/drawing/2014/main" id="{0C6E888C-CC49-4AA8-80F9-A663DC4827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8" name="Oval 158">
              <a:extLst>
                <a:ext uri="{FF2B5EF4-FFF2-40B4-BE49-F238E27FC236}">
                  <a16:creationId xmlns:a16="http://schemas.microsoft.com/office/drawing/2014/main" id="{06D82472-F8E0-4450-9F24-348B6E8FCB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9" name="Oval 159">
              <a:extLst>
                <a:ext uri="{FF2B5EF4-FFF2-40B4-BE49-F238E27FC236}">
                  <a16:creationId xmlns:a16="http://schemas.microsoft.com/office/drawing/2014/main" id="{AAA96B2B-1F2D-4D2E-8A37-69EC55388E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0" name="Oval 160">
              <a:extLst>
                <a:ext uri="{FF2B5EF4-FFF2-40B4-BE49-F238E27FC236}">
                  <a16:creationId xmlns:a16="http://schemas.microsoft.com/office/drawing/2014/main" id="{57C90A9F-6E34-4F13-88B6-F5BFF5B208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1" name="Oval 161">
              <a:extLst>
                <a:ext uri="{FF2B5EF4-FFF2-40B4-BE49-F238E27FC236}">
                  <a16:creationId xmlns:a16="http://schemas.microsoft.com/office/drawing/2014/main" id="{4BCA185B-C3EB-45B7-943D-BAC6301610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2" name="Oval 162">
              <a:extLst>
                <a:ext uri="{FF2B5EF4-FFF2-40B4-BE49-F238E27FC236}">
                  <a16:creationId xmlns:a16="http://schemas.microsoft.com/office/drawing/2014/main" id="{A1F1A457-4EBA-44FE-9C2B-A89AF40A9E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3" name="Oval 163">
              <a:extLst>
                <a:ext uri="{FF2B5EF4-FFF2-40B4-BE49-F238E27FC236}">
                  <a16:creationId xmlns:a16="http://schemas.microsoft.com/office/drawing/2014/main" id="{191C237F-9162-4ED6-867E-E49E021D27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4" name="Oval 164">
              <a:extLst>
                <a:ext uri="{FF2B5EF4-FFF2-40B4-BE49-F238E27FC236}">
                  <a16:creationId xmlns:a16="http://schemas.microsoft.com/office/drawing/2014/main" id="{105F1538-6AE7-48B5-8910-29DCE8D565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5" name="Oval 165">
              <a:extLst>
                <a:ext uri="{FF2B5EF4-FFF2-40B4-BE49-F238E27FC236}">
                  <a16:creationId xmlns:a16="http://schemas.microsoft.com/office/drawing/2014/main" id="{976924EC-BBA8-4673-B20D-56ABF54B60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6" name="Oval 166">
              <a:extLst>
                <a:ext uri="{FF2B5EF4-FFF2-40B4-BE49-F238E27FC236}">
                  <a16:creationId xmlns:a16="http://schemas.microsoft.com/office/drawing/2014/main" id="{45F6F2D6-E57D-4D79-A2D8-CA2076C355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7" name="Oval 167">
              <a:extLst>
                <a:ext uri="{FF2B5EF4-FFF2-40B4-BE49-F238E27FC236}">
                  <a16:creationId xmlns:a16="http://schemas.microsoft.com/office/drawing/2014/main" id="{AB0D924A-CCC0-4FCC-BFEC-93DA3A06BD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8" name="Oval 168">
              <a:extLst>
                <a:ext uri="{FF2B5EF4-FFF2-40B4-BE49-F238E27FC236}">
                  <a16:creationId xmlns:a16="http://schemas.microsoft.com/office/drawing/2014/main" id="{5070F4D6-3FDB-4379-93C1-58642D319C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9" name="Oval 169">
              <a:extLst>
                <a:ext uri="{FF2B5EF4-FFF2-40B4-BE49-F238E27FC236}">
                  <a16:creationId xmlns:a16="http://schemas.microsoft.com/office/drawing/2014/main" id="{DE9BAB6F-ECF2-48C4-A0B3-CB956C0C9D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0" name="Oval 170">
              <a:extLst>
                <a:ext uri="{FF2B5EF4-FFF2-40B4-BE49-F238E27FC236}">
                  <a16:creationId xmlns:a16="http://schemas.microsoft.com/office/drawing/2014/main" id="{672C9A44-89BC-4B90-BDBA-AF3E8D7FEA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1" name="Oval 171">
              <a:extLst>
                <a:ext uri="{FF2B5EF4-FFF2-40B4-BE49-F238E27FC236}">
                  <a16:creationId xmlns:a16="http://schemas.microsoft.com/office/drawing/2014/main" id="{F54A4E2E-34F6-4CA5-8079-87858D4903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2" name="Oval 172">
              <a:extLst>
                <a:ext uri="{FF2B5EF4-FFF2-40B4-BE49-F238E27FC236}">
                  <a16:creationId xmlns:a16="http://schemas.microsoft.com/office/drawing/2014/main" id="{5D5BCC9A-B1F5-4FEB-8212-406FA891E6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3" name="Oval 173">
              <a:extLst>
                <a:ext uri="{FF2B5EF4-FFF2-40B4-BE49-F238E27FC236}">
                  <a16:creationId xmlns:a16="http://schemas.microsoft.com/office/drawing/2014/main" id="{009E851A-2286-4DDA-AC9C-C10CFF70B7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4" name="Oval 174">
              <a:extLst>
                <a:ext uri="{FF2B5EF4-FFF2-40B4-BE49-F238E27FC236}">
                  <a16:creationId xmlns:a16="http://schemas.microsoft.com/office/drawing/2014/main" id="{ADB19A3E-B35B-459D-AF39-E4FC3E49A6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5" name="Oval 175">
              <a:extLst>
                <a:ext uri="{FF2B5EF4-FFF2-40B4-BE49-F238E27FC236}">
                  <a16:creationId xmlns:a16="http://schemas.microsoft.com/office/drawing/2014/main" id="{CD7B1A0D-4A19-4C64-AD6B-25800296BF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6" name="Oval 176">
              <a:extLst>
                <a:ext uri="{FF2B5EF4-FFF2-40B4-BE49-F238E27FC236}">
                  <a16:creationId xmlns:a16="http://schemas.microsoft.com/office/drawing/2014/main" id="{662B6D74-2AE2-476C-A4BF-4653762329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7" name="Oval 177">
              <a:extLst>
                <a:ext uri="{FF2B5EF4-FFF2-40B4-BE49-F238E27FC236}">
                  <a16:creationId xmlns:a16="http://schemas.microsoft.com/office/drawing/2014/main" id="{24D5ECDC-6CA6-4E97-9A4E-2FD2BD3D5E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8" name="Oval 178">
              <a:extLst>
                <a:ext uri="{FF2B5EF4-FFF2-40B4-BE49-F238E27FC236}">
                  <a16:creationId xmlns:a16="http://schemas.microsoft.com/office/drawing/2014/main" id="{20B2F7F5-8F83-4284-B985-AA3B113D8B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9" name="Oval 179">
              <a:extLst>
                <a:ext uri="{FF2B5EF4-FFF2-40B4-BE49-F238E27FC236}">
                  <a16:creationId xmlns:a16="http://schemas.microsoft.com/office/drawing/2014/main" id="{4F6BFAEF-352C-4398-BF7B-358E83C699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0" name="Oval 180">
              <a:extLst>
                <a:ext uri="{FF2B5EF4-FFF2-40B4-BE49-F238E27FC236}">
                  <a16:creationId xmlns:a16="http://schemas.microsoft.com/office/drawing/2014/main" id="{FD7F1B67-F4BE-450D-A56F-09ABEB73E3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1" name="Oval 181">
              <a:extLst>
                <a:ext uri="{FF2B5EF4-FFF2-40B4-BE49-F238E27FC236}">
                  <a16:creationId xmlns:a16="http://schemas.microsoft.com/office/drawing/2014/main" id="{46CCCA8C-C5FE-43C3-A4DB-DB60960F78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2" name="Oval 182">
              <a:extLst>
                <a:ext uri="{FF2B5EF4-FFF2-40B4-BE49-F238E27FC236}">
                  <a16:creationId xmlns:a16="http://schemas.microsoft.com/office/drawing/2014/main" id="{653431F2-9660-4BEF-9FE2-4343070ADF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3" name="Oval 183">
              <a:extLst>
                <a:ext uri="{FF2B5EF4-FFF2-40B4-BE49-F238E27FC236}">
                  <a16:creationId xmlns:a16="http://schemas.microsoft.com/office/drawing/2014/main" id="{DAD86D75-D9D3-411D-B641-531CCDA8E7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4" name="Oval 184">
              <a:extLst>
                <a:ext uri="{FF2B5EF4-FFF2-40B4-BE49-F238E27FC236}">
                  <a16:creationId xmlns:a16="http://schemas.microsoft.com/office/drawing/2014/main" id="{D41A0B9F-1BA2-4DBB-AA85-C356D4ED46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5" name="Oval 185">
              <a:extLst>
                <a:ext uri="{FF2B5EF4-FFF2-40B4-BE49-F238E27FC236}">
                  <a16:creationId xmlns:a16="http://schemas.microsoft.com/office/drawing/2014/main" id="{7775D712-8319-41FF-8B58-7798C2DC5B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6" name="Oval 186">
              <a:extLst>
                <a:ext uri="{FF2B5EF4-FFF2-40B4-BE49-F238E27FC236}">
                  <a16:creationId xmlns:a16="http://schemas.microsoft.com/office/drawing/2014/main" id="{2A00740D-9302-4F02-968D-38EF42EF7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7" name="Oval 187">
              <a:extLst>
                <a:ext uri="{FF2B5EF4-FFF2-40B4-BE49-F238E27FC236}">
                  <a16:creationId xmlns:a16="http://schemas.microsoft.com/office/drawing/2014/main" id="{04ACEC42-E29B-4A7B-B197-E17E1258E6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8" name="Oval 188">
              <a:extLst>
                <a:ext uri="{FF2B5EF4-FFF2-40B4-BE49-F238E27FC236}">
                  <a16:creationId xmlns:a16="http://schemas.microsoft.com/office/drawing/2014/main" id="{2BA848D2-0BA6-4CEE-9DBB-F24E05834A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9" name="Oval 189">
              <a:extLst>
                <a:ext uri="{FF2B5EF4-FFF2-40B4-BE49-F238E27FC236}">
                  <a16:creationId xmlns:a16="http://schemas.microsoft.com/office/drawing/2014/main" id="{BE208EE1-8EB3-43E3-9064-77990F9F83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0" name="Oval 190">
              <a:extLst>
                <a:ext uri="{FF2B5EF4-FFF2-40B4-BE49-F238E27FC236}">
                  <a16:creationId xmlns:a16="http://schemas.microsoft.com/office/drawing/2014/main" id="{60161A2E-784B-40DF-A47A-CF7CF9CAEA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1" name="Oval 191">
              <a:extLst>
                <a:ext uri="{FF2B5EF4-FFF2-40B4-BE49-F238E27FC236}">
                  <a16:creationId xmlns:a16="http://schemas.microsoft.com/office/drawing/2014/main" id="{CD8916FB-D643-4763-A62A-E271A47A1C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2" name="Oval 192">
              <a:extLst>
                <a:ext uri="{FF2B5EF4-FFF2-40B4-BE49-F238E27FC236}">
                  <a16:creationId xmlns:a16="http://schemas.microsoft.com/office/drawing/2014/main" id="{242534D4-5A14-45B2-B070-610DB31DFD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3" name="Oval 193">
              <a:extLst>
                <a:ext uri="{FF2B5EF4-FFF2-40B4-BE49-F238E27FC236}">
                  <a16:creationId xmlns:a16="http://schemas.microsoft.com/office/drawing/2014/main" id="{52920722-D64F-4147-AE9C-3F4B9C16D0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4" name="Oval 194">
              <a:extLst>
                <a:ext uri="{FF2B5EF4-FFF2-40B4-BE49-F238E27FC236}">
                  <a16:creationId xmlns:a16="http://schemas.microsoft.com/office/drawing/2014/main" id="{F627EB12-26C7-4994-9383-C6125BC5F4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5" name="Oval 195">
              <a:extLst>
                <a:ext uri="{FF2B5EF4-FFF2-40B4-BE49-F238E27FC236}">
                  <a16:creationId xmlns:a16="http://schemas.microsoft.com/office/drawing/2014/main" id="{91A6FA7A-3281-4BDD-9040-71F1F05BF0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6" name="Oval 196">
              <a:extLst>
                <a:ext uri="{FF2B5EF4-FFF2-40B4-BE49-F238E27FC236}">
                  <a16:creationId xmlns:a16="http://schemas.microsoft.com/office/drawing/2014/main" id="{AD17E10E-E403-4DF5-8D84-753B99388C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7" name="Oval 197">
              <a:extLst>
                <a:ext uri="{FF2B5EF4-FFF2-40B4-BE49-F238E27FC236}">
                  <a16:creationId xmlns:a16="http://schemas.microsoft.com/office/drawing/2014/main" id="{6DBE9FE6-F818-443A-ACBF-9AF55CB30C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8" name="Oval 198">
              <a:extLst>
                <a:ext uri="{FF2B5EF4-FFF2-40B4-BE49-F238E27FC236}">
                  <a16:creationId xmlns:a16="http://schemas.microsoft.com/office/drawing/2014/main" id="{4FEF34D4-DC5E-41EE-BFC8-BD7497706E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9" name="Oval 199">
              <a:extLst>
                <a:ext uri="{FF2B5EF4-FFF2-40B4-BE49-F238E27FC236}">
                  <a16:creationId xmlns:a16="http://schemas.microsoft.com/office/drawing/2014/main" id="{4DC57F6A-6AA0-43E4-BB0D-B142E1005D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0" name="Oval 200">
              <a:extLst>
                <a:ext uri="{FF2B5EF4-FFF2-40B4-BE49-F238E27FC236}">
                  <a16:creationId xmlns:a16="http://schemas.microsoft.com/office/drawing/2014/main" id="{1BCC283C-F083-40A6-96F1-87DB0B4513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1" name="Oval 201">
              <a:extLst>
                <a:ext uri="{FF2B5EF4-FFF2-40B4-BE49-F238E27FC236}">
                  <a16:creationId xmlns:a16="http://schemas.microsoft.com/office/drawing/2014/main" id="{1D48101E-2D83-4381-8F96-552A09FA81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2" name="Oval 202">
              <a:extLst>
                <a:ext uri="{FF2B5EF4-FFF2-40B4-BE49-F238E27FC236}">
                  <a16:creationId xmlns:a16="http://schemas.microsoft.com/office/drawing/2014/main" id="{F5643D45-E2FC-4AC2-AF72-852D0CBC4D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3" name="Oval 203">
              <a:extLst>
                <a:ext uri="{FF2B5EF4-FFF2-40B4-BE49-F238E27FC236}">
                  <a16:creationId xmlns:a16="http://schemas.microsoft.com/office/drawing/2014/main" id="{1C21FEC4-A12C-4D00-BDD8-EC313DF82C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4" name="Oval 204">
              <a:extLst>
                <a:ext uri="{FF2B5EF4-FFF2-40B4-BE49-F238E27FC236}">
                  <a16:creationId xmlns:a16="http://schemas.microsoft.com/office/drawing/2014/main" id="{B86DC01B-D7B6-4F07-B74F-C65C788390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5" name="Oval 205">
              <a:extLst>
                <a:ext uri="{FF2B5EF4-FFF2-40B4-BE49-F238E27FC236}">
                  <a16:creationId xmlns:a16="http://schemas.microsoft.com/office/drawing/2014/main" id="{4EDEB3F9-B9E7-4E0B-ABEC-8C58A0A08E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6" name="Oval 206">
              <a:extLst>
                <a:ext uri="{FF2B5EF4-FFF2-40B4-BE49-F238E27FC236}">
                  <a16:creationId xmlns:a16="http://schemas.microsoft.com/office/drawing/2014/main" id="{061ED207-75A5-440B-9D96-8C03AA72E4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7" name="Oval 207">
              <a:extLst>
                <a:ext uri="{FF2B5EF4-FFF2-40B4-BE49-F238E27FC236}">
                  <a16:creationId xmlns:a16="http://schemas.microsoft.com/office/drawing/2014/main" id="{78AD8D10-20ED-4D73-AC1F-B2C0808F6A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8" name="Oval 208">
              <a:extLst>
                <a:ext uri="{FF2B5EF4-FFF2-40B4-BE49-F238E27FC236}">
                  <a16:creationId xmlns:a16="http://schemas.microsoft.com/office/drawing/2014/main" id="{5EB5AA03-AD22-4A55-9285-B01DFC5495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9" name="Oval 209">
              <a:extLst>
                <a:ext uri="{FF2B5EF4-FFF2-40B4-BE49-F238E27FC236}">
                  <a16:creationId xmlns:a16="http://schemas.microsoft.com/office/drawing/2014/main" id="{13D07A41-6475-474E-BE3B-4A88F1AB49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0" name="Oval 210">
              <a:extLst>
                <a:ext uri="{FF2B5EF4-FFF2-40B4-BE49-F238E27FC236}">
                  <a16:creationId xmlns:a16="http://schemas.microsoft.com/office/drawing/2014/main" id="{9E480419-312C-4B69-BADC-0DA2D3C81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1" name="Oval 211">
              <a:extLst>
                <a:ext uri="{FF2B5EF4-FFF2-40B4-BE49-F238E27FC236}">
                  <a16:creationId xmlns:a16="http://schemas.microsoft.com/office/drawing/2014/main" id="{BF9142EE-CB01-454F-8E78-87030A06FC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2" name="Oval 212">
              <a:extLst>
                <a:ext uri="{FF2B5EF4-FFF2-40B4-BE49-F238E27FC236}">
                  <a16:creationId xmlns:a16="http://schemas.microsoft.com/office/drawing/2014/main" id="{C6667240-1937-406D-B437-BB02B3EBF9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3" name="Oval 213">
              <a:extLst>
                <a:ext uri="{FF2B5EF4-FFF2-40B4-BE49-F238E27FC236}">
                  <a16:creationId xmlns:a16="http://schemas.microsoft.com/office/drawing/2014/main" id="{C30E447A-3187-4A38-89E2-59C713EAD9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4" name="Oval 214">
              <a:extLst>
                <a:ext uri="{FF2B5EF4-FFF2-40B4-BE49-F238E27FC236}">
                  <a16:creationId xmlns:a16="http://schemas.microsoft.com/office/drawing/2014/main" id="{1C8BA2A7-12D4-4C85-907A-082BA8DA71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5" name="Oval 215">
              <a:extLst>
                <a:ext uri="{FF2B5EF4-FFF2-40B4-BE49-F238E27FC236}">
                  <a16:creationId xmlns:a16="http://schemas.microsoft.com/office/drawing/2014/main" id="{0989F640-CDD0-4D2D-9FC5-2BC457D377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6" name="Oval 216">
              <a:extLst>
                <a:ext uri="{FF2B5EF4-FFF2-40B4-BE49-F238E27FC236}">
                  <a16:creationId xmlns:a16="http://schemas.microsoft.com/office/drawing/2014/main" id="{25F5CA02-5EF9-40FD-BA74-4087EB0432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7" name="Oval 217">
              <a:extLst>
                <a:ext uri="{FF2B5EF4-FFF2-40B4-BE49-F238E27FC236}">
                  <a16:creationId xmlns:a16="http://schemas.microsoft.com/office/drawing/2014/main" id="{1A2B1B7A-E3E6-400A-B47C-D6F70DF8F5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8" name="Oval 218">
              <a:extLst>
                <a:ext uri="{FF2B5EF4-FFF2-40B4-BE49-F238E27FC236}">
                  <a16:creationId xmlns:a16="http://schemas.microsoft.com/office/drawing/2014/main" id="{65317179-A6A3-4CE7-BFBA-CDB1EB37A9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9" name="Oval 219">
              <a:extLst>
                <a:ext uri="{FF2B5EF4-FFF2-40B4-BE49-F238E27FC236}">
                  <a16:creationId xmlns:a16="http://schemas.microsoft.com/office/drawing/2014/main" id="{846AEF15-C48A-42FF-BCC3-F1AB45B7C1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0" name="Oval 220">
              <a:extLst>
                <a:ext uri="{FF2B5EF4-FFF2-40B4-BE49-F238E27FC236}">
                  <a16:creationId xmlns:a16="http://schemas.microsoft.com/office/drawing/2014/main" id="{45951CD1-07F1-4B0A-8680-21694F72B8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1" name="Oval 221">
              <a:extLst>
                <a:ext uri="{FF2B5EF4-FFF2-40B4-BE49-F238E27FC236}">
                  <a16:creationId xmlns:a16="http://schemas.microsoft.com/office/drawing/2014/main" id="{FFC8BD77-2D21-4098-A49A-7F6448BA6B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2" name="Oval 222">
              <a:extLst>
                <a:ext uri="{FF2B5EF4-FFF2-40B4-BE49-F238E27FC236}">
                  <a16:creationId xmlns:a16="http://schemas.microsoft.com/office/drawing/2014/main" id="{7A3186F1-63BA-41D1-9E3A-EB91845769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3" name="Oval 223">
              <a:extLst>
                <a:ext uri="{FF2B5EF4-FFF2-40B4-BE49-F238E27FC236}">
                  <a16:creationId xmlns:a16="http://schemas.microsoft.com/office/drawing/2014/main" id="{9940F7BD-447D-4003-B3C4-78D6279BA6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4" name="Oval 224">
              <a:extLst>
                <a:ext uri="{FF2B5EF4-FFF2-40B4-BE49-F238E27FC236}">
                  <a16:creationId xmlns:a16="http://schemas.microsoft.com/office/drawing/2014/main" id="{486AFD1A-D0A2-438A-AF79-14713F47BE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5" name="Oval 225">
              <a:extLst>
                <a:ext uri="{FF2B5EF4-FFF2-40B4-BE49-F238E27FC236}">
                  <a16:creationId xmlns:a16="http://schemas.microsoft.com/office/drawing/2014/main" id="{D3144BC3-2E76-4DB9-A086-EF18B52009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6" name="Oval 226">
              <a:extLst>
                <a:ext uri="{FF2B5EF4-FFF2-40B4-BE49-F238E27FC236}">
                  <a16:creationId xmlns:a16="http://schemas.microsoft.com/office/drawing/2014/main" id="{952BDE83-E1B8-49CA-B513-A54DC5CA84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7" name="Oval 227">
              <a:extLst>
                <a:ext uri="{FF2B5EF4-FFF2-40B4-BE49-F238E27FC236}">
                  <a16:creationId xmlns:a16="http://schemas.microsoft.com/office/drawing/2014/main" id="{EFDE8CDC-A0F5-4365-9615-6CEF0E2B89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8" name="Oval 228">
              <a:extLst>
                <a:ext uri="{FF2B5EF4-FFF2-40B4-BE49-F238E27FC236}">
                  <a16:creationId xmlns:a16="http://schemas.microsoft.com/office/drawing/2014/main" id="{D9E9D460-49CC-41A1-A07B-449AE11965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9" name="Oval 229">
              <a:extLst>
                <a:ext uri="{FF2B5EF4-FFF2-40B4-BE49-F238E27FC236}">
                  <a16:creationId xmlns:a16="http://schemas.microsoft.com/office/drawing/2014/main" id="{C30B0CB3-CD3B-4361-ACCD-A776F3FBFF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0" name="Oval 230">
              <a:extLst>
                <a:ext uri="{FF2B5EF4-FFF2-40B4-BE49-F238E27FC236}">
                  <a16:creationId xmlns:a16="http://schemas.microsoft.com/office/drawing/2014/main" id="{51244E5E-0049-4802-9371-7AFB1EABC7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1" name="Oval 231">
              <a:extLst>
                <a:ext uri="{FF2B5EF4-FFF2-40B4-BE49-F238E27FC236}">
                  <a16:creationId xmlns:a16="http://schemas.microsoft.com/office/drawing/2014/main" id="{DEA9CDDE-113A-4CAA-9C30-7C42CB6C1D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2" name="Oval 232">
              <a:extLst>
                <a:ext uri="{FF2B5EF4-FFF2-40B4-BE49-F238E27FC236}">
                  <a16:creationId xmlns:a16="http://schemas.microsoft.com/office/drawing/2014/main" id="{62B2922C-04BD-4C80-B5DC-E7C3B0F1B2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3" name="Oval 233">
              <a:extLst>
                <a:ext uri="{FF2B5EF4-FFF2-40B4-BE49-F238E27FC236}">
                  <a16:creationId xmlns:a16="http://schemas.microsoft.com/office/drawing/2014/main" id="{7577D742-BD84-481A-A867-C9CC68CD0D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4" name="Oval 234">
              <a:extLst>
                <a:ext uri="{FF2B5EF4-FFF2-40B4-BE49-F238E27FC236}">
                  <a16:creationId xmlns:a16="http://schemas.microsoft.com/office/drawing/2014/main" id="{51DC57F8-4B5D-4A66-83FA-3868AF83B6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5" name="Oval 235">
              <a:extLst>
                <a:ext uri="{FF2B5EF4-FFF2-40B4-BE49-F238E27FC236}">
                  <a16:creationId xmlns:a16="http://schemas.microsoft.com/office/drawing/2014/main" id="{265B4544-FAB1-4A66-9918-D9E0017A4C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6" name="Oval 236">
              <a:extLst>
                <a:ext uri="{FF2B5EF4-FFF2-40B4-BE49-F238E27FC236}">
                  <a16:creationId xmlns:a16="http://schemas.microsoft.com/office/drawing/2014/main" id="{35DD0B4E-630C-4EDC-B53E-F7431A66E3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7" name="Oval 237">
              <a:extLst>
                <a:ext uri="{FF2B5EF4-FFF2-40B4-BE49-F238E27FC236}">
                  <a16:creationId xmlns:a16="http://schemas.microsoft.com/office/drawing/2014/main" id="{81DBFFEF-61E7-40FD-B72F-F93BDB88E4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8" name="Oval 238">
              <a:extLst>
                <a:ext uri="{FF2B5EF4-FFF2-40B4-BE49-F238E27FC236}">
                  <a16:creationId xmlns:a16="http://schemas.microsoft.com/office/drawing/2014/main" id="{9849F4AD-233B-4562-8400-26EBC8A0B5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9" name="Oval 239">
              <a:extLst>
                <a:ext uri="{FF2B5EF4-FFF2-40B4-BE49-F238E27FC236}">
                  <a16:creationId xmlns:a16="http://schemas.microsoft.com/office/drawing/2014/main" id="{509B8AE7-4039-40C4-BD19-C7DADE4861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0" name="Oval 240">
              <a:extLst>
                <a:ext uri="{FF2B5EF4-FFF2-40B4-BE49-F238E27FC236}">
                  <a16:creationId xmlns:a16="http://schemas.microsoft.com/office/drawing/2014/main" id="{182480E7-2AA2-42E5-8CA1-6996E21800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1" name="Oval 241">
              <a:extLst>
                <a:ext uri="{FF2B5EF4-FFF2-40B4-BE49-F238E27FC236}">
                  <a16:creationId xmlns:a16="http://schemas.microsoft.com/office/drawing/2014/main" id="{5462D9FE-AC39-417E-9802-4F8DF706CD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2" name="Oval 242">
              <a:extLst>
                <a:ext uri="{FF2B5EF4-FFF2-40B4-BE49-F238E27FC236}">
                  <a16:creationId xmlns:a16="http://schemas.microsoft.com/office/drawing/2014/main" id="{2133011F-F443-427A-B785-05FE91EBF8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3" name="Oval 243">
              <a:extLst>
                <a:ext uri="{FF2B5EF4-FFF2-40B4-BE49-F238E27FC236}">
                  <a16:creationId xmlns:a16="http://schemas.microsoft.com/office/drawing/2014/main" id="{9E5D41F1-9C48-4C52-9D15-04640550AB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4" name="Oval 244">
              <a:extLst>
                <a:ext uri="{FF2B5EF4-FFF2-40B4-BE49-F238E27FC236}">
                  <a16:creationId xmlns:a16="http://schemas.microsoft.com/office/drawing/2014/main" id="{4B3E8D96-46CB-4E8A-8EEE-947DB732B5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5" name="Oval 245">
              <a:extLst>
                <a:ext uri="{FF2B5EF4-FFF2-40B4-BE49-F238E27FC236}">
                  <a16:creationId xmlns:a16="http://schemas.microsoft.com/office/drawing/2014/main" id="{CC5EBD07-494E-4EFE-BFFF-EA0F33F499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6" name="Oval 246">
              <a:extLst>
                <a:ext uri="{FF2B5EF4-FFF2-40B4-BE49-F238E27FC236}">
                  <a16:creationId xmlns:a16="http://schemas.microsoft.com/office/drawing/2014/main" id="{4BB1C71D-F29E-4501-8D0C-10F748F8CA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7" name="Oval 247">
              <a:extLst>
                <a:ext uri="{FF2B5EF4-FFF2-40B4-BE49-F238E27FC236}">
                  <a16:creationId xmlns:a16="http://schemas.microsoft.com/office/drawing/2014/main" id="{EECF1B80-8D7A-4388-8294-63C9C8F269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8" name="Oval 248">
              <a:extLst>
                <a:ext uri="{FF2B5EF4-FFF2-40B4-BE49-F238E27FC236}">
                  <a16:creationId xmlns:a16="http://schemas.microsoft.com/office/drawing/2014/main" id="{21A8FE5C-3ADE-4D9F-A31F-53CEBB5E74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9" name="Oval 249">
              <a:extLst>
                <a:ext uri="{FF2B5EF4-FFF2-40B4-BE49-F238E27FC236}">
                  <a16:creationId xmlns:a16="http://schemas.microsoft.com/office/drawing/2014/main" id="{FB32339A-F6FC-42EE-AD98-DF655DE6EA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0" name="Oval 250">
              <a:extLst>
                <a:ext uri="{FF2B5EF4-FFF2-40B4-BE49-F238E27FC236}">
                  <a16:creationId xmlns:a16="http://schemas.microsoft.com/office/drawing/2014/main" id="{8FF97A5D-94D5-4DE5-A8B2-7BBD823D28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1" name="Oval 251">
              <a:extLst>
                <a:ext uri="{FF2B5EF4-FFF2-40B4-BE49-F238E27FC236}">
                  <a16:creationId xmlns:a16="http://schemas.microsoft.com/office/drawing/2014/main" id="{B45731F7-CF59-4691-A1AE-2F5FD6C5FA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2" name="Oval 252">
              <a:extLst>
                <a:ext uri="{FF2B5EF4-FFF2-40B4-BE49-F238E27FC236}">
                  <a16:creationId xmlns:a16="http://schemas.microsoft.com/office/drawing/2014/main" id="{61F2179C-9362-4D49-B5AF-CDC9D34AB6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3" name="Oval 253">
              <a:extLst>
                <a:ext uri="{FF2B5EF4-FFF2-40B4-BE49-F238E27FC236}">
                  <a16:creationId xmlns:a16="http://schemas.microsoft.com/office/drawing/2014/main" id="{347CA682-491C-4C10-8E1A-5CB6D322B0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4" name="Oval 254">
              <a:extLst>
                <a:ext uri="{FF2B5EF4-FFF2-40B4-BE49-F238E27FC236}">
                  <a16:creationId xmlns:a16="http://schemas.microsoft.com/office/drawing/2014/main" id="{7C2A4485-B3B3-48BA-829D-5D9B5AC21C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5" name="Oval 255">
              <a:extLst>
                <a:ext uri="{FF2B5EF4-FFF2-40B4-BE49-F238E27FC236}">
                  <a16:creationId xmlns:a16="http://schemas.microsoft.com/office/drawing/2014/main" id="{DD4435D5-8C38-406D-BFEB-61E644F9A3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6" name="Oval 256">
              <a:extLst>
                <a:ext uri="{FF2B5EF4-FFF2-40B4-BE49-F238E27FC236}">
                  <a16:creationId xmlns:a16="http://schemas.microsoft.com/office/drawing/2014/main" id="{E32F172D-C7C4-4333-BEC6-A02087CAE8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7" name="Oval 257">
              <a:extLst>
                <a:ext uri="{FF2B5EF4-FFF2-40B4-BE49-F238E27FC236}">
                  <a16:creationId xmlns:a16="http://schemas.microsoft.com/office/drawing/2014/main" id="{5E80960A-416C-462C-94E3-3335799B79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8" name="Oval 258">
              <a:extLst>
                <a:ext uri="{FF2B5EF4-FFF2-40B4-BE49-F238E27FC236}">
                  <a16:creationId xmlns:a16="http://schemas.microsoft.com/office/drawing/2014/main" id="{25B05C72-5CA4-459F-AFD0-714B86617D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9" name="Oval 259">
              <a:extLst>
                <a:ext uri="{FF2B5EF4-FFF2-40B4-BE49-F238E27FC236}">
                  <a16:creationId xmlns:a16="http://schemas.microsoft.com/office/drawing/2014/main" id="{5B433B1E-3EB3-486A-B461-0B7533B7BC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0" name="Oval 260">
              <a:extLst>
                <a:ext uri="{FF2B5EF4-FFF2-40B4-BE49-F238E27FC236}">
                  <a16:creationId xmlns:a16="http://schemas.microsoft.com/office/drawing/2014/main" id="{3860C5BE-B196-4DB0-A106-8F44114A25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1" name="Oval 261">
              <a:extLst>
                <a:ext uri="{FF2B5EF4-FFF2-40B4-BE49-F238E27FC236}">
                  <a16:creationId xmlns:a16="http://schemas.microsoft.com/office/drawing/2014/main" id="{53F15A36-5158-4336-88A8-BB00D07B69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2" name="Oval 262">
              <a:extLst>
                <a:ext uri="{FF2B5EF4-FFF2-40B4-BE49-F238E27FC236}">
                  <a16:creationId xmlns:a16="http://schemas.microsoft.com/office/drawing/2014/main" id="{550DDF4E-E5A1-4D12-9C49-686E0B3631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3" name="Oval 263">
              <a:extLst>
                <a:ext uri="{FF2B5EF4-FFF2-40B4-BE49-F238E27FC236}">
                  <a16:creationId xmlns:a16="http://schemas.microsoft.com/office/drawing/2014/main" id="{F53E4C5B-4D0F-4B68-A3A7-DF05211946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4" name="Oval 264">
              <a:extLst>
                <a:ext uri="{FF2B5EF4-FFF2-40B4-BE49-F238E27FC236}">
                  <a16:creationId xmlns:a16="http://schemas.microsoft.com/office/drawing/2014/main" id="{3280E868-6B4F-48E2-8F0A-8FCB58731A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5" name="Oval 265">
              <a:extLst>
                <a:ext uri="{FF2B5EF4-FFF2-40B4-BE49-F238E27FC236}">
                  <a16:creationId xmlns:a16="http://schemas.microsoft.com/office/drawing/2014/main" id="{24178F5D-82F5-474C-885E-17FFDF9DBD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6" name="Oval 266">
              <a:extLst>
                <a:ext uri="{FF2B5EF4-FFF2-40B4-BE49-F238E27FC236}">
                  <a16:creationId xmlns:a16="http://schemas.microsoft.com/office/drawing/2014/main" id="{E0365215-7438-4A0E-B622-07610FF7853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7" name="Oval 267">
              <a:extLst>
                <a:ext uri="{FF2B5EF4-FFF2-40B4-BE49-F238E27FC236}">
                  <a16:creationId xmlns:a16="http://schemas.microsoft.com/office/drawing/2014/main" id="{E5CD0604-B3CE-4F9C-A4D6-874AF5BDD9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8" name="Oval 268">
              <a:extLst>
                <a:ext uri="{FF2B5EF4-FFF2-40B4-BE49-F238E27FC236}">
                  <a16:creationId xmlns:a16="http://schemas.microsoft.com/office/drawing/2014/main" id="{85AEDD9D-9A00-45A0-AD1A-909D3ACDF3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9" name="Oval 269">
              <a:extLst>
                <a:ext uri="{FF2B5EF4-FFF2-40B4-BE49-F238E27FC236}">
                  <a16:creationId xmlns:a16="http://schemas.microsoft.com/office/drawing/2014/main" id="{89945C89-BD29-4B41-A0DA-3B2DCE18DC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0" name="Oval 270">
              <a:extLst>
                <a:ext uri="{FF2B5EF4-FFF2-40B4-BE49-F238E27FC236}">
                  <a16:creationId xmlns:a16="http://schemas.microsoft.com/office/drawing/2014/main" id="{800B8CBA-5ACF-4412-845D-992CA40D1D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1" name="Oval 271">
              <a:extLst>
                <a:ext uri="{FF2B5EF4-FFF2-40B4-BE49-F238E27FC236}">
                  <a16:creationId xmlns:a16="http://schemas.microsoft.com/office/drawing/2014/main" id="{663B72CF-FC6F-4479-BCFF-FB47871D23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2" name="Oval 272">
              <a:extLst>
                <a:ext uri="{FF2B5EF4-FFF2-40B4-BE49-F238E27FC236}">
                  <a16:creationId xmlns:a16="http://schemas.microsoft.com/office/drawing/2014/main" id="{8E3C14DE-8E66-491B-8776-A01D0E4AD9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3" name="Oval 273">
              <a:extLst>
                <a:ext uri="{FF2B5EF4-FFF2-40B4-BE49-F238E27FC236}">
                  <a16:creationId xmlns:a16="http://schemas.microsoft.com/office/drawing/2014/main" id="{30B76640-E194-4060-AB0D-8AF008C2AA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4" name="Oval 274">
              <a:extLst>
                <a:ext uri="{FF2B5EF4-FFF2-40B4-BE49-F238E27FC236}">
                  <a16:creationId xmlns:a16="http://schemas.microsoft.com/office/drawing/2014/main" id="{2602C4D4-F849-4D6D-B09F-8DC96EFE40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5" name="Oval 275">
              <a:extLst>
                <a:ext uri="{FF2B5EF4-FFF2-40B4-BE49-F238E27FC236}">
                  <a16:creationId xmlns:a16="http://schemas.microsoft.com/office/drawing/2014/main" id="{F53999F7-E31F-4616-B1E4-B2FC77188A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6" name="Oval 276">
              <a:extLst>
                <a:ext uri="{FF2B5EF4-FFF2-40B4-BE49-F238E27FC236}">
                  <a16:creationId xmlns:a16="http://schemas.microsoft.com/office/drawing/2014/main" id="{9834D0E6-E1A4-4228-82D9-1886079AAE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7" name="Oval 277">
              <a:extLst>
                <a:ext uri="{FF2B5EF4-FFF2-40B4-BE49-F238E27FC236}">
                  <a16:creationId xmlns:a16="http://schemas.microsoft.com/office/drawing/2014/main" id="{7F8B4899-CD58-4272-A0B3-7068CB02B2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8" name="Oval 278">
              <a:extLst>
                <a:ext uri="{FF2B5EF4-FFF2-40B4-BE49-F238E27FC236}">
                  <a16:creationId xmlns:a16="http://schemas.microsoft.com/office/drawing/2014/main" id="{EB903693-981D-4F8D-9193-55C8F2CFF2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70932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9" name="Oval 279">
              <a:extLst>
                <a:ext uri="{FF2B5EF4-FFF2-40B4-BE49-F238E27FC236}">
                  <a16:creationId xmlns:a16="http://schemas.microsoft.com/office/drawing/2014/main" id="{0B86D30C-CCCE-4EC8-B34D-C7F0BAC909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0" name="Oval 280">
              <a:extLst>
                <a:ext uri="{FF2B5EF4-FFF2-40B4-BE49-F238E27FC236}">
                  <a16:creationId xmlns:a16="http://schemas.microsoft.com/office/drawing/2014/main" id="{46BA7926-5C0A-417A-B36B-EF649AF7F6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1" name="Oval 281">
              <a:extLst>
                <a:ext uri="{FF2B5EF4-FFF2-40B4-BE49-F238E27FC236}">
                  <a16:creationId xmlns:a16="http://schemas.microsoft.com/office/drawing/2014/main" id="{9F207367-4E59-4A4C-96EA-7D6110D79D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2" name="Oval 282">
              <a:extLst>
                <a:ext uri="{FF2B5EF4-FFF2-40B4-BE49-F238E27FC236}">
                  <a16:creationId xmlns:a16="http://schemas.microsoft.com/office/drawing/2014/main" id="{04BCA29C-8BE7-427B-B2E8-7A7EA5CCFF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3" name="Oval 283">
              <a:extLst>
                <a:ext uri="{FF2B5EF4-FFF2-40B4-BE49-F238E27FC236}">
                  <a16:creationId xmlns:a16="http://schemas.microsoft.com/office/drawing/2014/main" id="{8EC89DE3-867F-4D45-BC24-BF764F41DD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4" name="Oval 284">
              <a:extLst>
                <a:ext uri="{FF2B5EF4-FFF2-40B4-BE49-F238E27FC236}">
                  <a16:creationId xmlns:a16="http://schemas.microsoft.com/office/drawing/2014/main" id="{604047CD-2CCA-4834-BB0A-F4028E8B59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5" name="Oval 285">
              <a:extLst>
                <a:ext uri="{FF2B5EF4-FFF2-40B4-BE49-F238E27FC236}">
                  <a16:creationId xmlns:a16="http://schemas.microsoft.com/office/drawing/2014/main" id="{1A435AB5-EE31-49F0-90A9-BFC8883FB1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6" name="Oval 286">
              <a:extLst>
                <a:ext uri="{FF2B5EF4-FFF2-40B4-BE49-F238E27FC236}">
                  <a16:creationId xmlns:a16="http://schemas.microsoft.com/office/drawing/2014/main" id="{75F61147-8F93-46C6-84D3-A26011D18F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7" name="Oval 287">
              <a:extLst>
                <a:ext uri="{FF2B5EF4-FFF2-40B4-BE49-F238E27FC236}">
                  <a16:creationId xmlns:a16="http://schemas.microsoft.com/office/drawing/2014/main" id="{39431D93-D2DD-480A-B271-7572B2280A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8" name="Oval 288">
              <a:extLst>
                <a:ext uri="{FF2B5EF4-FFF2-40B4-BE49-F238E27FC236}">
                  <a16:creationId xmlns:a16="http://schemas.microsoft.com/office/drawing/2014/main" id="{233FAFEC-6169-4F55-B9BB-1028922294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9" name="Oval 289">
              <a:extLst>
                <a:ext uri="{FF2B5EF4-FFF2-40B4-BE49-F238E27FC236}">
                  <a16:creationId xmlns:a16="http://schemas.microsoft.com/office/drawing/2014/main" id="{0B69C950-D06F-41F8-AC50-80FE11E843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0" name="Oval 290">
              <a:extLst>
                <a:ext uri="{FF2B5EF4-FFF2-40B4-BE49-F238E27FC236}">
                  <a16:creationId xmlns:a16="http://schemas.microsoft.com/office/drawing/2014/main" id="{6DAD1DCC-BD8A-430D-9B99-A42E190564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1" name="Oval 291">
              <a:extLst>
                <a:ext uri="{FF2B5EF4-FFF2-40B4-BE49-F238E27FC236}">
                  <a16:creationId xmlns:a16="http://schemas.microsoft.com/office/drawing/2014/main" id="{9C572F6C-44E5-43D3-AB12-35CB152C8B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2" name="Oval 292">
              <a:extLst>
                <a:ext uri="{FF2B5EF4-FFF2-40B4-BE49-F238E27FC236}">
                  <a16:creationId xmlns:a16="http://schemas.microsoft.com/office/drawing/2014/main" id="{21644CD1-E14E-4BAD-96B2-895412C421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3" name="Oval 293">
              <a:extLst>
                <a:ext uri="{FF2B5EF4-FFF2-40B4-BE49-F238E27FC236}">
                  <a16:creationId xmlns:a16="http://schemas.microsoft.com/office/drawing/2014/main" id="{BBF3AFA2-9E25-4A3D-8CFD-37E4E3BBBE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4" name="Oval 294">
              <a:extLst>
                <a:ext uri="{FF2B5EF4-FFF2-40B4-BE49-F238E27FC236}">
                  <a16:creationId xmlns:a16="http://schemas.microsoft.com/office/drawing/2014/main" id="{9A905066-B08E-41BC-9CF1-441CD084FE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5" name="Oval 295">
              <a:extLst>
                <a:ext uri="{FF2B5EF4-FFF2-40B4-BE49-F238E27FC236}">
                  <a16:creationId xmlns:a16="http://schemas.microsoft.com/office/drawing/2014/main" id="{58C118E2-CEE8-4EA3-884E-E21B758A0C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6" name="Oval 296">
              <a:extLst>
                <a:ext uri="{FF2B5EF4-FFF2-40B4-BE49-F238E27FC236}">
                  <a16:creationId xmlns:a16="http://schemas.microsoft.com/office/drawing/2014/main" id="{2EC3570B-B027-4378-87FE-E795EB3135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7" name="Oval 297">
              <a:extLst>
                <a:ext uri="{FF2B5EF4-FFF2-40B4-BE49-F238E27FC236}">
                  <a16:creationId xmlns:a16="http://schemas.microsoft.com/office/drawing/2014/main" id="{36772538-2701-4FFA-9945-08094009205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8" name="Oval 298">
              <a:extLst>
                <a:ext uri="{FF2B5EF4-FFF2-40B4-BE49-F238E27FC236}">
                  <a16:creationId xmlns:a16="http://schemas.microsoft.com/office/drawing/2014/main" id="{89480AF0-96F5-43C5-9515-9AADC3E56D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9" name="Oval 299">
              <a:extLst>
                <a:ext uri="{FF2B5EF4-FFF2-40B4-BE49-F238E27FC236}">
                  <a16:creationId xmlns:a16="http://schemas.microsoft.com/office/drawing/2014/main" id="{1548D38B-73B8-4EA2-8CC6-7326AB9185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0" name="Oval 300">
              <a:extLst>
                <a:ext uri="{FF2B5EF4-FFF2-40B4-BE49-F238E27FC236}">
                  <a16:creationId xmlns:a16="http://schemas.microsoft.com/office/drawing/2014/main" id="{91F555E0-A236-4AA6-A236-F984C698C1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1" name="Oval 301">
              <a:extLst>
                <a:ext uri="{FF2B5EF4-FFF2-40B4-BE49-F238E27FC236}">
                  <a16:creationId xmlns:a16="http://schemas.microsoft.com/office/drawing/2014/main" id="{8E6B875C-13AF-4ADA-9100-E8A36544B5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2" name="Oval 302">
              <a:extLst>
                <a:ext uri="{FF2B5EF4-FFF2-40B4-BE49-F238E27FC236}">
                  <a16:creationId xmlns:a16="http://schemas.microsoft.com/office/drawing/2014/main" id="{3D4F9AC6-6326-4485-83AC-D3A63A2069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3" name="Oval 303">
              <a:extLst>
                <a:ext uri="{FF2B5EF4-FFF2-40B4-BE49-F238E27FC236}">
                  <a16:creationId xmlns:a16="http://schemas.microsoft.com/office/drawing/2014/main" id="{AF1DD282-250F-4ECC-8CF2-E61042767E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4" name="Oval 304">
              <a:extLst>
                <a:ext uri="{FF2B5EF4-FFF2-40B4-BE49-F238E27FC236}">
                  <a16:creationId xmlns:a16="http://schemas.microsoft.com/office/drawing/2014/main" id="{623B58E5-EB11-4624-802F-90889BD0CF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5" name="Oval 305">
              <a:extLst>
                <a:ext uri="{FF2B5EF4-FFF2-40B4-BE49-F238E27FC236}">
                  <a16:creationId xmlns:a16="http://schemas.microsoft.com/office/drawing/2014/main" id="{8B9066D8-7287-44F1-8423-4FC5F2C8CE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6" name="Oval 306">
              <a:extLst>
                <a:ext uri="{FF2B5EF4-FFF2-40B4-BE49-F238E27FC236}">
                  <a16:creationId xmlns:a16="http://schemas.microsoft.com/office/drawing/2014/main" id="{8E9A8D9F-91E9-4108-BE0B-87E70D2512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7" name="Oval 307">
              <a:extLst>
                <a:ext uri="{FF2B5EF4-FFF2-40B4-BE49-F238E27FC236}">
                  <a16:creationId xmlns:a16="http://schemas.microsoft.com/office/drawing/2014/main" id="{F56F2A0C-1294-43B4-A15C-6BAFC34188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8" name="Oval 308">
              <a:extLst>
                <a:ext uri="{FF2B5EF4-FFF2-40B4-BE49-F238E27FC236}">
                  <a16:creationId xmlns:a16="http://schemas.microsoft.com/office/drawing/2014/main" id="{B6C377EC-5B16-4712-8195-AC33D5D347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9" name="Oval 309">
              <a:extLst>
                <a:ext uri="{FF2B5EF4-FFF2-40B4-BE49-F238E27FC236}">
                  <a16:creationId xmlns:a16="http://schemas.microsoft.com/office/drawing/2014/main" id="{4229EC74-2C0A-468F-B002-3848E96417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0" name="Oval 310">
              <a:extLst>
                <a:ext uri="{FF2B5EF4-FFF2-40B4-BE49-F238E27FC236}">
                  <a16:creationId xmlns:a16="http://schemas.microsoft.com/office/drawing/2014/main" id="{2F856A1C-3AF6-4FD4-8D2C-E2ABD21D37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1" name="Oval 311">
              <a:extLst>
                <a:ext uri="{FF2B5EF4-FFF2-40B4-BE49-F238E27FC236}">
                  <a16:creationId xmlns:a16="http://schemas.microsoft.com/office/drawing/2014/main" id="{809EC3AF-E20F-456A-8C6A-68BF952BA6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2" name="Oval 312">
              <a:extLst>
                <a:ext uri="{FF2B5EF4-FFF2-40B4-BE49-F238E27FC236}">
                  <a16:creationId xmlns:a16="http://schemas.microsoft.com/office/drawing/2014/main" id="{D53E21C2-2134-4A51-9B6D-6CD824F628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3" name="Oval 313">
              <a:extLst>
                <a:ext uri="{FF2B5EF4-FFF2-40B4-BE49-F238E27FC236}">
                  <a16:creationId xmlns:a16="http://schemas.microsoft.com/office/drawing/2014/main" id="{ED576EB3-BE8A-4733-9017-ED03B3802D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4" name="Oval 314">
              <a:extLst>
                <a:ext uri="{FF2B5EF4-FFF2-40B4-BE49-F238E27FC236}">
                  <a16:creationId xmlns:a16="http://schemas.microsoft.com/office/drawing/2014/main" id="{C5E2B98E-9B43-4973-B21E-A39B0BBC66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5" name="Oval 315">
              <a:extLst>
                <a:ext uri="{FF2B5EF4-FFF2-40B4-BE49-F238E27FC236}">
                  <a16:creationId xmlns:a16="http://schemas.microsoft.com/office/drawing/2014/main" id="{EF6A840B-B52A-40AE-A2E2-1F78313744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6" name="Oval 316">
              <a:extLst>
                <a:ext uri="{FF2B5EF4-FFF2-40B4-BE49-F238E27FC236}">
                  <a16:creationId xmlns:a16="http://schemas.microsoft.com/office/drawing/2014/main" id="{26D5175A-DC69-4D0D-9403-9F9E68E9AF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7" name="Oval 317">
              <a:extLst>
                <a:ext uri="{FF2B5EF4-FFF2-40B4-BE49-F238E27FC236}">
                  <a16:creationId xmlns:a16="http://schemas.microsoft.com/office/drawing/2014/main" id="{672B11B8-47C7-4D86-891E-9557846F89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8" name="Oval 318">
              <a:extLst>
                <a:ext uri="{FF2B5EF4-FFF2-40B4-BE49-F238E27FC236}">
                  <a16:creationId xmlns:a16="http://schemas.microsoft.com/office/drawing/2014/main" id="{F7B67C2E-9722-4349-91BD-423EC165DA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9" name="Oval 319">
              <a:extLst>
                <a:ext uri="{FF2B5EF4-FFF2-40B4-BE49-F238E27FC236}">
                  <a16:creationId xmlns:a16="http://schemas.microsoft.com/office/drawing/2014/main" id="{06C7850C-622B-4B23-A8C9-5C339E5B7A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0" name="Oval 320">
              <a:extLst>
                <a:ext uri="{FF2B5EF4-FFF2-40B4-BE49-F238E27FC236}">
                  <a16:creationId xmlns:a16="http://schemas.microsoft.com/office/drawing/2014/main" id="{ACF63FB3-DFB4-4542-9904-ACC48758E7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1" name="Oval 321">
              <a:extLst>
                <a:ext uri="{FF2B5EF4-FFF2-40B4-BE49-F238E27FC236}">
                  <a16:creationId xmlns:a16="http://schemas.microsoft.com/office/drawing/2014/main" id="{96795AB8-4579-4CFC-BA58-F2F21C8331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2" name="Oval 322">
              <a:extLst>
                <a:ext uri="{FF2B5EF4-FFF2-40B4-BE49-F238E27FC236}">
                  <a16:creationId xmlns:a16="http://schemas.microsoft.com/office/drawing/2014/main" id="{D9590406-3655-42F0-9361-0828944FDE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3" name="Oval 323">
              <a:extLst>
                <a:ext uri="{FF2B5EF4-FFF2-40B4-BE49-F238E27FC236}">
                  <a16:creationId xmlns:a16="http://schemas.microsoft.com/office/drawing/2014/main" id="{6392911A-0E9C-43ED-9EA8-5F3DABABDF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4" name="Oval 324">
              <a:extLst>
                <a:ext uri="{FF2B5EF4-FFF2-40B4-BE49-F238E27FC236}">
                  <a16:creationId xmlns:a16="http://schemas.microsoft.com/office/drawing/2014/main" id="{27B31CFD-ED7C-4268-93B2-25776BF93C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5" name="Oval 325">
              <a:extLst>
                <a:ext uri="{FF2B5EF4-FFF2-40B4-BE49-F238E27FC236}">
                  <a16:creationId xmlns:a16="http://schemas.microsoft.com/office/drawing/2014/main" id="{0F6316A9-E898-4202-A8F0-FE6CBFAD83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6" name="Oval 326">
              <a:extLst>
                <a:ext uri="{FF2B5EF4-FFF2-40B4-BE49-F238E27FC236}">
                  <a16:creationId xmlns:a16="http://schemas.microsoft.com/office/drawing/2014/main" id="{40D3B525-76D0-4B1D-9728-C4D39F9DB6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7" name="Oval 327">
              <a:extLst>
                <a:ext uri="{FF2B5EF4-FFF2-40B4-BE49-F238E27FC236}">
                  <a16:creationId xmlns:a16="http://schemas.microsoft.com/office/drawing/2014/main" id="{D7C9BE0B-30EB-40DD-A240-01B6BA7567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8" name="Oval 328">
              <a:extLst>
                <a:ext uri="{FF2B5EF4-FFF2-40B4-BE49-F238E27FC236}">
                  <a16:creationId xmlns:a16="http://schemas.microsoft.com/office/drawing/2014/main" id="{5D0E3371-3EFF-4AF8-854D-53D92A34D2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9" name="Oval 329">
              <a:extLst>
                <a:ext uri="{FF2B5EF4-FFF2-40B4-BE49-F238E27FC236}">
                  <a16:creationId xmlns:a16="http://schemas.microsoft.com/office/drawing/2014/main" id="{6ECA22C5-4E08-4039-8846-64D5C270D8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0" name="Oval 330">
              <a:extLst>
                <a:ext uri="{FF2B5EF4-FFF2-40B4-BE49-F238E27FC236}">
                  <a16:creationId xmlns:a16="http://schemas.microsoft.com/office/drawing/2014/main" id="{AE4B2311-66D6-4331-B1F8-08B6CB500B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1" name="Oval 331">
              <a:extLst>
                <a:ext uri="{FF2B5EF4-FFF2-40B4-BE49-F238E27FC236}">
                  <a16:creationId xmlns:a16="http://schemas.microsoft.com/office/drawing/2014/main" id="{CEA673D5-F754-45CB-8FDB-5D1671C9D3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2" name="Oval 332">
              <a:extLst>
                <a:ext uri="{FF2B5EF4-FFF2-40B4-BE49-F238E27FC236}">
                  <a16:creationId xmlns:a16="http://schemas.microsoft.com/office/drawing/2014/main" id="{33A85FA1-6EAD-475C-A307-DF0A43BD4E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3" name="Oval 333">
              <a:extLst>
                <a:ext uri="{FF2B5EF4-FFF2-40B4-BE49-F238E27FC236}">
                  <a16:creationId xmlns:a16="http://schemas.microsoft.com/office/drawing/2014/main" id="{A703D52D-A4D6-4EAA-978D-5FD1F1CCC4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4" name="Oval 334">
              <a:extLst>
                <a:ext uri="{FF2B5EF4-FFF2-40B4-BE49-F238E27FC236}">
                  <a16:creationId xmlns:a16="http://schemas.microsoft.com/office/drawing/2014/main" id="{8AA425B7-42D3-4DCF-B656-7582229371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5" name="Oval 335">
              <a:extLst>
                <a:ext uri="{FF2B5EF4-FFF2-40B4-BE49-F238E27FC236}">
                  <a16:creationId xmlns:a16="http://schemas.microsoft.com/office/drawing/2014/main" id="{028C7263-B164-40D8-8E57-A2C8A89167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6" name="Oval 336">
              <a:extLst>
                <a:ext uri="{FF2B5EF4-FFF2-40B4-BE49-F238E27FC236}">
                  <a16:creationId xmlns:a16="http://schemas.microsoft.com/office/drawing/2014/main" id="{0346E133-1872-4827-9CC4-3A3A65EC6C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7" name="Oval 337">
              <a:extLst>
                <a:ext uri="{FF2B5EF4-FFF2-40B4-BE49-F238E27FC236}">
                  <a16:creationId xmlns:a16="http://schemas.microsoft.com/office/drawing/2014/main" id="{E6853DB0-5E56-4F61-8514-DCC4C893F6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8" name="Oval 338">
              <a:extLst>
                <a:ext uri="{FF2B5EF4-FFF2-40B4-BE49-F238E27FC236}">
                  <a16:creationId xmlns:a16="http://schemas.microsoft.com/office/drawing/2014/main" id="{12761391-E58B-468E-823F-8974EA8DB9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9" name="Oval 339">
              <a:extLst>
                <a:ext uri="{FF2B5EF4-FFF2-40B4-BE49-F238E27FC236}">
                  <a16:creationId xmlns:a16="http://schemas.microsoft.com/office/drawing/2014/main" id="{080E35D1-17B2-414A-82C3-DF52D743E2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0" name="Oval 340">
              <a:extLst>
                <a:ext uri="{FF2B5EF4-FFF2-40B4-BE49-F238E27FC236}">
                  <a16:creationId xmlns:a16="http://schemas.microsoft.com/office/drawing/2014/main" id="{386452DC-B09A-4C64-929F-A8686F71CC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1" name="Oval 341">
              <a:extLst>
                <a:ext uri="{FF2B5EF4-FFF2-40B4-BE49-F238E27FC236}">
                  <a16:creationId xmlns:a16="http://schemas.microsoft.com/office/drawing/2014/main" id="{3F628E39-A53A-45B9-BC14-3A998A1BF6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2" name="Oval 342">
              <a:extLst>
                <a:ext uri="{FF2B5EF4-FFF2-40B4-BE49-F238E27FC236}">
                  <a16:creationId xmlns:a16="http://schemas.microsoft.com/office/drawing/2014/main" id="{BA8B4986-4FB7-4756-BBAF-E3AE4D756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3" name="Oval 343">
              <a:extLst>
                <a:ext uri="{FF2B5EF4-FFF2-40B4-BE49-F238E27FC236}">
                  <a16:creationId xmlns:a16="http://schemas.microsoft.com/office/drawing/2014/main" id="{C1606B5A-4B38-44DF-A3CA-7766EDF55D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4" name="Oval 344">
              <a:extLst>
                <a:ext uri="{FF2B5EF4-FFF2-40B4-BE49-F238E27FC236}">
                  <a16:creationId xmlns:a16="http://schemas.microsoft.com/office/drawing/2014/main" id="{613127C3-94E0-4132-BB93-35B466DC2B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5" name="Oval 345">
              <a:extLst>
                <a:ext uri="{FF2B5EF4-FFF2-40B4-BE49-F238E27FC236}">
                  <a16:creationId xmlns:a16="http://schemas.microsoft.com/office/drawing/2014/main" id="{707FCAF2-508A-4993-A7A8-0584BDBD96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6" name="Oval 346">
              <a:extLst>
                <a:ext uri="{FF2B5EF4-FFF2-40B4-BE49-F238E27FC236}">
                  <a16:creationId xmlns:a16="http://schemas.microsoft.com/office/drawing/2014/main" id="{28DE9F57-1711-4C06-8850-4EE1824947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7" name="Oval 347">
              <a:extLst>
                <a:ext uri="{FF2B5EF4-FFF2-40B4-BE49-F238E27FC236}">
                  <a16:creationId xmlns:a16="http://schemas.microsoft.com/office/drawing/2014/main" id="{7DCF7FF7-33FE-4579-97CC-0375E15342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8" name="Oval 348">
              <a:extLst>
                <a:ext uri="{FF2B5EF4-FFF2-40B4-BE49-F238E27FC236}">
                  <a16:creationId xmlns:a16="http://schemas.microsoft.com/office/drawing/2014/main" id="{7E970033-00A5-457C-B92C-58F774B46E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9" name="Oval 349">
              <a:extLst>
                <a:ext uri="{FF2B5EF4-FFF2-40B4-BE49-F238E27FC236}">
                  <a16:creationId xmlns:a16="http://schemas.microsoft.com/office/drawing/2014/main" id="{EA1D5FD3-39CF-47F6-94DD-F58669926A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0" name="Oval 350">
              <a:extLst>
                <a:ext uri="{FF2B5EF4-FFF2-40B4-BE49-F238E27FC236}">
                  <a16:creationId xmlns:a16="http://schemas.microsoft.com/office/drawing/2014/main" id="{E1929611-1D54-4FEA-9FEC-BCFD769E39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1" name="Oval 351">
              <a:extLst>
                <a:ext uri="{FF2B5EF4-FFF2-40B4-BE49-F238E27FC236}">
                  <a16:creationId xmlns:a16="http://schemas.microsoft.com/office/drawing/2014/main" id="{361A2375-8FED-46A9-9D33-2C57890368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2" name="Oval 352">
              <a:extLst>
                <a:ext uri="{FF2B5EF4-FFF2-40B4-BE49-F238E27FC236}">
                  <a16:creationId xmlns:a16="http://schemas.microsoft.com/office/drawing/2014/main" id="{52FD6C26-7A0E-47DC-AFA0-4F38F4AA10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3" name="Oval 353">
              <a:extLst>
                <a:ext uri="{FF2B5EF4-FFF2-40B4-BE49-F238E27FC236}">
                  <a16:creationId xmlns:a16="http://schemas.microsoft.com/office/drawing/2014/main" id="{19A0DC28-BAA8-4529-9A74-90BA82706F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4" name="Oval 354">
              <a:extLst>
                <a:ext uri="{FF2B5EF4-FFF2-40B4-BE49-F238E27FC236}">
                  <a16:creationId xmlns:a16="http://schemas.microsoft.com/office/drawing/2014/main" id="{D8BF9D45-1BFE-45CB-8416-FB5FD88EF4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5" name="Oval 355">
              <a:extLst>
                <a:ext uri="{FF2B5EF4-FFF2-40B4-BE49-F238E27FC236}">
                  <a16:creationId xmlns:a16="http://schemas.microsoft.com/office/drawing/2014/main" id="{3483DB78-5C97-4051-979A-B703856A24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6" name="Oval 356">
              <a:extLst>
                <a:ext uri="{FF2B5EF4-FFF2-40B4-BE49-F238E27FC236}">
                  <a16:creationId xmlns:a16="http://schemas.microsoft.com/office/drawing/2014/main" id="{200AD128-9DA8-4D61-99F9-C79E3E6531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7" name="Oval 357">
              <a:extLst>
                <a:ext uri="{FF2B5EF4-FFF2-40B4-BE49-F238E27FC236}">
                  <a16:creationId xmlns:a16="http://schemas.microsoft.com/office/drawing/2014/main" id="{2E08CF45-3376-44CF-AE06-49E049CDB4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8" name="Oval 358">
              <a:extLst>
                <a:ext uri="{FF2B5EF4-FFF2-40B4-BE49-F238E27FC236}">
                  <a16:creationId xmlns:a16="http://schemas.microsoft.com/office/drawing/2014/main" id="{ADF44AF4-C89A-44E8-A0E7-D9B5C0ADCA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9" name="Oval 359">
              <a:extLst>
                <a:ext uri="{FF2B5EF4-FFF2-40B4-BE49-F238E27FC236}">
                  <a16:creationId xmlns:a16="http://schemas.microsoft.com/office/drawing/2014/main" id="{A13B63EB-C5EA-459A-85BC-FBFA83C8A9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2830" name="Oval 360">
              <a:extLst>
                <a:ext uri="{FF2B5EF4-FFF2-40B4-BE49-F238E27FC236}">
                  <a16:creationId xmlns:a16="http://schemas.microsoft.com/office/drawing/2014/main" id="{1503F9B9-1224-40EB-B36C-96CF6EB0E9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1" name="Oval 361">
              <a:extLst>
                <a:ext uri="{FF2B5EF4-FFF2-40B4-BE49-F238E27FC236}">
                  <a16:creationId xmlns:a16="http://schemas.microsoft.com/office/drawing/2014/main" id="{15BA58C0-F5EB-4937-A68E-A884697DBE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2" name="Oval 362">
              <a:extLst>
                <a:ext uri="{FF2B5EF4-FFF2-40B4-BE49-F238E27FC236}">
                  <a16:creationId xmlns:a16="http://schemas.microsoft.com/office/drawing/2014/main" id="{379D9343-B6BA-4B41-B00D-4E903F47C8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3" name="Oval 363">
              <a:extLst>
                <a:ext uri="{FF2B5EF4-FFF2-40B4-BE49-F238E27FC236}">
                  <a16:creationId xmlns:a16="http://schemas.microsoft.com/office/drawing/2014/main" id="{41EE7A73-3748-4615-A422-6970C0BCDA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4" name="Oval 364">
              <a:extLst>
                <a:ext uri="{FF2B5EF4-FFF2-40B4-BE49-F238E27FC236}">
                  <a16:creationId xmlns:a16="http://schemas.microsoft.com/office/drawing/2014/main" id="{89FAD991-94BA-4AE9-9CE5-DEF359E887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5" name="Oval 365">
              <a:extLst>
                <a:ext uri="{FF2B5EF4-FFF2-40B4-BE49-F238E27FC236}">
                  <a16:creationId xmlns:a16="http://schemas.microsoft.com/office/drawing/2014/main" id="{E69E6539-4B18-4CB0-8E66-F3669AF8B1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6" name="Oval 366">
              <a:extLst>
                <a:ext uri="{FF2B5EF4-FFF2-40B4-BE49-F238E27FC236}">
                  <a16:creationId xmlns:a16="http://schemas.microsoft.com/office/drawing/2014/main" id="{973DCFBE-97BF-44DF-9AB6-7602870541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7" name="Oval 367">
              <a:extLst>
                <a:ext uri="{FF2B5EF4-FFF2-40B4-BE49-F238E27FC236}">
                  <a16:creationId xmlns:a16="http://schemas.microsoft.com/office/drawing/2014/main" id="{ABA4E004-2BD0-4CF4-8C49-7421F3E136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8" name="Oval 368">
              <a:extLst>
                <a:ext uri="{FF2B5EF4-FFF2-40B4-BE49-F238E27FC236}">
                  <a16:creationId xmlns:a16="http://schemas.microsoft.com/office/drawing/2014/main" id="{C468449D-54C5-48DA-B30D-C92AD8B7B7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9" name="Oval 369">
              <a:extLst>
                <a:ext uri="{FF2B5EF4-FFF2-40B4-BE49-F238E27FC236}">
                  <a16:creationId xmlns:a16="http://schemas.microsoft.com/office/drawing/2014/main" id="{7DFBEA00-8870-4F01-9958-A04BB2C6BB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0" name="Oval 370">
              <a:extLst>
                <a:ext uri="{FF2B5EF4-FFF2-40B4-BE49-F238E27FC236}">
                  <a16:creationId xmlns:a16="http://schemas.microsoft.com/office/drawing/2014/main" id="{9030C6B3-1039-4674-BD90-75A36AB0FD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1" name="Oval 371">
              <a:extLst>
                <a:ext uri="{FF2B5EF4-FFF2-40B4-BE49-F238E27FC236}">
                  <a16:creationId xmlns:a16="http://schemas.microsoft.com/office/drawing/2014/main" id="{3F082DDB-72C5-48BB-9187-89C7E7770F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2" name="Oval 372">
              <a:extLst>
                <a:ext uri="{FF2B5EF4-FFF2-40B4-BE49-F238E27FC236}">
                  <a16:creationId xmlns:a16="http://schemas.microsoft.com/office/drawing/2014/main" id="{BB75802F-8CC1-4099-8164-EE0BD6A3B1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3" name="Oval 373">
              <a:extLst>
                <a:ext uri="{FF2B5EF4-FFF2-40B4-BE49-F238E27FC236}">
                  <a16:creationId xmlns:a16="http://schemas.microsoft.com/office/drawing/2014/main" id="{16CDB9D5-1277-4E21-A256-1C4A576007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4" name="Oval 374">
              <a:extLst>
                <a:ext uri="{FF2B5EF4-FFF2-40B4-BE49-F238E27FC236}">
                  <a16:creationId xmlns:a16="http://schemas.microsoft.com/office/drawing/2014/main" id="{399052E8-6F13-4433-B44F-75A764D047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5" name="Oval 375">
              <a:extLst>
                <a:ext uri="{FF2B5EF4-FFF2-40B4-BE49-F238E27FC236}">
                  <a16:creationId xmlns:a16="http://schemas.microsoft.com/office/drawing/2014/main" id="{F9F73CA0-9800-49A7-80EE-228B3AE6E7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6" name="Oval 376">
              <a:extLst>
                <a:ext uri="{FF2B5EF4-FFF2-40B4-BE49-F238E27FC236}">
                  <a16:creationId xmlns:a16="http://schemas.microsoft.com/office/drawing/2014/main" id="{1E71766E-7FC2-40E0-9B67-D0CBDF46CA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7" name="Oval 377">
              <a:extLst>
                <a:ext uri="{FF2B5EF4-FFF2-40B4-BE49-F238E27FC236}">
                  <a16:creationId xmlns:a16="http://schemas.microsoft.com/office/drawing/2014/main" id="{EBB286C3-C4E3-45AF-9648-84D5BC89EE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8" name="Oval 378">
              <a:extLst>
                <a:ext uri="{FF2B5EF4-FFF2-40B4-BE49-F238E27FC236}">
                  <a16:creationId xmlns:a16="http://schemas.microsoft.com/office/drawing/2014/main" id="{4EC928B8-D974-4917-AA51-B89B92EDE3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9" name="Oval 379">
              <a:extLst>
                <a:ext uri="{FF2B5EF4-FFF2-40B4-BE49-F238E27FC236}">
                  <a16:creationId xmlns:a16="http://schemas.microsoft.com/office/drawing/2014/main" id="{E27A9BE8-3774-419F-AD90-0361D9FA08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0" name="Oval 380">
              <a:extLst>
                <a:ext uri="{FF2B5EF4-FFF2-40B4-BE49-F238E27FC236}">
                  <a16:creationId xmlns:a16="http://schemas.microsoft.com/office/drawing/2014/main" id="{6DFDD157-37EE-4F0B-A0FB-7B870D0C11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1" name="Oval 381">
              <a:extLst>
                <a:ext uri="{FF2B5EF4-FFF2-40B4-BE49-F238E27FC236}">
                  <a16:creationId xmlns:a16="http://schemas.microsoft.com/office/drawing/2014/main" id="{D2F25455-6BB7-4B21-AE04-FA82452E8D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2" name="Oval 382">
              <a:extLst>
                <a:ext uri="{FF2B5EF4-FFF2-40B4-BE49-F238E27FC236}">
                  <a16:creationId xmlns:a16="http://schemas.microsoft.com/office/drawing/2014/main" id="{B697A4B5-6399-425D-BE87-5238D504B0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3" name="Oval 383">
              <a:extLst>
                <a:ext uri="{FF2B5EF4-FFF2-40B4-BE49-F238E27FC236}">
                  <a16:creationId xmlns:a16="http://schemas.microsoft.com/office/drawing/2014/main" id="{EDA2AAED-5845-49D0-AE24-D975D598F1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4" name="Oval 384">
              <a:extLst>
                <a:ext uri="{FF2B5EF4-FFF2-40B4-BE49-F238E27FC236}">
                  <a16:creationId xmlns:a16="http://schemas.microsoft.com/office/drawing/2014/main" id="{1F53A7F7-88B3-4215-B376-47D0DAEA8A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5" name="Oval 385">
              <a:extLst>
                <a:ext uri="{FF2B5EF4-FFF2-40B4-BE49-F238E27FC236}">
                  <a16:creationId xmlns:a16="http://schemas.microsoft.com/office/drawing/2014/main" id="{2474A9E8-DCB3-4296-A0A0-03FBD2E074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6" name="Oval 386">
              <a:extLst>
                <a:ext uri="{FF2B5EF4-FFF2-40B4-BE49-F238E27FC236}">
                  <a16:creationId xmlns:a16="http://schemas.microsoft.com/office/drawing/2014/main" id="{8F3C83F3-08FF-44D0-899C-4FF3B1F77D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7" name="Oval 387">
              <a:extLst>
                <a:ext uri="{FF2B5EF4-FFF2-40B4-BE49-F238E27FC236}">
                  <a16:creationId xmlns:a16="http://schemas.microsoft.com/office/drawing/2014/main" id="{3289C903-D7BD-4B2F-9AAB-295B0DF580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8" name="Oval 388">
              <a:extLst>
                <a:ext uri="{FF2B5EF4-FFF2-40B4-BE49-F238E27FC236}">
                  <a16:creationId xmlns:a16="http://schemas.microsoft.com/office/drawing/2014/main" id="{E72A6BC2-E6EB-4FEF-9CDB-400D78D5B4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9" name="Oval 389">
              <a:extLst>
                <a:ext uri="{FF2B5EF4-FFF2-40B4-BE49-F238E27FC236}">
                  <a16:creationId xmlns:a16="http://schemas.microsoft.com/office/drawing/2014/main" id="{827B2A8F-A6D5-4D8D-9607-4BC8A6BF85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0" name="Oval 390">
              <a:extLst>
                <a:ext uri="{FF2B5EF4-FFF2-40B4-BE49-F238E27FC236}">
                  <a16:creationId xmlns:a16="http://schemas.microsoft.com/office/drawing/2014/main" id="{99B0AD83-C389-4903-BBE3-9AB65CDC3F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1" name="Oval 391">
              <a:extLst>
                <a:ext uri="{FF2B5EF4-FFF2-40B4-BE49-F238E27FC236}">
                  <a16:creationId xmlns:a16="http://schemas.microsoft.com/office/drawing/2014/main" id="{3448D6EC-E796-4CA8-9230-732C47FC42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2" name="Oval 392">
              <a:extLst>
                <a:ext uri="{FF2B5EF4-FFF2-40B4-BE49-F238E27FC236}">
                  <a16:creationId xmlns:a16="http://schemas.microsoft.com/office/drawing/2014/main" id="{32649840-FBDD-488C-9B49-70F70217C3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3" name="Oval 393">
              <a:extLst>
                <a:ext uri="{FF2B5EF4-FFF2-40B4-BE49-F238E27FC236}">
                  <a16:creationId xmlns:a16="http://schemas.microsoft.com/office/drawing/2014/main" id="{3F9CFDDE-EE36-4201-8B83-563100B989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4" name="Oval 394">
              <a:extLst>
                <a:ext uri="{FF2B5EF4-FFF2-40B4-BE49-F238E27FC236}">
                  <a16:creationId xmlns:a16="http://schemas.microsoft.com/office/drawing/2014/main" id="{8EDED1D2-4946-435E-BA32-3F6B970FF0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5" name="Oval 395">
              <a:extLst>
                <a:ext uri="{FF2B5EF4-FFF2-40B4-BE49-F238E27FC236}">
                  <a16:creationId xmlns:a16="http://schemas.microsoft.com/office/drawing/2014/main" id="{6A8B6673-17B5-43E9-BD6C-65687C4C73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6" name="Oval 396">
              <a:extLst>
                <a:ext uri="{FF2B5EF4-FFF2-40B4-BE49-F238E27FC236}">
                  <a16:creationId xmlns:a16="http://schemas.microsoft.com/office/drawing/2014/main" id="{3CCDE230-03DD-4D83-A141-2FC5B331A1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7" name="Oval 397">
              <a:extLst>
                <a:ext uri="{FF2B5EF4-FFF2-40B4-BE49-F238E27FC236}">
                  <a16:creationId xmlns:a16="http://schemas.microsoft.com/office/drawing/2014/main" id="{A3314363-0A69-4D5B-8BC0-5F9E07AFC6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8" name="Oval 398">
              <a:extLst>
                <a:ext uri="{FF2B5EF4-FFF2-40B4-BE49-F238E27FC236}">
                  <a16:creationId xmlns:a16="http://schemas.microsoft.com/office/drawing/2014/main" id="{A0C70FAD-5655-46A5-BFF7-A230CAD796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9" name="Oval 399">
              <a:extLst>
                <a:ext uri="{FF2B5EF4-FFF2-40B4-BE49-F238E27FC236}">
                  <a16:creationId xmlns:a16="http://schemas.microsoft.com/office/drawing/2014/main" id="{B1EE7C3B-C269-404D-A864-203BEC0A0E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0" name="Oval 400">
              <a:extLst>
                <a:ext uri="{FF2B5EF4-FFF2-40B4-BE49-F238E27FC236}">
                  <a16:creationId xmlns:a16="http://schemas.microsoft.com/office/drawing/2014/main" id="{2F52894C-786E-4DE3-A9A3-1D00E79C72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1" name="Oval 401">
              <a:extLst>
                <a:ext uri="{FF2B5EF4-FFF2-40B4-BE49-F238E27FC236}">
                  <a16:creationId xmlns:a16="http://schemas.microsoft.com/office/drawing/2014/main" id="{5EF9CAAB-B3B7-45C4-BADC-8794EB791C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2" name="Oval 402">
              <a:extLst>
                <a:ext uri="{FF2B5EF4-FFF2-40B4-BE49-F238E27FC236}">
                  <a16:creationId xmlns:a16="http://schemas.microsoft.com/office/drawing/2014/main" id="{DD31C81F-26C2-490A-BAE2-F020485C67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3" name="Oval 403">
              <a:extLst>
                <a:ext uri="{FF2B5EF4-FFF2-40B4-BE49-F238E27FC236}">
                  <a16:creationId xmlns:a16="http://schemas.microsoft.com/office/drawing/2014/main" id="{47576E3A-261B-4A63-805A-F14B7AAE42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4" name="Oval 404">
              <a:extLst>
                <a:ext uri="{FF2B5EF4-FFF2-40B4-BE49-F238E27FC236}">
                  <a16:creationId xmlns:a16="http://schemas.microsoft.com/office/drawing/2014/main" id="{22808838-4381-44C4-8904-658016E950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5" name="Oval 405">
              <a:extLst>
                <a:ext uri="{FF2B5EF4-FFF2-40B4-BE49-F238E27FC236}">
                  <a16:creationId xmlns:a16="http://schemas.microsoft.com/office/drawing/2014/main" id="{1F1FD906-A260-4A29-9A2A-3EA16AB3B6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6" name="Oval 406">
              <a:extLst>
                <a:ext uri="{FF2B5EF4-FFF2-40B4-BE49-F238E27FC236}">
                  <a16:creationId xmlns:a16="http://schemas.microsoft.com/office/drawing/2014/main" id="{FB9856E3-5289-4289-802E-DED5F396E2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7" name="Oval 407">
              <a:extLst>
                <a:ext uri="{FF2B5EF4-FFF2-40B4-BE49-F238E27FC236}">
                  <a16:creationId xmlns:a16="http://schemas.microsoft.com/office/drawing/2014/main" id="{A526892B-D3B9-48A3-9FDF-35033FE06B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8" name="Oval 408">
              <a:extLst>
                <a:ext uri="{FF2B5EF4-FFF2-40B4-BE49-F238E27FC236}">
                  <a16:creationId xmlns:a16="http://schemas.microsoft.com/office/drawing/2014/main" id="{65104FE8-DA7F-47FA-B0B3-552769C233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2879" name="Oval 409">
              <a:extLst>
                <a:ext uri="{FF2B5EF4-FFF2-40B4-BE49-F238E27FC236}">
                  <a16:creationId xmlns:a16="http://schemas.microsoft.com/office/drawing/2014/main" id="{0DDEC765-FCAC-4C10-81A0-A30B04BAD6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0" name="Oval 410">
              <a:extLst>
                <a:ext uri="{FF2B5EF4-FFF2-40B4-BE49-F238E27FC236}">
                  <a16:creationId xmlns:a16="http://schemas.microsoft.com/office/drawing/2014/main" id="{EBAC0D40-5EF9-4E9A-83C3-F771976C7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1" name="Oval 411">
              <a:extLst>
                <a:ext uri="{FF2B5EF4-FFF2-40B4-BE49-F238E27FC236}">
                  <a16:creationId xmlns:a16="http://schemas.microsoft.com/office/drawing/2014/main" id="{5DC52CCD-280B-47CD-8052-8D95C60AA0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2" name="Oval 412">
              <a:extLst>
                <a:ext uri="{FF2B5EF4-FFF2-40B4-BE49-F238E27FC236}">
                  <a16:creationId xmlns:a16="http://schemas.microsoft.com/office/drawing/2014/main" id="{14863548-61F1-4C66-B368-DC27DE5F54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3" name="Oval 413">
              <a:extLst>
                <a:ext uri="{FF2B5EF4-FFF2-40B4-BE49-F238E27FC236}">
                  <a16:creationId xmlns:a16="http://schemas.microsoft.com/office/drawing/2014/main" id="{7CA6C50F-0148-42C5-82B8-D4A714E4D3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4" name="Oval 414">
              <a:extLst>
                <a:ext uri="{FF2B5EF4-FFF2-40B4-BE49-F238E27FC236}">
                  <a16:creationId xmlns:a16="http://schemas.microsoft.com/office/drawing/2014/main" id="{C6FA8253-1525-4FFC-916F-745232909A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5" name="Oval 415">
              <a:extLst>
                <a:ext uri="{FF2B5EF4-FFF2-40B4-BE49-F238E27FC236}">
                  <a16:creationId xmlns:a16="http://schemas.microsoft.com/office/drawing/2014/main" id="{1102EB3B-A764-4EDB-BC13-19B175FB62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6" name="Oval 416">
              <a:extLst>
                <a:ext uri="{FF2B5EF4-FFF2-40B4-BE49-F238E27FC236}">
                  <a16:creationId xmlns:a16="http://schemas.microsoft.com/office/drawing/2014/main" id="{C596D7DF-8862-4863-872A-E62A491A65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7" name="Oval 417">
              <a:extLst>
                <a:ext uri="{FF2B5EF4-FFF2-40B4-BE49-F238E27FC236}">
                  <a16:creationId xmlns:a16="http://schemas.microsoft.com/office/drawing/2014/main" id="{8EEDEEE1-071F-4ECE-BA89-8B3BD315ED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8" name="Oval 418">
              <a:extLst>
                <a:ext uri="{FF2B5EF4-FFF2-40B4-BE49-F238E27FC236}">
                  <a16:creationId xmlns:a16="http://schemas.microsoft.com/office/drawing/2014/main" id="{AEF38AC8-23C0-42B8-993E-F14CB53734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9" name="Oval 419">
              <a:extLst>
                <a:ext uri="{FF2B5EF4-FFF2-40B4-BE49-F238E27FC236}">
                  <a16:creationId xmlns:a16="http://schemas.microsoft.com/office/drawing/2014/main" id="{DFD67E9C-ACF8-4769-8A63-69913DAB5E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0" name="Oval 420">
              <a:extLst>
                <a:ext uri="{FF2B5EF4-FFF2-40B4-BE49-F238E27FC236}">
                  <a16:creationId xmlns:a16="http://schemas.microsoft.com/office/drawing/2014/main" id="{A0F48C49-C9F7-48A8-A9CE-11E08FED0F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1" name="Oval 421">
              <a:extLst>
                <a:ext uri="{FF2B5EF4-FFF2-40B4-BE49-F238E27FC236}">
                  <a16:creationId xmlns:a16="http://schemas.microsoft.com/office/drawing/2014/main" id="{394C4E6A-99D6-4A3C-9ABD-60A28FDD31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2" name="Oval 422">
              <a:extLst>
                <a:ext uri="{FF2B5EF4-FFF2-40B4-BE49-F238E27FC236}">
                  <a16:creationId xmlns:a16="http://schemas.microsoft.com/office/drawing/2014/main" id="{11A9DC12-4993-4D26-9767-5E8E5E302C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3" name="Oval 423">
              <a:extLst>
                <a:ext uri="{FF2B5EF4-FFF2-40B4-BE49-F238E27FC236}">
                  <a16:creationId xmlns:a16="http://schemas.microsoft.com/office/drawing/2014/main" id="{58640559-1803-4AB9-9940-D318756CAA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4" name="Oval 424">
              <a:extLst>
                <a:ext uri="{FF2B5EF4-FFF2-40B4-BE49-F238E27FC236}">
                  <a16:creationId xmlns:a16="http://schemas.microsoft.com/office/drawing/2014/main" id="{B373C85E-6ED0-4E31-BB29-9121E73E97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5" name="Oval 425">
              <a:extLst>
                <a:ext uri="{FF2B5EF4-FFF2-40B4-BE49-F238E27FC236}">
                  <a16:creationId xmlns:a16="http://schemas.microsoft.com/office/drawing/2014/main" id="{C2C41456-55E9-4901-AE77-1F1204490B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6" name="Oval 426">
              <a:extLst>
                <a:ext uri="{FF2B5EF4-FFF2-40B4-BE49-F238E27FC236}">
                  <a16:creationId xmlns:a16="http://schemas.microsoft.com/office/drawing/2014/main" id="{279A3BA8-8893-46B1-99A2-A4C1FD11C3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7" name="Oval 427">
              <a:extLst>
                <a:ext uri="{FF2B5EF4-FFF2-40B4-BE49-F238E27FC236}">
                  <a16:creationId xmlns:a16="http://schemas.microsoft.com/office/drawing/2014/main" id="{71771A5B-74E7-4B1F-96EB-772D6DFC6E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8" name="Oval 428">
              <a:extLst>
                <a:ext uri="{FF2B5EF4-FFF2-40B4-BE49-F238E27FC236}">
                  <a16:creationId xmlns:a16="http://schemas.microsoft.com/office/drawing/2014/main" id="{AB923984-6BC6-4FBA-86DF-C6E7DCC753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9" name="Oval 429">
              <a:extLst>
                <a:ext uri="{FF2B5EF4-FFF2-40B4-BE49-F238E27FC236}">
                  <a16:creationId xmlns:a16="http://schemas.microsoft.com/office/drawing/2014/main" id="{AEFD2983-4541-4AB7-83F4-64AE3CBB68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0" name="Oval 430">
              <a:extLst>
                <a:ext uri="{FF2B5EF4-FFF2-40B4-BE49-F238E27FC236}">
                  <a16:creationId xmlns:a16="http://schemas.microsoft.com/office/drawing/2014/main" id="{9BBE821F-D21A-4420-B782-2F5E5BB6B4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1" name="Oval 431">
              <a:extLst>
                <a:ext uri="{FF2B5EF4-FFF2-40B4-BE49-F238E27FC236}">
                  <a16:creationId xmlns:a16="http://schemas.microsoft.com/office/drawing/2014/main" id="{ED429B12-45BA-4166-850B-AA39401470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2" name="Oval 432">
              <a:extLst>
                <a:ext uri="{FF2B5EF4-FFF2-40B4-BE49-F238E27FC236}">
                  <a16:creationId xmlns:a16="http://schemas.microsoft.com/office/drawing/2014/main" id="{1C11C470-82B9-4B12-8153-468AEAEB72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3" name="Oval 433">
              <a:extLst>
                <a:ext uri="{FF2B5EF4-FFF2-40B4-BE49-F238E27FC236}">
                  <a16:creationId xmlns:a16="http://schemas.microsoft.com/office/drawing/2014/main" id="{C84F2E99-E803-45C0-AB3C-8371012DB0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4" name="Oval 434">
              <a:extLst>
                <a:ext uri="{FF2B5EF4-FFF2-40B4-BE49-F238E27FC236}">
                  <a16:creationId xmlns:a16="http://schemas.microsoft.com/office/drawing/2014/main" id="{F807A091-533A-4247-9438-FF9593B533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5" name="Oval 435">
              <a:extLst>
                <a:ext uri="{FF2B5EF4-FFF2-40B4-BE49-F238E27FC236}">
                  <a16:creationId xmlns:a16="http://schemas.microsoft.com/office/drawing/2014/main" id="{723DDB0A-0E44-4B2E-A622-99B54CFC21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6" name="Oval 436">
              <a:extLst>
                <a:ext uri="{FF2B5EF4-FFF2-40B4-BE49-F238E27FC236}">
                  <a16:creationId xmlns:a16="http://schemas.microsoft.com/office/drawing/2014/main" id="{C3EEDC83-A570-4AA8-A337-E0FD183AC6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7" name="Oval 437">
              <a:extLst>
                <a:ext uri="{FF2B5EF4-FFF2-40B4-BE49-F238E27FC236}">
                  <a16:creationId xmlns:a16="http://schemas.microsoft.com/office/drawing/2014/main" id="{4E2F9D7A-B756-4EEC-B5A9-901903466FB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8" name="Oval 438">
              <a:extLst>
                <a:ext uri="{FF2B5EF4-FFF2-40B4-BE49-F238E27FC236}">
                  <a16:creationId xmlns:a16="http://schemas.microsoft.com/office/drawing/2014/main" id="{9F817534-21EC-4B5F-92CA-59089A6E51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9" name="Oval 439">
              <a:extLst>
                <a:ext uri="{FF2B5EF4-FFF2-40B4-BE49-F238E27FC236}">
                  <a16:creationId xmlns:a16="http://schemas.microsoft.com/office/drawing/2014/main" id="{C2EB9C91-9FFF-4645-AB56-594052BDC5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0" name="Oval 440">
              <a:extLst>
                <a:ext uri="{FF2B5EF4-FFF2-40B4-BE49-F238E27FC236}">
                  <a16:creationId xmlns:a16="http://schemas.microsoft.com/office/drawing/2014/main" id="{3B54AA09-CB65-475A-AAE3-B4658900CC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1" name="Oval 441">
              <a:extLst>
                <a:ext uri="{FF2B5EF4-FFF2-40B4-BE49-F238E27FC236}">
                  <a16:creationId xmlns:a16="http://schemas.microsoft.com/office/drawing/2014/main" id="{65625A14-D7D9-433E-B693-5EBAF2B8D89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2" name="Oval 442">
              <a:extLst>
                <a:ext uri="{FF2B5EF4-FFF2-40B4-BE49-F238E27FC236}">
                  <a16:creationId xmlns:a16="http://schemas.microsoft.com/office/drawing/2014/main" id="{04E4272C-8D58-41A4-9B25-78CC351E42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3" name="Oval 443">
              <a:extLst>
                <a:ext uri="{FF2B5EF4-FFF2-40B4-BE49-F238E27FC236}">
                  <a16:creationId xmlns:a16="http://schemas.microsoft.com/office/drawing/2014/main" id="{E9C7E8BB-29D3-417E-9699-583D381BA8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4" name="Oval 444">
              <a:extLst>
                <a:ext uri="{FF2B5EF4-FFF2-40B4-BE49-F238E27FC236}">
                  <a16:creationId xmlns:a16="http://schemas.microsoft.com/office/drawing/2014/main" id="{47F83E05-8566-4458-BF60-F65F682934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5" name="Oval 445">
              <a:extLst>
                <a:ext uri="{FF2B5EF4-FFF2-40B4-BE49-F238E27FC236}">
                  <a16:creationId xmlns:a16="http://schemas.microsoft.com/office/drawing/2014/main" id="{A3B99C5C-7A4F-40D2-9755-812F6B62DD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6" name="Oval 446">
              <a:extLst>
                <a:ext uri="{FF2B5EF4-FFF2-40B4-BE49-F238E27FC236}">
                  <a16:creationId xmlns:a16="http://schemas.microsoft.com/office/drawing/2014/main" id="{7B56B93E-4988-4230-9A79-A6297835F3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7" name="Oval 447">
              <a:extLst>
                <a:ext uri="{FF2B5EF4-FFF2-40B4-BE49-F238E27FC236}">
                  <a16:creationId xmlns:a16="http://schemas.microsoft.com/office/drawing/2014/main" id="{F536AD1D-68A9-4063-970A-DE446B782B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8" name="Oval 448">
              <a:extLst>
                <a:ext uri="{FF2B5EF4-FFF2-40B4-BE49-F238E27FC236}">
                  <a16:creationId xmlns:a16="http://schemas.microsoft.com/office/drawing/2014/main" id="{88A1F814-91CE-4B31-AD6F-886D5BCEBB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9" name="Oval 449">
              <a:extLst>
                <a:ext uri="{FF2B5EF4-FFF2-40B4-BE49-F238E27FC236}">
                  <a16:creationId xmlns:a16="http://schemas.microsoft.com/office/drawing/2014/main" id="{21B394FC-A747-438B-8B88-ECCCE1AF43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0" name="Oval 450">
              <a:extLst>
                <a:ext uri="{FF2B5EF4-FFF2-40B4-BE49-F238E27FC236}">
                  <a16:creationId xmlns:a16="http://schemas.microsoft.com/office/drawing/2014/main" id="{E3096F51-CA6D-4E1E-94CD-D9C45EF2E5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1" name="Oval 451">
              <a:extLst>
                <a:ext uri="{FF2B5EF4-FFF2-40B4-BE49-F238E27FC236}">
                  <a16:creationId xmlns:a16="http://schemas.microsoft.com/office/drawing/2014/main" id="{CDAC985B-29AE-4D92-96D9-D64EE34C6B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2" name="Oval 452">
              <a:extLst>
                <a:ext uri="{FF2B5EF4-FFF2-40B4-BE49-F238E27FC236}">
                  <a16:creationId xmlns:a16="http://schemas.microsoft.com/office/drawing/2014/main" id="{B81B058C-F977-48A5-8EF7-E91DAA402F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3" name="Oval 453">
              <a:extLst>
                <a:ext uri="{FF2B5EF4-FFF2-40B4-BE49-F238E27FC236}">
                  <a16:creationId xmlns:a16="http://schemas.microsoft.com/office/drawing/2014/main" id="{BC93EB03-3095-45B8-95A9-9C7E4E494E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4" name="Oval 454">
              <a:extLst>
                <a:ext uri="{FF2B5EF4-FFF2-40B4-BE49-F238E27FC236}">
                  <a16:creationId xmlns:a16="http://schemas.microsoft.com/office/drawing/2014/main" id="{9EE70C2A-C529-478B-B1D8-75C1BCFFB1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5" name="Oval 455">
              <a:extLst>
                <a:ext uri="{FF2B5EF4-FFF2-40B4-BE49-F238E27FC236}">
                  <a16:creationId xmlns:a16="http://schemas.microsoft.com/office/drawing/2014/main" id="{636267E6-D91C-4B9A-9F47-8384D027F0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6" name="Oval 456">
              <a:extLst>
                <a:ext uri="{FF2B5EF4-FFF2-40B4-BE49-F238E27FC236}">
                  <a16:creationId xmlns:a16="http://schemas.microsoft.com/office/drawing/2014/main" id="{B362CF0B-5A38-4BE7-A154-9E20FAB31D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7" name="Oval 457">
              <a:extLst>
                <a:ext uri="{FF2B5EF4-FFF2-40B4-BE49-F238E27FC236}">
                  <a16:creationId xmlns:a16="http://schemas.microsoft.com/office/drawing/2014/main" id="{CF152F10-6BC9-4A5E-961E-182BD30C7B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8" name="Oval 458">
              <a:extLst>
                <a:ext uri="{FF2B5EF4-FFF2-40B4-BE49-F238E27FC236}">
                  <a16:creationId xmlns:a16="http://schemas.microsoft.com/office/drawing/2014/main" id="{E7D8C5E7-AB65-40A2-8BBA-C41AED8CDE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9" name="Oval 459">
              <a:extLst>
                <a:ext uri="{FF2B5EF4-FFF2-40B4-BE49-F238E27FC236}">
                  <a16:creationId xmlns:a16="http://schemas.microsoft.com/office/drawing/2014/main" id="{1DCDBD7D-8C32-4A83-A5B1-8681ED3C40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0" name="Oval 460">
              <a:extLst>
                <a:ext uri="{FF2B5EF4-FFF2-40B4-BE49-F238E27FC236}">
                  <a16:creationId xmlns:a16="http://schemas.microsoft.com/office/drawing/2014/main" id="{8D49255B-92F0-461C-8F03-3C1A5D248A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1" name="Oval 461">
              <a:extLst>
                <a:ext uri="{FF2B5EF4-FFF2-40B4-BE49-F238E27FC236}">
                  <a16:creationId xmlns:a16="http://schemas.microsoft.com/office/drawing/2014/main" id="{64DD3911-61FF-4E82-9E70-957BFC4B79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2" name="Oval 462">
              <a:extLst>
                <a:ext uri="{FF2B5EF4-FFF2-40B4-BE49-F238E27FC236}">
                  <a16:creationId xmlns:a16="http://schemas.microsoft.com/office/drawing/2014/main" id="{1D94490F-352C-48E7-89E4-4E54F678E2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3" name="Oval 463">
              <a:extLst>
                <a:ext uri="{FF2B5EF4-FFF2-40B4-BE49-F238E27FC236}">
                  <a16:creationId xmlns:a16="http://schemas.microsoft.com/office/drawing/2014/main" id="{1776B54A-52A1-4997-9838-ED0AB3B21A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4" name="Oval 464">
              <a:extLst>
                <a:ext uri="{FF2B5EF4-FFF2-40B4-BE49-F238E27FC236}">
                  <a16:creationId xmlns:a16="http://schemas.microsoft.com/office/drawing/2014/main" id="{9436A7A2-45DE-4D26-B216-EEB870AAB6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5" name="Oval 465">
              <a:extLst>
                <a:ext uri="{FF2B5EF4-FFF2-40B4-BE49-F238E27FC236}">
                  <a16:creationId xmlns:a16="http://schemas.microsoft.com/office/drawing/2014/main" id="{18878EC3-B925-4C65-878B-1CD337CED5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6" name="Oval 466">
              <a:extLst>
                <a:ext uri="{FF2B5EF4-FFF2-40B4-BE49-F238E27FC236}">
                  <a16:creationId xmlns:a16="http://schemas.microsoft.com/office/drawing/2014/main" id="{11B8B532-0B32-4568-A3C0-B44EF566AF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7" name="Oval 467">
              <a:extLst>
                <a:ext uri="{FF2B5EF4-FFF2-40B4-BE49-F238E27FC236}">
                  <a16:creationId xmlns:a16="http://schemas.microsoft.com/office/drawing/2014/main" id="{04361B0D-7012-4978-81C2-1CA99D5A45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8" name="Oval 468">
              <a:extLst>
                <a:ext uri="{FF2B5EF4-FFF2-40B4-BE49-F238E27FC236}">
                  <a16:creationId xmlns:a16="http://schemas.microsoft.com/office/drawing/2014/main" id="{E82B0019-C4CF-4341-A7C6-3A2812309D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9" name="Oval 469">
              <a:extLst>
                <a:ext uri="{FF2B5EF4-FFF2-40B4-BE49-F238E27FC236}">
                  <a16:creationId xmlns:a16="http://schemas.microsoft.com/office/drawing/2014/main" id="{D105A9C9-1F13-4028-B74A-1066990274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0" name="Oval 470">
              <a:extLst>
                <a:ext uri="{FF2B5EF4-FFF2-40B4-BE49-F238E27FC236}">
                  <a16:creationId xmlns:a16="http://schemas.microsoft.com/office/drawing/2014/main" id="{8140D6DB-58BD-4167-BE18-BBD9B114EF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1" name="Oval 471">
              <a:extLst>
                <a:ext uri="{FF2B5EF4-FFF2-40B4-BE49-F238E27FC236}">
                  <a16:creationId xmlns:a16="http://schemas.microsoft.com/office/drawing/2014/main" id="{6080CD60-A627-484F-942D-8DE410EF25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2" name="Oval 472">
              <a:extLst>
                <a:ext uri="{FF2B5EF4-FFF2-40B4-BE49-F238E27FC236}">
                  <a16:creationId xmlns:a16="http://schemas.microsoft.com/office/drawing/2014/main" id="{9E33979B-4A1B-4B17-8CEE-BE0B1BBE2D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3" name="Oval 473">
              <a:extLst>
                <a:ext uri="{FF2B5EF4-FFF2-40B4-BE49-F238E27FC236}">
                  <a16:creationId xmlns:a16="http://schemas.microsoft.com/office/drawing/2014/main" id="{E50CE884-B441-4A4C-9687-7DC6221EB9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4" name="Oval 474">
              <a:extLst>
                <a:ext uri="{FF2B5EF4-FFF2-40B4-BE49-F238E27FC236}">
                  <a16:creationId xmlns:a16="http://schemas.microsoft.com/office/drawing/2014/main" id="{5B9B8EA8-AC97-4821-A5F4-A5DA3D0448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5" name="Oval 475">
              <a:extLst>
                <a:ext uri="{FF2B5EF4-FFF2-40B4-BE49-F238E27FC236}">
                  <a16:creationId xmlns:a16="http://schemas.microsoft.com/office/drawing/2014/main" id="{2D3A3DAA-17B1-445A-A1AB-D8A48D438C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6" name="Oval 476">
              <a:extLst>
                <a:ext uri="{FF2B5EF4-FFF2-40B4-BE49-F238E27FC236}">
                  <a16:creationId xmlns:a16="http://schemas.microsoft.com/office/drawing/2014/main" id="{33229DFD-7794-489F-AA72-FE1D316AA8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7" name="Oval 477">
              <a:extLst>
                <a:ext uri="{FF2B5EF4-FFF2-40B4-BE49-F238E27FC236}">
                  <a16:creationId xmlns:a16="http://schemas.microsoft.com/office/drawing/2014/main" id="{6DF44DB2-3E07-40B2-B9F8-417175B5E3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8" name="Oval 478">
              <a:extLst>
                <a:ext uri="{FF2B5EF4-FFF2-40B4-BE49-F238E27FC236}">
                  <a16:creationId xmlns:a16="http://schemas.microsoft.com/office/drawing/2014/main" id="{C1F54285-42B1-410D-A8EE-A9D1DACBB7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9" name="Oval 479">
              <a:extLst>
                <a:ext uri="{FF2B5EF4-FFF2-40B4-BE49-F238E27FC236}">
                  <a16:creationId xmlns:a16="http://schemas.microsoft.com/office/drawing/2014/main" id="{4A4FED19-21BB-44EE-B3AD-D16089EB09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0" name="Oval 480">
              <a:extLst>
                <a:ext uri="{FF2B5EF4-FFF2-40B4-BE49-F238E27FC236}">
                  <a16:creationId xmlns:a16="http://schemas.microsoft.com/office/drawing/2014/main" id="{32FF8243-6541-49F7-9117-95D5749C18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1" name="Oval 481">
              <a:extLst>
                <a:ext uri="{FF2B5EF4-FFF2-40B4-BE49-F238E27FC236}">
                  <a16:creationId xmlns:a16="http://schemas.microsoft.com/office/drawing/2014/main" id="{B976DE52-EA03-484F-AF85-E7EE17628A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2" name="Oval 482">
              <a:extLst>
                <a:ext uri="{FF2B5EF4-FFF2-40B4-BE49-F238E27FC236}">
                  <a16:creationId xmlns:a16="http://schemas.microsoft.com/office/drawing/2014/main" id="{57427527-A18D-4884-B9D0-B1F8CBD3E5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3" name="Oval 483">
              <a:extLst>
                <a:ext uri="{FF2B5EF4-FFF2-40B4-BE49-F238E27FC236}">
                  <a16:creationId xmlns:a16="http://schemas.microsoft.com/office/drawing/2014/main" id="{FA798269-494D-425A-ACB8-ED1AE808BD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4" name="Oval 484">
              <a:extLst>
                <a:ext uri="{FF2B5EF4-FFF2-40B4-BE49-F238E27FC236}">
                  <a16:creationId xmlns:a16="http://schemas.microsoft.com/office/drawing/2014/main" id="{5A679954-C4D4-4E41-BDD3-4B61A8A74D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5" name="Oval 485">
              <a:extLst>
                <a:ext uri="{FF2B5EF4-FFF2-40B4-BE49-F238E27FC236}">
                  <a16:creationId xmlns:a16="http://schemas.microsoft.com/office/drawing/2014/main" id="{AC2F4AAC-A573-4E40-8035-D3AA211E03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6" name="Oval 486">
              <a:extLst>
                <a:ext uri="{FF2B5EF4-FFF2-40B4-BE49-F238E27FC236}">
                  <a16:creationId xmlns:a16="http://schemas.microsoft.com/office/drawing/2014/main" id="{8FE58516-D903-4636-85B0-2622CEF278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7" name="Oval 487">
              <a:extLst>
                <a:ext uri="{FF2B5EF4-FFF2-40B4-BE49-F238E27FC236}">
                  <a16:creationId xmlns:a16="http://schemas.microsoft.com/office/drawing/2014/main" id="{12CAA0AD-60C0-4F75-AA9F-125B21AB77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8" name="Oval 488">
              <a:extLst>
                <a:ext uri="{FF2B5EF4-FFF2-40B4-BE49-F238E27FC236}">
                  <a16:creationId xmlns:a16="http://schemas.microsoft.com/office/drawing/2014/main" id="{6C994401-5118-4553-9F40-C13D736A89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9" name="Oval 489">
              <a:extLst>
                <a:ext uri="{FF2B5EF4-FFF2-40B4-BE49-F238E27FC236}">
                  <a16:creationId xmlns:a16="http://schemas.microsoft.com/office/drawing/2014/main" id="{69489BAA-AFD3-404F-ABC9-359596EA7A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0" name="Oval 490">
              <a:extLst>
                <a:ext uri="{FF2B5EF4-FFF2-40B4-BE49-F238E27FC236}">
                  <a16:creationId xmlns:a16="http://schemas.microsoft.com/office/drawing/2014/main" id="{00947E4F-E9F1-468F-8A20-D939DF00D8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1" name="Oval 491">
              <a:extLst>
                <a:ext uri="{FF2B5EF4-FFF2-40B4-BE49-F238E27FC236}">
                  <a16:creationId xmlns:a16="http://schemas.microsoft.com/office/drawing/2014/main" id="{713754A9-FAB0-4794-9BA3-2092D69408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2" name="Oval 492">
              <a:extLst>
                <a:ext uri="{FF2B5EF4-FFF2-40B4-BE49-F238E27FC236}">
                  <a16:creationId xmlns:a16="http://schemas.microsoft.com/office/drawing/2014/main" id="{3FED1951-779F-43D9-9892-A646FC0186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3" name="Oval 493">
              <a:extLst>
                <a:ext uri="{FF2B5EF4-FFF2-40B4-BE49-F238E27FC236}">
                  <a16:creationId xmlns:a16="http://schemas.microsoft.com/office/drawing/2014/main" id="{619A5205-54C7-485D-B0BA-A76803EC3D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4" name="Oval 494">
              <a:extLst>
                <a:ext uri="{FF2B5EF4-FFF2-40B4-BE49-F238E27FC236}">
                  <a16:creationId xmlns:a16="http://schemas.microsoft.com/office/drawing/2014/main" id="{A55B359A-FB11-47EE-B0BA-27774AB45D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5" name="Oval 495">
              <a:extLst>
                <a:ext uri="{FF2B5EF4-FFF2-40B4-BE49-F238E27FC236}">
                  <a16:creationId xmlns:a16="http://schemas.microsoft.com/office/drawing/2014/main" id="{0593EA7A-3DE8-4BCA-B11A-3E995D9527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6" name="Oval 496">
              <a:extLst>
                <a:ext uri="{FF2B5EF4-FFF2-40B4-BE49-F238E27FC236}">
                  <a16:creationId xmlns:a16="http://schemas.microsoft.com/office/drawing/2014/main" id="{E946C8D9-C952-4399-970F-9C4428F3C7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7" name="Oval 497">
              <a:extLst>
                <a:ext uri="{FF2B5EF4-FFF2-40B4-BE49-F238E27FC236}">
                  <a16:creationId xmlns:a16="http://schemas.microsoft.com/office/drawing/2014/main" id="{1C346A62-7E41-4B31-938B-F232BEA0ED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8" name="Oval 498">
              <a:extLst>
                <a:ext uri="{FF2B5EF4-FFF2-40B4-BE49-F238E27FC236}">
                  <a16:creationId xmlns:a16="http://schemas.microsoft.com/office/drawing/2014/main" id="{C74B7544-D7F7-4CCE-847B-DC8F4EF353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9" name="Oval 499">
              <a:extLst>
                <a:ext uri="{FF2B5EF4-FFF2-40B4-BE49-F238E27FC236}">
                  <a16:creationId xmlns:a16="http://schemas.microsoft.com/office/drawing/2014/main" id="{E60ACD2F-C931-48D9-AFBF-EE9227DD52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0" name="Oval 500">
              <a:extLst>
                <a:ext uri="{FF2B5EF4-FFF2-40B4-BE49-F238E27FC236}">
                  <a16:creationId xmlns:a16="http://schemas.microsoft.com/office/drawing/2014/main" id="{A641218F-EF3F-4564-BF9C-B329514573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1" name="Oval 501">
              <a:extLst>
                <a:ext uri="{FF2B5EF4-FFF2-40B4-BE49-F238E27FC236}">
                  <a16:creationId xmlns:a16="http://schemas.microsoft.com/office/drawing/2014/main" id="{2F6B57CA-9D85-487A-ABCE-5C263683F1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2" name="Oval 502">
              <a:extLst>
                <a:ext uri="{FF2B5EF4-FFF2-40B4-BE49-F238E27FC236}">
                  <a16:creationId xmlns:a16="http://schemas.microsoft.com/office/drawing/2014/main" id="{DA2484B3-5C62-4F09-B452-0B871CA1C6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3" name="Oval 503">
              <a:extLst>
                <a:ext uri="{FF2B5EF4-FFF2-40B4-BE49-F238E27FC236}">
                  <a16:creationId xmlns:a16="http://schemas.microsoft.com/office/drawing/2014/main" id="{29AFAAC9-D50A-4704-BAC6-2D6BEC89D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4" name="Oval 504">
              <a:extLst>
                <a:ext uri="{FF2B5EF4-FFF2-40B4-BE49-F238E27FC236}">
                  <a16:creationId xmlns:a16="http://schemas.microsoft.com/office/drawing/2014/main" id="{BC4E86BD-530B-41DB-AF6E-9E6165CF0D9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5" name="Oval 505">
              <a:extLst>
                <a:ext uri="{FF2B5EF4-FFF2-40B4-BE49-F238E27FC236}">
                  <a16:creationId xmlns:a16="http://schemas.microsoft.com/office/drawing/2014/main" id="{A8164310-3756-415A-9FF7-F0B19FFC20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6" name="Oval 506">
              <a:extLst>
                <a:ext uri="{FF2B5EF4-FFF2-40B4-BE49-F238E27FC236}">
                  <a16:creationId xmlns:a16="http://schemas.microsoft.com/office/drawing/2014/main" id="{EBD651AA-611C-467B-A037-201E713EC5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7" name="Oval 507">
              <a:extLst>
                <a:ext uri="{FF2B5EF4-FFF2-40B4-BE49-F238E27FC236}">
                  <a16:creationId xmlns:a16="http://schemas.microsoft.com/office/drawing/2014/main" id="{C0FB612E-7563-4DFF-95B2-235A6083D9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8" name="Oval 508">
              <a:extLst>
                <a:ext uri="{FF2B5EF4-FFF2-40B4-BE49-F238E27FC236}">
                  <a16:creationId xmlns:a16="http://schemas.microsoft.com/office/drawing/2014/main" id="{14A399C4-0BDA-42B4-A1E9-DBFE56337C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9" name="Oval 509">
              <a:extLst>
                <a:ext uri="{FF2B5EF4-FFF2-40B4-BE49-F238E27FC236}">
                  <a16:creationId xmlns:a16="http://schemas.microsoft.com/office/drawing/2014/main" id="{538AF475-5A20-4342-A95B-37612D36C1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0" name="Oval 510">
              <a:extLst>
                <a:ext uri="{FF2B5EF4-FFF2-40B4-BE49-F238E27FC236}">
                  <a16:creationId xmlns:a16="http://schemas.microsoft.com/office/drawing/2014/main" id="{C65AACA7-B7EB-4860-949F-E951816EC5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1" name="Oval 511">
              <a:extLst>
                <a:ext uri="{FF2B5EF4-FFF2-40B4-BE49-F238E27FC236}">
                  <a16:creationId xmlns:a16="http://schemas.microsoft.com/office/drawing/2014/main" id="{979FA023-72C9-4C43-B4A5-A5430AA292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2" name="Oval 512">
              <a:extLst>
                <a:ext uri="{FF2B5EF4-FFF2-40B4-BE49-F238E27FC236}">
                  <a16:creationId xmlns:a16="http://schemas.microsoft.com/office/drawing/2014/main" id="{635182F8-B9B5-4D12-859A-3E00CD2C21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3" name="Oval 513">
              <a:extLst>
                <a:ext uri="{FF2B5EF4-FFF2-40B4-BE49-F238E27FC236}">
                  <a16:creationId xmlns:a16="http://schemas.microsoft.com/office/drawing/2014/main" id="{E0BB1CF7-3465-4340-A347-3D20656509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4" name="Oval 514">
              <a:extLst>
                <a:ext uri="{FF2B5EF4-FFF2-40B4-BE49-F238E27FC236}">
                  <a16:creationId xmlns:a16="http://schemas.microsoft.com/office/drawing/2014/main" id="{8ADFE7FC-65DD-4647-9F8E-F3CDB47188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5" name="Oval 515">
              <a:extLst>
                <a:ext uri="{FF2B5EF4-FFF2-40B4-BE49-F238E27FC236}">
                  <a16:creationId xmlns:a16="http://schemas.microsoft.com/office/drawing/2014/main" id="{F3FBBD56-FBAA-4805-A913-9D91162D65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6" name="Oval 516">
              <a:extLst>
                <a:ext uri="{FF2B5EF4-FFF2-40B4-BE49-F238E27FC236}">
                  <a16:creationId xmlns:a16="http://schemas.microsoft.com/office/drawing/2014/main" id="{08308FF5-9E97-4F9D-88BF-60590FAC4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7" name="Oval 517">
              <a:extLst>
                <a:ext uri="{FF2B5EF4-FFF2-40B4-BE49-F238E27FC236}">
                  <a16:creationId xmlns:a16="http://schemas.microsoft.com/office/drawing/2014/main" id="{D4B6B4E2-BED8-45E8-8EEA-1DEB627248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8" name="Oval 518">
              <a:extLst>
                <a:ext uri="{FF2B5EF4-FFF2-40B4-BE49-F238E27FC236}">
                  <a16:creationId xmlns:a16="http://schemas.microsoft.com/office/drawing/2014/main" id="{2BF71F7C-01AB-4381-8FC4-874EC8DBE7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9" name="Oval 519">
              <a:extLst>
                <a:ext uri="{FF2B5EF4-FFF2-40B4-BE49-F238E27FC236}">
                  <a16:creationId xmlns:a16="http://schemas.microsoft.com/office/drawing/2014/main" id="{D40585EA-6D33-41E8-8EC9-66AE78D71C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0" name="Oval 520">
              <a:extLst>
                <a:ext uri="{FF2B5EF4-FFF2-40B4-BE49-F238E27FC236}">
                  <a16:creationId xmlns:a16="http://schemas.microsoft.com/office/drawing/2014/main" id="{00FE69F0-9320-43F7-B9C1-DAD2C0D3BB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1" name="Oval 521">
              <a:extLst>
                <a:ext uri="{FF2B5EF4-FFF2-40B4-BE49-F238E27FC236}">
                  <a16:creationId xmlns:a16="http://schemas.microsoft.com/office/drawing/2014/main" id="{837CA6AA-CFCB-4663-A864-294D689CEF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2" name="Oval 522">
              <a:extLst>
                <a:ext uri="{FF2B5EF4-FFF2-40B4-BE49-F238E27FC236}">
                  <a16:creationId xmlns:a16="http://schemas.microsoft.com/office/drawing/2014/main" id="{8796D14D-6008-4C0D-B1CD-8D49F9D53C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3" name="Oval 523">
              <a:extLst>
                <a:ext uri="{FF2B5EF4-FFF2-40B4-BE49-F238E27FC236}">
                  <a16:creationId xmlns:a16="http://schemas.microsoft.com/office/drawing/2014/main" id="{FA8C7A9B-98CC-4D93-9B97-7E7BA030D6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4" name="Oval 524">
              <a:extLst>
                <a:ext uri="{FF2B5EF4-FFF2-40B4-BE49-F238E27FC236}">
                  <a16:creationId xmlns:a16="http://schemas.microsoft.com/office/drawing/2014/main" id="{6CA8D81B-2E15-4BAC-AA85-29DE94D30F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5" name="Oval 525">
              <a:extLst>
                <a:ext uri="{FF2B5EF4-FFF2-40B4-BE49-F238E27FC236}">
                  <a16:creationId xmlns:a16="http://schemas.microsoft.com/office/drawing/2014/main" id="{FD88852C-E0B5-4C9F-9D7A-ADD8D1ED8C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6" name="Oval 526">
              <a:extLst>
                <a:ext uri="{FF2B5EF4-FFF2-40B4-BE49-F238E27FC236}">
                  <a16:creationId xmlns:a16="http://schemas.microsoft.com/office/drawing/2014/main" id="{5D35FAE5-4005-41E9-B834-5D94E9BCAF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7" name="Oval 527">
              <a:extLst>
                <a:ext uri="{FF2B5EF4-FFF2-40B4-BE49-F238E27FC236}">
                  <a16:creationId xmlns:a16="http://schemas.microsoft.com/office/drawing/2014/main" id="{CC08E8EC-40DC-4C97-9255-3C630FF830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8" name="Oval 528">
              <a:extLst>
                <a:ext uri="{FF2B5EF4-FFF2-40B4-BE49-F238E27FC236}">
                  <a16:creationId xmlns:a16="http://schemas.microsoft.com/office/drawing/2014/main" id="{C47F0762-4DEA-4982-B0FE-89A406D992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9" name="Oval 529">
              <a:extLst>
                <a:ext uri="{FF2B5EF4-FFF2-40B4-BE49-F238E27FC236}">
                  <a16:creationId xmlns:a16="http://schemas.microsoft.com/office/drawing/2014/main" id="{7268C374-A129-4FCA-95CC-49CE6BC8BE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0" name="Oval 530">
              <a:extLst>
                <a:ext uri="{FF2B5EF4-FFF2-40B4-BE49-F238E27FC236}">
                  <a16:creationId xmlns:a16="http://schemas.microsoft.com/office/drawing/2014/main" id="{8C40FB87-5F96-4A65-81D4-4D5222E37F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1" name="Oval 531">
              <a:extLst>
                <a:ext uri="{FF2B5EF4-FFF2-40B4-BE49-F238E27FC236}">
                  <a16:creationId xmlns:a16="http://schemas.microsoft.com/office/drawing/2014/main" id="{5A1C21A1-8582-4AB2-B68E-99CBF945C2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2" name="Oval 532">
              <a:extLst>
                <a:ext uri="{FF2B5EF4-FFF2-40B4-BE49-F238E27FC236}">
                  <a16:creationId xmlns:a16="http://schemas.microsoft.com/office/drawing/2014/main" id="{FE8FFDDA-5802-40A7-8E09-E080ED0F90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3" name="Oval 533">
              <a:extLst>
                <a:ext uri="{FF2B5EF4-FFF2-40B4-BE49-F238E27FC236}">
                  <a16:creationId xmlns:a16="http://schemas.microsoft.com/office/drawing/2014/main" id="{219E9C85-26DD-4810-8743-DDF2AD8D3D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4" name="Oval 534">
              <a:extLst>
                <a:ext uri="{FF2B5EF4-FFF2-40B4-BE49-F238E27FC236}">
                  <a16:creationId xmlns:a16="http://schemas.microsoft.com/office/drawing/2014/main" id="{2ADEE882-CA06-4328-BCA2-928C4AFFC0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5" name="Oval 535">
              <a:extLst>
                <a:ext uri="{FF2B5EF4-FFF2-40B4-BE49-F238E27FC236}">
                  <a16:creationId xmlns:a16="http://schemas.microsoft.com/office/drawing/2014/main" id="{63DF5778-FC8B-4DA7-ADD7-E7C0BC45A2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6" name="Oval 536">
              <a:extLst>
                <a:ext uri="{FF2B5EF4-FFF2-40B4-BE49-F238E27FC236}">
                  <a16:creationId xmlns:a16="http://schemas.microsoft.com/office/drawing/2014/main" id="{2CE7F8A3-0678-471C-85AA-11A1B96A63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7" name="Oval 537">
              <a:extLst>
                <a:ext uri="{FF2B5EF4-FFF2-40B4-BE49-F238E27FC236}">
                  <a16:creationId xmlns:a16="http://schemas.microsoft.com/office/drawing/2014/main" id="{3522F080-9EC4-443A-B70F-00F77E893C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8" name="Oval 538">
              <a:extLst>
                <a:ext uri="{FF2B5EF4-FFF2-40B4-BE49-F238E27FC236}">
                  <a16:creationId xmlns:a16="http://schemas.microsoft.com/office/drawing/2014/main" id="{75AFEA17-E2E4-4722-BC11-FB7CFE3806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9" name="Oval 539">
              <a:extLst>
                <a:ext uri="{FF2B5EF4-FFF2-40B4-BE49-F238E27FC236}">
                  <a16:creationId xmlns:a16="http://schemas.microsoft.com/office/drawing/2014/main" id="{74E5A3F2-5F72-4D37-B441-DE2D1C3AAB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0" name="Oval 540">
              <a:extLst>
                <a:ext uri="{FF2B5EF4-FFF2-40B4-BE49-F238E27FC236}">
                  <a16:creationId xmlns:a16="http://schemas.microsoft.com/office/drawing/2014/main" id="{95474F1B-32EA-4F72-8A3D-98F250BD93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1" name="Oval 541">
              <a:extLst>
                <a:ext uri="{FF2B5EF4-FFF2-40B4-BE49-F238E27FC236}">
                  <a16:creationId xmlns:a16="http://schemas.microsoft.com/office/drawing/2014/main" id="{19A3F2C5-8C86-4C7F-91B8-C11C40A053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2" name="Oval 542">
              <a:extLst>
                <a:ext uri="{FF2B5EF4-FFF2-40B4-BE49-F238E27FC236}">
                  <a16:creationId xmlns:a16="http://schemas.microsoft.com/office/drawing/2014/main" id="{635DA81A-78E7-439F-A1B8-3D6F3C9057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3" name="Oval 543">
              <a:extLst>
                <a:ext uri="{FF2B5EF4-FFF2-40B4-BE49-F238E27FC236}">
                  <a16:creationId xmlns:a16="http://schemas.microsoft.com/office/drawing/2014/main" id="{8B304892-EAB0-4659-981D-DFF62317B7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4" name="Oval 544">
              <a:extLst>
                <a:ext uri="{FF2B5EF4-FFF2-40B4-BE49-F238E27FC236}">
                  <a16:creationId xmlns:a16="http://schemas.microsoft.com/office/drawing/2014/main" id="{71F9C915-32A4-4F27-9789-F6AE3FFF4B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5" name="Oval 545">
              <a:extLst>
                <a:ext uri="{FF2B5EF4-FFF2-40B4-BE49-F238E27FC236}">
                  <a16:creationId xmlns:a16="http://schemas.microsoft.com/office/drawing/2014/main" id="{5D6D68E4-C52C-4D92-A609-7F5E7A52B7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6" name="Oval 546">
              <a:extLst>
                <a:ext uri="{FF2B5EF4-FFF2-40B4-BE49-F238E27FC236}">
                  <a16:creationId xmlns:a16="http://schemas.microsoft.com/office/drawing/2014/main" id="{9366E32D-FF0A-4113-9DAA-D7FC4CD69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7" name="Oval 547">
              <a:extLst>
                <a:ext uri="{FF2B5EF4-FFF2-40B4-BE49-F238E27FC236}">
                  <a16:creationId xmlns:a16="http://schemas.microsoft.com/office/drawing/2014/main" id="{1AED68B8-D730-4976-A1F7-FA1624B90B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8" name="Oval 548">
              <a:extLst>
                <a:ext uri="{FF2B5EF4-FFF2-40B4-BE49-F238E27FC236}">
                  <a16:creationId xmlns:a16="http://schemas.microsoft.com/office/drawing/2014/main" id="{7CCEE80A-D10F-4BF5-BD10-60B45D61EB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9" name="Oval 549">
              <a:extLst>
                <a:ext uri="{FF2B5EF4-FFF2-40B4-BE49-F238E27FC236}">
                  <a16:creationId xmlns:a16="http://schemas.microsoft.com/office/drawing/2014/main" id="{4F9EE294-56AD-409C-9C50-B86C5041B5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0" name="Oval 550">
              <a:extLst>
                <a:ext uri="{FF2B5EF4-FFF2-40B4-BE49-F238E27FC236}">
                  <a16:creationId xmlns:a16="http://schemas.microsoft.com/office/drawing/2014/main" id="{A0F233F0-37D8-4A65-8E5D-D8E6F9EAFE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1" name="Oval 551">
              <a:extLst>
                <a:ext uri="{FF2B5EF4-FFF2-40B4-BE49-F238E27FC236}">
                  <a16:creationId xmlns:a16="http://schemas.microsoft.com/office/drawing/2014/main" id="{513BB246-ACDA-4B82-A489-A7B832B138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2" name="Oval 552">
              <a:extLst>
                <a:ext uri="{FF2B5EF4-FFF2-40B4-BE49-F238E27FC236}">
                  <a16:creationId xmlns:a16="http://schemas.microsoft.com/office/drawing/2014/main" id="{E816C350-9BCB-4A4E-B746-D186923927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3" name="Oval 553">
              <a:extLst>
                <a:ext uri="{FF2B5EF4-FFF2-40B4-BE49-F238E27FC236}">
                  <a16:creationId xmlns:a16="http://schemas.microsoft.com/office/drawing/2014/main" id="{48BE0A3A-DAA2-4C57-A935-88411D5713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4" name="Oval 554">
              <a:extLst>
                <a:ext uri="{FF2B5EF4-FFF2-40B4-BE49-F238E27FC236}">
                  <a16:creationId xmlns:a16="http://schemas.microsoft.com/office/drawing/2014/main" id="{F7EAED4E-FE5A-4CE9-A73F-553AD16691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5" name="Oval 555">
              <a:extLst>
                <a:ext uri="{FF2B5EF4-FFF2-40B4-BE49-F238E27FC236}">
                  <a16:creationId xmlns:a16="http://schemas.microsoft.com/office/drawing/2014/main" id="{74376A53-3D88-4AAD-9B3D-A9BE11D74C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6" name="Oval 556">
              <a:extLst>
                <a:ext uri="{FF2B5EF4-FFF2-40B4-BE49-F238E27FC236}">
                  <a16:creationId xmlns:a16="http://schemas.microsoft.com/office/drawing/2014/main" id="{70D53F20-4D52-4F6C-9BEC-55202CE6C2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7" name="Oval 557">
              <a:extLst>
                <a:ext uri="{FF2B5EF4-FFF2-40B4-BE49-F238E27FC236}">
                  <a16:creationId xmlns:a16="http://schemas.microsoft.com/office/drawing/2014/main" id="{7201E8C3-738E-4C3A-884C-2530CD2882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8" name="Oval 558">
              <a:extLst>
                <a:ext uri="{FF2B5EF4-FFF2-40B4-BE49-F238E27FC236}">
                  <a16:creationId xmlns:a16="http://schemas.microsoft.com/office/drawing/2014/main" id="{615B07D1-D04E-409D-BE87-7553E817C5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9" name="Oval 559">
              <a:extLst>
                <a:ext uri="{FF2B5EF4-FFF2-40B4-BE49-F238E27FC236}">
                  <a16:creationId xmlns:a16="http://schemas.microsoft.com/office/drawing/2014/main" id="{4655AD56-69BE-4EDA-A26F-F7239DE7DE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0" name="Oval 560">
              <a:extLst>
                <a:ext uri="{FF2B5EF4-FFF2-40B4-BE49-F238E27FC236}">
                  <a16:creationId xmlns:a16="http://schemas.microsoft.com/office/drawing/2014/main" id="{57A3AEE9-7C1E-4B57-B0B3-7EEEC6F5C2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1" name="Oval 561">
              <a:extLst>
                <a:ext uri="{FF2B5EF4-FFF2-40B4-BE49-F238E27FC236}">
                  <a16:creationId xmlns:a16="http://schemas.microsoft.com/office/drawing/2014/main" id="{FB90DFE2-0D53-4D80-800B-208ADAF79C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2" name="Oval 562">
              <a:extLst>
                <a:ext uri="{FF2B5EF4-FFF2-40B4-BE49-F238E27FC236}">
                  <a16:creationId xmlns:a16="http://schemas.microsoft.com/office/drawing/2014/main" id="{8EF00333-DD52-434B-B705-87AEDCF327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3" name="Oval 563">
              <a:extLst>
                <a:ext uri="{FF2B5EF4-FFF2-40B4-BE49-F238E27FC236}">
                  <a16:creationId xmlns:a16="http://schemas.microsoft.com/office/drawing/2014/main" id="{816A8A22-4B01-444C-A5DC-B6E7013746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4" name="Oval 564">
              <a:extLst>
                <a:ext uri="{FF2B5EF4-FFF2-40B4-BE49-F238E27FC236}">
                  <a16:creationId xmlns:a16="http://schemas.microsoft.com/office/drawing/2014/main" id="{A1E61F93-880A-40E8-BB94-130112ADFE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5" name="Oval 565">
              <a:extLst>
                <a:ext uri="{FF2B5EF4-FFF2-40B4-BE49-F238E27FC236}">
                  <a16:creationId xmlns:a16="http://schemas.microsoft.com/office/drawing/2014/main" id="{CCAA1C20-82C8-4477-8B3D-1697688622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6" name="Oval 566">
              <a:extLst>
                <a:ext uri="{FF2B5EF4-FFF2-40B4-BE49-F238E27FC236}">
                  <a16:creationId xmlns:a16="http://schemas.microsoft.com/office/drawing/2014/main" id="{E4E212B6-940D-46AC-9CCA-58CD1E55D8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7" name="Oval 567">
              <a:extLst>
                <a:ext uri="{FF2B5EF4-FFF2-40B4-BE49-F238E27FC236}">
                  <a16:creationId xmlns:a16="http://schemas.microsoft.com/office/drawing/2014/main" id="{F9FEABED-6ED9-4B2F-B528-2CC6001AC7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8" name="Oval 568">
              <a:extLst>
                <a:ext uri="{FF2B5EF4-FFF2-40B4-BE49-F238E27FC236}">
                  <a16:creationId xmlns:a16="http://schemas.microsoft.com/office/drawing/2014/main" id="{09447F25-FDF0-46DA-B4F4-A6830F017F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9" name="Oval 569">
              <a:extLst>
                <a:ext uri="{FF2B5EF4-FFF2-40B4-BE49-F238E27FC236}">
                  <a16:creationId xmlns:a16="http://schemas.microsoft.com/office/drawing/2014/main" id="{F4A948F2-C6B0-4EEE-8B14-B340FEC3CE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0" name="Oval 570">
              <a:extLst>
                <a:ext uri="{FF2B5EF4-FFF2-40B4-BE49-F238E27FC236}">
                  <a16:creationId xmlns:a16="http://schemas.microsoft.com/office/drawing/2014/main" id="{0FD11059-549B-4696-9EDE-9CBA24E151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1" name="Oval 571">
              <a:extLst>
                <a:ext uri="{FF2B5EF4-FFF2-40B4-BE49-F238E27FC236}">
                  <a16:creationId xmlns:a16="http://schemas.microsoft.com/office/drawing/2014/main" id="{26E1BABC-C27F-4891-B1C7-6B9670F8A8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2" name="Oval 572">
              <a:extLst>
                <a:ext uri="{FF2B5EF4-FFF2-40B4-BE49-F238E27FC236}">
                  <a16:creationId xmlns:a16="http://schemas.microsoft.com/office/drawing/2014/main" id="{A13FCE70-7329-4196-A37B-83C9C28A0B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3" name="Oval 573">
              <a:extLst>
                <a:ext uri="{FF2B5EF4-FFF2-40B4-BE49-F238E27FC236}">
                  <a16:creationId xmlns:a16="http://schemas.microsoft.com/office/drawing/2014/main" id="{18C5B8B9-1208-4A2B-A18F-B188CAC6CA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4" name="Oval 574">
              <a:extLst>
                <a:ext uri="{FF2B5EF4-FFF2-40B4-BE49-F238E27FC236}">
                  <a16:creationId xmlns:a16="http://schemas.microsoft.com/office/drawing/2014/main" id="{11924176-8461-45FF-BA53-53446B19DF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5" name="Oval 575">
              <a:extLst>
                <a:ext uri="{FF2B5EF4-FFF2-40B4-BE49-F238E27FC236}">
                  <a16:creationId xmlns:a16="http://schemas.microsoft.com/office/drawing/2014/main" id="{3BD6EAFC-2D14-4DF8-9DCF-80883B28E7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6" name="Oval 576">
              <a:extLst>
                <a:ext uri="{FF2B5EF4-FFF2-40B4-BE49-F238E27FC236}">
                  <a16:creationId xmlns:a16="http://schemas.microsoft.com/office/drawing/2014/main" id="{13DF6785-432A-4C11-A62E-EB40F4942B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7" name="Oval 577">
              <a:extLst>
                <a:ext uri="{FF2B5EF4-FFF2-40B4-BE49-F238E27FC236}">
                  <a16:creationId xmlns:a16="http://schemas.microsoft.com/office/drawing/2014/main" id="{DDF3C07C-F10D-419F-8B0F-2A111B6AEE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8" name="Oval 578">
              <a:extLst>
                <a:ext uri="{FF2B5EF4-FFF2-40B4-BE49-F238E27FC236}">
                  <a16:creationId xmlns:a16="http://schemas.microsoft.com/office/drawing/2014/main" id="{13401BFD-69FA-48CD-A152-23D08EE45F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9" name="Oval 579">
              <a:extLst>
                <a:ext uri="{FF2B5EF4-FFF2-40B4-BE49-F238E27FC236}">
                  <a16:creationId xmlns:a16="http://schemas.microsoft.com/office/drawing/2014/main" id="{A402795B-311C-4DD1-BB98-31DD6FE94A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0" name="Oval 580">
              <a:extLst>
                <a:ext uri="{FF2B5EF4-FFF2-40B4-BE49-F238E27FC236}">
                  <a16:creationId xmlns:a16="http://schemas.microsoft.com/office/drawing/2014/main" id="{CAC1C370-C5BA-43DA-B06B-63C401E780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1" name="Oval 581">
              <a:extLst>
                <a:ext uri="{FF2B5EF4-FFF2-40B4-BE49-F238E27FC236}">
                  <a16:creationId xmlns:a16="http://schemas.microsoft.com/office/drawing/2014/main" id="{CC3F1B17-D5C3-43FD-A0C6-5998BB55A5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2" name="Oval 582">
              <a:extLst>
                <a:ext uri="{FF2B5EF4-FFF2-40B4-BE49-F238E27FC236}">
                  <a16:creationId xmlns:a16="http://schemas.microsoft.com/office/drawing/2014/main" id="{39F45D2D-2F57-458B-8D3D-09CF0D1CD6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3" name="Oval 583">
              <a:extLst>
                <a:ext uri="{FF2B5EF4-FFF2-40B4-BE49-F238E27FC236}">
                  <a16:creationId xmlns:a16="http://schemas.microsoft.com/office/drawing/2014/main" id="{73EEF572-B73E-4AB1-9904-4F57E3C657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4" name="Oval 584">
              <a:extLst>
                <a:ext uri="{FF2B5EF4-FFF2-40B4-BE49-F238E27FC236}">
                  <a16:creationId xmlns:a16="http://schemas.microsoft.com/office/drawing/2014/main" id="{A41AB22E-9128-45CE-B9EB-1036456A3F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5" name="Oval 585">
              <a:extLst>
                <a:ext uri="{FF2B5EF4-FFF2-40B4-BE49-F238E27FC236}">
                  <a16:creationId xmlns:a16="http://schemas.microsoft.com/office/drawing/2014/main" id="{6F80253F-D131-4033-8466-BF42279695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6" name="Oval 586">
              <a:extLst>
                <a:ext uri="{FF2B5EF4-FFF2-40B4-BE49-F238E27FC236}">
                  <a16:creationId xmlns:a16="http://schemas.microsoft.com/office/drawing/2014/main" id="{2D0638C5-F3B4-4CBE-9F30-73201AC3C2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7" name="Oval 587">
              <a:extLst>
                <a:ext uri="{FF2B5EF4-FFF2-40B4-BE49-F238E27FC236}">
                  <a16:creationId xmlns:a16="http://schemas.microsoft.com/office/drawing/2014/main" id="{E9FAE207-3DA7-4718-B7E2-FB1FFD6C92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8" name="Oval 588">
              <a:extLst>
                <a:ext uri="{FF2B5EF4-FFF2-40B4-BE49-F238E27FC236}">
                  <a16:creationId xmlns:a16="http://schemas.microsoft.com/office/drawing/2014/main" id="{3CCA9B73-8482-4752-917E-19E4DFB6DA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9" name="Oval 589">
              <a:extLst>
                <a:ext uri="{FF2B5EF4-FFF2-40B4-BE49-F238E27FC236}">
                  <a16:creationId xmlns:a16="http://schemas.microsoft.com/office/drawing/2014/main" id="{8D1DD972-7CBE-4BCA-A943-CBE2F97823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0" name="Oval 590">
              <a:extLst>
                <a:ext uri="{FF2B5EF4-FFF2-40B4-BE49-F238E27FC236}">
                  <a16:creationId xmlns:a16="http://schemas.microsoft.com/office/drawing/2014/main" id="{AECF7CD7-AFEB-4AA6-AC54-69E2A75E49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1" name="Oval 591">
              <a:extLst>
                <a:ext uri="{FF2B5EF4-FFF2-40B4-BE49-F238E27FC236}">
                  <a16:creationId xmlns:a16="http://schemas.microsoft.com/office/drawing/2014/main" id="{1AE352CC-5110-4FD7-A585-A08AA5B1AA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2" name="Oval 592">
              <a:extLst>
                <a:ext uri="{FF2B5EF4-FFF2-40B4-BE49-F238E27FC236}">
                  <a16:creationId xmlns:a16="http://schemas.microsoft.com/office/drawing/2014/main" id="{039F0EA1-62C0-4D2C-9CAC-874BA4B8CC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3" name="Oval 593">
              <a:extLst>
                <a:ext uri="{FF2B5EF4-FFF2-40B4-BE49-F238E27FC236}">
                  <a16:creationId xmlns:a16="http://schemas.microsoft.com/office/drawing/2014/main" id="{F657981B-D139-45E3-96FB-1BD87D2716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4" name="Oval 594">
              <a:extLst>
                <a:ext uri="{FF2B5EF4-FFF2-40B4-BE49-F238E27FC236}">
                  <a16:creationId xmlns:a16="http://schemas.microsoft.com/office/drawing/2014/main" id="{A2B8CF0D-2B3B-4516-ADB5-5AEF04FF3F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5" name="Oval 595">
              <a:extLst>
                <a:ext uri="{FF2B5EF4-FFF2-40B4-BE49-F238E27FC236}">
                  <a16:creationId xmlns:a16="http://schemas.microsoft.com/office/drawing/2014/main" id="{9255E710-0D60-44C3-9063-6D8760A41A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6" name="Oval 596">
              <a:extLst>
                <a:ext uri="{FF2B5EF4-FFF2-40B4-BE49-F238E27FC236}">
                  <a16:creationId xmlns:a16="http://schemas.microsoft.com/office/drawing/2014/main" id="{5D35CC19-EC74-4FCE-8F10-27F84DFFAA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7" name="Oval 597">
              <a:extLst>
                <a:ext uri="{FF2B5EF4-FFF2-40B4-BE49-F238E27FC236}">
                  <a16:creationId xmlns:a16="http://schemas.microsoft.com/office/drawing/2014/main" id="{D2801461-5C5E-440D-B094-BB4D3E78C4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8" name="Oval 598">
              <a:extLst>
                <a:ext uri="{FF2B5EF4-FFF2-40B4-BE49-F238E27FC236}">
                  <a16:creationId xmlns:a16="http://schemas.microsoft.com/office/drawing/2014/main" id="{3589D47D-0C2F-4ACB-8D9B-4C9F07BB1A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9" name="Oval 599">
              <a:extLst>
                <a:ext uri="{FF2B5EF4-FFF2-40B4-BE49-F238E27FC236}">
                  <a16:creationId xmlns:a16="http://schemas.microsoft.com/office/drawing/2014/main" id="{880277BA-1289-46D5-BBD5-819FBB73C5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0" name="Oval 600">
              <a:extLst>
                <a:ext uri="{FF2B5EF4-FFF2-40B4-BE49-F238E27FC236}">
                  <a16:creationId xmlns:a16="http://schemas.microsoft.com/office/drawing/2014/main" id="{EE45D98B-DF84-4BD3-ABB1-103AE8DB6B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1" name="Oval 601">
              <a:extLst>
                <a:ext uri="{FF2B5EF4-FFF2-40B4-BE49-F238E27FC236}">
                  <a16:creationId xmlns:a16="http://schemas.microsoft.com/office/drawing/2014/main" id="{AA1BF69D-19D0-420D-9A55-A9EF9D2E1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2" name="Oval 602">
              <a:extLst>
                <a:ext uri="{FF2B5EF4-FFF2-40B4-BE49-F238E27FC236}">
                  <a16:creationId xmlns:a16="http://schemas.microsoft.com/office/drawing/2014/main" id="{D9940253-62D9-4266-A557-789685FF29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3" name="Oval 603">
              <a:extLst>
                <a:ext uri="{FF2B5EF4-FFF2-40B4-BE49-F238E27FC236}">
                  <a16:creationId xmlns:a16="http://schemas.microsoft.com/office/drawing/2014/main" id="{A504B21C-51D9-4C95-876B-4F2EE873D6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4" name="Oval 604">
              <a:extLst>
                <a:ext uri="{FF2B5EF4-FFF2-40B4-BE49-F238E27FC236}">
                  <a16:creationId xmlns:a16="http://schemas.microsoft.com/office/drawing/2014/main" id="{4D15646B-69B8-4B48-A4D5-41D5A1BB6E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5" name="Oval 605">
              <a:extLst>
                <a:ext uri="{FF2B5EF4-FFF2-40B4-BE49-F238E27FC236}">
                  <a16:creationId xmlns:a16="http://schemas.microsoft.com/office/drawing/2014/main" id="{9D17EAD9-322E-4110-85B0-F53CDEAE6C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6" name="Oval 606">
              <a:extLst>
                <a:ext uri="{FF2B5EF4-FFF2-40B4-BE49-F238E27FC236}">
                  <a16:creationId xmlns:a16="http://schemas.microsoft.com/office/drawing/2014/main" id="{45B1992A-92F1-4B59-B251-F160B358DF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7" name="Oval 607">
              <a:extLst>
                <a:ext uri="{FF2B5EF4-FFF2-40B4-BE49-F238E27FC236}">
                  <a16:creationId xmlns:a16="http://schemas.microsoft.com/office/drawing/2014/main" id="{8111F90A-0440-458A-A0FB-A35A6F75BE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8" name="Oval 608">
              <a:extLst>
                <a:ext uri="{FF2B5EF4-FFF2-40B4-BE49-F238E27FC236}">
                  <a16:creationId xmlns:a16="http://schemas.microsoft.com/office/drawing/2014/main" id="{FAAB8038-1126-4C55-A279-B5DA8F6B37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9" name="Oval 609">
              <a:extLst>
                <a:ext uri="{FF2B5EF4-FFF2-40B4-BE49-F238E27FC236}">
                  <a16:creationId xmlns:a16="http://schemas.microsoft.com/office/drawing/2014/main" id="{DACFAB83-C911-43F7-BCA8-CED6F6DCF9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0" name="Oval 610">
              <a:extLst>
                <a:ext uri="{FF2B5EF4-FFF2-40B4-BE49-F238E27FC236}">
                  <a16:creationId xmlns:a16="http://schemas.microsoft.com/office/drawing/2014/main" id="{E18F37F5-1283-4F0C-B014-4E7AD75CE9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1" name="Oval 611">
              <a:extLst>
                <a:ext uri="{FF2B5EF4-FFF2-40B4-BE49-F238E27FC236}">
                  <a16:creationId xmlns:a16="http://schemas.microsoft.com/office/drawing/2014/main" id="{A113E517-E0AA-4715-BD6F-E0FB322D52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2" name="Oval 612">
              <a:extLst>
                <a:ext uri="{FF2B5EF4-FFF2-40B4-BE49-F238E27FC236}">
                  <a16:creationId xmlns:a16="http://schemas.microsoft.com/office/drawing/2014/main" id="{2DB6E7AF-B5DA-4703-898E-67562D5349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3" name="Oval 613">
              <a:extLst>
                <a:ext uri="{FF2B5EF4-FFF2-40B4-BE49-F238E27FC236}">
                  <a16:creationId xmlns:a16="http://schemas.microsoft.com/office/drawing/2014/main" id="{6B2EF864-C2AC-40B3-9DFA-8A08D85A72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4" name="Oval 614">
              <a:extLst>
                <a:ext uri="{FF2B5EF4-FFF2-40B4-BE49-F238E27FC236}">
                  <a16:creationId xmlns:a16="http://schemas.microsoft.com/office/drawing/2014/main" id="{C4AD15C9-AADA-4EB0-A862-3340EAD5F1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5" name="Oval 615">
              <a:extLst>
                <a:ext uri="{FF2B5EF4-FFF2-40B4-BE49-F238E27FC236}">
                  <a16:creationId xmlns:a16="http://schemas.microsoft.com/office/drawing/2014/main" id="{2024344C-083E-4C00-B7DA-1E96B05617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6" name="Oval 616">
              <a:extLst>
                <a:ext uri="{FF2B5EF4-FFF2-40B4-BE49-F238E27FC236}">
                  <a16:creationId xmlns:a16="http://schemas.microsoft.com/office/drawing/2014/main" id="{0871297B-23A2-4DCB-90D2-3C53AC93EF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7" name="Oval 617">
              <a:extLst>
                <a:ext uri="{FF2B5EF4-FFF2-40B4-BE49-F238E27FC236}">
                  <a16:creationId xmlns:a16="http://schemas.microsoft.com/office/drawing/2014/main" id="{F027912F-9D0F-4DE9-8A15-00AE64F882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8" name="Oval 618">
              <a:extLst>
                <a:ext uri="{FF2B5EF4-FFF2-40B4-BE49-F238E27FC236}">
                  <a16:creationId xmlns:a16="http://schemas.microsoft.com/office/drawing/2014/main" id="{6157FF73-4E4B-4F3A-AE1B-8F55C8FCA8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9" name="Oval 619">
              <a:extLst>
                <a:ext uri="{FF2B5EF4-FFF2-40B4-BE49-F238E27FC236}">
                  <a16:creationId xmlns:a16="http://schemas.microsoft.com/office/drawing/2014/main" id="{458FE826-7CE9-4298-89C7-05D12DB48E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0" name="Oval 620">
              <a:extLst>
                <a:ext uri="{FF2B5EF4-FFF2-40B4-BE49-F238E27FC236}">
                  <a16:creationId xmlns:a16="http://schemas.microsoft.com/office/drawing/2014/main" id="{C4E6FA6A-D7EB-41D9-8E6A-14F71E7B30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1" name="Oval 621">
              <a:extLst>
                <a:ext uri="{FF2B5EF4-FFF2-40B4-BE49-F238E27FC236}">
                  <a16:creationId xmlns:a16="http://schemas.microsoft.com/office/drawing/2014/main" id="{F70FC43B-9C23-4113-99E1-B0977F2605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2" name="Oval 622">
              <a:extLst>
                <a:ext uri="{FF2B5EF4-FFF2-40B4-BE49-F238E27FC236}">
                  <a16:creationId xmlns:a16="http://schemas.microsoft.com/office/drawing/2014/main" id="{32CA538A-DD31-4668-BD22-4F10F86733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3" name="Oval 623">
              <a:extLst>
                <a:ext uri="{FF2B5EF4-FFF2-40B4-BE49-F238E27FC236}">
                  <a16:creationId xmlns:a16="http://schemas.microsoft.com/office/drawing/2014/main" id="{EE118535-663A-4566-9D61-1CBA4BCD12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4" name="Oval 624">
              <a:extLst>
                <a:ext uri="{FF2B5EF4-FFF2-40B4-BE49-F238E27FC236}">
                  <a16:creationId xmlns:a16="http://schemas.microsoft.com/office/drawing/2014/main" id="{950E5ECE-9735-444E-9222-3E8BC6DF88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5" name="Oval 625">
              <a:extLst>
                <a:ext uri="{FF2B5EF4-FFF2-40B4-BE49-F238E27FC236}">
                  <a16:creationId xmlns:a16="http://schemas.microsoft.com/office/drawing/2014/main" id="{FF8F7638-EAE6-460C-BBFA-893E0A8C07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6" name="Oval 626">
              <a:extLst>
                <a:ext uri="{FF2B5EF4-FFF2-40B4-BE49-F238E27FC236}">
                  <a16:creationId xmlns:a16="http://schemas.microsoft.com/office/drawing/2014/main" id="{EDA8B500-D3ED-4757-B632-CBB2FAAD12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7" name="Oval 627">
              <a:extLst>
                <a:ext uri="{FF2B5EF4-FFF2-40B4-BE49-F238E27FC236}">
                  <a16:creationId xmlns:a16="http://schemas.microsoft.com/office/drawing/2014/main" id="{B1F84406-C138-4043-BE3C-FAB9D6BFF9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8" name="Oval 628">
              <a:extLst>
                <a:ext uri="{FF2B5EF4-FFF2-40B4-BE49-F238E27FC236}">
                  <a16:creationId xmlns:a16="http://schemas.microsoft.com/office/drawing/2014/main" id="{37A9C887-2BA3-4895-98C2-6DBDFBE8EE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9" name="Oval 629">
              <a:extLst>
                <a:ext uri="{FF2B5EF4-FFF2-40B4-BE49-F238E27FC236}">
                  <a16:creationId xmlns:a16="http://schemas.microsoft.com/office/drawing/2014/main" id="{B951DCA1-F5E4-485B-BB18-92402A280C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0" name="Oval 630">
              <a:extLst>
                <a:ext uri="{FF2B5EF4-FFF2-40B4-BE49-F238E27FC236}">
                  <a16:creationId xmlns:a16="http://schemas.microsoft.com/office/drawing/2014/main" id="{2D0304A7-74AA-475B-8FE3-9F83E09FCC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1" name="Oval 631">
              <a:extLst>
                <a:ext uri="{FF2B5EF4-FFF2-40B4-BE49-F238E27FC236}">
                  <a16:creationId xmlns:a16="http://schemas.microsoft.com/office/drawing/2014/main" id="{F371E9BA-4B0B-4A76-B342-A08180CB9B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2" name="Oval 632">
              <a:extLst>
                <a:ext uri="{FF2B5EF4-FFF2-40B4-BE49-F238E27FC236}">
                  <a16:creationId xmlns:a16="http://schemas.microsoft.com/office/drawing/2014/main" id="{DBA63B34-72AC-4DC3-9F3A-2FEF2C6603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3" name="Oval 633">
              <a:extLst>
                <a:ext uri="{FF2B5EF4-FFF2-40B4-BE49-F238E27FC236}">
                  <a16:creationId xmlns:a16="http://schemas.microsoft.com/office/drawing/2014/main" id="{5081E175-57ED-4891-A904-0FF5F24D43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4" name="Oval 634">
              <a:extLst>
                <a:ext uri="{FF2B5EF4-FFF2-40B4-BE49-F238E27FC236}">
                  <a16:creationId xmlns:a16="http://schemas.microsoft.com/office/drawing/2014/main" id="{F4BACF9D-AC0C-48FE-AD6C-81B31C015A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5" name="Oval 635">
              <a:extLst>
                <a:ext uri="{FF2B5EF4-FFF2-40B4-BE49-F238E27FC236}">
                  <a16:creationId xmlns:a16="http://schemas.microsoft.com/office/drawing/2014/main" id="{1E8BFC7D-9E81-4B82-8EBA-7ABD5F5B0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6" name="Oval 636">
              <a:extLst>
                <a:ext uri="{FF2B5EF4-FFF2-40B4-BE49-F238E27FC236}">
                  <a16:creationId xmlns:a16="http://schemas.microsoft.com/office/drawing/2014/main" id="{C7E6AD91-2DCC-47D4-BADF-299EE81B2C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7" name="Oval 637">
              <a:extLst>
                <a:ext uri="{FF2B5EF4-FFF2-40B4-BE49-F238E27FC236}">
                  <a16:creationId xmlns:a16="http://schemas.microsoft.com/office/drawing/2014/main" id="{D5B60B5E-0B20-4A52-BDB1-CB04404BA1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8" name="Oval 638">
              <a:extLst>
                <a:ext uri="{FF2B5EF4-FFF2-40B4-BE49-F238E27FC236}">
                  <a16:creationId xmlns:a16="http://schemas.microsoft.com/office/drawing/2014/main" id="{BDFEBDE5-8D4C-4A35-BD11-7CE745A137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9" name="Oval 639">
              <a:extLst>
                <a:ext uri="{FF2B5EF4-FFF2-40B4-BE49-F238E27FC236}">
                  <a16:creationId xmlns:a16="http://schemas.microsoft.com/office/drawing/2014/main" id="{C37BC430-00D7-40B1-9158-D8BEDA875B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0" name="Oval 640">
              <a:extLst>
                <a:ext uri="{FF2B5EF4-FFF2-40B4-BE49-F238E27FC236}">
                  <a16:creationId xmlns:a16="http://schemas.microsoft.com/office/drawing/2014/main" id="{E86D6A6F-3E36-4924-8C12-B7CD87E288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1" name="Oval 641">
              <a:extLst>
                <a:ext uri="{FF2B5EF4-FFF2-40B4-BE49-F238E27FC236}">
                  <a16:creationId xmlns:a16="http://schemas.microsoft.com/office/drawing/2014/main" id="{823FA728-BC5F-41E6-A0D2-14A1A9437E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2" name="Oval 642">
              <a:extLst>
                <a:ext uri="{FF2B5EF4-FFF2-40B4-BE49-F238E27FC236}">
                  <a16:creationId xmlns:a16="http://schemas.microsoft.com/office/drawing/2014/main" id="{31DCD3C5-EE43-4684-A701-FC2535F13D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3" name="Oval 643">
              <a:extLst>
                <a:ext uri="{FF2B5EF4-FFF2-40B4-BE49-F238E27FC236}">
                  <a16:creationId xmlns:a16="http://schemas.microsoft.com/office/drawing/2014/main" id="{956D0BC1-4888-406B-871A-2B6AC7FA51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4" name="Oval 644">
              <a:extLst>
                <a:ext uri="{FF2B5EF4-FFF2-40B4-BE49-F238E27FC236}">
                  <a16:creationId xmlns:a16="http://schemas.microsoft.com/office/drawing/2014/main" id="{ACD33372-D82A-4E60-85C5-04F15FBE91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5" name="Oval 645">
              <a:extLst>
                <a:ext uri="{FF2B5EF4-FFF2-40B4-BE49-F238E27FC236}">
                  <a16:creationId xmlns:a16="http://schemas.microsoft.com/office/drawing/2014/main" id="{D7A34938-33E5-4069-BB80-C9B01E06C0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6" name="Oval 646">
              <a:extLst>
                <a:ext uri="{FF2B5EF4-FFF2-40B4-BE49-F238E27FC236}">
                  <a16:creationId xmlns:a16="http://schemas.microsoft.com/office/drawing/2014/main" id="{E92C5C9A-3446-4D9F-BA1D-45ADE2CED3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7" name="Oval 647">
              <a:extLst>
                <a:ext uri="{FF2B5EF4-FFF2-40B4-BE49-F238E27FC236}">
                  <a16:creationId xmlns:a16="http://schemas.microsoft.com/office/drawing/2014/main" id="{AAB409F8-197A-488C-A91E-8F96B17249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8" name="Oval 648">
              <a:extLst>
                <a:ext uri="{FF2B5EF4-FFF2-40B4-BE49-F238E27FC236}">
                  <a16:creationId xmlns:a16="http://schemas.microsoft.com/office/drawing/2014/main" id="{83FA4522-8781-4FBC-9E14-3CFD70FDC9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9" name="Oval 649">
              <a:extLst>
                <a:ext uri="{FF2B5EF4-FFF2-40B4-BE49-F238E27FC236}">
                  <a16:creationId xmlns:a16="http://schemas.microsoft.com/office/drawing/2014/main" id="{6204C098-33B2-45E4-92E7-0034BEEFBE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0" name="Oval 650">
              <a:extLst>
                <a:ext uri="{FF2B5EF4-FFF2-40B4-BE49-F238E27FC236}">
                  <a16:creationId xmlns:a16="http://schemas.microsoft.com/office/drawing/2014/main" id="{0EA354AB-CDB0-4716-85B8-B2EDD43F8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1" name="Oval 651">
              <a:extLst>
                <a:ext uri="{FF2B5EF4-FFF2-40B4-BE49-F238E27FC236}">
                  <a16:creationId xmlns:a16="http://schemas.microsoft.com/office/drawing/2014/main" id="{C93ABCFB-A956-43E6-947E-E4B0C006FD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2" name="Oval 652">
              <a:extLst>
                <a:ext uri="{FF2B5EF4-FFF2-40B4-BE49-F238E27FC236}">
                  <a16:creationId xmlns:a16="http://schemas.microsoft.com/office/drawing/2014/main" id="{9D5F1570-9B1F-4DFB-ADBF-AE1A61A9E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3" name="Oval 653">
              <a:extLst>
                <a:ext uri="{FF2B5EF4-FFF2-40B4-BE49-F238E27FC236}">
                  <a16:creationId xmlns:a16="http://schemas.microsoft.com/office/drawing/2014/main" id="{1F6F3BFC-560F-46CA-AD5D-062977C891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4" name="Oval 654">
              <a:extLst>
                <a:ext uri="{FF2B5EF4-FFF2-40B4-BE49-F238E27FC236}">
                  <a16:creationId xmlns:a16="http://schemas.microsoft.com/office/drawing/2014/main" id="{BD01CFB4-8099-4FF6-85B2-039A361B0D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5" name="Oval 655">
              <a:extLst>
                <a:ext uri="{FF2B5EF4-FFF2-40B4-BE49-F238E27FC236}">
                  <a16:creationId xmlns:a16="http://schemas.microsoft.com/office/drawing/2014/main" id="{1E9E7554-D6AE-4FB4-8D76-055F704906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6" name="Oval 656">
              <a:extLst>
                <a:ext uri="{FF2B5EF4-FFF2-40B4-BE49-F238E27FC236}">
                  <a16:creationId xmlns:a16="http://schemas.microsoft.com/office/drawing/2014/main" id="{140E2933-60A7-4BE5-9C93-32AA0DFBA0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7" name="Oval 657">
              <a:extLst>
                <a:ext uri="{FF2B5EF4-FFF2-40B4-BE49-F238E27FC236}">
                  <a16:creationId xmlns:a16="http://schemas.microsoft.com/office/drawing/2014/main" id="{BB247054-19BC-4922-BE73-3BCDC9F5BF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8" name="Oval 658">
              <a:extLst>
                <a:ext uri="{FF2B5EF4-FFF2-40B4-BE49-F238E27FC236}">
                  <a16:creationId xmlns:a16="http://schemas.microsoft.com/office/drawing/2014/main" id="{F37F2922-A856-460F-9128-E4B93E93AB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9" name="Oval 659">
              <a:extLst>
                <a:ext uri="{FF2B5EF4-FFF2-40B4-BE49-F238E27FC236}">
                  <a16:creationId xmlns:a16="http://schemas.microsoft.com/office/drawing/2014/main" id="{31A1CCEF-09A6-46C9-825E-DB8CBC173F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0" name="Oval 660">
              <a:extLst>
                <a:ext uri="{FF2B5EF4-FFF2-40B4-BE49-F238E27FC236}">
                  <a16:creationId xmlns:a16="http://schemas.microsoft.com/office/drawing/2014/main" id="{F7B6E5BF-11AC-43BA-969A-D564940B81B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1" name="Oval 661">
              <a:extLst>
                <a:ext uri="{FF2B5EF4-FFF2-40B4-BE49-F238E27FC236}">
                  <a16:creationId xmlns:a16="http://schemas.microsoft.com/office/drawing/2014/main" id="{7C2DC91B-8E83-4CE4-AFD2-19CFFAD477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2" name="Oval 662">
              <a:extLst>
                <a:ext uri="{FF2B5EF4-FFF2-40B4-BE49-F238E27FC236}">
                  <a16:creationId xmlns:a16="http://schemas.microsoft.com/office/drawing/2014/main" id="{477B55DD-6D00-4E18-9AAC-170C2C9F1E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3" name="Oval 663">
              <a:extLst>
                <a:ext uri="{FF2B5EF4-FFF2-40B4-BE49-F238E27FC236}">
                  <a16:creationId xmlns:a16="http://schemas.microsoft.com/office/drawing/2014/main" id="{346590CC-D275-41DD-854C-A5CFF2DEEC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4" name="Oval 664">
              <a:extLst>
                <a:ext uri="{FF2B5EF4-FFF2-40B4-BE49-F238E27FC236}">
                  <a16:creationId xmlns:a16="http://schemas.microsoft.com/office/drawing/2014/main" id="{ECDF9085-F57F-4BAA-8239-61B433DAD2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5" name="Oval 665">
              <a:extLst>
                <a:ext uri="{FF2B5EF4-FFF2-40B4-BE49-F238E27FC236}">
                  <a16:creationId xmlns:a16="http://schemas.microsoft.com/office/drawing/2014/main" id="{66504E1B-E5D1-4697-AF7B-F2982BE700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6" name="Oval 666">
              <a:extLst>
                <a:ext uri="{FF2B5EF4-FFF2-40B4-BE49-F238E27FC236}">
                  <a16:creationId xmlns:a16="http://schemas.microsoft.com/office/drawing/2014/main" id="{38C61D9A-CB39-4507-BCF7-C906EB8A50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7" name="Oval 667">
              <a:extLst>
                <a:ext uri="{FF2B5EF4-FFF2-40B4-BE49-F238E27FC236}">
                  <a16:creationId xmlns:a16="http://schemas.microsoft.com/office/drawing/2014/main" id="{74E5D433-8EFE-44E2-812D-24549CF2A4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8" name="Oval 668">
              <a:extLst>
                <a:ext uri="{FF2B5EF4-FFF2-40B4-BE49-F238E27FC236}">
                  <a16:creationId xmlns:a16="http://schemas.microsoft.com/office/drawing/2014/main" id="{7A0572EA-CA7A-439D-84F8-679E668264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9" name="Oval 669">
              <a:extLst>
                <a:ext uri="{FF2B5EF4-FFF2-40B4-BE49-F238E27FC236}">
                  <a16:creationId xmlns:a16="http://schemas.microsoft.com/office/drawing/2014/main" id="{94E09767-0D2D-42E9-986E-F17D33A7AD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0" name="Oval 670">
              <a:extLst>
                <a:ext uri="{FF2B5EF4-FFF2-40B4-BE49-F238E27FC236}">
                  <a16:creationId xmlns:a16="http://schemas.microsoft.com/office/drawing/2014/main" id="{DADED303-F882-4261-8A89-B7B6FDF35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1" name="Oval 671">
              <a:extLst>
                <a:ext uri="{FF2B5EF4-FFF2-40B4-BE49-F238E27FC236}">
                  <a16:creationId xmlns:a16="http://schemas.microsoft.com/office/drawing/2014/main" id="{D9A811B2-64A1-495E-99B0-2142C8234B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2" name="Oval 672">
              <a:extLst>
                <a:ext uri="{FF2B5EF4-FFF2-40B4-BE49-F238E27FC236}">
                  <a16:creationId xmlns:a16="http://schemas.microsoft.com/office/drawing/2014/main" id="{A7F209A5-A5A6-4C51-B851-38C8B7F767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3" name="Oval 673">
              <a:extLst>
                <a:ext uri="{FF2B5EF4-FFF2-40B4-BE49-F238E27FC236}">
                  <a16:creationId xmlns:a16="http://schemas.microsoft.com/office/drawing/2014/main" id="{209C3AFC-D65F-4B22-9B94-1B17DB9458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4" name="Oval 674">
              <a:extLst>
                <a:ext uri="{FF2B5EF4-FFF2-40B4-BE49-F238E27FC236}">
                  <a16:creationId xmlns:a16="http://schemas.microsoft.com/office/drawing/2014/main" id="{63A542E7-7625-40EE-A91C-69C0627D8C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5" name="Oval 675">
              <a:extLst>
                <a:ext uri="{FF2B5EF4-FFF2-40B4-BE49-F238E27FC236}">
                  <a16:creationId xmlns:a16="http://schemas.microsoft.com/office/drawing/2014/main" id="{7ABB5810-6B01-47A9-8300-F9EFDFB73D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6" name="Oval 676">
              <a:extLst>
                <a:ext uri="{FF2B5EF4-FFF2-40B4-BE49-F238E27FC236}">
                  <a16:creationId xmlns:a16="http://schemas.microsoft.com/office/drawing/2014/main" id="{428B33B5-FE86-4FB4-BD73-C7F127FA84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7" name="Oval 677">
              <a:extLst>
                <a:ext uri="{FF2B5EF4-FFF2-40B4-BE49-F238E27FC236}">
                  <a16:creationId xmlns:a16="http://schemas.microsoft.com/office/drawing/2014/main" id="{806DD19A-1F2C-4843-9A1F-C60EFA2E5A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8" name="Oval 678">
              <a:extLst>
                <a:ext uri="{FF2B5EF4-FFF2-40B4-BE49-F238E27FC236}">
                  <a16:creationId xmlns:a16="http://schemas.microsoft.com/office/drawing/2014/main" id="{FC9D40C0-A304-49F2-B358-09A47D6A08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9" name="Oval 679">
              <a:extLst>
                <a:ext uri="{FF2B5EF4-FFF2-40B4-BE49-F238E27FC236}">
                  <a16:creationId xmlns:a16="http://schemas.microsoft.com/office/drawing/2014/main" id="{56D55219-BE8D-4911-ABA5-B89C6B6DB8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0" name="Oval 680">
              <a:extLst>
                <a:ext uri="{FF2B5EF4-FFF2-40B4-BE49-F238E27FC236}">
                  <a16:creationId xmlns:a16="http://schemas.microsoft.com/office/drawing/2014/main" id="{C7493CA5-2793-44C7-A3BC-94CC794BC3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1" name="Oval 681">
              <a:extLst>
                <a:ext uri="{FF2B5EF4-FFF2-40B4-BE49-F238E27FC236}">
                  <a16:creationId xmlns:a16="http://schemas.microsoft.com/office/drawing/2014/main" id="{0535A198-80B8-45D4-85A5-4A0484004B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2" name="Oval 682">
              <a:extLst>
                <a:ext uri="{FF2B5EF4-FFF2-40B4-BE49-F238E27FC236}">
                  <a16:creationId xmlns:a16="http://schemas.microsoft.com/office/drawing/2014/main" id="{7E21B8B9-3C6E-4532-A539-27C960F317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3" name="Oval 683">
              <a:extLst>
                <a:ext uri="{FF2B5EF4-FFF2-40B4-BE49-F238E27FC236}">
                  <a16:creationId xmlns:a16="http://schemas.microsoft.com/office/drawing/2014/main" id="{E0EFBF3D-7142-4B90-9FB6-CC721DE598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4" name="Oval 684">
              <a:extLst>
                <a:ext uri="{FF2B5EF4-FFF2-40B4-BE49-F238E27FC236}">
                  <a16:creationId xmlns:a16="http://schemas.microsoft.com/office/drawing/2014/main" id="{BC0783A3-8A6A-412B-B34E-7C2F6BBD6C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5" name="Oval 685">
              <a:extLst>
                <a:ext uri="{FF2B5EF4-FFF2-40B4-BE49-F238E27FC236}">
                  <a16:creationId xmlns:a16="http://schemas.microsoft.com/office/drawing/2014/main" id="{40649BD5-DA96-4DC8-AD47-1C94EABF6F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6" name="Oval 686">
              <a:extLst>
                <a:ext uri="{FF2B5EF4-FFF2-40B4-BE49-F238E27FC236}">
                  <a16:creationId xmlns:a16="http://schemas.microsoft.com/office/drawing/2014/main" id="{2DC4AEC8-1DF8-4B30-A742-7B53C54225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7" name="Oval 687">
              <a:extLst>
                <a:ext uri="{FF2B5EF4-FFF2-40B4-BE49-F238E27FC236}">
                  <a16:creationId xmlns:a16="http://schemas.microsoft.com/office/drawing/2014/main" id="{1C92C522-6269-4EF5-9D01-95DCEC6330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8" name="Oval 688">
              <a:extLst>
                <a:ext uri="{FF2B5EF4-FFF2-40B4-BE49-F238E27FC236}">
                  <a16:creationId xmlns:a16="http://schemas.microsoft.com/office/drawing/2014/main" id="{D8A8004C-6A76-49E1-81A7-090794CF5A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9" name="Oval 689">
              <a:extLst>
                <a:ext uri="{FF2B5EF4-FFF2-40B4-BE49-F238E27FC236}">
                  <a16:creationId xmlns:a16="http://schemas.microsoft.com/office/drawing/2014/main" id="{A6EE3613-619A-41E6-8586-823B27F637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0" name="Oval 690">
              <a:extLst>
                <a:ext uri="{FF2B5EF4-FFF2-40B4-BE49-F238E27FC236}">
                  <a16:creationId xmlns:a16="http://schemas.microsoft.com/office/drawing/2014/main" id="{1CED229A-BA1A-44E6-98E4-237729C942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1" name="Oval 691">
              <a:extLst>
                <a:ext uri="{FF2B5EF4-FFF2-40B4-BE49-F238E27FC236}">
                  <a16:creationId xmlns:a16="http://schemas.microsoft.com/office/drawing/2014/main" id="{EEB3E521-AE3F-4FF4-BCBA-354EE1ABB1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2" name="Oval 692">
              <a:extLst>
                <a:ext uri="{FF2B5EF4-FFF2-40B4-BE49-F238E27FC236}">
                  <a16:creationId xmlns:a16="http://schemas.microsoft.com/office/drawing/2014/main" id="{04FFCDD1-DD19-42FD-A055-61896041F6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3" name="Oval 693">
              <a:extLst>
                <a:ext uri="{FF2B5EF4-FFF2-40B4-BE49-F238E27FC236}">
                  <a16:creationId xmlns:a16="http://schemas.microsoft.com/office/drawing/2014/main" id="{0F84FCC4-CB67-4181-9F27-E9A38CDFB0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4" name="Oval 694">
              <a:extLst>
                <a:ext uri="{FF2B5EF4-FFF2-40B4-BE49-F238E27FC236}">
                  <a16:creationId xmlns:a16="http://schemas.microsoft.com/office/drawing/2014/main" id="{9537FE7E-B962-470F-A815-37A9EC4124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5" name="Oval 695">
              <a:extLst>
                <a:ext uri="{FF2B5EF4-FFF2-40B4-BE49-F238E27FC236}">
                  <a16:creationId xmlns:a16="http://schemas.microsoft.com/office/drawing/2014/main" id="{53688A99-A8EE-44D1-913F-4391D1AD4F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6" name="Oval 696">
              <a:extLst>
                <a:ext uri="{FF2B5EF4-FFF2-40B4-BE49-F238E27FC236}">
                  <a16:creationId xmlns:a16="http://schemas.microsoft.com/office/drawing/2014/main" id="{3B4FAE26-98D3-4695-AED9-8AF8236225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7" name="Oval 697">
              <a:extLst>
                <a:ext uri="{FF2B5EF4-FFF2-40B4-BE49-F238E27FC236}">
                  <a16:creationId xmlns:a16="http://schemas.microsoft.com/office/drawing/2014/main" id="{B8D2637C-F9A6-4377-B1D4-612AE42546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8" name="Oval 698">
              <a:extLst>
                <a:ext uri="{FF2B5EF4-FFF2-40B4-BE49-F238E27FC236}">
                  <a16:creationId xmlns:a16="http://schemas.microsoft.com/office/drawing/2014/main" id="{05125A07-4951-46F1-BE35-FE481F3FEA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9" name="Oval 699">
              <a:extLst>
                <a:ext uri="{FF2B5EF4-FFF2-40B4-BE49-F238E27FC236}">
                  <a16:creationId xmlns:a16="http://schemas.microsoft.com/office/drawing/2014/main" id="{90809B90-B5D5-47AF-A3A2-10E7BBBC9E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0" name="Oval 700">
              <a:extLst>
                <a:ext uri="{FF2B5EF4-FFF2-40B4-BE49-F238E27FC236}">
                  <a16:creationId xmlns:a16="http://schemas.microsoft.com/office/drawing/2014/main" id="{29BFC3DD-1BBC-4246-A040-C1AAE7E664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1" name="Oval 701">
              <a:extLst>
                <a:ext uri="{FF2B5EF4-FFF2-40B4-BE49-F238E27FC236}">
                  <a16:creationId xmlns:a16="http://schemas.microsoft.com/office/drawing/2014/main" id="{7DD845C1-3524-433D-B3E3-71ABDFBBE4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2" name="Oval 702">
              <a:extLst>
                <a:ext uri="{FF2B5EF4-FFF2-40B4-BE49-F238E27FC236}">
                  <a16:creationId xmlns:a16="http://schemas.microsoft.com/office/drawing/2014/main" id="{5C53A872-0C47-453E-9072-DF6EFADD76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3" name="Oval 703">
              <a:extLst>
                <a:ext uri="{FF2B5EF4-FFF2-40B4-BE49-F238E27FC236}">
                  <a16:creationId xmlns:a16="http://schemas.microsoft.com/office/drawing/2014/main" id="{20DCCFE9-EACA-4703-8C6F-227897E77F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4" name="Oval 704">
              <a:extLst>
                <a:ext uri="{FF2B5EF4-FFF2-40B4-BE49-F238E27FC236}">
                  <a16:creationId xmlns:a16="http://schemas.microsoft.com/office/drawing/2014/main" id="{C19F5DCD-B8CF-4A91-9678-68A007F86D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5" name="Oval 705">
              <a:extLst>
                <a:ext uri="{FF2B5EF4-FFF2-40B4-BE49-F238E27FC236}">
                  <a16:creationId xmlns:a16="http://schemas.microsoft.com/office/drawing/2014/main" id="{7D8BF6CA-0FC4-4CE0-9245-4E4DA9726D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6" name="Oval 706">
              <a:extLst>
                <a:ext uri="{FF2B5EF4-FFF2-40B4-BE49-F238E27FC236}">
                  <a16:creationId xmlns:a16="http://schemas.microsoft.com/office/drawing/2014/main" id="{84DFE67E-45CF-434B-A187-159A1FB07B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7" name="Oval 707">
              <a:extLst>
                <a:ext uri="{FF2B5EF4-FFF2-40B4-BE49-F238E27FC236}">
                  <a16:creationId xmlns:a16="http://schemas.microsoft.com/office/drawing/2014/main" id="{405410F7-B791-45A2-A0BA-3F92BA2B28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8" name="Oval 708">
              <a:extLst>
                <a:ext uri="{FF2B5EF4-FFF2-40B4-BE49-F238E27FC236}">
                  <a16:creationId xmlns:a16="http://schemas.microsoft.com/office/drawing/2014/main" id="{F17A7253-9CB2-4302-B437-73C5D3748B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9" name="Oval 709">
              <a:extLst>
                <a:ext uri="{FF2B5EF4-FFF2-40B4-BE49-F238E27FC236}">
                  <a16:creationId xmlns:a16="http://schemas.microsoft.com/office/drawing/2014/main" id="{2F231BEC-F42F-437C-BD26-23900D6712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0" name="Oval 710">
              <a:extLst>
                <a:ext uri="{FF2B5EF4-FFF2-40B4-BE49-F238E27FC236}">
                  <a16:creationId xmlns:a16="http://schemas.microsoft.com/office/drawing/2014/main" id="{BF0972D5-112B-41A9-A7F0-F1B90D5FC4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1" name="Oval 711">
              <a:extLst>
                <a:ext uri="{FF2B5EF4-FFF2-40B4-BE49-F238E27FC236}">
                  <a16:creationId xmlns:a16="http://schemas.microsoft.com/office/drawing/2014/main" id="{8A45A267-0677-4351-BEC6-60C33F0E6F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2" name="Oval 712">
              <a:extLst>
                <a:ext uri="{FF2B5EF4-FFF2-40B4-BE49-F238E27FC236}">
                  <a16:creationId xmlns:a16="http://schemas.microsoft.com/office/drawing/2014/main" id="{486986FE-44C8-4F32-B850-10716393B2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3" name="Oval 713">
              <a:extLst>
                <a:ext uri="{FF2B5EF4-FFF2-40B4-BE49-F238E27FC236}">
                  <a16:creationId xmlns:a16="http://schemas.microsoft.com/office/drawing/2014/main" id="{9CE1F630-3DED-4BC1-922E-1A58E96DB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4" name="Oval 714">
              <a:extLst>
                <a:ext uri="{FF2B5EF4-FFF2-40B4-BE49-F238E27FC236}">
                  <a16:creationId xmlns:a16="http://schemas.microsoft.com/office/drawing/2014/main" id="{38022781-01A1-4C6C-9667-F72F6841F2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5" name="Oval 715">
              <a:extLst>
                <a:ext uri="{FF2B5EF4-FFF2-40B4-BE49-F238E27FC236}">
                  <a16:creationId xmlns:a16="http://schemas.microsoft.com/office/drawing/2014/main" id="{6323602F-F81F-41D9-B11D-9E369044AE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6" name="Oval 716">
              <a:extLst>
                <a:ext uri="{FF2B5EF4-FFF2-40B4-BE49-F238E27FC236}">
                  <a16:creationId xmlns:a16="http://schemas.microsoft.com/office/drawing/2014/main" id="{059F6614-FBC3-4F68-A065-6A7FFEDE0F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7" name="Oval 717">
              <a:extLst>
                <a:ext uri="{FF2B5EF4-FFF2-40B4-BE49-F238E27FC236}">
                  <a16:creationId xmlns:a16="http://schemas.microsoft.com/office/drawing/2014/main" id="{0382E04A-BD48-4AB5-ABFF-74E77084B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8" name="Oval 718">
              <a:extLst>
                <a:ext uri="{FF2B5EF4-FFF2-40B4-BE49-F238E27FC236}">
                  <a16:creationId xmlns:a16="http://schemas.microsoft.com/office/drawing/2014/main" id="{F400014B-B9EA-4682-BFD8-011FCA1B96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9" name="Oval 719">
              <a:extLst>
                <a:ext uri="{FF2B5EF4-FFF2-40B4-BE49-F238E27FC236}">
                  <a16:creationId xmlns:a16="http://schemas.microsoft.com/office/drawing/2014/main" id="{925B9E8A-1E91-4445-89AD-9BFAA87272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0" name="Oval 720">
              <a:extLst>
                <a:ext uri="{FF2B5EF4-FFF2-40B4-BE49-F238E27FC236}">
                  <a16:creationId xmlns:a16="http://schemas.microsoft.com/office/drawing/2014/main" id="{7AEB46CD-4808-4B80-A40F-88BF1E57FB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1" name="Oval 721">
              <a:extLst>
                <a:ext uri="{FF2B5EF4-FFF2-40B4-BE49-F238E27FC236}">
                  <a16:creationId xmlns:a16="http://schemas.microsoft.com/office/drawing/2014/main" id="{AA7F6FD6-A748-4977-95D2-B7D7C778ED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2" name="Oval 722">
              <a:extLst>
                <a:ext uri="{FF2B5EF4-FFF2-40B4-BE49-F238E27FC236}">
                  <a16:creationId xmlns:a16="http://schemas.microsoft.com/office/drawing/2014/main" id="{3AD2464C-A1C7-4538-8E25-C9052B7BB7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3" name="Oval 723">
              <a:extLst>
                <a:ext uri="{FF2B5EF4-FFF2-40B4-BE49-F238E27FC236}">
                  <a16:creationId xmlns:a16="http://schemas.microsoft.com/office/drawing/2014/main" id="{FDACB66B-B5BC-460F-A419-7BE17456D8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4" name="Oval 724">
              <a:extLst>
                <a:ext uri="{FF2B5EF4-FFF2-40B4-BE49-F238E27FC236}">
                  <a16:creationId xmlns:a16="http://schemas.microsoft.com/office/drawing/2014/main" id="{66CC7E6C-200D-464A-953A-1F7E5DE05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5" name="Oval 725">
              <a:extLst>
                <a:ext uri="{FF2B5EF4-FFF2-40B4-BE49-F238E27FC236}">
                  <a16:creationId xmlns:a16="http://schemas.microsoft.com/office/drawing/2014/main" id="{A0CEB2A5-D79D-4D5A-A57B-93E219CC03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6" name="Oval 726">
              <a:extLst>
                <a:ext uri="{FF2B5EF4-FFF2-40B4-BE49-F238E27FC236}">
                  <a16:creationId xmlns:a16="http://schemas.microsoft.com/office/drawing/2014/main" id="{90A02457-67CF-48DB-A073-DFE5F8D236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7" name="Oval 727">
              <a:extLst>
                <a:ext uri="{FF2B5EF4-FFF2-40B4-BE49-F238E27FC236}">
                  <a16:creationId xmlns:a16="http://schemas.microsoft.com/office/drawing/2014/main" id="{AC1D31DB-3FF5-450C-973F-7E2331DE09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8" name="Oval 728">
              <a:extLst>
                <a:ext uri="{FF2B5EF4-FFF2-40B4-BE49-F238E27FC236}">
                  <a16:creationId xmlns:a16="http://schemas.microsoft.com/office/drawing/2014/main" id="{C258B4F8-4FA1-4AED-88B1-5B649C3FBC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9" name="Oval 729">
              <a:extLst>
                <a:ext uri="{FF2B5EF4-FFF2-40B4-BE49-F238E27FC236}">
                  <a16:creationId xmlns:a16="http://schemas.microsoft.com/office/drawing/2014/main" id="{00499051-713B-4871-AA65-57CAC964AE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0" name="Oval 730">
              <a:extLst>
                <a:ext uri="{FF2B5EF4-FFF2-40B4-BE49-F238E27FC236}">
                  <a16:creationId xmlns:a16="http://schemas.microsoft.com/office/drawing/2014/main" id="{5A68F65E-E120-4E6B-99B9-659B92483F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1" name="Oval 731">
              <a:extLst>
                <a:ext uri="{FF2B5EF4-FFF2-40B4-BE49-F238E27FC236}">
                  <a16:creationId xmlns:a16="http://schemas.microsoft.com/office/drawing/2014/main" id="{17D2D3DE-3B57-4D59-91E2-D9D9B8BDCA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2" name="Oval 732">
              <a:extLst>
                <a:ext uri="{FF2B5EF4-FFF2-40B4-BE49-F238E27FC236}">
                  <a16:creationId xmlns:a16="http://schemas.microsoft.com/office/drawing/2014/main" id="{D0B0C7C9-4237-4BA4-A9A4-4768C9F487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3" name="Oval 733">
              <a:extLst>
                <a:ext uri="{FF2B5EF4-FFF2-40B4-BE49-F238E27FC236}">
                  <a16:creationId xmlns:a16="http://schemas.microsoft.com/office/drawing/2014/main" id="{94789E71-14A3-45B9-9F14-A4FE389AF4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4" name="Oval 734">
              <a:extLst>
                <a:ext uri="{FF2B5EF4-FFF2-40B4-BE49-F238E27FC236}">
                  <a16:creationId xmlns:a16="http://schemas.microsoft.com/office/drawing/2014/main" id="{B41897B4-2801-4E6A-AB37-57A9E89F4D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5" name="Oval 735">
              <a:extLst>
                <a:ext uri="{FF2B5EF4-FFF2-40B4-BE49-F238E27FC236}">
                  <a16:creationId xmlns:a16="http://schemas.microsoft.com/office/drawing/2014/main" id="{C9FCB47D-1C5F-4942-A4EF-8C663E5A19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6" name="Oval 736">
              <a:extLst>
                <a:ext uri="{FF2B5EF4-FFF2-40B4-BE49-F238E27FC236}">
                  <a16:creationId xmlns:a16="http://schemas.microsoft.com/office/drawing/2014/main" id="{241A4E08-63CE-48D9-9E91-23F543D07F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7" name="Oval 737">
              <a:extLst>
                <a:ext uri="{FF2B5EF4-FFF2-40B4-BE49-F238E27FC236}">
                  <a16:creationId xmlns:a16="http://schemas.microsoft.com/office/drawing/2014/main" id="{B0C7CA9E-7210-40D9-A2F8-AC3EA66E6A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8" name="Oval 738">
              <a:extLst>
                <a:ext uri="{FF2B5EF4-FFF2-40B4-BE49-F238E27FC236}">
                  <a16:creationId xmlns:a16="http://schemas.microsoft.com/office/drawing/2014/main" id="{D121E608-84BE-4240-9730-05B5CC3A50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9" name="Oval 739">
              <a:extLst>
                <a:ext uri="{FF2B5EF4-FFF2-40B4-BE49-F238E27FC236}">
                  <a16:creationId xmlns:a16="http://schemas.microsoft.com/office/drawing/2014/main" id="{BB07286A-8A6C-4999-9EB8-812BD5669E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0" name="Oval 740">
              <a:extLst>
                <a:ext uri="{FF2B5EF4-FFF2-40B4-BE49-F238E27FC236}">
                  <a16:creationId xmlns:a16="http://schemas.microsoft.com/office/drawing/2014/main" id="{596D404A-65DB-41EB-B033-E57DAACAD2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1" name="Oval 741">
              <a:extLst>
                <a:ext uri="{FF2B5EF4-FFF2-40B4-BE49-F238E27FC236}">
                  <a16:creationId xmlns:a16="http://schemas.microsoft.com/office/drawing/2014/main" id="{B0F4EC2D-B328-4D1C-95D0-985EEAE88F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2" name="Oval 742">
              <a:extLst>
                <a:ext uri="{FF2B5EF4-FFF2-40B4-BE49-F238E27FC236}">
                  <a16:creationId xmlns:a16="http://schemas.microsoft.com/office/drawing/2014/main" id="{CDF11C97-604E-4423-9BF4-73D4D44A4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3" name="Oval 743">
              <a:extLst>
                <a:ext uri="{FF2B5EF4-FFF2-40B4-BE49-F238E27FC236}">
                  <a16:creationId xmlns:a16="http://schemas.microsoft.com/office/drawing/2014/main" id="{F814EE69-E00A-468E-ADB0-B96CE6144A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4" name="Oval 744">
              <a:extLst>
                <a:ext uri="{FF2B5EF4-FFF2-40B4-BE49-F238E27FC236}">
                  <a16:creationId xmlns:a16="http://schemas.microsoft.com/office/drawing/2014/main" id="{6521FAB8-7866-40D2-A546-FD5A4AD0B9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5" name="Oval 745">
              <a:extLst>
                <a:ext uri="{FF2B5EF4-FFF2-40B4-BE49-F238E27FC236}">
                  <a16:creationId xmlns:a16="http://schemas.microsoft.com/office/drawing/2014/main" id="{A9BCDAD3-6961-4279-9E58-BF81B36B90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6" name="Oval 746">
              <a:extLst>
                <a:ext uri="{FF2B5EF4-FFF2-40B4-BE49-F238E27FC236}">
                  <a16:creationId xmlns:a16="http://schemas.microsoft.com/office/drawing/2014/main" id="{A8200223-183B-4CAE-82F2-D99D485B4D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7" name="Oval 747">
              <a:extLst>
                <a:ext uri="{FF2B5EF4-FFF2-40B4-BE49-F238E27FC236}">
                  <a16:creationId xmlns:a16="http://schemas.microsoft.com/office/drawing/2014/main" id="{634E9F02-516B-4C86-9D7F-2415683AD3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8" name="Oval 748">
              <a:extLst>
                <a:ext uri="{FF2B5EF4-FFF2-40B4-BE49-F238E27FC236}">
                  <a16:creationId xmlns:a16="http://schemas.microsoft.com/office/drawing/2014/main" id="{23897214-6364-4E7E-B106-919780057C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9" name="Oval 749">
              <a:extLst>
                <a:ext uri="{FF2B5EF4-FFF2-40B4-BE49-F238E27FC236}">
                  <a16:creationId xmlns:a16="http://schemas.microsoft.com/office/drawing/2014/main" id="{41BC782D-6FD1-4327-8523-20297E5D9B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0" name="Oval 750">
              <a:extLst>
                <a:ext uri="{FF2B5EF4-FFF2-40B4-BE49-F238E27FC236}">
                  <a16:creationId xmlns:a16="http://schemas.microsoft.com/office/drawing/2014/main" id="{BC834E67-47BD-4D82-8D79-614DCA87BB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1" name="Oval 751">
              <a:extLst>
                <a:ext uri="{FF2B5EF4-FFF2-40B4-BE49-F238E27FC236}">
                  <a16:creationId xmlns:a16="http://schemas.microsoft.com/office/drawing/2014/main" id="{7BC0ADEF-18BA-4A5A-8355-00C75C63A2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2" name="Oval 752">
              <a:extLst>
                <a:ext uri="{FF2B5EF4-FFF2-40B4-BE49-F238E27FC236}">
                  <a16:creationId xmlns:a16="http://schemas.microsoft.com/office/drawing/2014/main" id="{8CB56044-8995-4E4E-AC92-70882CED16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3" name="Oval 753">
              <a:extLst>
                <a:ext uri="{FF2B5EF4-FFF2-40B4-BE49-F238E27FC236}">
                  <a16:creationId xmlns:a16="http://schemas.microsoft.com/office/drawing/2014/main" id="{48E9C751-DCD1-46B8-8750-8C1EF93B29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4" name="Oval 754">
              <a:extLst>
                <a:ext uri="{FF2B5EF4-FFF2-40B4-BE49-F238E27FC236}">
                  <a16:creationId xmlns:a16="http://schemas.microsoft.com/office/drawing/2014/main" id="{8D32851A-76E0-489E-A9F0-03512C821A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5" name="Oval 755">
              <a:extLst>
                <a:ext uri="{FF2B5EF4-FFF2-40B4-BE49-F238E27FC236}">
                  <a16:creationId xmlns:a16="http://schemas.microsoft.com/office/drawing/2014/main" id="{1BCE42E5-A3C1-4F30-AA27-CBD926D5CD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6" name="Oval 756">
              <a:extLst>
                <a:ext uri="{FF2B5EF4-FFF2-40B4-BE49-F238E27FC236}">
                  <a16:creationId xmlns:a16="http://schemas.microsoft.com/office/drawing/2014/main" id="{29A0BC7E-932C-40DC-8DC7-CEAED73DE7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7" name="Oval 757">
              <a:extLst>
                <a:ext uri="{FF2B5EF4-FFF2-40B4-BE49-F238E27FC236}">
                  <a16:creationId xmlns:a16="http://schemas.microsoft.com/office/drawing/2014/main" id="{A22AA0F5-7128-4098-BF55-F2D64BD479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8" name="Oval 758">
              <a:extLst>
                <a:ext uri="{FF2B5EF4-FFF2-40B4-BE49-F238E27FC236}">
                  <a16:creationId xmlns:a16="http://schemas.microsoft.com/office/drawing/2014/main" id="{77AA1CB5-8331-42D5-8EC2-4226B0CDD7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9" name="Oval 759">
              <a:extLst>
                <a:ext uri="{FF2B5EF4-FFF2-40B4-BE49-F238E27FC236}">
                  <a16:creationId xmlns:a16="http://schemas.microsoft.com/office/drawing/2014/main" id="{74AD61E0-8540-48D1-A93B-5786602720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0" name="Oval 760">
              <a:extLst>
                <a:ext uri="{FF2B5EF4-FFF2-40B4-BE49-F238E27FC236}">
                  <a16:creationId xmlns:a16="http://schemas.microsoft.com/office/drawing/2014/main" id="{3988EFB8-A4D5-4283-824C-31D7AFB317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1" name="Oval 761">
              <a:extLst>
                <a:ext uri="{FF2B5EF4-FFF2-40B4-BE49-F238E27FC236}">
                  <a16:creationId xmlns:a16="http://schemas.microsoft.com/office/drawing/2014/main" id="{8199D891-E8B1-44BB-82BF-8D12A5A0F2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2" name="Oval 762">
              <a:extLst>
                <a:ext uri="{FF2B5EF4-FFF2-40B4-BE49-F238E27FC236}">
                  <a16:creationId xmlns:a16="http://schemas.microsoft.com/office/drawing/2014/main" id="{7112E6D4-0750-4E6A-9D00-005096D196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3" name="Oval 763">
              <a:extLst>
                <a:ext uri="{FF2B5EF4-FFF2-40B4-BE49-F238E27FC236}">
                  <a16:creationId xmlns:a16="http://schemas.microsoft.com/office/drawing/2014/main" id="{8E706B51-6E46-408D-A8A7-4681A89615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4" name="Oval 764">
              <a:extLst>
                <a:ext uri="{FF2B5EF4-FFF2-40B4-BE49-F238E27FC236}">
                  <a16:creationId xmlns:a16="http://schemas.microsoft.com/office/drawing/2014/main" id="{DC7931D7-9106-4788-917E-772BF3F281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5" name="Oval 765">
              <a:extLst>
                <a:ext uri="{FF2B5EF4-FFF2-40B4-BE49-F238E27FC236}">
                  <a16:creationId xmlns:a16="http://schemas.microsoft.com/office/drawing/2014/main" id="{ACFEB88D-6531-4993-BE6C-24AA4B6B41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6" name="Oval 766">
              <a:extLst>
                <a:ext uri="{FF2B5EF4-FFF2-40B4-BE49-F238E27FC236}">
                  <a16:creationId xmlns:a16="http://schemas.microsoft.com/office/drawing/2014/main" id="{C1F1EA15-7110-404F-91F7-CAEF74BFC8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7" name="Oval 767">
              <a:extLst>
                <a:ext uri="{FF2B5EF4-FFF2-40B4-BE49-F238E27FC236}">
                  <a16:creationId xmlns:a16="http://schemas.microsoft.com/office/drawing/2014/main" id="{4B90EAEC-1F8F-4C8F-9ACE-042290AB35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8" name="Oval 768">
              <a:extLst>
                <a:ext uri="{FF2B5EF4-FFF2-40B4-BE49-F238E27FC236}">
                  <a16:creationId xmlns:a16="http://schemas.microsoft.com/office/drawing/2014/main" id="{38F0C2F2-E675-483D-8144-33B531E4D5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9" name="Oval 769">
              <a:extLst>
                <a:ext uri="{FF2B5EF4-FFF2-40B4-BE49-F238E27FC236}">
                  <a16:creationId xmlns:a16="http://schemas.microsoft.com/office/drawing/2014/main" id="{D0D62A3B-9116-4DA7-81A1-6006203820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0" name="Oval 770">
              <a:extLst>
                <a:ext uri="{FF2B5EF4-FFF2-40B4-BE49-F238E27FC236}">
                  <a16:creationId xmlns:a16="http://schemas.microsoft.com/office/drawing/2014/main" id="{6D5D9BD6-9758-40B3-A9A4-01CFE5314D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1" name="Oval 771">
              <a:extLst>
                <a:ext uri="{FF2B5EF4-FFF2-40B4-BE49-F238E27FC236}">
                  <a16:creationId xmlns:a16="http://schemas.microsoft.com/office/drawing/2014/main" id="{DEC3A8D4-CE15-4A5E-966E-F5A03DF24D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2" name="Oval 772">
              <a:extLst>
                <a:ext uri="{FF2B5EF4-FFF2-40B4-BE49-F238E27FC236}">
                  <a16:creationId xmlns:a16="http://schemas.microsoft.com/office/drawing/2014/main" id="{42E8A2D6-6C67-4360-9E7C-99EAAC03EA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3" name="Oval 773">
              <a:extLst>
                <a:ext uri="{FF2B5EF4-FFF2-40B4-BE49-F238E27FC236}">
                  <a16:creationId xmlns:a16="http://schemas.microsoft.com/office/drawing/2014/main" id="{EA5FD4A1-DC95-4CF0-B4D3-C6A2CFDB0D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4" name="Oval 774">
              <a:extLst>
                <a:ext uri="{FF2B5EF4-FFF2-40B4-BE49-F238E27FC236}">
                  <a16:creationId xmlns:a16="http://schemas.microsoft.com/office/drawing/2014/main" id="{79707D37-D924-4641-8AF2-5325E2053F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5" name="Oval 775">
              <a:extLst>
                <a:ext uri="{FF2B5EF4-FFF2-40B4-BE49-F238E27FC236}">
                  <a16:creationId xmlns:a16="http://schemas.microsoft.com/office/drawing/2014/main" id="{11B125AC-F220-46DE-9819-6F3236CED9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6" name="Oval 776">
              <a:extLst>
                <a:ext uri="{FF2B5EF4-FFF2-40B4-BE49-F238E27FC236}">
                  <a16:creationId xmlns:a16="http://schemas.microsoft.com/office/drawing/2014/main" id="{8509B1D3-22FC-4436-B92C-62104C5425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7" name="Oval 777">
              <a:extLst>
                <a:ext uri="{FF2B5EF4-FFF2-40B4-BE49-F238E27FC236}">
                  <a16:creationId xmlns:a16="http://schemas.microsoft.com/office/drawing/2014/main" id="{DDA65B1E-087E-4588-B840-0535ACB447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8" name="Oval 778">
              <a:extLst>
                <a:ext uri="{FF2B5EF4-FFF2-40B4-BE49-F238E27FC236}">
                  <a16:creationId xmlns:a16="http://schemas.microsoft.com/office/drawing/2014/main" id="{AA862973-BA7A-43E5-A292-6C85291A8D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9" name="Oval 779">
              <a:extLst>
                <a:ext uri="{FF2B5EF4-FFF2-40B4-BE49-F238E27FC236}">
                  <a16:creationId xmlns:a16="http://schemas.microsoft.com/office/drawing/2014/main" id="{2AFF1978-AF0B-4873-909F-BE1E97BCEA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0" name="Oval 780">
              <a:extLst>
                <a:ext uri="{FF2B5EF4-FFF2-40B4-BE49-F238E27FC236}">
                  <a16:creationId xmlns:a16="http://schemas.microsoft.com/office/drawing/2014/main" id="{22B42D14-95DD-41AC-A51D-D3DEE81D95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1" name="Oval 781">
              <a:extLst>
                <a:ext uri="{FF2B5EF4-FFF2-40B4-BE49-F238E27FC236}">
                  <a16:creationId xmlns:a16="http://schemas.microsoft.com/office/drawing/2014/main" id="{038743A4-9EDD-4D5E-90B0-67E63230A9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2" name="Oval 782">
              <a:extLst>
                <a:ext uri="{FF2B5EF4-FFF2-40B4-BE49-F238E27FC236}">
                  <a16:creationId xmlns:a16="http://schemas.microsoft.com/office/drawing/2014/main" id="{37CDD6AD-D825-44E2-A8F5-89FD02FCD2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3" name="Oval 783">
              <a:extLst>
                <a:ext uri="{FF2B5EF4-FFF2-40B4-BE49-F238E27FC236}">
                  <a16:creationId xmlns:a16="http://schemas.microsoft.com/office/drawing/2014/main" id="{21E9E937-A22F-4A0B-99CF-D13592DA54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4" name="Oval 784">
              <a:extLst>
                <a:ext uri="{FF2B5EF4-FFF2-40B4-BE49-F238E27FC236}">
                  <a16:creationId xmlns:a16="http://schemas.microsoft.com/office/drawing/2014/main" id="{0232BD92-0559-412A-8E98-CCD35AF34C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5" name="Oval 785">
              <a:extLst>
                <a:ext uri="{FF2B5EF4-FFF2-40B4-BE49-F238E27FC236}">
                  <a16:creationId xmlns:a16="http://schemas.microsoft.com/office/drawing/2014/main" id="{61F9B1B3-7857-422E-A1C8-1147ED2B9C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6" name="Oval 786">
              <a:extLst>
                <a:ext uri="{FF2B5EF4-FFF2-40B4-BE49-F238E27FC236}">
                  <a16:creationId xmlns:a16="http://schemas.microsoft.com/office/drawing/2014/main" id="{80037974-641D-410E-AB27-653D11F5D5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7" name="Oval 787">
              <a:extLst>
                <a:ext uri="{FF2B5EF4-FFF2-40B4-BE49-F238E27FC236}">
                  <a16:creationId xmlns:a16="http://schemas.microsoft.com/office/drawing/2014/main" id="{C9B76A63-9DCA-49B0-8679-439C00C940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8" name="Oval 788">
              <a:extLst>
                <a:ext uri="{FF2B5EF4-FFF2-40B4-BE49-F238E27FC236}">
                  <a16:creationId xmlns:a16="http://schemas.microsoft.com/office/drawing/2014/main" id="{2DC78E67-6E51-4DF6-A34D-611D139DF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9" name="Oval 789">
              <a:extLst>
                <a:ext uri="{FF2B5EF4-FFF2-40B4-BE49-F238E27FC236}">
                  <a16:creationId xmlns:a16="http://schemas.microsoft.com/office/drawing/2014/main" id="{38308689-7DAA-4CB3-9B57-90134FCD15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0" name="Oval 790">
              <a:extLst>
                <a:ext uri="{FF2B5EF4-FFF2-40B4-BE49-F238E27FC236}">
                  <a16:creationId xmlns:a16="http://schemas.microsoft.com/office/drawing/2014/main" id="{0B1F8240-8952-4FA5-847A-CB98C8F14C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1" name="Oval 791">
              <a:extLst>
                <a:ext uri="{FF2B5EF4-FFF2-40B4-BE49-F238E27FC236}">
                  <a16:creationId xmlns:a16="http://schemas.microsoft.com/office/drawing/2014/main" id="{67D29566-FAF3-42E9-82F8-BD6B2C2ADE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2" name="Oval 792">
              <a:extLst>
                <a:ext uri="{FF2B5EF4-FFF2-40B4-BE49-F238E27FC236}">
                  <a16:creationId xmlns:a16="http://schemas.microsoft.com/office/drawing/2014/main" id="{AC568DD5-3732-4A6D-A535-E40D9DC740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3" name="Oval 793">
              <a:extLst>
                <a:ext uri="{FF2B5EF4-FFF2-40B4-BE49-F238E27FC236}">
                  <a16:creationId xmlns:a16="http://schemas.microsoft.com/office/drawing/2014/main" id="{46FE17AE-B235-49CA-B626-C4A09C1EBF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4" name="Oval 794">
              <a:extLst>
                <a:ext uri="{FF2B5EF4-FFF2-40B4-BE49-F238E27FC236}">
                  <a16:creationId xmlns:a16="http://schemas.microsoft.com/office/drawing/2014/main" id="{E89F391B-26EF-4DBE-A378-44361E705D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5" name="Oval 795">
              <a:extLst>
                <a:ext uri="{FF2B5EF4-FFF2-40B4-BE49-F238E27FC236}">
                  <a16:creationId xmlns:a16="http://schemas.microsoft.com/office/drawing/2014/main" id="{076F64DB-B6A1-4301-A4E9-E1EA994A28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6" name="Oval 796">
              <a:extLst>
                <a:ext uri="{FF2B5EF4-FFF2-40B4-BE49-F238E27FC236}">
                  <a16:creationId xmlns:a16="http://schemas.microsoft.com/office/drawing/2014/main" id="{8F23013D-238F-4E2C-AF35-147B71EAC5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7" name="Oval 797">
              <a:extLst>
                <a:ext uri="{FF2B5EF4-FFF2-40B4-BE49-F238E27FC236}">
                  <a16:creationId xmlns:a16="http://schemas.microsoft.com/office/drawing/2014/main" id="{4D4A7BCA-E52B-4074-924F-C579F33062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8" name="Oval 798">
              <a:extLst>
                <a:ext uri="{FF2B5EF4-FFF2-40B4-BE49-F238E27FC236}">
                  <a16:creationId xmlns:a16="http://schemas.microsoft.com/office/drawing/2014/main" id="{85669806-CA0D-4A3D-885A-B20685A27A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9" name="Oval 799">
              <a:extLst>
                <a:ext uri="{FF2B5EF4-FFF2-40B4-BE49-F238E27FC236}">
                  <a16:creationId xmlns:a16="http://schemas.microsoft.com/office/drawing/2014/main" id="{EBDD5AAB-96A2-4CB0-A2F0-CF7C90B76F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0" name="Oval 800">
              <a:extLst>
                <a:ext uri="{FF2B5EF4-FFF2-40B4-BE49-F238E27FC236}">
                  <a16:creationId xmlns:a16="http://schemas.microsoft.com/office/drawing/2014/main" id="{9F88B1A5-FAC1-41BD-B1D3-AE5087C344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1" name="Oval 801">
              <a:extLst>
                <a:ext uri="{FF2B5EF4-FFF2-40B4-BE49-F238E27FC236}">
                  <a16:creationId xmlns:a16="http://schemas.microsoft.com/office/drawing/2014/main" id="{101AD942-64EC-4035-AE58-8151A10F85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2" name="Oval 802">
              <a:extLst>
                <a:ext uri="{FF2B5EF4-FFF2-40B4-BE49-F238E27FC236}">
                  <a16:creationId xmlns:a16="http://schemas.microsoft.com/office/drawing/2014/main" id="{DE70B29A-0E7D-4E0D-B672-D872B8E24A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3" name="Oval 803">
              <a:extLst>
                <a:ext uri="{FF2B5EF4-FFF2-40B4-BE49-F238E27FC236}">
                  <a16:creationId xmlns:a16="http://schemas.microsoft.com/office/drawing/2014/main" id="{0D7318CA-DE14-43E2-A4A9-03007306F7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4" name="Oval 804">
              <a:extLst>
                <a:ext uri="{FF2B5EF4-FFF2-40B4-BE49-F238E27FC236}">
                  <a16:creationId xmlns:a16="http://schemas.microsoft.com/office/drawing/2014/main" id="{3C157474-FC23-4A20-A4AA-722D2AFA07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5" name="Oval 805">
              <a:extLst>
                <a:ext uri="{FF2B5EF4-FFF2-40B4-BE49-F238E27FC236}">
                  <a16:creationId xmlns:a16="http://schemas.microsoft.com/office/drawing/2014/main" id="{F5031927-B321-486D-97E2-C15C9A7FC1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6" name="Oval 806">
              <a:extLst>
                <a:ext uri="{FF2B5EF4-FFF2-40B4-BE49-F238E27FC236}">
                  <a16:creationId xmlns:a16="http://schemas.microsoft.com/office/drawing/2014/main" id="{7745C582-7A77-41F0-8DCE-0899A1899D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7" name="Oval 807">
              <a:extLst>
                <a:ext uri="{FF2B5EF4-FFF2-40B4-BE49-F238E27FC236}">
                  <a16:creationId xmlns:a16="http://schemas.microsoft.com/office/drawing/2014/main" id="{13ACF2DA-2CA9-473A-A794-469E3CB10F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8" name="Oval 808">
              <a:extLst>
                <a:ext uri="{FF2B5EF4-FFF2-40B4-BE49-F238E27FC236}">
                  <a16:creationId xmlns:a16="http://schemas.microsoft.com/office/drawing/2014/main" id="{F1D036DA-F98F-4DBA-9B8E-E126160384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9" name="Oval 809">
              <a:extLst>
                <a:ext uri="{FF2B5EF4-FFF2-40B4-BE49-F238E27FC236}">
                  <a16:creationId xmlns:a16="http://schemas.microsoft.com/office/drawing/2014/main" id="{AFD18EA9-274C-4197-A0C4-0538C8FCB8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0" name="Oval 810">
              <a:extLst>
                <a:ext uri="{FF2B5EF4-FFF2-40B4-BE49-F238E27FC236}">
                  <a16:creationId xmlns:a16="http://schemas.microsoft.com/office/drawing/2014/main" id="{B8AFBE31-2BB9-46DF-A892-7F6E667888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1" name="Oval 811">
              <a:extLst>
                <a:ext uri="{FF2B5EF4-FFF2-40B4-BE49-F238E27FC236}">
                  <a16:creationId xmlns:a16="http://schemas.microsoft.com/office/drawing/2014/main" id="{2AB3EC9A-EAA2-42D3-98EB-DDD0C13A3F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2" name="Oval 812">
              <a:extLst>
                <a:ext uri="{FF2B5EF4-FFF2-40B4-BE49-F238E27FC236}">
                  <a16:creationId xmlns:a16="http://schemas.microsoft.com/office/drawing/2014/main" id="{9ADD925C-E058-48D7-9B32-8F96155A5F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3" name="Oval 813">
              <a:extLst>
                <a:ext uri="{FF2B5EF4-FFF2-40B4-BE49-F238E27FC236}">
                  <a16:creationId xmlns:a16="http://schemas.microsoft.com/office/drawing/2014/main" id="{40755B84-29A3-43D0-A8A6-6A052B603D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4" name="Oval 814">
              <a:extLst>
                <a:ext uri="{FF2B5EF4-FFF2-40B4-BE49-F238E27FC236}">
                  <a16:creationId xmlns:a16="http://schemas.microsoft.com/office/drawing/2014/main" id="{A4A4FA4D-4231-4299-AE7B-B3FCDE397A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5" name="Oval 815">
              <a:extLst>
                <a:ext uri="{FF2B5EF4-FFF2-40B4-BE49-F238E27FC236}">
                  <a16:creationId xmlns:a16="http://schemas.microsoft.com/office/drawing/2014/main" id="{57C0C3DE-F23C-487B-94F4-1AFADA2EAD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6" name="Oval 816">
              <a:extLst>
                <a:ext uri="{FF2B5EF4-FFF2-40B4-BE49-F238E27FC236}">
                  <a16:creationId xmlns:a16="http://schemas.microsoft.com/office/drawing/2014/main" id="{15EAE8E9-FA5E-4D85-AB04-ABDBD2F4BD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7" name="Oval 817">
              <a:extLst>
                <a:ext uri="{FF2B5EF4-FFF2-40B4-BE49-F238E27FC236}">
                  <a16:creationId xmlns:a16="http://schemas.microsoft.com/office/drawing/2014/main" id="{43605A03-178A-4FAD-8D87-04381D4EBE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8" name="Oval 818">
              <a:extLst>
                <a:ext uri="{FF2B5EF4-FFF2-40B4-BE49-F238E27FC236}">
                  <a16:creationId xmlns:a16="http://schemas.microsoft.com/office/drawing/2014/main" id="{596C8064-68E3-4A9F-867C-85D9803843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9" name="Oval 819">
              <a:extLst>
                <a:ext uri="{FF2B5EF4-FFF2-40B4-BE49-F238E27FC236}">
                  <a16:creationId xmlns:a16="http://schemas.microsoft.com/office/drawing/2014/main" id="{D33ADD6F-B7F2-4278-BA7F-001B2EEAC6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0" name="Oval 820">
              <a:extLst>
                <a:ext uri="{FF2B5EF4-FFF2-40B4-BE49-F238E27FC236}">
                  <a16:creationId xmlns:a16="http://schemas.microsoft.com/office/drawing/2014/main" id="{EB50B093-7D5F-48CD-9623-E155A8FF8B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1" name="Oval 821">
              <a:extLst>
                <a:ext uri="{FF2B5EF4-FFF2-40B4-BE49-F238E27FC236}">
                  <a16:creationId xmlns:a16="http://schemas.microsoft.com/office/drawing/2014/main" id="{8C35F634-3FCC-46AD-966F-49F14F9CD8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2" name="Oval 822">
              <a:extLst>
                <a:ext uri="{FF2B5EF4-FFF2-40B4-BE49-F238E27FC236}">
                  <a16:creationId xmlns:a16="http://schemas.microsoft.com/office/drawing/2014/main" id="{20889B35-E75E-4864-B50F-D1C3F89FBB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3" name="Oval 823">
              <a:extLst>
                <a:ext uri="{FF2B5EF4-FFF2-40B4-BE49-F238E27FC236}">
                  <a16:creationId xmlns:a16="http://schemas.microsoft.com/office/drawing/2014/main" id="{4FC77765-CD20-4367-B361-C4621E46D8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4" name="Oval 824">
              <a:extLst>
                <a:ext uri="{FF2B5EF4-FFF2-40B4-BE49-F238E27FC236}">
                  <a16:creationId xmlns:a16="http://schemas.microsoft.com/office/drawing/2014/main" id="{C0E6E9FB-2FAE-4689-A7D1-B1F2D8DC04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5" name="Oval 825">
              <a:extLst>
                <a:ext uri="{FF2B5EF4-FFF2-40B4-BE49-F238E27FC236}">
                  <a16:creationId xmlns:a16="http://schemas.microsoft.com/office/drawing/2014/main" id="{AE75926A-4CC7-4AEE-8CEB-7EF6C340D8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6" name="Oval 826">
              <a:extLst>
                <a:ext uri="{FF2B5EF4-FFF2-40B4-BE49-F238E27FC236}">
                  <a16:creationId xmlns:a16="http://schemas.microsoft.com/office/drawing/2014/main" id="{42A9C53B-11F1-4E65-9C68-2051D604E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7" name="Oval 827">
              <a:extLst>
                <a:ext uri="{FF2B5EF4-FFF2-40B4-BE49-F238E27FC236}">
                  <a16:creationId xmlns:a16="http://schemas.microsoft.com/office/drawing/2014/main" id="{E08384EF-EDF6-4EB0-A6C2-781AA5DFB2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8" name="Oval 828">
              <a:extLst>
                <a:ext uri="{FF2B5EF4-FFF2-40B4-BE49-F238E27FC236}">
                  <a16:creationId xmlns:a16="http://schemas.microsoft.com/office/drawing/2014/main" id="{CE0363D8-9AF2-4EE8-96C0-734978B6DD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9" name="Oval 829">
              <a:extLst>
                <a:ext uri="{FF2B5EF4-FFF2-40B4-BE49-F238E27FC236}">
                  <a16:creationId xmlns:a16="http://schemas.microsoft.com/office/drawing/2014/main" id="{21C50871-6CCB-4EBA-9D32-36A0505BF1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0" name="Oval 830">
              <a:extLst>
                <a:ext uri="{FF2B5EF4-FFF2-40B4-BE49-F238E27FC236}">
                  <a16:creationId xmlns:a16="http://schemas.microsoft.com/office/drawing/2014/main" id="{E853FEC2-EA1C-4C46-92E4-1C1B826DA7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1" name="Oval 831">
              <a:extLst>
                <a:ext uri="{FF2B5EF4-FFF2-40B4-BE49-F238E27FC236}">
                  <a16:creationId xmlns:a16="http://schemas.microsoft.com/office/drawing/2014/main" id="{2A801F0D-49F3-4F9A-ACEE-7F275A3B03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2" name="Oval 832">
              <a:extLst>
                <a:ext uri="{FF2B5EF4-FFF2-40B4-BE49-F238E27FC236}">
                  <a16:creationId xmlns:a16="http://schemas.microsoft.com/office/drawing/2014/main" id="{E12B1E15-F6FA-447E-8AF8-C240E89F1F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3" name="Oval 833">
              <a:extLst>
                <a:ext uri="{FF2B5EF4-FFF2-40B4-BE49-F238E27FC236}">
                  <a16:creationId xmlns:a16="http://schemas.microsoft.com/office/drawing/2014/main" id="{44A92A9A-A9F0-4B17-85CD-EDCAA7C8CF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4" name="Oval 834">
              <a:extLst>
                <a:ext uri="{FF2B5EF4-FFF2-40B4-BE49-F238E27FC236}">
                  <a16:creationId xmlns:a16="http://schemas.microsoft.com/office/drawing/2014/main" id="{E6500930-8A70-417B-BAF4-8A51F8D3A5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5" name="Oval 835">
              <a:extLst>
                <a:ext uri="{FF2B5EF4-FFF2-40B4-BE49-F238E27FC236}">
                  <a16:creationId xmlns:a16="http://schemas.microsoft.com/office/drawing/2014/main" id="{66C4EA42-6BAE-46EA-A377-13B6453075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6" name="Oval 836">
              <a:extLst>
                <a:ext uri="{FF2B5EF4-FFF2-40B4-BE49-F238E27FC236}">
                  <a16:creationId xmlns:a16="http://schemas.microsoft.com/office/drawing/2014/main" id="{C1D0E9ED-7B2B-4D39-BFDC-7619F1C793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7" name="Oval 837">
              <a:extLst>
                <a:ext uri="{FF2B5EF4-FFF2-40B4-BE49-F238E27FC236}">
                  <a16:creationId xmlns:a16="http://schemas.microsoft.com/office/drawing/2014/main" id="{A8D67E1E-68FE-4E3D-A31F-3A11586670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8" name="Oval 838">
              <a:extLst>
                <a:ext uri="{FF2B5EF4-FFF2-40B4-BE49-F238E27FC236}">
                  <a16:creationId xmlns:a16="http://schemas.microsoft.com/office/drawing/2014/main" id="{9DCA2389-F167-440C-975A-1EA3A02006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9" name="Oval 839">
              <a:extLst>
                <a:ext uri="{FF2B5EF4-FFF2-40B4-BE49-F238E27FC236}">
                  <a16:creationId xmlns:a16="http://schemas.microsoft.com/office/drawing/2014/main" id="{41648494-70C1-4828-82A5-8BA8AD7E21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0" name="Oval 840">
              <a:extLst>
                <a:ext uri="{FF2B5EF4-FFF2-40B4-BE49-F238E27FC236}">
                  <a16:creationId xmlns:a16="http://schemas.microsoft.com/office/drawing/2014/main" id="{31532C64-27FD-4515-B921-803CA12166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1" name="Oval 841">
              <a:extLst>
                <a:ext uri="{FF2B5EF4-FFF2-40B4-BE49-F238E27FC236}">
                  <a16:creationId xmlns:a16="http://schemas.microsoft.com/office/drawing/2014/main" id="{94035E6F-AEE8-43B5-B552-2D78C3ABD2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2" name="Oval 842">
              <a:extLst>
                <a:ext uri="{FF2B5EF4-FFF2-40B4-BE49-F238E27FC236}">
                  <a16:creationId xmlns:a16="http://schemas.microsoft.com/office/drawing/2014/main" id="{096899FC-F7C8-4999-8ABE-23080A4716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3" name="Oval 843">
              <a:extLst>
                <a:ext uri="{FF2B5EF4-FFF2-40B4-BE49-F238E27FC236}">
                  <a16:creationId xmlns:a16="http://schemas.microsoft.com/office/drawing/2014/main" id="{D0D3F37E-9F35-4F92-A24B-B37169FF33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4" name="Oval 844">
              <a:extLst>
                <a:ext uri="{FF2B5EF4-FFF2-40B4-BE49-F238E27FC236}">
                  <a16:creationId xmlns:a16="http://schemas.microsoft.com/office/drawing/2014/main" id="{E1B3422F-B0BD-425E-81A9-65391EC90A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5" name="Oval 845">
              <a:extLst>
                <a:ext uri="{FF2B5EF4-FFF2-40B4-BE49-F238E27FC236}">
                  <a16:creationId xmlns:a16="http://schemas.microsoft.com/office/drawing/2014/main" id="{DAA92B09-4B5B-4744-8E4B-A60788DF81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6" name="Oval 846">
              <a:extLst>
                <a:ext uri="{FF2B5EF4-FFF2-40B4-BE49-F238E27FC236}">
                  <a16:creationId xmlns:a16="http://schemas.microsoft.com/office/drawing/2014/main" id="{37D77D06-0BF8-428B-9DB1-4404DD28DB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7" name="Oval 847">
              <a:extLst>
                <a:ext uri="{FF2B5EF4-FFF2-40B4-BE49-F238E27FC236}">
                  <a16:creationId xmlns:a16="http://schemas.microsoft.com/office/drawing/2014/main" id="{C91B1C0A-A84B-4833-84D2-C0A2E713B0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8" name="Oval 848">
              <a:extLst>
                <a:ext uri="{FF2B5EF4-FFF2-40B4-BE49-F238E27FC236}">
                  <a16:creationId xmlns:a16="http://schemas.microsoft.com/office/drawing/2014/main" id="{667F5B88-2B32-434C-8220-4C0B150881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9" name="Oval 849">
              <a:extLst>
                <a:ext uri="{FF2B5EF4-FFF2-40B4-BE49-F238E27FC236}">
                  <a16:creationId xmlns:a16="http://schemas.microsoft.com/office/drawing/2014/main" id="{751933F2-36B7-45B4-BCEC-B4964C9FD2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0" name="Oval 850">
              <a:extLst>
                <a:ext uri="{FF2B5EF4-FFF2-40B4-BE49-F238E27FC236}">
                  <a16:creationId xmlns:a16="http://schemas.microsoft.com/office/drawing/2014/main" id="{30BCDC79-8D7C-44BD-9C91-E6EB483A1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1" name="Oval 851">
              <a:extLst>
                <a:ext uri="{FF2B5EF4-FFF2-40B4-BE49-F238E27FC236}">
                  <a16:creationId xmlns:a16="http://schemas.microsoft.com/office/drawing/2014/main" id="{1D4325F2-73BF-4665-99EE-908BBC7430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2" name="Oval 852">
              <a:extLst>
                <a:ext uri="{FF2B5EF4-FFF2-40B4-BE49-F238E27FC236}">
                  <a16:creationId xmlns:a16="http://schemas.microsoft.com/office/drawing/2014/main" id="{4E087ECB-281A-4566-B8FB-2414A12171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3" name="Oval 853">
              <a:extLst>
                <a:ext uri="{FF2B5EF4-FFF2-40B4-BE49-F238E27FC236}">
                  <a16:creationId xmlns:a16="http://schemas.microsoft.com/office/drawing/2014/main" id="{F67D9A0C-9DA2-4A72-8010-A96C87EA0D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4" name="Oval 854">
              <a:extLst>
                <a:ext uri="{FF2B5EF4-FFF2-40B4-BE49-F238E27FC236}">
                  <a16:creationId xmlns:a16="http://schemas.microsoft.com/office/drawing/2014/main" id="{E37837BB-D745-4026-AB40-941A917A3B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5" name="Oval 855">
              <a:extLst>
                <a:ext uri="{FF2B5EF4-FFF2-40B4-BE49-F238E27FC236}">
                  <a16:creationId xmlns:a16="http://schemas.microsoft.com/office/drawing/2014/main" id="{9DFCB11A-98B2-4D96-BFB4-364E40871A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6" name="Oval 856">
              <a:extLst>
                <a:ext uri="{FF2B5EF4-FFF2-40B4-BE49-F238E27FC236}">
                  <a16:creationId xmlns:a16="http://schemas.microsoft.com/office/drawing/2014/main" id="{A1F896D9-3C6E-44BB-A0D8-7E2426D8A7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7" name="Oval 857">
              <a:extLst>
                <a:ext uri="{FF2B5EF4-FFF2-40B4-BE49-F238E27FC236}">
                  <a16:creationId xmlns:a16="http://schemas.microsoft.com/office/drawing/2014/main" id="{C2984703-9D5D-45EC-AE6F-2D96979E86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8" name="Oval 858">
              <a:extLst>
                <a:ext uri="{FF2B5EF4-FFF2-40B4-BE49-F238E27FC236}">
                  <a16:creationId xmlns:a16="http://schemas.microsoft.com/office/drawing/2014/main" id="{8141F57E-BC71-458E-815F-89CBD3A9E6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9" name="Oval 859">
              <a:extLst>
                <a:ext uri="{FF2B5EF4-FFF2-40B4-BE49-F238E27FC236}">
                  <a16:creationId xmlns:a16="http://schemas.microsoft.com/office/drawing/2014/main" id="{58778346-C8DA-4641-8F37-4C24ED31E4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0" name="Oval 860">
              <a:extLst>
                <a:ext uri="{FF2B5EF4-FFF2-40B4-BE49-F238E27FC236}">
                  <a16:creationId xmlns:a16="http://schemas.microsoft.com/office/drawing/2014/main" id="{70871BDB-BDF4-4608-91AF-2BBD546E8B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1" name="Oval 861">
              <a:extLst>
                <a:ext uri="{FF2B5EF4-FFF2-40B4-BE49-F238E27FC236}">
                  <a16:creationId xmlns:a16="http://schemas.microsoft.com/office/drawing/2014/main" id="{B3D27081-A840-4FB5-85AC-A6403EE6EF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2" name="Oval 862">
              <a:extLst>
                <a:ext uri="{FF2B5EF4-FFF2-40B4-BE49-F238E27FC236}">
                  <a16:creationId xmlns:a16="http://schemas.microsoft.com/office/drawing/2014/main" id="{B6008D5A-BC37-4E84-90E9-FF737F900E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3" name="Oval 863">
              <a:extLst>
                <a:ext uri="{FF2B5EF4-FFF2-40B4-BE49-F238E27FC236}">
                  <a16:creationId xmlns:a16="http://schemas.microsoft.com/office/drawing/2014/main" id="{39FCB9D3-349A-4615-A9F8-6461193209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4" name="Oval 864">
              <a:extLst>
                <a:ext uri="{FF2B5EF4-FFF2-40B4-BE49-F238E27FC236}">
                  <a16:creationId xmlns:a16="http://schemas.microsoft.com/office/drawing/2014/main" id="{090E64B4-F90A-4D56-967D-8ADFFB6065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5" name="Oval 865">
              <a:extLst>
                <a:ext uri="{FF2B5EF4-FFF2-40B4-BE49-F238E27FC236}">
                  <a16:creationId xmlns:a16="http://schemas.microsoft.com/office/drawing/2014/main" id="{5D87A5F6-443A-4861-8A1E-82BC40AD26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6" name="Oval 866">
              <a:extLst>
                <a:ext uri="{FF2B5EF4-FFF2-40B4-BE49-F238E27FC236}">
                  <a16:creationId xmlns:a16="http://schemas.microsoft.com/office/drawing/2014/main" id="{46A5BEEB-0926-44C7-85CD-00C6076F7B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7" name="Oval 867">
              <a:extLst>
                <a:ext uri="{FF2B5EF4-FFF2-40B4-BE49-F238E27FC236}">
                  <a16:creationId xmlns:a16="http://schemas.microsoft.com/office/drawing/2014/main" id="{741E7ACD-D751-4EC4-A374-BECEF915A2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8" name="Oval 868">
              <a:extLst>
                <a:ext uri="{FF2B5EF4-FFF2-40B4-BE49-F238E27FC236}">
                  <a16:creationId xmlns:a16="http://schemas.microsoft.com/office/drawing/2014/main" id="{3A74A4F1-9EF6-418F-B60D-96A240E036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9" name="Oval 869">
              <a:extLst>
                <a:ext uri="{FF2B5EF4-FFF2-40B4-BE49-F238E27FC236}">
                  <a16:creationId xmlns:a16="http://schemas.microsoft.com/office/drawing/2014/main" id="{FC7CC42E-700D-4639-BC13-EBC24DF103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0" name="Oval 870">
              <a:extLst>
                <a:ext uri="{FF2B5EF4-FFF2-40B4-BE49-F238E27FC236}">
                  <a16:creationId xmlns:a16="http://schemas.microsoft.com/office/drawing/2014/main" id="{0601A98E-A12D-4686-98D0-E2792A65DB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1" name="Oval 871">
              <a:extLst>
                <a:ext uri="{FF2B5EF4-FFF2-40B4-BE49-F238E27FC236}">
                  <a16:creationId xmlns:a16="http://schemas.microsoft.com/office/drawing/2014/main" id="{1C22449F-B0C5-4453-9121-A475A238EB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2" name="Oval 872">
              <a:extLst>
                <a:ext uri="{FF2B5EF4-FFF2-40B4-BE49-F238E27FC236}">
                  <a16:creationId xmlns:a16="http://schemas.microsoft.com/office/drawing/2014/main" id="{1929042F-3F0A-42BB-AA1C-1ACCAE455B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3" name="Oval 873">
              <a:extLst>
                <a:ext uri="{FF2B5EF4-FFF2-40B4-BE49-F238E27FC236}">
                  <a16:creationId xmlns:a16="http://schemas.microsoft.com/office/drawing/2014/main" id="{4DF856B6-1327-4E12-8CAE-4C015E4109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4" name="Oval 874">
              <a:extLst>
                <a:ext uri="{FF2B5EF4-FFF2-40B4-BE49-F238E27FC236}">
                  <a16:creationId xmlns:a16="http://schemas.microsoft.com/office/drawing/2014/main" id="{4E5C11AF-4AFC-4132-B76C-463FC8D967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5" name="Oval 875">
              <a:extLst>
                <a:ext uri="{FF2B5EF4-FFF2-40B4-BE49-F238E27FC236}">
                  <a16:creationId xmlns:a16="http://schemas.microsoft.com/office/drawing/2014/main" id="{BF50415F-5352-44A7-81A9-53FFF5E8FC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6" name="Oval 876">
              <a:extLst>
                <a:ext uri="{FF2B5EF4-FFF2-40B4-BE49-F238E27FC236}">
                  <a16:creationId xmlns:a16="http://schemas.microsoft.com/office/drawing/2014/main" id="{295F68CB-9F04-41BC-813F-5F6D06693A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7" name="Oval 877">
              <a:extLst>
                <a:ext uri="{FF2B5EF4-FFF2-40B4-BE49-F238E27FC236}">
                  <a16:creationId xmlns:a16="http://schemas.microsoft.com/office/drawing/2014/main" id="{EC3528CB-B8C3-4B37-B4DF-E2591132A6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8" name="Oval 878">
              <a:extLst>
                <a:ext uri="{FF2B5EF4-FFF2-40B4-BE49-F238E27FC236}">
                  <a16:creationId xmlns:a16="http://schemas.microsoft.com/office/drawing/2014/main" id="{53DFBBE9-08F5-4A08-A4E3-37B27CC7B2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9" name="Oval 879">
              <a:extLst>
                <a:ext uri="{FF2B5EF4-FFF2-40B4-BE49-F238E27FC236}">
                  <a16:creationId xmlns:a16="http://schemas.microsoft.com/office/drawing/2014/main" id="{8294294F-EB2F-4BBC-BABC-A106F0548C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0" name="Oval 880">
              <a:extLst>
                <a:ext uri="{FF2B5EF4-FFF2-40B4-BE49-F238E27FC236}">
                  <a16:creationId xmlns:a16="http://schemas.microsoft.com/office/drawing/2014/main" id="{F3642660-B17B-407D-A765-97FCE7EB30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1" name="Oval 881">
              <a:extLst>
                <a:ext uri="{FF2B5EF4-FFF2-40B4-BE49-F238E27FC236}">
                  <a16:creationId xmlns:a16="http://schemas.microsoft.com/office/drawing/2014/main" id="{D665FDDC-5F04-494A-84CB-E839D16BE3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2" name="Oval 882">
              <a:extLst>
                <a:ext uri="{FF2B5EF4-FFF2-40B4-BE49-F238E27FC236}">
                  <a16:creationId xmlns:a16="http://schemas.microsoft.com/office/drawing/2014/main" id="{BF6A4985-5AE9-4128-B5A4-C61E68C24F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3" name="Oval 883">
              <a:extLst>
                <a:ext uri="{FF2B5EF4-FFF2-40B4-BE49-F238E27FC236}">
                  <a16:creationId xmlns:a16="http://schemas.microsoft.com/office/drawing/2014/main" id="{5F581F10-5C4A-4AAA-857B-573BAA3A7B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4" name="Oval 884">
              <a:extLst>
                <a:ext uri="{FF2B5EF4-FFF2-40B4-BE49-F238E27FC236}">
                  <a16:creationId xmlns:a16="http://schemas.microsoft.com/office/drawing/2014/main" id="{B8F8015B-BE13-470F-9AD7-B5072CBFB5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5" name="Oval 885">
              <a:extLst>
                <a:ext uri="{FF2B5EF4-FFF2-40B4-BE49-F238E27FC236}">
                  <a16:creationId xmlns:a16="http://schemas.microsoft.com/office/drawing/2014/main" id="{30037D45-9941-4FBA-AD2E-4A9EC164FC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6" name="Oval 886">
              <a:extLst>
                <a:ext uri="{FF2B5EF4-FFF2-40B4-BE49-F238E27FC236}">
                  <a16:creationId xmlns:a16="http://schemas.microsoft.com/office/drawing/2014/main" id="{14E11F21-956C-4C92-A968-D0CCD87820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7" name="Oval 887">
              <a:extLst>
                <a:ext uri="{FF2B5EF4-FFF2-40B4-BE49-F238E27FC236}">
                  <a16:creationId xmlns:a16="http://schemas.microsoft.com/office/drawing/2014/main" id="{A15D8FC7-97A8-42E4-8797-8487FAB3ED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8" name="Oval 888">
              <a:extLst>
                <a:ext uri="{FF2B5EF4-FFF2-40B4-BE49-F238E27FC236}">
                  <a16:creationId xmlns:a16="http://schemas.microsoft.com/office/drawing/2014/main" id="{06AC14BB-7171-4367-A6AD-3B6EB62111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9" name="Oval 889">
              <a:extLst>
                <a:ext uri="{FF2B5EF4-FFF2-40B4-BE49-F238E27FC236}">
                  <a16:creationId xmlns:a16="http://schemas.microsoft.com/office/drawing/2014/main" id="{CFC112AF-9188-471A-9244-D660F41242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0" name="Oval 890">
              <a:extLst>
                <a:ext uri="{FF2B5EF4-FFF2-40B4-BE49-F238E27FC236}">
                  <a16:creationId xmlns:a16="http://schemas.microsoft.com/office/drawing/2014/main" id="{65CE4E51-84F7-403C-82D9-372213360C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1" name="Oval 891">
              <a:extLst>
                <a:ext uri="{FF2B5EF4-FFF2-40B4-BE49-F238E27FC236}">
                  <a16:creationId xmlns:a16="http://schemas.microsoft.com/office/drawing/2014/main" id="{D9F475D3-366E-4657-8DAD-ECC1E7CCB3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2" name="Oval 892">
              <a:extLst>
                <a:ext uri="{FF2B5EF4-FFF2-40B4-BE49-F238E27FC236}">
                  <a16:creationId xmlns:a16="http://schemas.microsoft.com/office/drawing/2014/main" id="{48E561C9-73A8-4BDC-8C40-CA82125DA6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3" name="Oval 893">
              <a:extLst>
                <a:ext uri="{FF2B5EF4-FFF2-40B4-BE49-F238E27FC236}">
                  <a16:creationId xmlns:a16="http://schemas.microsoft.com/office/drawing/2014/main" id="{A4AB535C-483D-4DCC-AC13-19DCF7033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4" name="Oval 894">
              <a:extLst>
                <a:ext uri="{FF2B5EF4-FFF2-40B4-BE49-F238E27FC236}">
                  <a16:creationId xmlns:a16="http://schemas.microsoft.com/office/drawing/2014/main" id="{1CFE7BC6-7A5A-471C-8D51-8F8D999C4A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5" name="Oval 895">
              <a:extLst>
                <a:ext uri="{FF2B5EF4-FFF2-40B4-BE49-F238E27FC236}">
                  <a16:creationId xmlns:a16="http://schemas.microsoft.com/office/drawing/2014/main" id="{88618E97-567A-47B9-B5EC-EF71015C73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6" name="Oval 896">
              <a:extLst>
                <a:ext uri="{FF2B5EF4-FFF2-40B4-BE49-F238E27FC236}">
                  <a16:creationId xmlns:a16="http://schemas.microsoft.com/office/drawing/2014/main" id="{409EB4BA-425E-4089-AAF4-871BAB6623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7" name="Oval 897">
              <a:extLst>
                <a:ext uri="{FF2B5EF4-FFF2-40B4-BE49-F238E27FC236}">
                  <a16:creationId xmlns:a16="http://schemas.microsoft.com/office/drawing/2014/main" id="{E26392B9-7871-4E4B-958D-003E73BFC4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8" name="Oval 898">
              <a:extLst>
                <a:ext uri="{FF2B5EF4-FFF2-40B4-BE49-F238E27FC236}">
                  <a16:creationId xmlns:a16="http://schemas.microsoft.com/office/drawing/2014/main" id="{A61808ED-136E-4815-BC20-2A68B9D1A7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9" name="Oval 899">
              <a:extLst>
                <a:ext uri="{FF2B5EF4-FFF2-40B4-BE49-F238E27FC236}">
                  <a16:creationId xmlns:a16="http://schemas.microsoft.com/office/drawing/2014/main" id="{71D0D7CF-95E0-430E-AAA8-5197058014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0" name="Oval 900">
              <a:extLst>
                <a:ext uri="{FF2B5EF4-FFF2-40B4-BE49-F238E27FC236}">
                  <a16:creationId xmlns:a16="http://schemas.microsoft.com/office/drawing/2014/main" id="{203CFBB4-8569-4602-B063-161119EFC0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1" name="Oval 901">
              <a:extLst>
                <a:ext uri="{FF2B5EF4-FFF2-40B4-BE49-F238E27FC236}">
                  <a16:creationId xmlns:a16="http://schemas.microsoft.com/office/drawing/2014/main" id="{DF03BB38-8F91-4A0B-80DE-6BB2157C2C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2" name="Oval 902">
              <a:extLst>
                <a:ext uri="{FF2B5EF4-FFF2-40B4-BE49-F238E27FC236}">
                  <a16:creationId xmlns:a16="http://schemas.microsoft.com/office/drawing/2014/main" id="{14CD7557-12FE-4A3E-8A54-43C5B87136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3" name="Oval 903">
              <a:extLst>
                <a:ext uri="{FF2B5EF4-FFF2-40B4-BE49-F238E27FC236}">
                  <a16:creationId xmlns:a16="http://schemas.microsoft.com/office/drawing/2014/main" id="{9AFD7A10-6ECA-41E8-84A5-61C16315A5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4" name="Oval 904">
              <a:extLst>
                <a:ext uri="{FF2B5EF4-FFF2-40B4-BE49-F238E27FC236}">
                  <a16:creationId xmlns:a16="http://schemas.microsoft.com/office/drawing/2014/main" id="{06BF9684-E5A6-481E-8ED1-C1C7A9E326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5" name="Oval 905">
              <a:extLst>
                <a:ext uri="{FF2B5EF4-FFF2-40B4-BE49-F238E27FC236}">
                  <a16:creationId xmlns:a16="http://schemas.microsoft.com/office/drawing/2014/main" id="{388E7ABB-AB5C-4CB7-94B7-50338117A2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6" name="Oval 906">
              <a:extLst>
                <a:ext uri="{FF2B5EF4-FFF2-40B4-BE49-F238E27FC236}">
                  <a16:creationId xmlns:a16="http://schemas.microsoft.com/office/drawing/2014/main" id="{5DEB8790-AAEB-4AC8-95CA-0520E2878B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7" name="Oval 907">
              <a:extLst>
                <a:ext uri="{FF2B5EF4-FFF2-40B4-BE49-F238E27FC236}">
                  <a16:creationId xmlns:a16="http://schemas.microsoft.com/office/drawing/2014/main" id="{784F4C11-BFA5-40EA-95D8-411F6E3B69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8" name="Oval 908">
              <a:extLst>
                <a:ext uri="{FF2B5EF4-FFF2-40B4-BE49-F238E27FC236}">
                  <a16:creationId xmlns:a16="http://schemas.microsoft.com/office/drawing/2014/main" id="{5E84B91F-7A50-4667-9566-1E55F3F2D6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3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9" name="Oval 909">
              <a:extLst>
                <a:ext uri="{FF2B5EF4-FFF2-40B4-BE49-F238E27FC236}">
                  <a16:creationId xmlns:a16="http://schemas.microsoft.com/office/drawing/2014/main" id="{C932CA2F-2CD5-4F68-A8FF-44C77383ED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0" name="Oval 910">
              <a:extLst>
                <a:ext uri="{FF2B5EF4-FFF2-40B4-BE49-F238E27FC236}">
                  <a16:creationId xmlns:a16="http://schemas.microsoft.com/office/drawing/2014/main" id="{41A7B1E2-5E24-420F-B281-9388E2600C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1" name="Oval 911">
              <a:extLst>
                <a:ext uri="{FF2B5EF4-FFF2-40B4-BE49-F238E27FC236}">
                  <a16:creationId xmlns:a16="http://schemas.microsoft.com/office/drawing/2014/main" id="{CE5E00F2-097F-4B20-8CEE-CEE93EDCC6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2" name="Oval 912">
              <a:extLst>
                <a:ext uri="{FF2B5EF4-FFF2-40B4-BE49-F238E27FC236}">
                  <a16:creationId xmlns:a16="http://schemas.microsoft.com/office/drawing/2014/main" id="{60D66938-9FB9-4CD6-86EF-6F3DBF06AA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3" name="Oval 913">
              <a:extLst>
                <a:ext uri="{FF2B5EF4-FFF2-40B4-BE49-F238E27FC236}">
                  <a16:creationId xmlns:a16="http://schemas.microsoft.com/office/drawing/2014/main" id="{717B11BB-631C-43D0-8EA3-54A7A2558E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4" name="Oval 914">
              <a:extLst>
                <a:ext uri="{FF2B5EF4-FFF2-40B4-BE49-F238E27FC236}">
                  <a16:creationId xmlns:a16="http://schemas.microsoft.com/office/drawing/2014/main" id="{FB9B8E1D-AF45-4E50-82E0-71F6F48F21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5" name="Oval 915">
              <a:extLst>
                <a:ext uri="{FF2B5EF4-FFF2-40B4-BE49-F238E27FC236}">
                  <a16:creationId xmlns:a16="http://schemas.microsoft.com/office/drawing/2014/main" id="{11150E11-94C7-432A-93CB-7FB137A20C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6" name="Oval 916">
              <a:extLst>
                <a:ext uri="{FF2B5EF4-FFF2-40B4-BE49-F238E27FC236}">
                  <a16:creationId xmlns:a16="http://schemas.microsoft.com/office/drawing/2014/main" id="{EC0A4763-A57B-482D-8D49-E66E67B114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7" name="Oval 917">
              <a:extLst>
                <a:ext uri="{FF2B5EF4-FFF2-40B4-BE49-F238E27FC236}">
                  <a16:creationId xmlns:a16="http://schemas.microsoft.com/office/drawing/2014/main" id="{D6F1D116-96C7-441D-B859-793F06A1E3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8" name="Oval 918">
              <a:extLst>
                <a:ext uri="{FF2B5EF4-FFF2-40B4-BE49-F238E27FC236}">
                  <a16:creationId xmlns:a16="http://schemas.microsoft.com/office/drawing/2014/main" id="{8DE5B724-0C7B-4589-B16E-A4D96C31A9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9" name="Oval 919">
              <a:extLst>
                <a:ext uri="{FF2B5EF4-FFF2-40B4-BE49-F238E27FC236}">
                  <a16:creationId xmlns:a16="http://schemas.microsoft.com/office/drawing/2014/main" id="{D823BA16-99EB-4BFC-8499-1A7D57E9B9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0" name="Oval 920">
              <a:extLst>
                <a:ext uri="{FF2B5EF4-FFF2-40B4-BE49-F238E27FC236}">
                  <a16:creationId xmlns:a16="http://schemas.microsoft.com/office/drawing/2014/main" id="{DF9DC29D-8951-4069-BFB4-E7F01D00CF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1" name="Oval 921">
              <a:extLst>
                <a:ext uri="{FF2B5EF4-FFF2-40B4-BE49-F238E27FC236}">
                  <a16:creationId xmlns:a16="http://schemas.microsoft.com/office/drawing/2014/main" id="{03F8D94E-1B95-4EC2-BF27-DF0B0A0042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2" name="Oval 922">
              <a:extLst>
                <a:ext uri="{FF2B5EF4-FFF2-40B4-BE49-F238E27FC236}">
                  <a16:creationId xmlns:a16="http://schemas.microsoft.com/office/drawing/2014/main" id="{8466A374-A417-4334-9C9C-4F9BACEE09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3" name="Oval 923">
              <a:extLst>
                <a:ext uri="{FF2B5EF4-FFF2-40B4-BE49-F238E27FC236}">
                  <a16:creationId xmlns:a16="http://schemas.microsoft.com/office/drawing/2014/main" id="{2A898332-BF1C-40F7-8D93-9E0ED547C6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4" name="Oval 924">
              <a:extLst>
                <a:ext uri="{FF2B5EF4-FFF2-40B4-BE49-F238E27FC236}">
                  <a16:creationId xmlns:a16="http://schemas.microsoft.com/office/drawing/2014/main" id="{65D3FB75-4268-483D-94EB-0DD0BD8E40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5" name="Oval 925">
              <a:extLst>
                <a:ext uri="{FF2B5EF4-FFF2-40B4-BE49-F238E27FC236}">
                  <a16:creationId xmlns:a16="http://schemas.microsoft.com/office/drawing/2014/main" id="{435F3EF8-974C-44CB-864E-9E2E4E6E98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6" name="Oval 926">
              <a:extLst>
                <a:ext uri="{FF2B5EF4-FFF2-40B4-BE49-F238E27FC236}">
                  <a16:creationId xmlns:a16="http://schemas.microsoft.com/office/drawing/2014/main" id="{95ADC5FA-DE9E-4DC7-8070-3F45F6D0F0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7" name="Oval 927">
              <a:extLst>
                <a:ext uri="{FF2B5EF4-FFF2-40B4-BE49-F238E27FC236}">
                  <a16:creationId xmlns:a16="http://schemas.microsoft.com/office/drawing/2014/main" id="{C27DA93C-48DA-4CF3-AD22-9EB79B7203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8" name="Oval 928">
              <a:extLst>
                <a:ext uri="{FF2B5EF4-FFF2-40B4-BE49-F238E27FC236}">
                  <a16:creationId xmlns:a16="http://schemas.microsoft.com/office/drawing/2014/main" id="{C3E357E4-5939-40D8-BA80-6C643E3717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9" name="Oval 929">
              <a:extLst>
                <a:ext uri="{FF2B5EF4-FFF2-40B4-BE49-F238E27FC236}">
                  <a16:creationId xmlns:a16="http://schemas.microsoft.com/office/drawing/2014/main" id="{E2CAEE52-9B95-4B49-9956-1714A26172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0" name="Oval 930">
              <a:extLst>
                <a:ext uri="{FF2B5EF4-FFF2-40B4-BE49-F238E27FC236}">
                  <a16:creationId xmlns:a16="http://schemas.microsoft.com/office/drawing/2014/main" id="{41EF225E-2833-42F8-808D-B7AFA902D5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1" name="Oval 931">
              <a:extLst>
                <a:ext uri="{FF2B5EF4-FFF2-40B4-BE49-F238E27FC236}">
                  <a16:creationId xmlns:a16="http://schemas.microsoft.com/office/drawing/2014/main" id="{154DFFF1-316F-4613-B89D-7BBD135BF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2" name="Oval 932">
              <a:extLst>
                <a:ext uri="{FF2B5EF4-FFF2-40B4-BE49-F238E27FC236}">
                  <a16:creationId xmlns:a16="http://schemas.microsoft.com/office/drawing/2014/main" id="{BB122FCD-158A-4C6B-A980-8C881FAA1C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3" name="Oval 933">
              <a:extLst>
                <a:ext uri="{FF2B5EF4-FFF2-40B4-BE49-F238E27FC236}">
                  <a16:creationId xmlns:a16="http://schemas.microsoft.com/office/drawing/2014/main" id="{764950B9-DC6F-41FE-8647-C1C1A40559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4" name="Oval 934">
              <a:extLst>
                <a:ext uri="{FF2B5EF4-FFF2-40B4-BE49-F238E27FC236}">
                  <a16:creationId xmlns:a16="http://schemas.microsoft.com/office/drawing/2014/main" id="{93A5B36F-3784-4357-8F58-7A72614202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5" name="Oval 935">
              <a:extLst>
                <a:ext uri="{FF2B5EF4-FFF2-40B4-BE49-F238E27FC236}">
                  <a16:creationId xmlns:a16="http://schemas.microsoft.com/office/drawing/2014/main" id="{EE3000A1-1ACF-49DC-845C-EF512BC3C5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4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6" name="Oval 936">
              <a:extLst>
                <a:ext uri="{FF2B5EF4-FFF2-40B4-BE49-F238E27FC236}">
                  <a16:creationId xmlns:a16="http://schemas.microsoft.com/office/drawing/2014/main" id="{7707020F-32C4-4B96-8B34-23E59F4F8B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9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7" name="Oval 937">
              <a:extLst>
                <a:ext uri="{FF2B5EF4-FFF2-40B4-BE49-F238E27FC236}">
                  <a16:creationId xmlns:a16="http://schemas.microsoft.com/office/drawing/2014/main" id="{FC6939A0-D535-47E2-88C4-7B989241C2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8" name="Oval 938">
              <a:extLst>
                <a:ext uri="{FF2B5EF4-FFF2-40B4-BE49-F238E27FC236}">
                  <a16:creationId xmlns:a16="http://schemas.microsoft.com/office/drawing/2014/main" id="{D2388C4E-5B09-4D08-8D40-3D77C4540A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9" name="Oval 939">
              <a:extLst>
                <a:ext uri="{FF2B5EF4-FFF2-40B4-BE49-F238E27FC236}">
                  <a16:creationId xmlns:a16="http://schemas.microsoft.com/office/drawing/2014/main" id="{A48BCBD1-5B16-4149-BD4D-A8B2CD58EA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0" name="Oval 940">
              <a:extLst>
                <a:ext uri="{FF2B5EF4-FFF2-40B4-BE49-F238E27FC236}">
                  <a16:creationId xmlns:a16="http://schemas.microsoft.com/office/drawing/2014/main" id="{0F6E32BD-9621-4237-B78C-BDCDC74E45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1" name="Oval 941">
              <a:extLst>
                <a:ext uri="{FF2B5EF4-FFF2-40B4-BE49-F238E27FC236}">
                  <a16:creationId xmlns:a16="http://schemas.microsoft.com/office/drawing/2014/main" id="{32A21B72-6BEC-4801-AB75-CE990A3EB1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2" name="Oval 942">
              <a:extLst>
                <a:ext uri="{FF2B5EF4-FFF2-40B4-BE49-F238E27FC236}">
                  <a16:creationId xmlns:a16="http://schemas.microsoft.com/office/drawing/2014/main" id="{664326BF-14E0-4D77-8C82-84DAE4AAEE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3" name="Oval 943">
              <a:extLst>
                <a:ext uri="{FF2B5EF4-FFF2-40B4-BE49-F238E27FC236}">
                  <a16:creationId xmlns:a16="http://schemas.microsoft.com/office/drawing/2014/main" id="{AD5048E9-1D42-4027-8883-2FD75BB747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4" name="Oval 944">
              <a:extLst>
                <a:ext uri="{FF2B5EF4-FFF2-40B4-BE49-F238E27FC236}">
                  <a16:creationId xmlns:a16="http://schemas.microsoft.com/office/drawing/2014/main" id="{F7B0B37C-D3B9-4E0A-B3EF-B2AD4130B2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5" name="Oval 945">
              <a:extLst>
                <a:ext uri="{FF2B5EF4-FFF2-40B4-BE49-F238E27FC236}">
                  <a16:creationId xmlns:a16="http://schemas.microsoft.com/office/drawing/2014/main" id="{88796A63-F67C-4DC5-AC4F-A615155393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6" name="Oval 946">
              <a:extLst>
                <a:ext uri="{FF2B5EF4-FFF2-40B4-BE49-F238E27FC236}">
                  <a16:creationId xmlns:a16="http://schemas.microsoft.com/office/drawing/2014/main" id="{00250BE3-7F28-428B-B001-BA06AF12A3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7" name="Oval 947">
              <a:extLst>
                <a:ext uri="{FF2B5EF4-FFF2-40B4-BE49-F238E27FC236}">
                  <a16:creationId xmlns:a16="http://schemas.microsoft.com/office/drawing/2014/main" id="{5D03A7F9-C681-4252-913A-7AF09CC70F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8" name="Oval 948">
              <a:extLst>
                <a:ext uri="{FF2B5EF4-FFF2-40B4-BE49-F238E27FC236}">
                  <a16:creationId xmlns:a16="http://schemas.microsoft.com/office/drawing/2014/main" id="{B06BF2C5-2846-4CF6-888D-D59887ECF9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9" name="Oval 949">
              <a:extLst>
                <a:ext uri="{FF2B5EF4-FFF2-40B4-BE49-F238E27FC236}">
                  <a16:creationId xmlns:a16="http://schemas.microsoft.com/office/drawing/2014/main" id="{3AE1571A-883D-4E15-BDA4-19A17529FF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0" name="Oval 950">
              <a:extLst>
                <a:ext uri="{FF2B5EF4-FFF2-40B4-BE49-F238E27FC236}">
                  <a16:creationId xmlns:a16="http://schemas.microsoft.com/office/drawing/2014/main" id="{AAA3F464-73F8-458E-81B1-F9524AD675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1" name="Oval 951">
              <a:extLst>
                <a:ext uri="{FF2B5EF4-FFF2-40B4-BE49-F238E27FC236}">
                  <a16:creationId xmlns:a16="http://schemas.microsoft.com/office/drawing/2014/main" id="{BEB1F4E0-D518-4E06-BC75-14E36EDC8E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2" name="Oval 952">
              <a:extLst>
                <a:ext uri="{FF2B5EF4-FFF2-40B4-BE49-F238E27FC236}">
                  <a16:creationId xmlns:a16="http://schemas.microsoft.com/office/drawing/2014/main" id="{7CFFF988-DA3F-4B22-9580-5EA6ABB22D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3" name="Oval 953">
              <a:extLst>
                <a:ext uri="{FF2B5EF4-FFF2-40B4-BE49-F238E27FC236}">
                  <a16:creationId xmlns:a16="http://schemas.microsoft.com/office/drawing/2014/main" id="{836FB841-279F-4FC6-AEBF-836B76E7AC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4" name="Oval 954">
              <a:extLst>
                <a:ext uri="{FF2B5EF4-FFF2-40B4-BE49-F238E27FC236}">
                  <a16:creationId xmlns:a16="http://schemas.microsoft.com/office/drawing/2014/main" id="{DC130672-9795-4341-829F-E1AF800BE4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5" name="Oval 955">
              <a:extLst>
                <a:ext uri="{FF2B5EF4-FFF2-40B4-BE49-F238E27FC236}">
                  <a16:creationId xmlns:a16="http://schemas.microsoft.com/office/drawing/2014/main" id="{3FDB4E2B-D25F-40ED-A98F-B6617CDB5C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6" name="Oval 956">
              <a:extLst>
                <a:ext uri="{FF2B5EF4-FFF2-40B4-BE49-F238E27FC236}">
                  <a16:creationId xmlns:a16="http://schemas.microsoft.com/office/drawing/2014/main" id="{6AFBA120-152D-4119-BBCA-862CFE66DA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7" name="Oval 957">
              <a:extLst>
                <a:ext uri="{FF2B5EF4-FFF2-40B4-BE49-F238E27FC236}">
                  <a16:creationId xmlns:a16="http://schemas.microsoft.com/office/drawing/2014/main" id="{EB99459C-DD87-4A95-9B8C-B384A5B017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8" name="Oval 958">
              <a:extLst>
                <a:ext uri="{FF2B5EF4-FFF2-40B4-BE49-F238E27FC236}">
                  <a16:creationId xmlns:a16="http://schemas.microsoft.com/office/drawing/2014/main" id="{8B4E0197-214D-4A80-B024-4197D837FB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9" name="Oval 959">
              <a:extLst>
                <a:ext uri="{FF2B5EF4-FFF2-40B4-BE49-F238E27FC236}">
                  <a16:creationId xmlns:a16="http://schemas.microsoft.com/office/drawing/2014/main" id="{1F295E7D-5206-415A-BA2D-52CFF9A22E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0" name="Oval 960">
              <a:extLst>
                <a:ext uri="{FF2B5EF4-FFF2-40B4-BE49-F238E27FC236}">
                  <a16:creationId xmlns:a16="http://schemas.microsoft.com/office/drawing/2014/main" id="{49948200-1AD7-4E73-96BE-397E9CBF26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1" name="Oval 961">
              <a:extLst>
                <a:ext uri="{FF2B5EF4-FFF2-40B4-BE49-F238E27FC236}">
                  <a16:creationId xmlns:a16="http://schemas.microsoft.com/office/drawing/2014/main" id="{82651E11-C11B-490F-9706-60ED5BE2CF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2" name="Oval 962">
              <a:extLst>
                <a:ext uri="{FF2B5EF4-FFF2-40B4-BE49-F238E27FC236}">
                  <a16:creationId xmlns:a16="http://schemas.microsoft.com/office/drawing/2014/main" id="{C57EC1EE-F8DC-4D75-9626-42AD6BBD3C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3" name="Oval 963">
              <a:extLst>
                <a:ext uri="{FF2B5EF4-FFF2-40B4-BE49-F238E27FC236}">
                  <a16:creationId xmlns:a16="http://schemas.microsoft.com/office/drawing/2014/main" id="{5D6FC026-7187-4815-952F-5BF7CCA99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4" name="Oval 964">
              <a:extLst>
                <a:ext uri="{FF2B5EF4-FFF2-40B4-BE49-F238E27FC236}">
                  <a16:creationId xmlns:a16="http://schemas.microsoft.com/office/drawing/2014/main" id="{2B078131-34F3-400C-9993-F8193B5801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5" name="Oval 965">
              <a:extLst>
                <a:ext uri="{FF2B5EF4-FFF2-40B4-BE49-F238E27FC236}">
                  <a16:creationId xmlns:a16="http://schemas.microsoft.com/office/drawing/2014/main" id="{0EA18788-AF74-402A-BA56-1CFE537ACF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6" name="Oval 966">
              <a:extLst>
                <a:ext uri="{FF2B5EF4-FFF2-40B4-BE49-F238E27FC236}">
                  <a16:creationId xmlns:a16="http://schemas.microsoft.com/office/drawing/2014/main" id="{9F5DFFE7-6F8E-43D5-A19D-EAB52D4ED2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7" name="Oval 967">
              <a:extLst>
                <a:ext uri="{FF2B5EF4-FFF2-40B4-BE49-F238E27FC236}">
                  <a16:creationId xmlns:a16="http://schemas.microsoft.com/office/drawing/2014/main" id="{8A387747-D389-4C8B-913B-4E6CA1E576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8" name="Oval 968">
              <a:extLst>
                <a:ext uri="{FF2B5EF4-FFF2-40B4-BE49-F238E27FC236}">
                  <a16:creationId xmlns:a16="http://schemas.microsoft.com/office/drawing/2014/main" id="{50EDAEC3-92D5-4295-AB49-4DCD7A2A5C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9" name="Oval 969">
              <a:extLst>
                <a:ext uri="{FF2B5EF4-FFF2-40B4-BE49-F238E27FC236}">
                  <a16:creationId xmlns:a16="http://schemas.microsoft.com/office/drawing/2014/main" id="{C6ED11EE-2B65-456B-8C9C-2A4C0A90A2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0" name="Oval 970">
              <a:extLst>
                <a:ext uri="{FF2B5EF4-FFF2-40B4-BE49-F238E27FC236}">
                  <a16:creationId xmlns:a16="http://schemas.microsoft.com/office/drawing/2014/main" id="{8C5CA7FD-73DF-43DF-B48F-7B110AFAA4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1" name="Oval 971">
              <a:extLst>
                <a:ext uri="{FF2B5EF4-FFF2-40B4-BE49-F238E27FC236}">
                  <a16:creationId xmlns:a16="http://schemas.microsoft.com/office/drawing/2014/main" id="{B4A5B370-2AE0-4ABF-8F35-859A3E92AD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2" name="Oval 972">
              <a:extLst>
                <a:ext uri="{FF2B5EF4-FFF2-40B4-BE49-F238E27FC236}">
                  <a16:creationId xmlns:a16="http://schemas.microsoft.com/office/drawing/2014/main" id="{6460BF10-D8D3-4F2A-9E0A-F117912DA5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3" name="Oval 973">
              <a:extLst>
                <a:ext uri="{FF2B5EF4-FFF2-40B4-BE49-F238E27FC236}">
                  <a16:creationId xmlns:a16="http://schemas.microsoft.com/office/drawing/2014/main" id="{02DE46F8-AAF6-48E0-AB0E-43F1C6B98B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4" name="Oval 974">
              <a:extLst>
                <a:ext uri="{FF2B5EF4-FFF2-40B4-BE49-F238E27FC236}">
                  <a16:creationId xmlns:a16="http://schemas.microsoft.com/office/drawing/2014/main" id="{E1CF7981-E14B-4CFC-A306-BCC5BFDD07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5" name="Oval 975">
              <a:extLst>
                <a:ext uri="{FF2B5EF4-FFF2-40B4-BE49-F238E27FC236}">
                  <a16:creationId xmlns:a16="http://schemas.microsoft.com/office/drawing/2014/main" id="{4E4CA394-1D65-4BF1-9254-03866CD294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6" name="Oval 976">
              <a:extLst>
                <a:ext uri="{FF2B5EF4-FFF2-40B4-BE49-F238E27FC236}">
                  <a16:creationId xmlns:a16="http://schemas.microsoft.com/office/drawing/2014/main" id="{2B20A7CC-EDBD-4638-9654-E58131D8F0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7" name="Oval 977">
              <a:extLst>
                <a:ext uri="{FF2B5EF4-FFF2-40B4-BE49-F238E27FC236}">
                  <a16:creationId xmlns:a16="http://schemas.microsoft.com/office/drawing/2014/main" id="{724BB8DF-2CED-43E3-A505-293AC357DD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8" name="Oval 978">
              <a:extLst>
                <a:ext uri="{FF2B5EF4-FFF2-40B4-BE49-F238E27FC236}">
                  <a16:creationId xmlns:a16="http://schemas.microsoft.com/office/drawing/2014/main" id="{E104B670-8098-41E0-AD6F-47C50D9594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9" name="Oval 979">
              <a:extLst>
                <a:ext uri="{FF2B5EF4-FFF2-40B4-BE49-F238E27FC236}">
                  <a16:creationId xmlns:a16="http://schemas.microsoft.com/office/drawing/2014/main" id="{E5C64485-1A55-4C9D-AAC8-CB1BBD3456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0" name="Oval 980">
              <a:extLst>
                <a:ext uri="{FF2B5EF4-FFF2-40B4-BE49-F238E27FC236}">
                  <a16:creationId xmlns:a16="http://schemas.microsoft.com/office/drawing/2014/main" id="{6516C014-8550-4EB9-8D8F-C68DCB0B07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1" name="Oval 981">
              <a:extLst>
                <a:ext uri="{FF2B5EF4-FFF2-40B4-BE49-F238E27FC236}">
                  <a16:creationId xmlns:a16="http://schemas.microsoft.com/office/drawing/2014/main" id="{4429B66B-CD30-47F0-882B-6715889EAA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2" name="Oval 982">
              <a:extLst>
                <a:ext uri="{FF2B5EF4-FFF2-40B4-BE49-F238E27FC236}">
                  <a16:creationId xmlns:a16="http://schemas.microsoft.com/office/drawing/2014/main" id="{0B7B010F-44F2-4214-BE07-F71BF7E48A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3" name="Oval 983">
              <a:extLst>
                <a:ext uri="{FF2B5EF4-FFF2-40B4-BE49-F238E27FC236}">
                  <a16:creationId xmlns:a16="http://schemas.microsoft.com/office/drawing/2014/main" id="{E6C653B0-2C1D-48A1-816B-EE18924808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4" name="Oval 984">
              <a:extLst>
                <a:ext uri="{FF2B5EF4-FFF2-40B4-BE49-F238E27FC236}">
                  <a16:creationId xmlns:a16="http://schemas.microsoft.com/office/drawing/2014/main" id="{81093E88-3364-4BDF-84C2-405734D06C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5" name="Oval 985">
              <a:extLst>
                <a:ext uri="{FF2B5EF4-FFF2-40B4-BE49-F238E27FC236}">
                  <a16:creationId xmlns:a16="http://schemas.microsoft.com/office/drawing/2014/main" id="{C8EA910E-A46D-40A3-9B30-35CF4FC820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6" name="Oval 986">
              <a:extLst>
                <a:ext uri="{FF2B5EF4-FFF2-40B4-BE49-F238E27FC236}">
                  <a16:creationId xmlns:a16="http://schemas.microsoft.com/office/drawing/2014/main" id="{1D548177-3E85-4F83-9434-48CB1FD2BB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7" name="Oval 987">
              <a:extLst>
                <a:ext uri="{FF2B5EF4-FFF2-40B4-BE49-F238E27FC236}">
                  <a16:creationId xmlns:a16="http://schemas.microsoft.com/office/drawing/2014/main" id="{F816B25F-5614-47B5-A660-59A3267E5F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8" name="Oval 988">
              <a:extLst>
                <a:ext uri="{FF2B5EF4-FFF2-40B4-BE49-F238E27FC236}">
                  <a16:creationId xmlns:a16="http://schemas.microsoft.com/office/drawing/2014/main" id="{8CC209C6-AAC6-444D-9E09-CF49D3B5E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9" name="Oval 989">
              <a:extLst>
                <a:ext uri="{FF2B5EF4-FFF2-40B4-BE49-F238E27FC236}">
                  <a16:creationId xmlns:a16="http://schemas.microsoft.com/office/drawing/2014/main" id="{D983A497-4E85-473A-AD8D-A0A25B48F6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0" name="Oval 990">
              <a:extLst>
                <a:ext uri="{FF2B5EF4-FFF2-40B4-BE49-F238E27FC236}">
                  <a16:creationId xmlns:a16="http://schemas.microsoft.com/office/drawing/2014/main" id="{DB75379F-B929-46A9-B924-8D0FC84988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1" name="Oval 991">
              <a:extLst>
                <a:ext uri="{FF2B5EF4-FFF2-40B4-BE49-F238E27FC236}">
                  <a16:creationId xmlns:a16="http://schemas.microsoft.com/office/drawing/2014/main" id="{F646DFA0-6967-4D0E-B888-E9B3B004D0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2" name="Oval 992">
              <a:extLst>
                <a:ext uri="{FF2B5EF4-FFF2-40B4-BE49-F238E27FC236}">
                  <a16:creationId xmlns:a16="http://schemas.microsoft.com/office/drawing/2014/main" id="{3BF43C84-8191-41BE-8239-5CCCDA80BD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3" name="Oval 993">
              <a:extLst>
                <a:ext uri="{FF2B5EF4-FFF2-40B4-BE49-F238E27FC236}">
                  <a16:creationId xmlns:a16="http://schemas.microsoft.com/office/drawing/2014/main" id="{70A26CCC-2A60-4F79-B2C0-4286451C46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4" name="Oval 994">
              <a:extLst>
                <a:ext uri="{FF2B5EF4-FFF2-40B4-BE49-F238E27FC236}">
                  <a16:creationId xmlns:a16="http://schemas.microsoft.com/office/drawing/2014/main" id="{13793B14-0C0A-4265-8191-80AA647AF0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5" name="Oval 995">
              <a:extLst>
                <a:ext uri="{FF2B5EF4-FFF2-40B4-BE49-F238E27FC236}">
                  <a16:creationId xmlns:a16="http://schemas.microsoft.com/office/drawing/2014/main" id="{49DF32C3-DFD2-428B-A0F2-11C71EA4DD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6" name="Oval 996">
              <a:extLst>
                <a:ext uri="{FF2B5EF4-FFF2-40B4-BE49-F238E27FC236}">
                  <a16:creationId xmlns:a16="http://schemas.microsoft.com/office/drawing/2014/main" id="{5E251824-E46A-4997-96E9-E61FBF21BB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7" name="Oval 997">
              <a:extLst>
                <a:ext uri="{FF2B5EF4-FFF2-40B4-BE49-F238E27FC236}">
                  <a16:creationId xmlns:a16="http://schemas.microsoft.com/office/drawing/2014/main" id="{4FD7D27B-F6E6-4B4D-B5A2-A410926A86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8" name="Oval 998">
              <a:extLst>
                <a:ext uri="{FF2B5EF4-FFF2-40B4-BE49-F238E27FC236}">
                  <a16:creationId xmlns:a16="http://schemas.microsoft.com/office/drawing/2014/main" id="{E6E12209-44F3-4CB8-B5C7-CBD9712A2A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9" name="Oval 999">
              <a:extLst>
                <a:ext uri="{FF2B5EF4-FFF2-40B4-BE49-F238E27FC236}">
                  <a16:creationId xmlns:a16="http://schemas.microsoft.com/office/drawing/2014/main" id="{CA43E327-5EB2-4B17-A399-F4B9B16698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0" name="Oval 1000">
              <a:extLst>
                <a:ext uri="{FF2B5EF4-FFF2-40B4-BE49-F238E27FC236}">
                  <a16:creationId xmlns:a16="http://schemas.microsoft.com/office/drawing/2014/main" id="{DE5C0378-2E1C-4599-AE5E-B9DEEA3051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1" name="Oval 1001">
              <a:extLst>
                <a:ext uri="{FF2B5EF4-FFF2-40B4-BE49-F238E27FC236}">
                  <a16:creationId xmlns:a16="http://schemas.microsoft.com/office/drawing/2014/main" id="{048705AD-998A-42CF-9914-63B7AE0BD1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2" name="Oval 1002">
              <a:extLst>
                <a:ext uri="{FF2B5EF4-FFF2-40B4-BE49-F238E27FC236}">
                  <a16:creationId xmlns:a16="http://schemas.microsoft.com/office/drawing/2014/main" id="{0A34BB10-0573-444A-852E-210ED0F0FD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3" name="Oval 1003">
              <a:extLst>
                <a:ext uri="{FF2B5EF4-FFF2-40B4-BE49-F238E27FC236}">
                  <a16:creationId xmlns:a16="http://schemas.microsoft.com/office/drawing/2014/main" id="{6ED7986B-92AE-40CD-9B48-EE045BACD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4" name="Oval 1004">
              <a:extLst>
                <a:ext uri="{FF2B5EF4-FFF2-40B4-BE49-F238E27FC236}">
                  <a16:creationId xmlns:a16="http://schemas.microsoft.com/office/drawing/2014/main" id="{A374EFD7-E33E-4EE8-AB11-8336BCFF05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5" name="Oval 1005">
              <a:extLst>
                <a:ext uri="{FF2B5EF4-FFF2-40B4-BE49-F238E27FC236}">
                  <a16:creationId xmlns:a16="http://schemas.microsoft.com/office/drawing/2014/main" id="{358FFC85-98F7-46FB-8EC8-1F83F001A7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6" name="Oval 1006">
              <a:extLst>
                <a:ext uri="{FF2B5EF4-FFF2-40B4-BE49-F238E27FC236}">
                  <a16:creationId xmlns:a16="http://schemas.microsoft.com/office/drawing/2014/main" id="{43107031-B810-4FB5-870D-97D4E4E3A2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7" name="Oval 1007">
              <a:extLst>
                <a:ext uri="{FF2B5EF4-FFF2-40B4-BE49-F238E27FC236}">
                  <a16:creationId xmlns:a16="http://schemas.microsoft.com/office/drawing/2014/main" id="{78CD97C5-73F9-46E3-9F4B-83C634CDED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8" name="Oval 1008">
              <a:extLst>
                <a:ext uri="{FF2B5EF4-FFF2-40B4-BE49-F238E27FC236}">
                  <a16:creationId xmlns:a16="http://schemas.microsoft.com/office/drawing/2014/main" id="{E6158C1B-6CE7-489D-B053-DD5E2CD22B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9" name="Oval 1009">
              <a:extLst>
                <a:ext uri="{FF2B5EF4-FFF2-40B4-BE49-F238E27FC236}">
                  <a16:creationId xmlns:a16="http://schemas.microsoft.com/office/drawing/2014/main" id="{30C1F449-7C05-45EF-9EE6-D7E9B14E37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0" name="Oval 1010">
              <a:extLst>
                <a:ext uri="{FF2B5EF4-FFF2-40B4-BE49-F238E27FC236}">
                  <a16:creationId xmlns:a16="http://schemas.microsoft.com/office/drawing/2014/main" id="{723DBC33-85B4-4D41-ABBD-3858897864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1" name="Oval 1011">
              <a:extLst>
                <a:ext uri="{FF2B5EF4-FFF2-40B4-BE49-F238E27FC236}">
                  <a16:creationId xmlns:a16="http://schemas.microsoft.com/office/drawing/2014/main" id="{130268C7-3DA1-4437-9197-918C4231B2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2" name="Oval 1012">
              <a:extLst>
                <a:ext uri="{FF2B5EF4-FFF2-40B4-BE49-F238E27FC236}">
                  <a16:creationId xmlns:a16="http://schemas.microsoft.com/office/drawing/2014/main" id="{52EEFADC-74A0-4EE3-A02B-22D4295192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3" name="Oval 1013">
              <a:extLst>
                <a:ext uri="{FF2B5EF4-FFF2-40B4-BE49-F238E27FC236}">
                  <a16:creationId xmlns:a16="http://schemas.microsoft.com/office/drawing/2014/main" id="{32372BFA-198F-4D03-BAC8-CE1563585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4" name="Oval 1014">
              <a:extLst>
                <a:ext uri="{FF2B5EF4-FFF2-40B4-BE49-F238E27FC236}">
                  <a16:creationId xmlns:a16="http://schemas.microsoft.com/office/drawing/2014/main" id="{B82EBFCE-A9C5-47C1-A669-0C90020875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5" name="Oval 1015">
              <a:extLst>
                <a:ext uri="{FF2B5EF4-FFF2-40B4-BE49-F238E27FC236}">
                  <a16:creationId xmlns:a16="http://schemas.microsoft.com/office/drawing/2014/main" id="{79DF0389-F46B-400E-A0D3-E8FED7BCE1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6" name="Oval 1016">
              <a:extLst>
                <a:ext uri="{FF2B5EF4-FFF2-40B4-BE49-F238E27FC236}">
                  <a16:creationId xmlns:a16="http://schemas.microsoft.com/office/drawing/2014/main" id="{64F12AFB-AF13-40BF-AC1F-AFB81917B9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7" name="Oval 1017">
              <a:extLst>
                <a:ext uri="{FF2B5EF4-FFF2-40B4-BE49-F238E27FC236}">
                  <a16:creationId xmlns:a16="http://schemas.microsoft.com/office/drawing/2014/main" id="{BC893CE1-69C8-4BC9-AF1F-9CE28751FF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8" name="Oval 1018">
              <a:extLst>
                <a:ext uri="{FF2B5EF4-FFF2-40B4-BE49-F238E27FC236}">
                  <a16:creationId xmlns:a16="http://schemas.microsoft.com/office/drawing/2014/main" id="{98D75806-5D0B-46E5-98CE-7230823AB4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9" name="Oval 1019">
              <a:extLst>
                <a:ext uri="{FF2B5EF4-FFF2-40B4-BE49-F238E27FC236}">
                  <a16:creationId xmlns:a16="http://schemas.microsoft.com/office/drawing/2014/main" id="{AB563833-AD5C-410C-9074-E6A203C30E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0" name="Oval 1020">
              <a:extLst>
                <a:ext uri="{FF2B5EF4-FFF2-40B4-BE49-F238E27FC236}">
                  <a16:creationId xmlns:a16="http://schemas.microsoft.com/office/drawing/2014/main" id="{C8D47B78-535D-4858-83B2-A9AD3DEA05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1" name="Oval 1021">
              <a:extLst>
                <a:ext uri="{FF2B5EF4-FFF2-40B4-BE49-F238E27FC236}">
                  <a16:creationId xmlns:a16="http://schemas.microsoft.com/office/drawing/2014/main" id="{0F97A939-12E5-418E-9A0B-EF831BD8DE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2" name="Oval 1022">
              <a:extLst>
                <a:ext uri="{FF2B5EF4-FFF2-40B4-BE49-F238E27FC236}">
                  <a16:creationId xmlns:a16="http://schemas.microsoft.com/office/drawing/2014/main" id="{F17192D0-F9D0-4AB9-9347-124C33A0FB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3" name="Oval 1023">
              <a:extLst>
                <a:ext uri="{FF2B5EF4-FFF2-40B4-BE49-F238E27FC236}">
                  <a16:creationId xmlns:a16="http://schemas.microsoft.com/office/drawing/2014/main" id="{DF884571-54F1-426E-9A13-27D2A54E0C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4" name="Oval 1024">
              <a:extLst>
                <a:ext uri="{FF2B5EF4-FFF2-40B4-BE49-F238E27FC236}">
                  <a16:creationId xmlns:a16="http://schemas.microsoft.com/office/drawing/2014/main" id="{AB329D98-D082-4034-AC69-52C194B30C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5" name="Oval 1025">
              <a:extLst>
                <a:ext uri="{FF2B5EF4-FFF2-40B4-BE49-F238E27FC236}">
                  <a16:creationId xmlns:a16="http://schemas.microsoft.com/office/drawing/2014/main" id="{F41C53B5-9CB5-46E6-9696-8A23E0EF2A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6" name="Oval 1026">
              <a:extLst>
                <a:ext uri="{FF2B5EF4-FFF2-40B4-BE49-F238E27FC236}">
                  <a16:creationId xmlns:a16="http://schemas.microsoft.com/office/drawing/2014/main" id="{27639303-78B1-41A7-9338-24E5CA3A91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7" name="Oval 1027">
              <a:extLst>
                <a:ext uri="{FF2B5EF4-FFF2-40B4-BE49-F238E27FC236}">
                  <a16:creationId xmlns:a16="http://schemas.microsoft.com/office/drawing/2014/main" id="{9E31365C-821C-4B6B-94F7-99C1C4B0A2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8" name="Oval 1028">
              <a:extLst>
                <a:ext uri="{FF2B5EF4-FFF2-40B4-BE49-F238E27FC236}">
                  <a16:creationId xmlns:a16="http://schemas.microsoft.com/office/drawing/2014/main" id="{864E9022-D9C1-4AF8-A517-1729A240BD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9" name="Oval 1029">
              <a:extLst>
                <a:ext uri="{FF2B5EF4-FFF2-40B4-BE49-F238E27FC236}">
                  <a16:creationId xmlns:a16="http://schemas.microsoft.com/office/drawing/2014/main" id="{2687F755-DA20-4D11-AED3-E7F48BF164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0" name="Oval 1030">
              <a:extLst>
                <a:ext uri="{FF2B5EF4-FFF2-40B4-BE49-F238E27FC236}">
                  <a16:creationId xmlns:a16="http://schemas.microsoft.com/office/drawing/2014/main" id="{411B4CAC-AFF1-401E-83E4-655F359080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1" name="Oval 1031">
              <a:extLst>
                <a:ext uri="{FF2B5EF4-FFF2-40B4-BE49-F238E27FC236}">
                  <a16:creationId xmlns:a16="http://schemas.microsoft.com/office/drawing/2014/main" id="{65B897F8-AE1C-4E9B-98C1-9A8D468F8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2" name="Oval 1032">
              <a:extLst>
                <a:ext uri="{FF2B5EF4-FFF2-40B4-BE49-F238E27FC236}">
                  <a16:creationId xmlns:a16="http://schemas.microsoft.com/office/drawing/2014/main" id="{2BF47707-421D-4C42-BF80-DE10523F90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3" name="Oval 1033">
              <a:extLst>
                <a:ext uri="{FF2B5EF4-FFF2-40B4-BE49-F238E27FC236}">
                  <a16:creationId xmlns:a16="http://schemas.microsoft.com/office/drawing/2014/main" id="{112C44E6-C506-421D-A969-EBEEBDC289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4" name="Oval 1034">
              <a:extLst>
                <a:ext uri="{FF2B5EF4-FFF2-40B4-BE49-F238E27FC236}">
                  <a16:creationId xmlns:a16="http://schemas.microsoft.com/office/drawing/2014/main" id="{96D7DAFB-B7EC-4B0D-9AD7-A99951B211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5" name="Oval 1035">
              <a:extLst>
                <a:ext uri="{FF2B5EF4-FFF2-40B4-BE49-F238E27FC236}">
                  <a16:creationId xmlns:a16="http://schemas.microsoft.com/office/drawing/2014/main" id="{0ADBC00D-9DA2-4E7E-9A8B-3F736E0BF5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6" name="Oval 1036">
              <a:extLst>
                <a:ext uri="{FF2B5EF4-FFF2-40B4-BE49-F238E27FC236}">
                  <a16:creationId xmlns:a16="http://schemas.microsoft.com/office/drawing/2014/main" id="{5F2727BE-316D-4D9C-BB6E-046700C11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7" name="Oval 1037">
              <a:extLst>
                <a:ext uri="{FF2B5EF4-FFF2-40B4-BE49-F238E27FC236}">
                  <a16:creationId xmlns:a16="http://schemas.microsoft.com/office/drawing/2014/main" id="{8068B826-FB65-4EE5-AFF7-54C0306445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8" name="Oval 1038">
              <a:extLst>
                <a:ext uri="{FF2B5EF4-FFF2-40B4-BE49-F238E27FC236}">
                  <a16:creationId xmlns:a16="http://schemas.microsoft.com/office/drawing/2014/main" id="{56B5D277-D386-4126-A0F0-4C5D72EA29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9" name="Oval 1039">
              <a:extLst>
                <a:ext uri="{FF2B5EF4-FFF2-40B4-BE49-F238E27FC236}">
                  <a16:creationId xmlns:a16="http://schemas.microsoft.com/office/drawing/2014/main" id="{A373C706-F923-45CE-9F84-7BE9DDF344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0" name="Oval 1040">
              <a:extLst>
                <a:ext uri="{FF2B5EF4-FFF2-40B4-BE49-F238E27FC236}">
                  <a16:creationId xmlns:a16="http://schemas.microsoft.com/office/drawing/2014/main" id="{9C773F63-A839-4EED-A7F4-ACCBA41AA7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1" name="Oval 1041">
              <a:extLst>
                <a:ext uri="{FF2B5EF4-FFF2-40B4-BE49-F238E27FC236}">
                  <a16:creationId xmlns:a16="http://schemas.microsoft.com/office/drawing/2014/main" id="{B163E160-3167-4253-8345-AA4D9C03D8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2" name="Oval 1042">
              <a:extLst>
                <a:ext uri="{FF2B5EF4-FFF2-40B4-BE49-F238E27FC236}">
                  <a16:creationId xmlns:a16="http://schemas.microsoft.com/office/drawing/2014/main" id="{E1541579-3B05-42AC-826A-4C927BCF50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3" name="Oval 1043">
              <a:extLst>
                <a:ext uri="{FF2B5EF4-FFF2-40B4-BE49-F238E27FC236}">
                  <a16:creationId xmlns:a16="http://schemas.microsoft.com/office/drawing/2014/main" id="{755D7604-CD5A-467D-B85E-D2658898E7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4" name="Oval 1044">
              <a:extLst>
                <a:ext uri="{FF2B5EF4-FFF2-40B4-BE49-F238E27FC236}">
                  <a16:creationId xmlns:a16="http://schemas.microsoft.com/office/drawing/2014/main" id="{E2166706-EAFC-42A6-A700-F5F1F1F975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5" name="Oval 1045">
              <a:extLst>
                <a:ext uri="{FF2B5EF4-FFF2-40B4-BE49-F238E27FC236}">
                  <a16:creationId xmlns:a16="http://schemas.microsoft.com/office/drawing/2014/main" id="{B3FF9595-5D4F-441D-86EE-079CD761D3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6" name="Oval 1046">
              <a:extLst>
                <a:ext uri="{FF2B5EF4-FFF2-40B4-BE49-F238E27FC236}">
                  <a16:creationId xmlns:a16="http://schemas.microsoft.com/office/drawing/2014/main" id="{56048559-03A5-4EFC-A455-19B7805CB7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7" name="Oval 1047">
              <a:extLst>
                <a:ext uri="{FF2B5EF4-FFF2-40B4-BE49-F238E27FC236}">
                  <a16:creationId xmlns:a16="http://schemas.microsoft.com/office/drawing/2014/main" id="{D99A009E-E022-40F1-8AC5-FBC9B5B9ED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8" name="Oval 1048">
              <a:extLst>
                <a:ext uri="{FF2B5EF4-FFF2-40B4-BE49-F238E27FC236}">
                  <a16:creationId xmlns:a16="http://schemas.microsoft.com/office/drawing/2014/main" id="{CBDA8DDE-2C2B-4F45-86A1-9511ADF7B6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9" name="Oval 1049">
              <a:extLst>
                <a:ext uri="{FF2B5EF4-FFF2-40B4-BE49-F238E27FC236}">
                  <a16:creationId xmlns:a16="http://schemas.microsoft.com/office/drawing/2014/main" id="{F674130D-6191-41FB-879A-D974C45AB6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0" name="Oval 1050">
              <a:extLst>
                <a:ext uri="{FF2B5EF4-FFF2-40B4-BE49-F238E27FC236}">
                  <a16:creationId xmlns:a16="http://schemas.microsoft.com/office/drawing/2014/main" id="{25D33B35-E08E-4A43-A99B-4927341DDC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1" name="Oval 1051">
              <a:extLst>
                <a:ext uri="{FF2B5EF4-FFF2-40B4-BE49-F238E27FC236}">
                  <a16:creationId xmlns:a16="http://schemas.microsoft.com/office/drawing/2014/main" id="{B89F5532-E50B-4128-91C4-16CDFAE7C8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2" name="Oval 1052">
              <a:extLst>
                <a:ext uri="{FF2B5EF4-FFF2-40B4-BE49-F238E27FC236}">
                  <a16:creationId xmlns:a16="http://schemas.microsoft.com/office/drawing/2014/main" id="{659A8E9E-F1E4-4355-89E7-959B095499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3" name="Oval 1053">
              <a:extLst>
                <a:ext uri="{FF2B5EF4-FFF2-40B4-BE49-F238E27FC236}">
                  <a16:creationId xmlns:a16="http://schemas.microsoft.com/office/drawing/2014/main" id="{3D0C7FAA-A706-48D3-9659-2E7492EE25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4" name="Oval 1054">
              <a:extLst>
                <a:ext uri="{FF2B5EF4-FFF2-40B4-BE49-F238E27FC236}">
                  <a16:creationId xmlns:a16="http://schemas.microsoft.com/office/drawing/2014/main" id="{BF955A0C-6FC0-4EA2-8574-333951A7D9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5" name="Oval 1055">
              <a:extLst>
                <a:ext uri="{FF2B5EF4-FFF2-40B4-BE49-F238E27FC236}">
                  <a16:creationId xmlns:a16="http://schemas.microsoft.com/office/drawing/2014/main" id="{42CD68E4-06D2-4F38-B510-BB930F5DD3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6" name="Oval 1056">
              <a:extLst>
                <a:ext uri="{FF2B5EF4-FFF2-40B4-BE49-F238E27FC236}">
                  <a16:creationId xmlns:a16="http://schemas.microsoft.com/office/drawing/2014/main" id="{8FB6B991-6CB5-47D9-B22E-30C280EF6F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7" name="Oval 1057">
              <a:extLst>
                <a:ext uri="{FF2B5EF4-FFF2-40B4-BE49-F238E27FC236}">
                  <a16:creationId xmlns:a16="http://schemas.microsoft.com/office/drawing/2014/main" id="{C11A2A47-A2B3-423C-A878-79FA942AE0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8" name="Oval 1058">
              <a:extLst>
                <a:ext uri="{FF2B5EF4-FFF2-40B4-BE49-F238E27FC236}">
                  <a16:creationId xmlns:a16="http://schemas.microsoft.com/office/drawing/2014/main" id="{8BDD98EA-487C-41B3-AE72-B4516D4AF4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9" name="Oval 1059">
              <a:extLst>
                <a:ext uri="{FF2B5EF4-FFF2-40B4-BE49-F238E27FC236}">
                  <a16:creationId xmlns:a16="http://schemas.microsoft.com/office/drawing/2014/main" id="{C8E68DAF-9406-4938-8EC7-A149CB9CAB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0" name="Oval 1060">
              <a:extLst>
                <a:ext uri="{FF2B5EF4-FFF2-40B4-BE49-F238E27FC236}">
                  <a16:creationId xmlns:a16="http://schemas.microsoft.com/office/drawing/2014/main" id="{72C62FC0-0339-428D-ACA5-D0D051959E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1" name="Oval 1061">
              <a:extLst>
                <a:ext uri="{FF2B5EF4-FFF2-40B4-BE49-F238E27FC236}">
                  <a16:creationId xmlns:a16="http://schemas.microsoft.com/office/drawing/2014/main" id="{1B91E95F-66F4-455C-9E0C-D93011F2DE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2" name="Oval 1062">
              <a:extLst>
                <a:ext uri="{FF2B5EF4-FFF2-40B4-BE49-F238E27FC236}">
                  <a16:creationId xmlns:a16="http://schemas.microsoft.com/office/drawing/2014/main" id="{BC530134-A324-4E11-A955-19442FFFFE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3" name="Oval 1063">
              <a:extLst>
                <a:ext uri="{FF2B5EF4-FFF2-40B4-BE49-F238E27FC236}">
                  <a16:creationId xmlns:a16="http://schemas.microsoft.com/office/drawing/2014/main" id="{8F723BCA-3F48-4C20-BFE4-29678C0B6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4" name="Oval 1064">
              <a:extLst>
                <a:ext uri="{FF2B5EF4-FFF2-40B4-BE49-F238E27FC236}">
                  <a16:creationId xmlns:a16="http://schemas.microsoft.com/office/drawing/2014/main" id="{882114E9-36E0-47DE-B3A8-8110F2BAEE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5" name="Oval 1065">
              <a:extLst>
                <a:ext uri="{FF2B5EF4-FFF2-40B4-BE49-F238E27FC236}">
                  <a16:creationId xmlns:a16="http://schemas.microsoft.com/office/drawing/2014/main" id="{BA9A06AB-430A-430E-AD64-8C1F81CC8B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6" name="Oval 1066">
              <a:extLst>
                <a:ext uri="{FF2B5EF4-FFF2-40B4-BE49-F238E27FC236}">
                  <a16:creationId xmlns:a16="http://schemas.microsoft.com/office/drawing/2014/main" id="{58628AA5-10D1-47EE-A6AC-0744879EAF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7" name="Oval 1067">
              <a:extLst>
                <a:ext uri="{FF2B5EF4-FFF2-40B4-BE49-F238E27FC236}">
                  <a16:creationId xmlns:a16="http://schemas.microsoft.com/office/drawing/2014/main" id="{788BA463-EFF1-4800-BAF3-6944C80173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8" name="Oval 1068">
              <a:extLst>
                <a:ext uri="{FF2B5EF4-FFF2-40B4-BE49-F238E27FC236}">
                  <a16:creationId xmlns:a16="http://schemas.microsoft.com/office/drawing/2014/main" id="{0189ADEB-7E36-4230-9B1D-A430D46CCA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9" name="Oval 1069">
              <a:extLst>
                <a:ext uri="{FF2B5EF4-FFF2-40B4-BE49-F238E27FC236}">
                  <a16:creationId xmlns:a16="http://schemas.microsoft.com/office/drawing/2014/main" id="{B236E841-B519-4563-8E1E-2734A6DA16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0" name="Oval 1070">
              <a:extLst>
                <a:ext uri="{FF2B5EF4-FFF2-40B4-BE49-F238E27FC236}">
                  <a16:creationId xmlns:a16="http://schemas.microsoft.com/office/drawing/2014/main" id="{6741EEF9-C221-40E2-A4A8-ED429F0D93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1" name="Oval 1071">
              <a:extLst>
                <a:ext uri="{FF2B5EF4-FFF2-40B4-BE49-F238E27FC236}">
                  <a16:creationId xmlns:a16="http://schemas.microsoft.com/office/drawing/2014/main" id="{0A8977FA-B169-46ED-826A-C795B38E2D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2" name="Oval 1072">
              <a:extLst>
                <a:ext uri="{FF2B5EF4-FFF2-40B4-BE49-F238E27FC236}">
                  <a16:creationId xmlns:a16="http://schemas.microsoft.com/office/drawing/2014/main" id="{D87D00E6-C4CE-43AF-ABC7-0FC38E6BE8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3" name="Oval 1073">
              <a:extLst>
                <a:ext uri="{FF2B5EF4-FFF2-40B4-BE49-F238E27FC236}">
                  <a16:creationId xmlns:a16="http://schemas.microsoft.com/office/drawing/2014/main" id="{5253822A-83E6-4D11-A20D-BAF515A34B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4" name="Oval 1074">
              <a:extLst>
                <a:ext uri="{FF2B5EF4-FFF2-40B4-BE49-F238E27FC236}">
                  <a16:creationId xmlns:a16="http://schemas.microsoft.com/office/drawing/2014/main" id="{1F541179-0751-434B-98AA-10BC368E6D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5" name="Oval 1075">
              <a:extLst>
                <a:ext uri="{FF2B5EF4-FFF2-40B4-BE49-F238E27FC236}">
                  <a16:creationId xmlns:a16="http://schemas.microsoft.com/office/drawing/2014/main" id="{D91D117E-2148-4D87-9A79-771BED0B4D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6" name="Oval 1076">
              <a:extLst>
                <a:ext uri="{FF2B5EF4-FFF2-40B4-BE49-F238E27FC236}">
                  <a16:creationId xmlns:a16="http://schemas.microsoft.com/office/drawing/2014/main" id="{C3D7D195-44D3-4C19-94C6-6B71F463CC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7" name="Oval 1077">
              <a:extLst>
                <a:ext uri="{FF2B5EF4-FFF2-40B4-BE49-F238E27FC236}">
                  <a16:creationId xmlns:a16="http://schemas.microsoft.com/office/drawing/2014/main" id="{ED2D6C7E-F8C6-4E54-9C52-D821F8A37D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8" name="Oval 1078">
              <a:extLst>
                <a:ext uri="{FF2B5EF4-FFF2-40B4-BE49-F238E27FC236}">
                  <a16:creationId xmlns:a16="http://schemas.microsoft.com/office/drawing/2014/main" id="{BE52F766-599F-443F-A79D-93EB6C2D13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9" name="Oval 1079">
              <a:extLst>
                <a:ext uri="{FF2B5EF4-FFF2-40B4-BE49-F238E27FC236}">
                  <a16:creationId xmlns:a16="http://schemas.microsoft.com/office/drawing/2014/main" id="{83AD4FE0-B614-4BCB-BEB3-6B42EBB267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0" name="Oval 1080">
              <a:extLst>
                <a:ext uri="{FF2B5EF4-FFF2-40B4-BE49-F238E27FC236}">
                  <a16:creationId xmlns:a16="http://schemas.microsoft.com/office/drawing/2014/main" id="{3A16ACC5-AF11-4103-9ABF-1DA4502370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1" name="Oval 1081">
              <a:extLst>
                <a:ext uri="{FF2B5EF4-FFF2-40B4-BE49-F238E27FC236}">
                  <a16:creationId xmlns:a16="http://schemas.microsoft.com/office/drawing/2014/main" id="{BB1198A0-A7E6-425A-A74C-2A94D61E12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2" name="Oval 1082">
              <a:extLst>
                <a:ext uri="{FF2B5EF4-FFF2-40B4-BE49-F238E27FC236}">
                  <a16:creationId xmlns:a16="http://schemas.microsoft.com/office/drawing/2014/main" id="{9CC6B3EA-1FB6-491C-B478-5F94233FE7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3" name="Oval 1083">
              <a:extLst>
                <a:ext uri="{FF2B5EF4-FFF2-40B4-BE49-F238E27FC236}">
                  <a16:creationId xmlns:a16="http://schemas.microsoft.com/office/drawing/2014/main" id="{21BE17D4-6D67-4758-B4FF-3D5329FA22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4" name="Oval 1084">
              <a:extLst>
                <a:ext uri="{FF2B5EF4-FFF2-40B4-BE49-F238E27FC236}">
                  <a16:creationId xmlns:a16="http://schemas.microsoft.com/office/drawing/2014/main" id="{3D6A4710-CACD-4180-A75E-381C98E224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5" name="Oval 1085">
              <a:extLst>
                <a:ext uri="{FF2B5EF4-FFF2-40B4-BE49-F238E27FC236}">
                  <a16:creationId xmlns:a16="http://schemas.microsoft.com/office/drawing/2014/main" id="{16F08226-4BDE-4371-8C79-C7157ADCD2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6" name="Oval 1086">
              <a:extLst>
                <a:ext uri="{FF2B5EF4-FFF2-40B4-BE49-F238E27FC236}">
                  <a16:creationId xmlns:a16="http://schemas.microsoft.com/office/drawing/2014/main" id="{BC9C6E7A-A41D-4994-9907-375E693335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7" name="Oval 1087">
              <a:extLst>
                <a:ext uri="{FF2B5EF4-FFF2-40B4-BE49-F238E27FC236}">
                  <a16:creationId xmlns:a16="http://schemas.microsoft.com/office/drawing/2014/main" id="{54A7360A-A92B-4398-9C0A-DE3198C7AE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8" name="Oval 1088">
              <a:extLst>
                <a:ext uri="{FF2B5EF4-FFF2-40B4-BE49-F238E27FC236}">
                  <a16:creationId xmlns:a16="http://schemas.microsoft.com/office/drawing/2014/main" id="{E008BB28-B728-4777-93D5-F5F6CD694D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9" name="Oval 1089">
              <a:extLst>
                <a:ext uri="{FF2B5EF4-FFF2-40B4-BE49-F238E27FC236}">
                  <a16:creationId xmlns:a16="http://schemas.microsoft.com/office/drawing/2014/main" id="{D43B271C-4DB6-4FD5-A01E-F481FEE818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0" name="Oval 1090">
              <a:extLst>
                <a:ext uri="{FF2B5EF4-FFF2-40B4-BE49-F238E27FC236}">
                  <a16:creationId xmlns:a16="http://schemas.microsoft.com/office/drawing/2014/main" id="{636FF1B5-C72E-4890-BFA1-E8AF678136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1" name="Oval 1091">
              <a:extLst>
                <a:ext uri="{FF2B5EF4-FFF2-40B4-BE49-F238E27FC236}">
                  <a16:creationId xmlns:a16="http://schemas.microsoft.com/office/drawing/2014/main" id="{0406C1BA-0C05-4338-B05E-900F2B374A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2" name="Oval 1092">
              <a:extLst>
                <a:ext uri="{FF2B5EF4-FFF2-40B4-BE49-F238E27FC236}">
                  <a16:creationId xmlns:a16="http://schemas.microsoft.com/office/drawing/2014/main" id="{6F97EE1E-495F-428C-B29A-4EE2E60311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3" name="Oval 1093">
              <a:extLst>
                <a:ext uri="{FF2B5EF4-FFF2-40B4-BE49-F238E27FC236}">
                  <a16:creationId xmlns:a16="http://schemas.microsoft.com/office/drawing/2014/main" id="{C311B48C-39D9-4485-9052-6AA66EB8EB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4" name="Oval 1094">
              <a:extLst>
                <a:ext uri="{FF2B5EF4-FFF2-40B4-BE49-F238E27FC236}">
                  <a16:creationId xmlns:a16="http://schemas.microsoft.com/office/drawing/2014/main" id="{516AC6BA-900C-41B4-8C22-662842A6E0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5" name="Oval 1095">
              <a:extLst>
                <a:ext uri="{FF2B5EF4-FFF2-40B4-BE49-F238E27FC236}">
                  <a16:creationId xmlns:a16="http://schemas.microsoft.com/office/drawing/2014/main" id="{A48AB834-A5FA-4B1B-BD5A-856570A019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6" name="Oval 1096">
              <a:extLst>
                <a:ext uri="{FF2B5EF4-FFF2-40B4-BE49-F238E27FC236}">
                  <a16:creationId xmlns:a16="http://schemas.microsoft.com/office/drawing/2014/main" id="{A0ED910C-96CF-415E-8D9E-404536357B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7" name="Oval 1097">
              <a:extLst>
                <a:ext uri="{FF2B5EF4-FFF2-40B4-BE49-F238E27FC236}">
                  <a16:creationId xmlns:a16="http://schemas.microsoft.com/office/drawing/2014/main" id="{5E4CCCCD-2CBA-4CBF-B838-DD147CC03E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8" name="Oval 1098">
              <a:extLst>
                <a:ext uri="{FF2B5EF4-FFF2-40B4-BE49-F238E27FC236}">
                  <a16:creationId xmlns:a16="http://schemas.microsoft.com/office/drawing/2014/main" id="{0D4707AA-658C-4129-AA43-8FB057BD3D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9" name="Oval 1099">
              <a:extLst>
                <a:ext uri="{FF2B5EF4-FFF2-40B4-BE49-F238E27FC236}">
                  <a16:creationId xmlns:a16="http://schemas.microsoft.com/office/drawing/2014/main" id="{C8D9AFBF-AB25-47D6-96DE-C44857C567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0" name="Oval 1100">
              <a:extLst>
                <a:ext uri="{FF2B5EF4-FFF2-40B4-BE49-F238E27FC236}">
                  <a16:creationId xmlns:a16="http://schemas.microsoft.com/office/drawing/2014/main" id="{93FAA55B-A2A5-42BA-AAD9-6810734E42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1" name="Oval 1101">
              <a:extLst>
                <a:ext uri="{FF2B5EF4-FFF2-40B4-BE49-F238E27FC236}">
                  <a16:creationId xmlns:a16="http://schemas.microsoft.com/office/drawing/2014/main" id="{498C038A-A0E0-448B-8B5E-AFE9EA529C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2" name="Oval 1102">
              <a:extLst>
                <a:ext uri="{FF2B5EF4-FFF2-40B4-BE49-F238E27FC236}">
                  <a16:creationId xmlns:a16="http://schemas.microsoft.com/office/drawing/2014/main" id="{F867AA98-EBBC-4671-8324-8106406430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3" name="Oval 1103">
              <a:extLst>
                <a:ext uri="{FF2B5EF4-FFF2-40B4-BE49-F238E27FC236}">
                  <a16:creationId xmlns:a16="http://schemas.microsoft.com/office/drawing/2014/main" id="{8B62E1A0-26AC-480C-825D-371F3A1F6F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4" name="Oval 1104">
              <a:extLst>
                <a:ext uri="{FF2B5EF4-FFF2-40B4-BE49-F238E27FC236}">
                  <a16:creationId xmlns:a16="http://schemas.microsoft.com/office/drawing/2014/main" id="{B51DDD11-368A-46A4-807E-CC15E21E74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5" name="Oval 1105">
              <a:extLst>
                <a:ext uri="{FF2B5EF4-FFF2-40B4-BE49-F238E27FC236}">
                  <a16:creationId xmlns:a16="http://schemas.microsoft.com/office/drawing/2014/main" id="{74A087FB-354D-46E9-9177-1368DC23FD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6" name="Oval 1106">
              <a:extLst>
                <a:ext uri="{FF2B5EF4-FFF2-40B4-BE49-F238E27FC236}">
                  <a16:creationId xmlns:a16="http://schemas.microsoft.com/office/drawing/2014/main" id="{B0B62061-8DDF-4F64-BA56-16B20F6729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7" name="Oval 1107">
              <a:extLst>
                <a:ext uri="{FF2B5EF4-FFF2-40B4-BE49-F238E27FC236}">
                  <a16:creationId xmlns:a16="http://schemas.microsoft.com/office/drawing/2014/main" id="{24FF76DA-E5A5-4C1B-90EC-46CC702B86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8" name="Oval 1108">
              <a:extLst>
                <a:ext uri="{FF2B5EF4-FFF2-40B4-BE49-F238E27FC236}">
                  <a16:creationId xmlns:a16="http://schemas.microsoft.com/office/drawing/2014/main" id="{4C2C463E-60FF-4723-89E3-8E8844961D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9" name="Oval 1109">
              <a:extLst>
                <a:ext uri="{FF2B5EF4-FFF2-40B4-BE49-F238E27FC236}">
                  <a16:creationId xmlns:a16="http://schemas.microsoft.com/office/drawing/2014/main" id="{657999D8-6A7A-402B-AC6B-5C68E8F2F7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0" name="Oval 1110">
              <a:extLst>
                <a:ext uri="{FF2B5EF4-FFF2-40B4-BE49-F238E27FC236}">
                  <a16:creationId xmlns:a16="http://schemas.microsoft.com/office/drawing/2014/main" id="{DFF9314B-ECDA-4F58-9325-D8CB6E7233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1" name="Oval 1111">
              <a:extLst>
                <a:ext uri="{FF2B5EF4-FFF2-40B4-BE49-F238E27FC236}">
                  <a16:creationId xmlns:a16="http://schemas.microsoft.com/office/drawing/2014/main" id="{69CF9B8D-E0BE-4815-B094-72E96C6207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2" name="Oval 1112">
              <a:extLst>
                <a:ext uri="{FF2B5EF4-FFF2-40B4-BE49-F238E27FC236}">
                  <a16:creationId xmlns:a16="http://schemas.microsoft.com/office/drawing/2014/main" id="{C6DACFFE-4968-4331-A1C3-450778CED4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3" name="Oval 1113">
              <a:extLst>
                <a:ext uri="{FF2B5EF4-FFF2-40B4-BE49-F238E27FC236}">
                  <a16:creationId xmlns:a16="http://schemas.microsoft.com/office/drawing/2014/main" id="{1A686B32-A75B-4AB5-9241-60C01A6683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4" name="Oval 1114">
              <a:extLst>
                <a:ext uri="{FF2B5EF4-FFF2-40B4-BE49-F238E27FC236}">
                  <a16:creationId xmlns:a16="http://schemas.microsoft.com/office/drawing/2014/main" id="{1599D3E8-3821-4AB4-AB6B-4E9E2548B3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5" name="Oval 1115">
              <a:extLst>
                <a:ext uri="{FF2B5EF4-FFF2-40B4-BE49-F238E27FC236}">
                  <a16:creationId xmlns:a16="http://schemas.microsoft.com/office/drawing/2014/main" id="{A70B0D98-4268-4668-BA0D-75B2C0055F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6" name="Oval 1116">
              <a:extLst>
                <a:ext uri="{FF2B5EF4-FFF2-40B4-BE49-F238E27FC236}">
                  <a16:creationId xmlns:a16="http://schemas.microsoft.com/office/drawing/2014/main" id="{659B416E-F240-480C-BD70-39746D6F9C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7" name="Oval 1117">
              <a:extLst>
                <a:ext uri="{FF2B5EF4-FFF2-40B4-BE49-F238E27FC236}">
                  <a16:creationId xmlns:a16="http://schemas.microsoft.com/office/drawing/2014/main" id="{BFC3C525-3E2B-4BFE-8D1C-519801F8A1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8" name="Oval 1118">
              <a:extLst>
                <a:ext uri="{FF2B5EF4-FFF2-40B4-BE49-F238E27FC236}">
                  <a16:creationId xmlns:a16="http://schemas.microsoft.com/office/drawing/2014/main" id="{33B162B7-C04E-455E-B00F-BB09FF765B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9" name="Oval 1119">
              <a:extLst>
                <a:ext uri="{FF2B5EF4-FFF2-40B4-BE49-F238E27FC236}">
                  <a16:creationId xmlns:a16="http://schemas.microsoft.com/office/drawing/2014/main" id="{AA62E7D6-6458-4B14-B429-64C31E56A9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0" name="Oval 1120">
              <a:extLst>
                <a:ext uri="{FF2B5EF4-FFF2-40B4-BE49-F238E27FC236}">
                  <a16:creationId xmlns:a16="http://schemas.microsoft.com/office/drawing/2014/main" id="{6DCA0441-C430-4EE9-919F-EF80AE3188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1" name="Oval 1121">
              <a:extLst>
                <a:ext uri="{FF2B5EF4-FFF2-40B4-BE49-F238E27FC236}">
                  <a16:creationId xmlns:a16="http://schemas.microsoft.com/office/drawing/2014/main" id="{D0BA0F0E-AA2E-412B-8CA7-3581813AB4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2" name="Oval 1122">
              <a:extLst>
                <a:ext uri="{FF2B5EF4-FFF2-40B4-BE49-F238E27FC236}">
                  <a16:creationId xmlns:a16="http://schemas.microsoft.com/office/drawing/2014/main" id="{9EEC6370-5759-4156-939E-9EDA83C03E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3" name="Oval 1123">
              <a:extLst>
                <a:ext uri="{FF2B5EF4-FFF2-40B4-BE49-F238E27FC236}">
                  <a16:creationId xmlns:a16="http://schemas.microsoft.com/office/drawing/2014/main" id="{7C0F83A1-2436-4D45-A5CA-70DD1D050E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4" name="Oval 1124">
              <a:extLst>
                <a:ext uri="{FF2B5EF4-FFF2-40B4-BE49-F238E27FC236}">
                  <a16:creationId xmlns:a16="http://schemas.microsoft.com/office/drawing/2014/main" id="{DD4AFD25-1F6E-4D79-89AD-92C5BB467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5" name="Oval 1125">
              <a:extLst>
                <a:ext uri="{FF2B5EF4-FFF2-40B4-BE49-F238E27FC236}">
                  <a16:creationId xmlns:a16="http://schemas.microsoft.com/office/drawing/2014/main" id="{BA684CF3-41F9-41AE-AE63-F696EBEE46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6" name="Oval 1126">
              <a:extLst>
                <a:ext uri="{FF2B5EF4-FFF2-40B4-BE49-F238E27FC236}">
                  <a16:creationId xmlns:a16="http://schemas.microsoft.com/office/drawing/2014/main" id="{BF30CF66-3BF4-4062-A5CA-94BE87E8A3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7" name="Oval 1127">
              <a:extLst>
                <a:ext uri="{FF2B5EF4-FFF2-40B4-BE49-F238E27FC236}">
                  <a16:creationId xmlns:a16="http://schemas.microsoft.com/office/drawing/2014/main" id="{AFDA855A-D6B8-4D67-9750-12D1B64208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8" name="Oval 1128">
              <a:extLst>
                <a:ext uri="{FF2B5EF4-FFF2-40B4-BE49-F238E27FC236}">
                  <a16:creationId xmlns:a16="http://schemas.microsoft.com/office/drawing/2014/main" id="{26905537-0AB6-4DE9-A483-2395647E4E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9" name="Oval 1129">
              <a:extLst>
                <a:ext uri="{FF2B5EF4-FFF2-40B4-BE49-F238E27FC236}">
                  <a16:creationId xmlns:a16="http://schemas.microsoft.com/office/drawing/2014/main" id="{94EE953C-98AC-4685-9C2C-8F481A00C5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0" name="Oval 1130">
              <a:extLst>
                <a:ext uri="{FF2B5EF4-FFF2-40B4-BE49-F238E27FC236}">
                  <a16:creationId xmlns:a16="http://schemas.microsoft.com/office/drawing/2014/main" id="{CACFD7E6-FE4D-4B51-842E-DAD5B7D888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1" name="Oval 1131">
              <a:extLst>
                <a:ext uri="{FF2B5EF4-FFF2-40B4-BE49-F238E27FC236}">
                  <a16:creationId xmlns:a16="http://schemas.microsoft.com/office/drawing/2014/main" id="{83B5CC36-88D3-4C55-AB7B-4351351C1F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2" name="Oval 1132">
              <a:extLst>
                <a:ext uri="{FF2B5EF4-FFF2-40B4-BE49-F238E27FC236}">
                  <a16:creationId xmlns:a16="http://schemas.microsoft.com/office/drawing/2014/main" id="{D2C54D46-6B5A-408C-BA0D-4EE68CE81A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3" name="Oval 1133">
              <a:extLst>
                <a:ext uri="{FF2B5EF4-FFF2-40B4-BE49-F238E27FC236}">
                  <a16:creationId xmlns:a16="http://schemas.microsoft.com/office/drawing/2014/main" id="{FED7242F-8691-4A8D-98DC-4CFE80ECFA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4" name="Oval 1134">
              <a:extLst>
                <a:ext uri="{FF2B5EF4-FFF2-40B4-BE49-F238E27FC236}">
                  <a16:creationId xmlns:a16="http://schemas.microsoft.com/office/drawing/2014/main" id="{3CC652C4-43A3-4BD8-B64D-3A6080BF26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5" name="Oval 1135">
              <a:extLst>
                <a:ext uri="{FF2B5EF4-FFF2-40B4-BE49-F238E27FC236}">
                  <a16:creationId xmlns:a16="http://schemas.microsoft.com/office/drawing/2014/main" id="{033F16A4-E65E-4827-BB54-AD65356D10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6" name="Oval 1136">
              <a:extLst>
                <a:ext uri="{FF2B5EF4-FFF2-40B4-BE49-F238E27FC236}">
                  <a16:creationId xmlns:a16="http://schemas.microsoft.com/office/drawing/2014/main" id="{FF7B039C-5CB6-42FC-A3C2-54BD144786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7" name="Oval 1137">
              <a:extLst>
                <a:ext uri="{FF2B5EF4-FFF2-40B4-BE49-F238E27FC236}">
                  <a16:creationId xmlns:a16="http://schemas.microsoft.com/office/drawing/2014/main" id="{0BFAEE72-05DD-4AFA-A315-A6827DB3F6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8" name="Oval 1138">
              <a:extLst>
                <a:ext uri="{FF2B5EF4-FFF2-40B4-BE49-F238E27FC236}">
                  <a16:creationId xmlns:a16="http://schemas.microsoft.com/office/drawing/2014/main" id="{7F3347B2-BFC0-46A6-BA87-7E7B616488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9" name="Oval 1139">
              <a:extLst>
                <a:ext uri="{FF2B5EF4-FFF2-40B4-BE49-F238E27FC236}">
                  <a16:creationId xmlns:a16="http://schemas.microsoft.com/office/drawing/2014/main" id="{7A544888-23D5-4CE4-9443-95B56D743D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0" name="Oval 1140">
              <a:extLst>
                <a:ext uri="{FF2B5EF4-FFF2-40B4-BE49-F238E27FC236}">
                  <a16:creationId xmlns:a16="http://schemas.microsoft.com/office/drawing/2014/main" id="{4A9A33E7-A5FD-47D7-8466-40951CA166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1" name="Oval 1141">
              <a:extLst>
                <a:ext uri="{FF2B5EF4-FFF2-40B4-BE49-F238E27FC236}">
                  <a16:creationId xmlns:a16="http://schemas.microsoft.com/office/drawing/2014/main" id="{D84E5C9B-9C72-444E-9085-C670AB39BA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2" name="Oval 1142">
              <a:extLst>
                <a:ext uri="{FF2B5EF4-FFF2-40B4-BE49-F238E27FC236}">
                  <a16:creationId xmlns:a16="http://schemas.microsoft.com/office/drawing/2014/main" id="{6AE54F14-5659-46E7-8F75-0AAB272E00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3" name="Oval 1143">
              <a:extLst>
                <a:ext uri="{FF2B5EF4-FFF2-40B4-BE49-F238E27FC236}">
                  <a16:creationId xmlns:a16="http://schemas.microsoft.com/office/drawing/2014/main" id="{324335F3-5D28-436B-BE45-4338F0D7B1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4" name="Oval 1144">
              <a:extLst>
                <a:ext uri="{FF2B5EF4-FFF2-40B4-BE49-F238E27FC236}">
                  <a16:creationId xmlns:a16="http://schemas.microsoft.com/office/drawing/2014/main" id="{525D2565-68D9-4DBC-9FC8-F3296B17B0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5" name="Oval 1145">
              <a:extLst>
                <a:ext uri="{FF2B5EF4-FFF2-40B4-BE49-F238E27FC236}">
                  <a16:creationId xmlns:a16="http://schemas.microsoft.com/office/drawing/2014/main" id="{E594A28F-5E06-4FBF-8C08-BE331F0E87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6" name="Oval 1146">
              <a:extLst>
                <a:ext uri="{FF2B5EF4-FFF2-40B4-BE49-F238E27FC236}">
                  <a16:creationId xmlns:a16="http://schemas.microsoft.com/office/drawing/2014/main" id="{F9F40C7C-BD18-4891-8DE4-BA059A6D0B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7" name="Oval 1147">
              <a:extLst>
                <a:ext uri="{FF2B5EF4-FFF2-40B4-BE49-F238E27FC236}">
                  <a16:creationId xmlns:a16="http://schemas.microsoft.com/office/drawing/2014/main" id="{0E411ABE-A60D-41BD-89D0-A69666ECB8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8" name="Oval 1148">
              <a:extLst>
                <a:ext uri="{FF2B5EF4-FFF2-40B4-BE49-F238E27FC236}">
                  <a16:creationId xmlns:a16="http://schemas.microsoft.com/office/drawing/2014/main" id="{ADEAC6CD-C427-4AEB-A55D-02C8659ECC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9" name="Oval 1149">
              <a:extLst>
                <a:ext uri="{FF2B5EF4-FFF2-40B4-BE49-F238E27FC236}">
                  <a16:creationId xmlns:a16="http://schemas.microsoft.com/office/drawing/2014/main" id="{37258025-E6D4-48DA-9799-4DA965256D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0" name="Oval 1150">
              <a:extLst>
                <a:ext uri="{FF2B5EF4-FFF2-40B4-BE49-F238E27FC236}">
                  <a16:creationId xmlns:a16="http://schemas.microsoft.com/office/drawing/2014/main" id="{DAF22842-7858-40D1-85E4-1844F9CC33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1" name="Oval 1151">
              <a:extLst>
                <a:ext uri="{FF2B5EF4-FFF2-40B4-BE49-F238E27FC236}">
                  <a16:creationId xmlns:a16="http://schemas.microsoft.com/office/drawing/2014/main" id="{7291327F-E04C-4F74-B6BD-68C82175EA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2" name="Oval 1152">
              <a:extLst>
                <a:ext uri="{FF2B5EF4-FFF2-40B4-BE49-F238E27FC236}">
                  <a16:creationId xmlns:a16="http://schemas.microsoft.com/office/drawing/2014/main" id="{6DF5B55A-864D-476E-BD8A-C5FD8D5B1D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3" name="Oval 1153">
              <a:extLst>
                <a:ext uri="{FF2B5EF4-FFF2-40B4-BE49-F238E27FC236}">
                  <a16:creationId xmlns:a16="http://schemas.microsoft.com/office/drawing/2014/main" id="{1E0C1009-C2AE-4C25-8880-EC5C5D827C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4" name="Oval 1154">
              <a:extLst>
                <a:ext uri="{FF2B5EF4-FFF2-40B4-BE49-F238E27FC236}">
                  <a16:creationId xmlns:a16="http://schemas.microsoft.com/office/drawing/2014/main" id="{75317F66-859B-460B-AFFD-8CDE5AF021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5" name="Oval 1155">
              <a:extLst>
                <a:ext uri="{FF2B5EF4-FFF2-40B4-BE49-F238E27FC236}">
                  <a16:creationId xmlns:a16="http://schemas.microsoft.com/office/drawing/2014/main" id="{6DE75D43-97C0-433D-994F-1102D2744B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6" name="Oval 1156">
              <a:extLst>
                <a:ext uri="{FF2B5EF4-FFF2-40B4-BE49-F238E27FC236}">
                  <a16:creationId xmlns:a16="http://schemas.microsoft.com/office/drawing/2014/main" id="{C4D70E43-1423-4C31-BD11-E051A54891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7" name="Oval 1157">
              <a:extLst>
                <a:ext uri="{FF2B5EF4-FFF2-40B4-BE49-F238E27FC236}">
                  <a16:creationId xmlns:a16="http://schemas.microsoft.com/office/drawing/2014/main" id="{179E478C-551D-4730-B7A4-BF2767FB19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8" name="Oval 1158">
              <a:extLst>
                <a:ext uri="{FF2B5EF4-FFF2-40B4-BE49-F238E27FC236}">
                  <a16:creationId xmlns:a16="http://schemas.microsoft.com/office/drawing/2014/main" id="{EF2CFE12-89DD-4916-BDDD-0103C6A288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9" name="Oval 1159">
              <a:extLst>
                <a:ext uri="{FF2B5EF4-FFF2-40B4-BE49-F238E27FC236}">
                  <a16:creationId xmlns:a16="http://schemas.microsoft.com/office/drawing/2014/main" id="{C38EDB9A-A725-4023-AF9E-B1DCAF80F9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0" name="Oval 1160">
              <a:extLst>
                <a:ext uri="{FF2B5EF4-FFF2-40B4-BE49-F238E27FC236}">
                  <a16:creationId xmlns:a16="http://schemas.microsoft.com/office/drawing/2014/main" id="{07AEC8C2-1C47-43E2-A415-EFD2572804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1" name="Oval 1161">
              <a:extLst>
                <a:ext uri="{FF2B5EF4-FFF2-40B4-BE49-F238E27FC236}">
                  <a16:creationId xmlns:a16="http://schemas.microsoft.com/office/drawing/2014/main" id="{0D4AF7D8-BDCA-4DB8-95A5-A04B367386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2" name="Oval 1162">
              <a:extLst>
                <a:ext uri="{FF2B5EF4-FFF2-40B4-BE49-F238E27FC236}">
                  <a16:creationId xmlns:a16="http://schemas.microsoft.com/office/drawing/2014/main" id="{80C0130C-285B-42BE-ABA6-63B61F9F23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3" name="Oval 1163">
              <a:extLst>
                <a:ext uri="{FF2B5EF4-FFF2-40B4-BE49-F238E27FC236}">
                  <a16:creationId xmlns:a16="http://schemas.microsoft.com/office/drawing/2014/main" id="{7FAB452A-6CD7-4500-A527-C23AD369BC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4" name="Oval 1164">
              <a:extLst>
                <a:ext uri="{FF2B5EF4-FFF2-40B4-BE49-F238E27FC236}">
                  <a16:creationId xmlns:a16="http://schemas.microsoft.com/office/drawing/2014/main" id="{8C0BAFD8-A4D7-4E3A-AF34-43866134D7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5" name="Oval 1165">
              <a:extLst>
                <a:ext uri="{FF2B5EF4-FFF2-40B4-BE49-F238E27FC236}">
                  <a16:creationId xmlns:a16="http://schemas.microsoft.com/office/drawing/2014/main" id="{6D41DF3E-09DB-4B58-84B9-C9C19BB371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6" name="Oval 1166">
              <a:extLst>
                <a:ext uri="{FF2B5EF4-FFF2-40B4-BE49-F238E27FC236}">
                  <a16:creationId xmlns:a16="http://schemas.microsoft.com/office/drawing/2014/main" id="{AFF56805-869E-4DF3-954D-64345125E0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7" name="Oval 1167">
              <a:extLst>
                <a:ext uri="{FF2B5EF4-FFF2-40B4-BE49-F238E27FC236}">
                  <a16:creationId xmlns:a16="http://schemas.microsoft.com/office/drawing/2014/main" id="{8BFC6F61-8363-48BB-B57B-341062B219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8" name="Oval 1168">
              <a:extLst>
                <a:ext uri="{FF2B5EF4-FFF2-40B4-BE49-F238E27FC236}">
                  <a16:creationId xmlns:a16="http://schemas.microsoft.com/office/drawing/2014/main" id="{31FA707B-6D83-4F20-B095-B503CF7BDA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9" name="Oval 1169">
              <a:extLst>
                <a:ext uri="{FF2B5EF4-FFF2-40B4-BE49-F238E27FC236}">
                  <a16:creationId xmlns:a16="http://schemas.microsoft.com/office/drawing/2014/main" id="{7ED1B3D7-230D-498A-BEA5-AD520ACD4C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0" name="Oval 1170">
              <a:extLst>
                <a:ext uri="{FF2B5EF4-FFF2-40B4-BE49-F238E27FC236}">
                  <a16:creationId xmlns:a16="http://schemas.microsoft.com/office/drawing/2014/main" id="{78EF8E92-735F-4E88-906E-F18DC25797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1" name="Oval 1171">
              <a:extLst>
                <a:ext uri="{FF2B5EF4-FFF2-40B4-BE49-F238E27FC236}">
                  <a16:creationId xmlns:a16="http://schemas.microsoft.com/office/drawing/2014/main" id="{177BE125-52EC-4B8F-A029-E1A614810A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2" name="Oval 1172">
              <a:extLst>
                <a:ext uri="{FF2B5EF4-FFF2-40B4-BE49-F238E27FC236}">
                  <a16:creationId xmlns:a16="http://schemas.microsoft.com/office/drawing/2014/main" id="{E0A5DB6F-6A32-4AFB-985F-A6EE8AE566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3" name="Oval 1173">
              <a:extLst>
                <a:ext uri="{FF2B5EF4-FFF2-40B4-BE49-F238E27FC236}">
                  <a16:creationId xmlns:a16="http://schemas.microsoft.com/office/drawing/2014/main" id="{54E9C6AA-A113-444B-8B91-8EA6D463F3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4" name="Oval 1174">
              <a:extLst>
                <a:ext uri="{FF2B5EF4-FFF2-40B4-BE49-F238E27FC236}">
                  <a16:creationId xmlns:a16="http://schemas.microsoft.com/office/drawing/2014/main" id="{093199EA-ACD4-4838-A7FC-9B20E2AD35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5" name="Oval 1175">
              <a:extLst>
                <a:ext uri="{FF2B5EF4-FFF2-40B4-BE49-F238E27FC236}">
                  <a16:creationId xmlns:a16="http://schemas.microsoft.com/office/drawing/2014/main" id="{AF6885D0-ECE8-4317-B013-074F58F626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6" name="Oval 1176">
              <a:extLst>
                <a:ext uri="{FF2B5EF4-FFF2-40B4-BE49-F238E27FC236}">
                  <a16:creationId xmlns:a16="http://schemas.microsoft.com/office/drawing/2014/main" id="{3973EE3E-E8DA-48C7-8E21-72A9446B12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7" name="Oval 1177">
              <a:extLst>
                <a:ext uri="{FF2B5EF4-FFF2-40B4-BE49-F238E27FC236}">
                  <a16:creationId xmlns:a16="http://schemas.microsoft.com/office/drawing/2014/main" id="{E2DA8923-F7DD-4A96-821F-79213F8909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8" name="Oval 1178">
              <a:extLst>
                <a:ext uri="{FF2B5EF4-FFF2-40B4-BE49-F238E27FC236}">
                  <a16:creationId xmlns:a16="http://schemas.microsoft.com/office/drawing/2014/main" id="{6883596B-9913-48CA-9194-8AD348422B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9" name="Oval 1179">
              <a:extLst>
                <a:ext uri="{FF2B5EF4-FFF2-40B4-BE49-F238E27FC236}">
                  <a16:creationId xmlns:a16="http://schemas.microsoft.com/office/drawing/2014/main" id="{1864C301-658D-475F-8D53-45D2803AA9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0" name="Oval 1180">
              <a:extLst>
                <a:ext uri="{FF2B5EF4-FFF2-40B4-BE49-F238E27FC236}">
                  <a16:creationId xmlns:a16="http://schemas.microsoft.com/office/drawing/2014/main" id="{581F52D2-2511-42CB-BF86-6DBA43DFE2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1" name="Oval 1181">
              <a:extLst>
                <a:ext uri="{FF2B5EF4-FFF2-40B4-BE49-F238E27FC236}">
                  <a16:creationId xmlns:a16="http://schemas.microsoft.com/office/drawing/2014/main" id="{5FBD66A2-10F5-4B27-B549-A793A9A08F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2" name="Oval 1182">
              <a:extLst>
                <a:ext uri="{FF2B5EF4-FFF2-40B4-BE49-F238E27FC236}">
                  <a16:creationId xmlns:a16="http://schemas.microsoft.com/office/drawing/2014/main" id="{FF71F8CF-4DCE-47D3-8F42-43DBCCAEB5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3" name="Oval 1183">
              <a:extLst>
                <a:ext uri="{FF2B5EF4-FFF2-40B4-BE49-F238E27FC236}">
                  <a16:creationId xmlns:a16="http://schemas.microsoft.com/office/drawing/2014/main" id="{D1618C79-6982-4656-8451-C19E5E10BE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4" name="Oval 1184">
              <a:extLst>
                <a:ext uri="{FF2B5EF4-FFF2-40B4-BE49-F238E27FC236}">
                  <a16:creationId xmlns:a16="http://schemas.microsoft.com/office/drawing/2014/main" id="{03C596C0-262F-40D2-9DD9-C64D532D9E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5" name="Oval 1185">
              <a:extLst>
                <a:ext uri="{FF2B5EF4-FFF2-40B4-BE49-F238E27FC236}">
                  <a16:creationId xmlns:a16="http://schemas.microsoft.com/office/drawing/2014/main" id="{749AE3D4-D124-4AA0-BFEE-B0D6696700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6" name="Oval 1186">
              <a:extLst>
                <a:ext uri="{FF2B5EF4-FFF2-40B4-BE49-F238E27FC236}">
                  <a16:creationId xmlns:a16="http://schemas.microsoft.com/office/drawing/2014/main" id="{3B1BA86A-8F11-46AC-905B-DFCCF7868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7" name="Oval 1187">
              <a:extLst>
                <a:ext uri="{FF2B5EF4-FFF2-40B4-BE49-F238E27FC236}">
                  <a16:creationId xmlns:a16="http://schemas.microsoft.com/office/drawing/2014/main" id="{7BF8BBF1-99EF-4E6E-970D-D3FFEB1166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8" name="Oval 1188">
              <a:extLst>
                <a:ext uri="{FF2B5EF4-FFF2-40B4-BE49-F238E27FC236}">
                  <a16:creationId xmlns:a16="http://schemas.microsoft.com/office/drawing/2014/main" id="{FBBE2EF2-9426-409F-A3C5-D009F23CCA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9" name="Oval 1189">
              <a:extLst>
                <a:ext uri="{FF2B5EF4-FFF2-40B4-BE49-F238E27FC236}">
                  <a16:creationId xmlns:a16="http://schemas.microsoft.com/office/drawing/2014/main" id="{41FA9CAF-C80C-4069-AE79-F31AFD70F4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0" name="Oval 1190">
              <a:extLst>
                <a:ext uri="{FF2B5EF4-FFF2-40B4-BE49-F238E27FC236}">
                  <a16:creationId xmlns:a16="http://schemas.microsoft.com/office/drawing/2014/main" id="{3BC17276-A8DA-42EC-B997-04E961871B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1" name="Oval 1191">
              <a:extLst>
                <a:ext uri="{FF2B5EF4-FFF2-40B4-BE49-F238E27FC236}">
                  <a16:creationId xmlns:a16="http://schemas.microsoft.com/office/drawing/2014/main" id="{F0C63DA9-2E07-48D0-8FC4-95BFC24417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2" name="Oval 1192">
              <a:extLst>
                <a:ext uri="{FF2B5EF4-FFF2-40B4-BE49-F238E27FC236}">
                  <a16:creationId xmlns:a16="http://schemas.microsoft.com/office/drawing/2014/main" id="{70BCC4A3-E674-47EF-B5AA-CB175C1884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3" name="Oval 1193">
              <a:extLst>
                <a:ext uri="{FF2B5EF4-FFF2-40B4-BE49-F238E27FC236}">
                  <a16:creationId xmlns:a16="http://schemas.microsoft.com/office/drawing/2014/main" id="{644A8A2D-123A-4575-BE5E-CCD73D0AF4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4" name="Oval 1194">
              <a:extLst>
                <a:ext uri="{FF2B5EF4-FFF2-40B4-BE49-F238E27FC236}">
                  <a16:creationId xmlns:a16="http://schemas.microsoft.com/office/drawing/2014/main" id="{914711AE-4442-4D71-9B49-9A317D28E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5" name="Oval 1195">
              <a:extLst>
                <a:ext uri="{FF2B5EF4-FFF2-40B4-BE49-F238E27FC236}">
                  <a16:creationId xmlns:a16="http://schemas.microsoft.com/office/drawing/2014/main" id="{6055BA41-7BF2-4927-AE84-986DDA1319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6" name="Oval 1196">
              <a:extLst>
                <a:ext uri="{FF2B5EF4-FFF2-40B4-BE49-F238E27FC236}">
                  <a16:creationId xmlns:a16="http://schemas.microsoft.com/office/drawing/2014/main" id="{5C20C5F5-1575-41E8-80B2-E28FBF9BAF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7" name="Oval 1197">
              <a:extLst>
                <a:ext uri="{FF2B5EF4-FFF2-40B4-BE49-F238E27FC236}">
                  <a16:creationId xmlns:a16="http://schemas.microsoft.com/office/drawing/2014/main" id="{5CBDCA93-EA8E-4810-AEED-39D01D5EE1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8" name="Oval 1198">
              <a:extLst>
                <a:ext uri="{FF2B5EF4-FFF2-40B4-BE49-F238E27FC236}">
                  <a16:creationId xmlns:a16="http://schemas.microsoft.com/office/drawing/2014/main" id="{C3F224D6-0B7C-4768-A05F-2CE3BC0299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9" name="Oval 1199">
              <a:extLst>
                <a:ext uri="{FF2B5EF4-FFF2-40B4-BE49-F238E27FC236}">
                  <a16:creationId xmlns:a16="http://schemas.microsoft.com/office/drawing/2014/main" id="{541DC581-29D7-417F-B7DE-67110B27D7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0" name="Oval 1200">
              <a:extLst>
                <a:ext uri="{FF2B5EF4-FFF2-40B4-BE49-F238E27FC236}">
                  <a16:creationId xmlns:a16="http://schemas.microsoft.com/office/drawing/2014/main" id="{61483977-77E0-43E6-BF46-1EB8717A84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1" name="Oval 1201">
              <a:extLst>
                <a:ext uri="{FF2B5EF4-FFF2-40B4-BE49-F238E27FC236}">
                  <a16:creationId xmlns:a16="http://schemas.microsoft.com/office/drawing/2014/main" id="{B1180065-E959-4CC0-8B9D-90078F55D5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2" name="Oval 1202">
              <a:extLst>
                <a:ext uri="{FF2B5EF4-FFF2-40B4-BE49-F238E27FC236}">
                  <a16:creationId xmlns:a16="http://schemas.microsoft.com/office/drawing/2014/main" id="{0D1CD40B-F2BE-4386-A272-161F27631F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3" name="Oval 1203">
              <a:extLst>
                <a:ext uri="{FF2B5EF4-FFF2-40B4-BE49-F238E27FC236}">
                  <a16:creationId xmlns:a16="http://schemas.microsoft.com/office/drawing/2014/main" id="{EAFB7844-7D4D-40FA-8863-FBD6DC46F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4" name="Oval 1204">
              <a:extLst>
                <a:ext uri="{FF2B5EF4-FFF2-40B4-BE49-F238E27FC236}">
                  <a16:creationId xmlns:a16="http://schemas.microsoft.com/office/drawing/2014/main" id="{CAD5FCFD-6737-4626-84C9-900A4B5713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5" name="Oval 1205">
              <a:extLst>
                <a:ext uri="{FF2B5EF4-FFF2-40B4-BE49-F238E27FC236}">
                  <a16:creationId xmlns:a16="http://schemas.microsoft.com/office/drawing/2014/main" id="{43D80767-33B9-46C2-BBB1-6D6742C7A7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6" name="Oval 1206">
              <a:extLst>
                <a:ext uri="{FF2B5EF4-FFF2-40B4-BE49-F238E27FC236}">
                  <a16:creationId xmlns:a16="http://schemas.microsoft.com/office/drawing/2014/main" id="{899C7481-7A64-4100-9846-85D9844E01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7" name="Oval 1207">
              <a:extLst>
                <a:ext uri="{FF2B5EF4-FFF2-40B4-BE49-F238E27FC236}">
                  <a16:creationId xmlns:a16="http://schemas.microsoft.com/office/drawing/2014/main" id="{198407D0-67BB-42EC-8483-1C3F9E1667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8" name="Oval 1208">
              <a:extLst>
                <a:ext uri="{FF2B5EF4-FFF2-40B4-BE49-F238E27FC236}">
                  <a16:creationId xmlns:a16="http://schemas.microsoft.com/office/drawing/2014/main" id="{7DA907AC-CB55-42C6-AFF0-E2BE5C4A68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9" name="Oval 1209">
              <a:extLst>
                <a:ext uri="{FF2B5EF4-FFF2-40B4-BE49-F238E27FC236}">
                  <a16:creationId xmlns:a16="http://schemas.microsoft.com/office/drawing/2014/main" id="{A2F09F51-60A3-456F-970D-9EC1473119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0" name="Oval 1210">
              <a:extLst>
                <a:ext uri="{FF2B5EF4-FFF2-40B4-BE49-F238E27FC236}">
                  <a16:creationId xmlns:a16="http://schemas.microsoft.com/office/drawing/2014/main" id="{96778EF6-7D5D-4E10-9008-6A1E15B65A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1" name="Oval 1211">
              <a:extLst>
                <a:ext uri="{FF2B5EF4-FFF2-40B4-BE49-F238E27FC236}">
                  <a16:creationId xmlns:a16="http://schemas.microsoft.com/office/drawing/2014/main" id="{EE5AFF34-7FE7-4B6F-9430-6B4D16203C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2" name="Oval 1212">
              <a:extLst>
                <a:ext uri="{FF2B5EF4-FFF2-40B4-BE49-F238E27FC236}">
                  <a16:creationId xmlns:a16="http://schemas.microsoft.com/office/drawing/2014/main" id="{CD62CBEF-FB3C-47AD-89FE-EEEDE6C11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3" name="Oval 1213">
              <a:extLst>
                <a:ext uri="{FF2B5EF4-FFF2-40B4-BE49-F238E27FC236}">
                  <a16:creationId xmlns:a16="http://schemas.microsoft.com/office/drawing/2014/main" id="{BEE42AA8-B895-4401-8C0A-4571ACFAD2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4" name="Oval 1214">
              <a:extLst>
                <a:ext uri="{FF2B5EF4-FFF2-40B4-BE49-F238E27FC236}">
                  <a16:creationId xmlns:a16="http://schemas.microsoft.com/office/drawing/2014/main" id="{60965913-A106-4FEF-A6D7-4708724279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5" name="Oval 1215">
              <a:extLst>
                <a:ext uri="{FF2B5EF4-FFF2-40B4-BE49-F238E27FC236}">
                  <a16:creationId xmlns:a16="http://schemas.microsoft.com/office/drawing/2014/main" id="{AC66C8E6-FB7C-44F6-B556-81899823BB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6" name="Oval 1216">
              <a:extLst>
                <a:ext uri="{FF2B5EF4-FFF2-40B4-BE49-F238E27FC236}">
                  <a16:creationId xmlns:a16="http://schemas.microsoft.com/office/drawing/2014/main" id="{9D2BA2CA-555F-4A56-A27D-53D99B5040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6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7" name="Oval 1217">
              <a:extLst>
                <a:ext uri="{FF2B5EF4-FFF2-40B4-BE49-F238E27FC236}">
                  <a16:creationId xmlns:a16="http://schemas.microsoft.com/office/drawing/2014/main" id="{B7DDC83C-E84D-45AD-85F7-D13ED2BE47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8" name="Oval 1218">
              <a:extLst>
                <a:ext uri="{FF2B5EF4-FFF2-40B4-BE49-F238E27FC236}">
                  <a16:creationId xmlns:a16="http://schemas.microsoft.com/office/drawing/2014/main" id="{8A176BDB-7C28-44A0-80F8-2785BA3E82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9" name="Oval 1219">
              <a:extLst>
                <a:ext uri="{FF2B5EF4-FFF2-40B4-BE49-F238E27FC236}">
                  <a16:creationId xmlns:a16="http://schemas.microsoft.com/office/drawing/2014/main" id="{A7ACA979-9413-430D-9ADD-71C24DC513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60122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0" name="Oval 1220">
              <a:extLst>
                <a:ext uri="{FF2B5EF4-FFF2-40B4-BE49-F238E27FC236}">
                  <a16:creationId xmlns:a16="http://schemas.microsoft.com/office/drawing/2014/main" id="{46A8BF6B-64C4-405F-B8CA-194E86CD25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1" name="Oval 1221">
              <a:extLst>
                <a:ext uri="{FF2B5EF4-FFF2-40B4-BE49-F238E27FC236}">
                  <a16:creationId xmlns:a16="http://schemas.microsoft.com/office/drawing/2014/main" id="{03D0F133-F5C5-4B79-845D-BB17342275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6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2" name="Oval 1222">
              <a:extLst>
                <a:ext uri="{FF2B5EF4-FFF2-40B4-BE49-F238E27FC236}">
                  <a16:creationId xmlns:a16="http://schemas.microsoft.com/office/drawing/2014/main" id="{AB805002-DAF6-49DF-BFD4-1989EA0D15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4" y="26972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3" name="Oval 1223">
              <a:extLst>
                <a:ext uri="{FF2B5EF4-FFF2-40B4-BE49-F238E27FC236}">
                  <a16:creationId xmlns:a16="http://schemas.microsoft.com/office/drawing/2014/main" id="{A2FB9BA4-CF6E-45A1-B9FB-78E659EB96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58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sp>
        <p:nvSpPr>
          <p:cNvPr id="2535" name="Oval 2534">
            <a:extLst>
              <a:ext uri="{FF2B5EF4-FFF2-40B4-BE49-F238E27FC236}">
                <a16:creationId xmlns:a16="http://schemas.microsoft.com/office/drawing/2014/main" id="{3FCACB66-206C-4430-9C91-65F34706AE92}"/>
              </a:ext>
            </a:extLst>
          </p:cNvPr>
          <p:cNvSpPr/>
          <p:nvPr/>
        </p:nvSpPr>
        <p:spPr bwMode="auto">
          <a:xfrm>
            <a:off x="1518601" y="2200049"/>
            <a:ext cx="1930841" cy="2908193"/>
          </a:xfrm>
          <a:prstGeom prst="ellipse">
            <a:avLst/>
          </a:prstGeom>
          <a:noFill/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536" name="Oval 2535">
            <a:extLst>
              <a:ext uri="{FF2B5EF4-FFF2-40B4-BE49-F238E27FC236}">
                <a16:creationId xmlns:a16="http://schemas.microsoft.com/office/drawing/2014/main" id="{034565AD-3F10-43AE-9167-45772EB1D0A4}"/>
              </a:ext>
            </a:extLst>
          </p:cNvPr>
          <p:cNvSpPr/>
          <p:nvPr/>
        </p:nvSpPr>
        <p:spPr bwMode="auto">
          <a:xfrm>
            <a:off x="3449442" y="2229079"/>
            <a:ext cx="1477087" cy="1228606"/>
          </a:xfrm>
          <a:prstGeom prst="ellipse">
            <a:avLst/>
          </a:prstGeom>
          <a:noFill/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537" name="Oval 2536">
            <a:extLst>
              <a:ext uri="{FF2B5EF4-FFF2-40B4-BE49-F238E27FC236}">
                <a16:creationId xmlns:a16="http://schemas.microsoft.com/office/drawing/2014/main" id="{14E51599-364E-4F99-B8D0-24A0DBB74E84}"/>
              </a:ext>
            </a:extLst>
          </p:cNvPr>
          <p:cNvSpPr/>
          <p:nvPr/>
        </p:nvSpPr>
        <p:spPr bwMode="auto">
          <a:xfrm>
            <a:off x="4926530" y="3177551"/>
            <a:ext cx="550928" cy="831061"/>
          </a:xfrm>
          <a:prstGeom prst="ellipse">
            <a:avLst/>
          </a:prstGeom>
          <a:noFill/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cxnSp>
        <p:nvCxnSpPr>
          <p:cNvPr id="2538" name="Straight Arrow Connector 2537">
            <a:extLst>
              <a:ext uri="{FF2B5EF4-FFF2-40B4-BE49-F238E27FC236}">
                <a16:creationId xmlns:a16="http://schemas.microsoft.com/office/drawing/2014/main" id="{926B260A-CA61-4930-A3C1-6CF441BD467E}"/>
              </a:ext>
            </a:extLst>
          </p:cNvPr>
          <p:cNvCxnSpPr>
            <a:cxnSpLocks/>
            <a:stCxn id="2537" idx="6"/>
            <a:endCxn id="3708" idx="2"/>
          </p:cNvCxnSpPr>
          <p:nvPr/>
        </p:nvCxnSpPr>
        <p:spPr>
          <a:xfrm>
            <a:off x="5477458" y="3593082"/>
            <a:ext cx="457099" cy="524786"/>
          </a:xfrm>
          <a:prstGeom prst="straightConnector1">
            <a:avLst/>
          </a:prstGeom>
          <a:ln w="508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Text Placeholder 549">
            <a:extLst>
              <a:ext uri="{FF2B5EF4-FFF2-40B4-BE49-F238E27FC236}">
                <a16:creationId xmlns:a16="http://schemas.microsoft.com/office/drawing/2014/main" id="{70EB1D02-A4CD-45F7-9C71-F17479781B11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240" name="Rectangle: Rounded Corners 1239">
            <a:extLst>
              <a:ext uri="{FF2B5EF4-FFF2-40B4-BE49-F238E27FC236}">
                <a16:creationId xmlns:a16="http://schemas.microsoft.com/office/drawing/2014/main" id="{33FE56F6-B05F-4495-BF8D-6335167E1DCC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1241" name="Rectangle: Rounded Corners 1240">
            <a:extLst>
              <a:ext uri="{FF2B5EF4-FFF2-40B4-BE49-F238E27FC236}">
                <a16:creationId xmlns:a16="http://schemas.microsoft.com/office/drawing/2014/main" id="{7189F0F8-E5EC-4C0C-9A2E-C903836FCFEF}"/>
              </a:ext>
            </a:extLst>
          </p:cNvPr>
          <p:cNvSpPr/>
          <p:nvPr/>
        </p:nvSpPr>
        <p:spPr bwMode="auto">
          <a:xfrm>
            <a:off x="9128093" y="2780011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Weighted Round Robin</a:t>
            </a:r>
          </a:p>
        </p:txBody>
      </p:sp>
      <p:sp>
        <p:nvSpPr>
          <p:cNvPr id="1242" name="Rectangle: Rounded Corners 1241">
            <a:extLst>
              <a:ext uri="{FF2B5EF4-FFF2-40B4-BE49-F238E27FC236}">
                <a16:creationId xmlns:a16="http://schemas.microsoft.com/office/drawing/2014/main" id="{FE987DD4-08B7-4C43-999B-F2E6C77E391B}"/>
              </a:ext>
            </a:extLst>
          </p:cNvPr>
          <p:cNvSpPr/>
          <p:nvPr/>
        </p:nvSpPr>
        <p:spPr bwMode="auto">
          <a:xfrm>
            <a:off x="9128093" y="3489870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Geographic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511DB-4828-41EF-8134-A1A21F152DDC}"/>
              </a:ext>
            </a:extLst>
          </p:cNvPr>
          <p:cNvGrpSpPr/>
          <p:nvPr/>
        </p:nvGrpSpPr>
        <p:grpSpPr>
          <a:xfrm>
            <a:off x="2199512" y="2550974"/>
            <a:ext cx="922990" cy="922990"/>
            <a:chOff x="1459219" y="2696284"/>
            <a:chExt cx="941498" cy="941498"/>
          </a:xfrm>
        </p:grpSpPr>
        <p:sp>
          <p:nvSpPr>
            <p:cNvPr id="3694" name="Oval 3693">
              <a:extLst>
                <a:ext uri="{FF2B5EF4-FFF2-40B4-BE49-F238E27FC236}">
                  <a16:creationId xmlns:a16="http://schemas.microsoft.com/office/drawing/2014/main" id="{2D0B9527-C261-4F9F-B861-FE2E6FADE9AC}"/>
                </a:ext>
              </a:extLst>
            </p:cNvPr>
            <p:cNvSpPr/>
            <p:nvPr/>
          </p:nvSpPr>
          <p:spPr bwMode="auto">
            <a:xfrm>
              <a:off x="1459219" y="269628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95" name="Picture 3694">
              <a:extLst>
                <a:ext uri="{FF2B5EF4-FFF2-40B4-BE49-F238E27FC236}">
                  <a16:creationId xmlns:a16="http://schemas.microsoft.com/office/drawing/2014/main" id="{04C7EBD8-2F88-4C08-81D2-9E09B2CA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297" y="2911361"/>
              <a:ext cx="511343" cy="511344"/>
            </a:xfrm>
            <a:prstGeom prst="rect">
              <a:avLst/>
            </a:prstGeom>
          </p:spPr>
        </p:pic>
      </p:grpSp>
      <p:grpSp>
        <p:nvGrpSpPr>
          <p:cNvPr id="3696" name="Group 3695">
            <a:extLst>
              <a:ext uri="{FF2B5EF4-FFF2-40B4-BE49-F238E27FC236}">
                <a16:creationId xmlns:a16="http://schemas.microsoft.com/office/drawing/2014/main" id="{F76A0960-A802-4004-9DEE-C7FFFC288F0E}"/>
              </a:ext>
            </a:extLst>
          </p:cNvPr>
          <p:cNvGrpSpPr/>
          <p:nvPr/>
        </p:nvGrpSpPr>
        <p:grpSpPr>
          <a:xfrm>
            <a:off x="3802325" y="2326284"/>
            <a:ext cx="922990" cy="922990"/>
            <a:chOff x="3878569" y="2372434"/>
            <a:chExt cx="941498" cy="941498"/>
          </a:xfrm>
        </p:grpSpPr>
        <p:sp>
          <p:nvSpPr>
            <p:cNvPr id="3697" name="Oval 3696">
              <a:extLst>
                <a:ext uri="{FF2B5EF4-FFF2-40B4-BE49-F238E27FC236}">
                  <a16:creationId xmlns:a16="http://schemas.microsoft.com/office/drawing/2014/main" id="{FD9190C8-E4C5-4359-861D-B62A5984D26E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98" name="Picture 3697">
              <a:extLst>
                <a:ext uri="{FF2B5EF4-FFF2-40B4-BE49-F238E27FC236}">
                  <a16:creationId xmlns:a16="http://schemas.microsoft.com/office/drawing/2014/main" id="{7F8AFB87-30D9-41DC-A681-BF0B353CC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3707" name="Group 3706">
            <a:extLst>
              <a:ext uri="{FF2B5EF4-FFF2-40B4-BE49-F238E27FC236}">
                <a16:creationId xmlns:a16="http://schemas.microsoft.com/office/drawing/2014/main" id="{CD2DB6E2-FD58-451E-BAEC-4FF6066B7646}"/>
              </a:ext>
            </a:extLst>
          </p:cNvPr>
          <p:cNvGrpSpPr/>
          <p:nvPr/>
        </p:nvGrpSpPr>
        <p:grpSpPr>
          <a:xfrm>
            <a:off x="5934556" y="3656373"/>
            <a:ext cx="922990" cy="922990"/>
            <a:chOff x="3878569" y="2372434"/>
            <a:chExt cx="941498" cy="941498"/>
          </a:xfrm>
        </p:grpSpPr>
        <p:sp>
          <p:nvSpPr>
            <p:cNvPr id="3708" name="Oval 3707">
              <a:extLst>
                <a:ext uri="{FF2B5EF4-FFF2-40B4-BE49-F238E27FC236}">
                  <a16:creationId xmlns:a16="http://schemas.microsoft.com/office/drawing/2014/main" id="{F0F61B43-28BC-45F4-86D8-5ECC0D5912B9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709" name="Picture 3708">
              <a:extLst>
                <a:ext uri="{FF2B5EF4-FFF2-40B4-BE49-F238E27FC236}">
                  <a16:creationId xmlns:a16="http://schemas.microsoft.com/office/drawing/2014/main" id="{DA46592D-15BB-42F1-A033-A8709A32D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32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E7C954-94FF-4112-9F4C-EF81DFFC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3077AA-B9C2-4C13-BD78-D3613A07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Showcase ease of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41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Text Placeholder 549">
            <a:extLst>
              <a:ext uri="{FF2B5EF4-FFF2-40B4-BE49-F238E27FC236}">
                <a16:creationId xmlns:a16="http://schemas.microsoft.com/office/drawing/2014/main" id="{85278EEE-FC55-4D6A-B6EF-1464A3E7FE97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sp>
        <p:nvSpPr>
          <p:cNvPr id="1224" name="Rectangle: Rounded Corners 1223">
            <a:extLst>
              <a:ext uri="{FF2B5EF4-FFF2-40B4-BE49-F238E27FC236}">
                <a16:creationId xmlns:a16="http://schemas.microsoft.com/office/drawing/2014/main" id="{71F871D6-CD03-41AC-8179-EF7375981EC9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1243" name="Rectangle: Rounded Corners 1242">
            <a:extLst>
              <a:ext uri="{FF2B5EF4-FFF2-40B4-BE49-F238E27FC236}">
                <a16:creationId xmlns:a16="http://schemas.microsoft.com/office/drawing/2014/main" id="{54646161-3676-41DE-82AC-C3957231EE3D}"/>
              </a:ext>
            </a:extLst>
          </p:cNvPr>
          <p:cNvSpPr/>
          <p:nvPr/>
        </p:nvSpPr>
        <p:spPr bwMode="auto">
          <a:xfrm>
            <a:off x="9128093" y="2780011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Weighted Round Robin</a:t>
            </a:r>
          </a:p>
        </p:txBody>
      </p:sp>
      <p:sp>
        <p:nvSpPr>
          <p:cNvPr id="1244" name="Rectangle: Rounded Corners 1243">
            <a:extLst>
              <a:ext uri="{FF2B5EF4-FFF2-40B4-BE49-F238E27FC236}">
                <a16:creationId xmlns:a16="http://schemas.microsoft.com/office/drawing/2014/main" id="{E191E4D2-2C42-41CF-8A6F-133415A3CB2C}"/>
              </a:ext>
            </a:extLst>
          </p:cNvPr>
          <p:cNvSpPr/>
          <p:nvPr/>
        </p:nvSpPr>
        <p:spPr bwMode="auto">
          <a:xfrm>
            <a:off x="9128093" y="3489870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Geographic</a:t>
            </a:r>
          </a:p>
        </p:txBody>
      </p:sp>
      <p:sp>
        <p:nvSpPr>
          <p:cNvPr id="1246" name="Rectangle: Rounded Corners 1245">
            <a:extLst>
              <a:ext uri="{FF2B5EF4-FFF2-40B4-BE49-F238E27FC236}">
                <a16:creationId xmlns:a16="http://schemas.microsoft.com/office/drawing/2014/main" id="{DB782E37-9DE2-4693-A99C-976D674231E3}"/>
              </a:ext>
            </a:extLst>
          </p:cNvPr>
          <p:cNvSpPr/>
          <p:nvPr/>
        </p:nvSpPr>
        <p:spPr bwMode="auto">
          <a:xfrm>
            <a:off x="9128092" y="4267226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Performance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B747DF-71D8-42E4-B262-05E5C9C8FB7A}"/>
              </a:ext>
            </a:extLst>
          </p:cNvPr>
          <p:cNvGrpSpPr/>
          <p:nvPr/>
        </p:nvGrpSpPr>
        <p:grpSpPr>
          <a:xfrm>
            <a:off x="1317031" y="1975197"/>
            <a:ext cx="5645034" cy="3147078"/>
            <a:chOff x="395369" y="1139689"/>
            <a:chExt cx="8399902" cy="4651512"/>
          </a:xfrm>
          <a:solidFill>
            <a:srgbClr val="00B0F0"/>
          </a:solidFill>
        </p:grpSpPr>
        <p:sp>
          <p:nvSpPr>
            <p:cNvPr id="65" name="Oval 9">
              <a:extLst>
                <a:ext uri="{FF2B5EF4-FFF2-40B4-BE49-F238E27FC236}">
                  <a16:creationId xmlns:a16="http://schemas.microsoft.com/office/drawing/2014/main" id="{0202AD92-B358-40CC-95C6-68CFDD6301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B1739934-618F-4C26-8D90-339A518CA1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560CE476-2746-4344-BE4D-8445F88D02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" name="Oval 12">
              <a:extLst>
                <a:ext uri="{FF2B5EF4-FFF2-40B4-BE49-F238E27FC236}">
                  <a16:creationId xmlns:a16="http://schemas.microsoft.com/office/drawing/2014/main" id="{2E56DB12-F515-4F7C-A46F-9EB215463C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" name="Oval 13">
              <a:extLst>
                <a:ext uri="{FF2B5EF4-FFF2-40B4-BE49-F238E27FC236}">
                  <a16:creationId xmlns:a16="http://schemas.microsoft.com/office/drawing/2014/main" id="{AA3915D2-517E-496B-BEB9-0ADBC61649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" name="Oval 14">
              <a:extLst>
                <a:ext uri="{FF2B5EF4-FFF2-40B4-BE49-F238E27FC236}">
                  <a16:creationId xmlns:a16="http://schemas.microsoft.com/office/drawing/2014/main" id="{27857739-8B41-4581-9E45-343B25D3D0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" name="Oval 15">
              <a:extLst>
                <a:ext uri="{FF2B5EF4-FFF2-40B4-BE49-F238E27FC236}">
                  <a16:creationId xmlns:a16="http://schemas.microsoft.com/office/drawing/2014/main" id="{DFEE4C0E-F6B0-4F74-BCD7-97878BAD74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" name="Oval 16">
              <a:extLst>
                <a:ext uri="{FF2B5EF4-FFF2-40B4-BE49-F238E27FC236}">
                  <a16:creationId xmlns:a16="http://schemas.microsoft.com/office/drawing/2014/main" id="{AB8C443D-6F51-445D-AB3E-E49223D449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" name="Oval 17">
              <a:extLst>
                <a:ext uri="{FF2B5EF4-FFF2-40B4-BE49-F238E27FC236}">
                  <a16:creationId xmlns:a16="http://schemas.microsoft.com/office/drawing/2014/main" id="{B44F380A-4F9B-4426-8900-225ADC9847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" name="Oval 18">
              <a:extLst>
                <a:ext uri="{FF2B5EF4-FFF2-40B4-BE49-F238E27FC236}">
                  <a16:creationId xmlns:a16="http://schemas.microsoft.com/office/drawing/2014/main" id="{4B50FB66-E512-44AF-BFD3-028CCC9617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" name="Oval 19">
              <a:extLst>
                <a:ext uri="{FF2B5EF4-FFF2-40B4-BE49-F238E27FC236}">
                  <a16:creationId xmlns:a16="http://schemas.microsoft.com/office/drawing/2014/main" id="{D3E3BABD-68CA-48BB-ACD5-9844EF4E82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" name="Oval 20">
              <a:extLst>
                <a:ext uri="{FF2B5EF4-FFF2-40B4-BE49-F238E27FC236}">
                  <a16:creationId xmlns:a16="http://schemas.microsoft.com/office/drawing/2014/main" id="{0988055F-88F2-4CE4-ACBE-AB4CC10B77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" name="Oval 21">
              <a:extLst>
                <a:ext uri="{FF2B5EF4-FFF2-40B4-BE49-F238E27FC236}">
                  <a16:creationId xmlns:a16="http://schemas.microsoft.com/office/drawing/2014/main" id="{C0169FDE-479D-4D8E-B660-43E69703B7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" name="Oval 22">
              <a:extLst>
                <a:ext uri="{FF2B5EF4-FFF2-40B4-BE49-F238E27FC236}">
                  <a16:creationId xmlns:a16="http://schemas.microsoft.com/office/drawing/2014/main" id="{BC84C22D-C466-40EE-AA3B-E88B6A970C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" name="Oval 23">
              <a:extLst>
                <a:ext uri="{FF2B5EF4-FFF2-40B4-BE49-F238E27FC236}">
                  <a16:creationId xmlns:a16="http://schemas.microsoft.com/office/drawing/2014/main" id="{8BB6735F-DB74-46B5-A16F-309C71ABFE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" name="Oval 24">
              <a:extLst>
                <a:ext uri="{FF2B5EF4-FFF2-40B4-BE49-F238E27FC236}">
                  <a16:creationId xmlns:a16="http://schemas.microsoft.com/office/drawing/2014/main" id="{5BAFD6FF-B939-4A50-BD73-3B9546326C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" name="Oval 25">
              <a:extLst>
                <a:ext uri="{FF2B5EF4-FFF2-40B4-BE49-F238E27FC236}">
                  <a16:creationId xmlns:a16="http://schemas.microsoft.com/office/drawing/2014/main" id="{91687603-5B13-4943-800A-6A339856A9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" name="Oval 26">
              <a:extLst>
                <a:ext uri="{FF2B5EF4-FFF2-40B4-BE49-F238E27FC236}">
                  <a16:creationId xmlns:a16="http://schemas.microsoft.com/office/drawing/2014/main" id="{27B7430B-2DC7-4FF3-B9EC-785A8D29E7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" name="Oval 27">
              <a:extLst>
                <a:ext uri="{FF2B5EF4-FFF2-40B4-BE49-F238E27FC236}">
                  <a16:creationId xmlns:a16="http://schemas.microsoft.com/office/drawing/2014/main" id="{2F55C8CE-6A7B-4A20-A0DE-71C41EA6EF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" name="Oval 28">
              <a:extLst>
                <a:ext uri="{FF2B5EF4-FFF2-40B4-BE49-F238E27FC236}">
                  <a16:creationId xmlns:a16="http://schemas.microsoft.com/office/drawing/2014/main" id="{341A8E6B-15EE-4B28-BF99-30FCFD3FDC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" name="Oval 29">
              <a:extLst>
                <a:ext uri="{FF2B5EF4-FFF2-40B4-BE49-F238E27FC236}">
                  <a16:creationId xmlns:a16="http://schemas.microsoft.com/office/drawing/2014/main" id="{645FB77F-816B-415C-89A1-A4E1D1F3A2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" name="Oval 30">
              <a:extLst>
                <a:ext uri="{FF2B5EF4-FFF2-40B4-BE49-F238E27FC236}">
                  <a16:creationId xmlns:a16="http://schemas.microsoft.com/office/drawing/2014/main" id="{22ECC050-EEB4-4A98-B0CD-B132433BA8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" name="Oval 31">
              <a:extLst>
                <a:ext uri="{FF2B5EF4-FFF2-40B4-BE49-F238E27FC236}">
                  <a16:creationId xmlns:a16="http://schemas.microsoft.com/office/drawing/2014/main" id="{330A9285-AD7B-4E25-B96F-ED5272F94E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" name="Oval 32">
              <a:extLst>
                <a:ext uri="{FF2B5EF4-FFF2-40B4-BE49-F238E27FC236}">
                  <a16:creationId xmlns:a16="http://schemas.microsoft.com/office/drawing/2014/main" id="{6B7F251D-36C0-40D1-AD87-EBCB968D40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" name="Oval 33">
              <a:extLst>
                <a:ext uri="{FF2B5EF4-FFF2-40B4-BE49-F238E27FC236}">
                  <a16:creationId xmlns:a16="http://schemas.microsoft.com/office/drawing/2014/main" id="{8F12795B-697D-4F5B-876C-7CB8C1C7A3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" name="Oval 34">
              <a:extLst>
                <a:ext uri="{FF2B5EF4-FFF2-40B4-BE49-F238E27FC236}">
                  <a16:creationId xmlns:a16="http://schemas.microsoft.com/office/drawing/2014/main" id="{5806E468-0B68-4224-B4E2-A3D69E7307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" name="Oval 35">
              <a:extLst>
                <a:ext uri="{FF2B5EF4-FFF2-40B4-BE49-F238E27FC236}">
                  <a16:creationId xmlns:a16="http://schemas.microsoft.com/office/drawing/2014/main" id="{642264F1-3DDC-4ED8-AC77-3EB0B64BD8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" name="Oval 36">
              <a:extLst>
                <a:ext uri="{FF2B5EF4-FFF2-40B4-BE49-F238E27FC236}">
                  <a16:creationId xmlns:a16="http://schemas.microsoft.com/office/drawing/2014/main" id="{A912409A-6799-476A-BDBF-F3044C5611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" name="Oval 37">
              <a:extLst>
                <a:ext uri="{FF2B5EF4-FFF2-40B4-BE49-F238E27FC236}">
                  <a16:creationId xmlns:a16="http://schemas.microsoft.com/office/drawing/2014/main" id="{2D8291CD-AB3B-4376-ACA1-223F50A342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" name="Oval 38">
              <a:extLst>
                <a:ext uri="{FF2B5EF4-FFF2-40B4-BE49-F238E27FC236}">
                  <a16:creationId xmlns:a16="http://schemas.microsoft.com/office/drawing/2014/main" id="{5AF47889-2B41-4A02-8FC5-F1FC0AA8FD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" name="Oval 39">
              <a:extLst>
                <a:ext uri="{FF2B5EF4-FFF2-40B4-BE49-F238E27FC236}">
                  <a16:creationId xmlns:a16="http://schemas.microsoft.com/office/drawing/2014/main" id="{ACF1A138-1F69-42B7-B10E-C0FC1596DD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" name="Oval 40">
              <a:extLst>
                <a:ext uri="{FF2B5EF4-FFF2-40B4-BE49-F238E27FC236}">
                  <a16:creationId xmlns:a16="http://schemas.microsoft.com/office/drawing/2014/main" id="{27EADE46-44EA-422E-B5B6-43830F2839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" name="Oval 41">
              <a:extLst>
                <a:ext uri="{FF2B5EF4-FFF2-40B4-BE49-F238E27FC236}">
                  <a16:creationId xmlns:a16="http://schemas.microsoft.com/office/drawing/2014/main" id="{B02C4139-1801-4F88-AAAE-5580CF470C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" name="Oval 42">
              <a:extLst>
                <a:ext uri="{FF2B5EF4-FFF2-40B4-BE49-F238E27FC236}">
                  <a16:creationId xmlns:a16="http://schemas.microsoft.com/office/drawing/2014/main" id="{E3357E68-A758-49DC-BD81-38E06DB5BB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" name="Oval 43">
              <a:extLst>
                <a:ext uri="{FF2B5EF4-FFF2-40B4-BE49-F238E27FC236}">
                  <a16:creationId xmlns:a16="http://schemas.microsoft.com/office/drawing/2014/main" id="{4ADCA253-B583-4560-9242-C2FF5C9A51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" name="Oval 44">
              <a:extLst>
                <a:ext uri="{FF2B5EF4-FFF2-40B4-BE49-F238E27FC236}">
                  <a16:creationId xmlns:a16="http://schemas.microsoft.com/office/drawing/2014/main" id="{61646DC6-B18C-4A26-A58D-ACE99718AE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" name="Oval 45">
              <a:extLst>
                <a:ext uri="{FF2B5EF4-FFF2-40B4-BE49-F238E27FC236}">
                  <a16:creationId xmlns:a16="http://schemas.microsoft.com/office/drawing/2014/main" id="{6ECDB9D1-9B53-43B4-B57B-6FF9B45A11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" name="Oval 46">
              <a:extLst>
                <a:ext uri="{FF2B5EF4-FFF2-40B4-BE49-F238E27FC236}">
                  <a16:creationId xmlns:a16="http://schemas.microsoft.com/office/drawing/2014/main" id="{742840FC-EFBF-45E4-84A7-84D142774A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" name="Oval 47">
              <a:extLst>
                <a:ext uri="{FF2B5EF4-FFF2-40B4-BE49-F238E27FC236}">
                  <a16:creationId xmlns:a16="http://schemas.microsoft.com/office/drawing/2014/main" id="{A32F1710-9E5A-446E-B055-22866F05B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" name="Oval 48">
              <a:extLst>
                <a:ext uri="{FF2B5EF4-FFF2-40B4-BE49-F238E27FC236}">
                  <a16:creationId xmlns:a16="http://schemas.microsoft.com/office/drawing/2014/main" id="{3421FFB4-C18F-43BA-AD16-55AA4ED0C6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" name="Oval 49">
              <a:extLst>
                <a:ext uri="{FF2B5EF4-FFF2-40B4-BE49-F238E27FC236}">
                  <a16:creationId xmlns:a16="http://schemas.microsoft.com/office/drawing/2014/main" id="{1D8FA16C-1203-45D8-97FC-78F651B771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" name="Oval 50">
              <a:extLst>
                <a:ext uri="{FF2B5EF4-FFF2-40B4-BE49-F238E27FC236}">
                  <a16:creationId xmlns:a16="http://schemas.microsoft.com/office/drawing/2014/main" id="{54C63C4F-DFAB-4B9D-9D3B-A95D22AAE5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" name="Oval 51">
              <a:extLst>
                <a:ext uri="{FF2B5EF4-FFF2-40B4-BE49-F238E27FC236}">
                  <a16:creationId xmlns:a16="http://schemas.microsoft.com/office/drawing/2014/main" id="{CC48B72C-44C0-40AE-93BE-6BE5CE0D72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" name="Oval 52">
              <a:extLst>
                <a:ext uri="{FF2B5EF4-FFF2-40B4-BE49-F238E27FC236}">
                  <a16:creationId xmlns:a16="http://schemas.microsoft.com/office/drawing/2014/main" id="{6DB759F0-70E5-4BC7-8B37-5E6579746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" name="Oval 53">
              <a:extLst>
                <a:ext uri="{FF2B5EF4-FFF2-40B4-BE49-F238E27FC236}">
                  <a16:creationId xmlns:a16="http://schemas.microsoft.com/office/drawing/2014/main" id="{986CD028-56FE-44EB-A819-9C78D48458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" name="Oval 54">
              <a:extLst>
                <a:ext uri="{FF2B5EF4-FFF2-40B4-BE49-F238E27FC236}">
                  <a16:creationId xmlns:a16="http://schemas.microsoft.com/office/drawing/2014/main" id="{681741F8-5145-4D18-BA87-2373436F03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" name="Oval 55">
              <a:extLst>
                <a:ext uri="{FF2B5EF4-FFF2-40B4-BE49-F238E27FC236}">
                  <a16:creationId xmlns:a16="http://schemas.microsoft.com/office/drawing/2014/main" id="{5EBD7064-94CD-42E3-912E-3FD942D62F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" name="Oval 56">
              <a:extLst>
                <a:ext uri="{FF2B5EF4-FFF2-40B4-BE49-F238E27FC236}">
                  <a16:creationId xmlns:a16="http://schemas.microsoft.com/office/drawing/2014/main" id="{AC8D66C9-A252-49E8-9F50-95B94A2DE5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" name="Oval 57">
              <a:extLst>
                <a:ext uri="{FF2B5EF4-FFF2-40B4-BE49-F238E27FC236}">
                  <a16:creationId xmlns:a16="http://schemas.microsoft.com/office/drawing/2014/main" id="{4FD80DB4-9EE6-4C44-83B6-6FDA2B9AFA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" name="Oval 58">
              <a:extLst>
                <a:ext uri="{FF2B5EF4-FFF2-40B4-BE49-F238E27FC236}">
                  <a16:creationId xmlns:a16="http://schemas.microsoft.com/office/drawing/2014/main" id="{561DA667-31E0-4B54-933E-7BB51A350A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" name="Oval 59">
              <a:extLst>
                <a:ext uri="{FF2B5EF4-FFF2-40B4-BE49-F238E27FC236}">
                  <a16:creationId xmlns:a16="http://schemas.microsoft.com/office/drawing/2014/main" id="{0D5578EB-BBB3-4EB6-B475-7911A0E232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" name="Oval 60">
              <a:extLst>
                <a:ext uri="{FF2B5EF4-FFF2-40B4-BE49-F238E27FC236}">
                  <a16:creationId xmlns:a16="http://schemas.microsoft.com/office/drawing/2014/main" id="{B48B287D-FC01-4077-A6DF-989B05ADA0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" name="Oval 61">
              <a:extLst>
                <a:ext uri="{FF2B5EF4-FFF2-40B4-BE49-F238E27FC236}">
                  <a16:creationId xmlns:a16="http://schemas.microsoft.com/office/drawing/2014/main" id="{927A6CF2-A780-4DB5-B356-92058FE083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" name="Oval 62">
              <a:extLst>
                <a:ext uri="{FF2B5EF4-FFF2-40B4-BE49-F238E27FC236}">
                  <a16:creationId xmlns:a16="http://schemas.microsoft.com/office/drawing/2014/main" id="{66A80206-2EC2-4D00-A08C-5C6A7C3A94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" name="Oval 63">
              <a:extLst>
                <a:ext uri="{FF2B5EF4-FFF2-40B4-BE49-F238E27FC236}">
                  <a16:creationId xmlns:a16="http://schemas.microsoft.com/office/drawing/2014/main" id="{164E903F-CE8F-487F-89ED-DD34B9924D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" name="Oval 64">
              <a:extLst>
                <a:ext uri="{FF2B5EF4-FFF2-40B4-BE49-F238E27FC236}">
                  <a16:creationId xmlns:a16="http://schemas.microsoft.com/office/drawing/2014/main" id="{EB2628EC-1C6F-4EDE-A5C5-FED7E25937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" name="Oval 65">
              <a:extLst>
                <a:ext uri="{FF2B5EF4-FFF2-40B4-BE49-F238E27FC236}">
                  <a16:creationId xmlns:a16="http://schemas.microsoft.com/office/drawing/2014/main" id="{D677FEB3-F72E-4597-B314-9A5D409E38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" name="Oval 66">
              <a:extLst>
                <a:ext uri="{FF2B5EF4-FFF2-40B4-BE49-F238E27FC236}">
                  <a16:creationId xmlns:a16="http://schemas.microsoft.com/office/drawing/2014/main" id="{CF6B9EE4-7038-46D3-A0AD-F790A6903B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" name="Oval 67">
              <a:extLst>
                <a:ext uri="{FF2B5EF4-FFF2-40B4-BE49-F238E27FC236}">
                  <a16:creationId xmlns:a16="http://schemas.microsoft.com/office/drawing/2014/main" id="{D2741DFA-ABA7-4419-8A8F-6538BDFA5B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" name="Oval 68">
              <a:extLst>
                <a:ext uri="{FF2B5EF4-FFF2-40B4-BE49-F238E27FC236}">
                  <a16:creationId xmlns:a16="http://schemas.microsoft.com/office/drawing/2014/main" id="{6D2C3283-86C1-4248-8FD6-F5B7211570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" name="Oval 69">
              <a:extLst>
                <a:ext uri="{FF2B5EF4-FFF2-40B4-BE49-F238E27FC236}">
                  <a16:creationId xmlns:a16="http://schemas.microsoft.com/office/drawing/2014/main" id="{7D8DFE44-AD3C-4A67-A108-98BA971DC5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" name="Oval 70">
              <a:extLst>
                <a:ext uri="{FF2B5EF4-FFF2-40B4-BE49-F238E27FC236}">
                  <a16:creationId xmlns:a16="http://schemas.microsoft.com/office/drawing/2014/main" id="{2BE41DCC-C88D-4F5E-80EC-EC870CAC7F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" name="Oval 71">
              <a:extLst>
                <a:ext uri="{FF2B5EF4-FFF2-40B4-BE49-F238E27FC236}">
                  <a16:creationId xmlns:a16="http://schemas.microsoft.com/office/drawing/2014/main" id="{70B1CBFD-4460-4E22-88B0-4217AF5EBC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" name="Oval 72">
              <a:extLst>
                <a:ext uri="{FF2B5EF4-FFF2-40B4-BE49-F238E27FC236}">
                  <a16:creationId xmlns:a16="http://schemas.microsoft.com/office/drawing/2014/main" id="{F0205EEB-3ECE-41D8-B774-A8B33A1317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" name="Oval 73">
              <a:extLst>
                <a:ext uri="{FF2B5EF4-FFF2-40B4-BE49-F238E27FC236}">
                  <a16:creationId xmlns:a16="http://schemas.microsoft.com/office/drawing/2014/main" id="{A41A524A-67A9-4FB1-92DE-938B3F9137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" name="Oval 74">
              <a:extLst>
                <a:ext uri="{FF2B5EF4-FFF2-40B4-BE49-F238E27FC236}">
                  <a16:creationId xmlns:a16="http://schemas.microsoft.com/office/drawing/2014/main" id="{8AE83F11-1ACC-4FFF-AC2C-0FAE989D50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1" name="Oval 75">
              <a:extLst>
                <a:ext uri="{FF2B5EF4-FFF2-40B4-BE49-F238E27FC236}">
                  <a16:creationId xmlns:a16="http://schemas.microsoft.com/office/drawing/2014/main" id="{23F32763-2C41-46A6-932A-DD64418BF8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2" name="Oval 76">
              <a:extLst>
                <a:ext uri="{FF2B5EF4-FFF2-40B4-BE49-F238E27FC236}">
                  <a16:creationId xmlns:a16="http://schemas.microsoft.com/office/drawing/2014/main" id="{70352A75-B848-43A9-8601-E98505D6F5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3" name="Oval 77">
              <a:extLst>
                <a:ext uri="{FF2B5EF4-FFF2-40B4-BE49-F238E27FC236}">
                  <a16:creationId xmlns:a16="http://schemas.microsoft.com/office/drawing/2014/main" id="{8FE8641A-846D-4DA1-9E72-6245A1D7F3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4" name="Oval 78">
              <a:extLst>
                <a:ext uri="{FF2B5EF4-FFF2-40B4-BE49-F238E27FC236}">
                  <a16:creationId xmlns:a16="http://schemas.microsoft.com/office/drawing/2014/main" id="{5459F05A-8CE4-49F1-AD11-5528136282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5" name="Oval 79">
              <a:extLst>
                <a:ext uri="{FF2B5EF4-FFF2-40B4-BE49-F238E27FC236}">
                  <a16:creationId xmlns:a16="http://schemas.microsoft.com/office/drawing/2014/main" id="{96823627-A780-4644-AD20-EDC5ECDD8E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6" name="Oval 80">
              <a:extLst>
                <a:ext uri="{FF2B5EF4-FFF2-40B4-BE49-F238E27FC236}">
                  <a16:creationId xmlns:a16="http://schemas.microsoft.com/office/drawing/2014/main" id="{79503472-6E1B-45AC-98BE-74B6227D2D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7" name="Oval 81">
              <a:extLst>
                <a:ext uri="{FF2B5EF4-FFF2-40B4-BE49-F238E27FC236}">
                  <a16:creationId xmlns:a16="http://schemas.microsoft.com/office/drawing/2014/main" id="{80150E4C-3F4C-45DE-9A2B-38516D5ABF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8" name="Oval 82">
              <a:extLst>
                <a:ext uri="{FF2B5EF4-FFF2-40B4-BE49-F238E27FC236}">
                  <a16:creationId xmlns:a16="http://schemas.microsoft.com/office/drawing/2014/main" id="{4C073129-9660-4DAE-B871-3FF1A422FA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9" name="Oval 83">
              <a:extLst>
                <a:ext uri="{FF2B5EF4-FFF2-40B4-BE49-F238E27FC236}">
                  <a16:creationId xmlns:a16="http://schemas.microsoft.com/office/drawing/2014/main" id="{D9757857-0B1B-462F-8EF1-4E36A8E87C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0" name="Oval 84">
              <a:extLst>
                <a:ext uri="{FF2B5EF4-FFF2-40B4-BE49-F238E27FC236}">
                  <a16:creationId xmlns:a16="http://schemas.microsoft.com/office/drawing/2014/main" id="{9BA79402-6845-4A3A-BF99-B77EE82084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1" name="Oval 85">
              <a:extLst>
                <a:ext uri="{FF2B5EF4-FFF2-40B4-BE49-F238E27FC236}">
                  <a16:creationId xmlns:a16="http://schemas.microsoft.com/office/drawing/2014/main" id="{2C6BFDCA-EEA6-4225-B818-8C6E7C22F1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2" name="Oval 86">
              <a:extLst>
                <a:ext uri="{FF2B5EF4-FFF2-40B4-BE49-F238E27FC236}">
                  <a16:creationId xmlns:a16="http://schemas.microsoft.com/office/drawing/2014/main" id="{0AD916FD-4519-43F5-8EBF-2AF03C03B8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3" name="Oval 87">
              <a:extLst>
                <a:ext uri="{FF2B5EF4-FFF2-40B4-BE49-F238E27FC236}">
                  <a16:creationId xmlns:a16="http://schemas.microsoft.com/office/drawing/2014/main" id="{89CBDFCB-834B-4C16-BE23-1656DA3407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4" name="Oval 88">
              <a:extLst>
                <a:ext uri="{FF2B5EF4-FFF2-40B4-BE49-F238E27FC236}">
                  <a16:creationId xmlns:a16="http://schemas.microsoft.com/office/drawing/2014/main" id="{21F69B38-0091-47C4-99CE-4D7C1F95E7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5" name="Oval 89">
              <a:extLst>
                <a:ext uri="{FF2B5EF4-FFF2-40B4-BE49-F238E27FC236}">
                  <a16:creationId xmlns:a16="http://schemas.microsoft.com/office/drawing/2014/main" id="{15E36E83-5D22-45AD-849D-A072CA2A4C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6" name="Oval 90">
              <a:extLst>
                <a:ext uri="{FF2B5EF4-FFF2-40B4-BE49-F238E27FC236}">
                  <a16:creationId xmlns:a16="http://schemas.microsoft.com/office/drawing/2014/main" id="{AA9B8C48-AB1C-4EC2-9240-31B6FDA9C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7" name="Oval 91">
              <a:extLst>
                <a:ext uri="{FF2B5EF4-FFF2-40B4-BE49-F238E27FC236}">
                  <a16:creationId xmlns:a16="http://schemas.microsoft.com/office/drawing/2014/main" id="{4FE604A4-EA9F-49BD-9737-866C895954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8" name="Oval 92">
              <a:extLst>
                <a:ext uri="{FF2B5EF4-FFF2-40B4-BE49-F238E27FC236}">
                  <a16:creationId xmlns:a16="http://schemas.microsoft.com/office/drawing/2014/main" id="{27A36F0D-C9D4-400E-AB46-1E177C8128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9" name="Oval 93">
              <a:extLst>
                <a:ext uri="{FF2B5EF4-FFF2-40B4-BE49-F238E27FC236}">
                  <a16:creationId xmlns:a16="http://schemas.microsoft.com/office/drawing/2014/main" id="{56897DE5-3975-48AF-9155-626C9AD77D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0" name="Oval 94">
              <a:extLst>
                <a:ext uri="{FF2B5EF4-FFF2-40B4-BE49-F238E27FC236}">
                  <a16:creationId xmlns:a16="http://schemas.microsoft.com/office/drawing/2014/main" id="{DF54BA4E-DC54-4FF6-AB8B-FBD8DE86C7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1" name="Oval 95">
              <a:extLst>
                <a:ext uri="{FF2B5EF4-FFF2-40B4-BE49-F238E27FC236}">
                  <a16:creationId xmlns:a16="http://schemas.microsoft.com/office/drawing/2014/main" id="{1235F1D0-F153-4BEB-8BDA-1575DB478B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2" name="Oval 96">
              <a:extLst>
                <a:ext uri="{FF2B5EF4-FFF2-40B4-BE49-F238E27FC236}">
                  <a16:creationId xmlns:a16="http://schemas.microsoft.com/office/drawing/2014/main" id="{1324D8C9-6F64-4533-A7E0-FCB574D920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3" name="Oval 97">
              <a:extLst>
                <a:ext uri="{FF2B5EF4-FFF2-40B4-BE49-F238E27FC236}">
                  <a16:creationId xmlns:a16="http://schemas.microsoft.com/office/drawing/2014/main" id="{ECF7513E-DFCC-4F52-ADE2-4A4996E9CE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4" name="Oval 98">
              <a:extLst>
                <a:ext uri="{FF2B5EF4-FFF2-40B4-BE49-F238E27FC236}">
                  <a16:creationId xmlns:a16="http://schemas.microsoft.com/office/drawing/2014/main" id="{00DE5FD0-C8D1-4B93-BBAB-25426F59BA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5" name="Oval 99">
              <a:extLst>
                <a:ext uri="{FF2B5EF4-FFF2-40B4-BE49-F238E27FC236}">
                  <a16:creationId xmlns:a16="http://schemas.microsoft.com/office/drawing/2014/main" id="{3FE0FEB1-8D9E-47BA-B9C3-AE18D7EEC9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6" name="Oval 100">
              <a:extLst>
                <a:ext uri="{FF2B5EF4-FFF2-40B4-BE49-F238E27FC236}">
                  <a16:creationId xmlns:a16="http://schemas.microsoft.com/office/drawing/2014/main" id="{E62EE86E-63B0-4BE7-B256-D734AFDB07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7" name="Oval 101">
              <a:extLst>
                <a:ext uri="{FF2B5EF4-FFF2-40B4-BE49-F238E27FC236}">
                  <a16:creationId xmlns:a16="http://schemas.microsoft.com/office/drawing/2014/main" id="{A30D6FF3-6DA0-4F48-B402-82C9B80471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8" name="Oval 102">
              <a:extLst>
                <a:ext uri="{FF2B5EF4-FFF2-40B4-BE49-F238E27FC236}">
                  <a16:creationId xmlns:a16="http://schemas.microsoft.com/office/drawing/2014/main" id="{D79FAFEF-8DF9-43DA-B4EB-2884704541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9" name="Oval 103">
              <a:extLst>
                <a:ext uri="{FF2B5EF4-FFF2-40B4-BE49-F238E27FC236}">
                  <a16:creationId xmlns:a16="http://schemas.microsoft.com/office/drawing/2014/main" id="{20BFAE30-6A38-4F36-BF5A-37F2506BBA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0" name="Oval 104">
              <a:extLst>
                <a:ext uri="{FF2B5EF4-FFF2-40B4-BE49-F238E27FC236}">
                  <a16:creationId xmlns:a16="http://schemas.microsoft.com/office/drawing/2014/main" id="{E17DFC20-E46D-4C62-8BA3-66273DD4A0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1" name="Oval 105">
              <a:extLst>
                <a:ext uri="{FF2B5EF4-FFF2-40B4-BE49-F238E27FC236}">
                  <a16:creationId xmlns:a16="http://schemas.microsoft.com/office/drawing/2014/main" id="{A5CA179F-7E0E-4F74-9D8C-D77EA016F4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2" name="Oval 106">
              <a:extLst>
                <a:ext uri="{FF2B5EF4-FFF2-40B4-BE49-F238E27FC236}">
                  <a16:creationId xmlns:a16="http://schemas.microsoft.com/office/drawing/2014/main" id="{A45E8100-570B-4321-949F-2FDDEF407B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3" name="Oval 107">
              <a:extLst>
                <a:ext uri="{FF2B5EF4-FFF2-40B4-BE49-F238E27FC236}">
                  <a16:creationId xmlns:a16="http://schemas.microsoft.com/office/drawing/2014/main" id="{935706F0-15D5-4A33-A05F-48596A5D74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4" name="Oval 108">
              <a:extLst>
                <a:ext uri="{FF2B5EF4-FFF2-40B4-BE49-F238E27FC236}">
                  <a16:creationId xmlns:a16="http://schemas.microsoft.com/office/drawing/2014/main" id="{EEE594B3-CE50-488F-998A-56885DB83F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5" name="Oval 109">
              <a:extLst>
                <a:ext uri="{FF2B5EF4-FFF2-40B4-BE49-F238E27FC236}">
                  <a16:creationId xmlns:a16="http://schemas.microsoft.com/office/drawing/2014/main" id="{EBB4979D-7F92-42AE-B870-0B13F2E4DD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6" name="Oval 110">
              <a:extLst>
                <a:ext uri="{FF2B5EF4-FFF2-40B4-BE49-F238E27FC236}">
                  <a16:creationId xmlns:a16="http://schemas.microsoft.com/office/drawing/2014/main" id="{6828980E-C6CE-476B-8E52-2E287C27B9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7" name="Oval 111">
              <a:extLst>
                <a:ext uri="{FF2B5EF4-FFF2-40B4-BE49-F238E27FC236}">
                  <a16:creationId xmlns:a16="http://schemas.microsoft.com/office/drawing/2014/main" id="{F6020E08-B7DD-459D-8704-F7E4F6A0D2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8" name="Oval 112">
              <a:extLst>
                <a:ext uri="{FF2B5EF4-FFF2-40B4-BE49-F238E27FC236}">
                  <a16:creationId xmlns:a16="http://schemas.microsoft.com/office/drawing/2014/main" id="{CB838EEE-B769-438A-A8CA-8F08FE52A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9" name="Oval 113">
              <a:extLst>
                <a:ext uri="{FF2B5EF4-FFF2-40B4-BE49-F238E27FC236}">
                  <a16:creationId xmlns:a16="http://schemas.microsoft.com/office/drawing/2014/main" id="{5D5D1A21-DC58-4698-89EF-6FA189C104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0" name="Oval 114">
              <a:extLst>
                <a:ext uri="{FF2B5EF4-FFF2-40B4-BE49-F238E27FC236}">
                  <a16:creationId xmlns:a16="http://schemas.microsoft.com/office/drawing/2014/main" id="{701471FB-6700-47E0-9690-3EB14E4C18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1" name="Oval 115">
              <a:extLst>
                <a:ext uri="{FF2B5EF4-FFF2-40B4-BE49-F238E27FC236}">
                  <a16:creationId xmlns:a16="http://schemas.microsoft.com/office/drawing/2014/main" id="{AB1448F6-7FF2-403C-B274-149CCFF3B2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2" name="Oval 116">
              <a:extLst>
                <a:ext uri="{FF2B5EF4-FFF2-40B4-BE49-F238E27FC236}">
                  <a16:creationId xmlns:a16="http://schemas.microsoft.com/office/drawing/2014/main" id="{B7787D48-B94C-493E-86B8-C4939462A9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3" name="Oval 117">
              <a:extLst>
                <a:ext uri="{FF2B5EF4-FFF2-40B4-BE49-F238E27FC236}">
                  <a16:creationId xmlns:a16="http://schemas.microsoft.com/office/drawing/2014/main" id="{BDE3F8A9-B628-4B81-8C04-81BEA359CD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4" name="Oval 118">
              <a:extLst>
                <a:ext uri="{FF2B5EF4-FFF2-40B4-BE49-F238E27FC236}">
                  <a16:creationId xmlns:a16="http://schemas.microsoft.com/office/drawing/2014/main" id="{8A417D4F-F9CD-4FFF-B592-FA05BAE127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5" name="Oval 119">
              <a:extLst>
                <a:ext uri="{FF2B5EF4-FFF2-40B4-BE49-F238E27FC236}">
                  <a16:creationId xmlns:a16="http://schemas.microsoft.com/office/drawing/2014/main" id="{CE896E2B-8EC5-4966-A8F3-FEC6C3780D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6" name="Oval 120">
              <a:extLst>
                <a:ext uri="{FF2B5EF4-FFF2-40B4-BE49-F238E27FC236}">
                  <a16:creationId xmlns:a16="http://schemas.microsoft.com/office/drawing/2014/main" id="{2B7CD764-5A90-426C-A4D0-67A65D2FA6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7" name="Oval 121">
              <a:extLst>
                <a:ext uri="{FF2B5EF4-FFF2-40B4-BE49-F238E27FC236}">
                  <a16:creationId xmlns:a16="http://schemas.microsoft.com/office/drawing/2014/main" id="{485B284D-4FED-4C16-9129-6033E3F503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8" name="Oval 122">
              <a:extLst>
                <a:ext uri="{FF2B5EF4-FFF2-40B4-BE49-F238E27FC236}">
                  <a16:creationId xmlns:a16="http://schemas.microsoft.com/office/drawing/2014/main" id="{0B959AD5-8123-4AD1-94AB-057BE0A57E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9" name="Oval 123">
              <a:extLst>
                <a:ext uri="{FF2B5EF4-FFF2-40B4-BE49-F238E27FC236}">
                  <a16:creationId xmlns:a16="http://schemas.microsoft.com/office/drawing/2014/main" id="{A6B25E28-B1F5-4578-A1A9-5A6668A9B0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0" name="Oval 124">
              <a:extLst>
                <a:ext uri="{FF2B5EF4-FFF2-40B4-BE49-F238E27FC236}">
                  <a16:creationId xmlns:a16="http://schemas.microsoft.com/office/drawing/2014/main" id="{D243CE0E-5780-49F5-970C-7F6C9FB500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1" name="Oval 125">
              <a:extLst>
                <a:ext uri="{FF2B5EF4-FFF2-40B4-BE49-F238E27FC236}">
                  <a16:creationId xmlns:a16="http://schemas.microsoft.com/office/drawing/2014/main" id="{3D9ADCD7-AC62-4275-878E-F02FEC22A0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2" name="Oval 126">
              <a:extLst>
                <a:ext uri="{FF2B5EF4-FFF2-40B4-BE49-F238E27FC236}">
                  <a16:creationId xmlns:a16="http://schemas.microsoft.com/office/drawing/2014/main" id="{FB6FBA57-5C63-49BA-8E37-877D938B99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3" name="Oval 127">
              <a:extLst>
                <a:ext uri="{FF2B5EF4-FFF2-40B4-BE49-F238E27FC236}">
                  <a16:creationId xmlns:a16="http://schemas.microsoft.com/office/drawing/2014/main" id="{6A8DA975-E8DC-459C-AA65-3DF0BB983D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4" name="Oval 128">
              <a:extLst>
                <a:ext uri="{FF2B5EF4-FFF2-40B4-BE49-F238E27FC236}">
                  <a16:creationId xmlns:a16="http://schemas.microsoft.com/office/drawing/2014/main" id="{D245A947-06CA-4B9C-AEE1-C916031582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5" name="Oval 129">
              <a:extLst>
                <a:ext uri="{FF2B5EF4-FFF2-40B4-BE49-F238E27FC236}">
                  <a16:creationId xmlns:a16="http://schemas.microsoft.com/office/drawing/2014/main" id="{163FEA36-C503-4D73-BEFE-FD1AC5024E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6" name="Oval 130">
              <a:extLst>
                <a:ext uri="{FF2B5EF4-FFF2-40B4-BE49-F238E27FC236}">
                  <a16:creationId xmlns:a16="http://schemas.microsoft.com/office/drawing/2014/main" id="{853D921E-6257-41CD-936E-123C2549B4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7" name="Oval 131">
              <a:extLst>
                <a:ext uri="{FF2B5EF4-FFF2-40B4-BE49-F238E27FC236}">
                  <a16:creationId xmlns:a16="http://schemas.microsoft.com/office/drawing/2014/main" id="{5B3FFB75-888D-409A-A885-020575BF2D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8" name="Oval 132">
              <a:extLst>
                <a:ext uri="{FF2B5EF4-FFF2-40B4-BE49-F238E27FC236}">
                  <a16:creationId xmlns:a16="http://schemas.microsoft.com/office/drawing/2014/main" id="{6DD68D8F-6D3E-4D54-86E3-E84659981C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9" name="Oval 133">
              <a:extLst>
                <a:ext uri="{FF2B5EF4-FFF2-40B4-BE49-F238E27FC236}">
                  <a16:creationId xmlns:a16="http://schemas.microsoft.com/office/drawing/2014/main" id="{DD4D3E7A-34C5-4AA9-AAA9-A126D39212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0" name="Oval 134">
              <a:extLst>
                <a:ext uri="{FF2B5EF4-FFF2-40B4-BE49-F238E27FC236}">
                  <a16:creationId xmlns:a16="http://schemas.microsoft.com/office/drawing/2014/main" id="{268FD93D-67FE-4398-8A81-E135DDAEF9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1" name="Oval 135">
              <a:extLst>
                <a:ext uri="{FF2B5EF4-FFF2-40B4-BE49-F238E27FC236}">
                  <a16:creationId xmlns:a16="http://schemas.microsoft.com/office/drawing/2014/main" id="{C8352A52-C5B5-45EA-A754-899813767A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2" name="Oval 136">
              <a:extLst>
                <a:ext uri="{FF2B5EF4-FFF2-40B4-BE49-F238E27FC236}">
                  <a16:creationId xmlns:a16="http://schemas.microsoft.com/office/drawing/2014/main" id="{158786CF-0C45-449C-817C-27C05EF785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3" name="Oval 137">
              <a:extLst>
                <a:ext uri="{FF2B5EF4-FFF2-40B4-BE49-F238E27FC236}">
                  <a16:creationId xmlns:a16="http://schemas.microsoft.com/office/drawing/2014/main" id="{D04A0FBE-A0C5-49AC-927C-93C2E9AACC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4" name="Oval 138">
              <a:extLst>
                <a:ext uri="{FF2B5EF4-FFF2-40B4-BE49-F238E27FC236}">
                  <a16:creationId xmlns:a16="http://schemas.microsoft.com/office/drawing/2014/main" id="{31895EC6-B8DA-4FFF-9E5A-57812EB311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5" name="Oval 139">
              <a:extLst>
                <a:ext uri="{FF2B5EF4-FFF2-40B4-BE49-F238E27FC236}">
                  <a16:creationId xmlns:a16="http://schemas.microsoft.com/office/drawing/2014/main" id="{F6267048-66A5-4BB7-8764-B92174E692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6" name="Oval 140">
              <a:extLst>
                <a:ext uri="{FF2B5EF4-FFF2-40B4-BE49-F238E27FC236}">
                  <a16:creationId xmlns:a16="http://schemas.microsoft.com/office/drawing/2014/main" id="{01710126-8A06-44B9-BF64-2130C43A51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7" name="Oval 141">
              <a:extLst>
                <a:ext uri="{FF2B5EF4-FFF2-40B4-BE49-F238E27FC236}">
                  <a16:creationId xmlns:a16="http://schemas.microsoft.com/office/drawing/2014/main" id="{FFAA3BB6-93D9-4520-ABA8-95896B8AFA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8" name="Oval 142">
              <a:extLst>
                <a:ext uri="{FF2B5EF4-FFF2-40B4-BE49-F238E27FC236}">
                  <a16:creationId xmlns:a16="http://schemas.microsoft.com/office/drawing/2014/main" id="{EC34FB11-D627-4B13-95EF-DF20445AF9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9" name="Oval 143">
              <a:extLst>
                <a:ext uri="{FF2B5EF4-FFF2-40B4-BE49-F238E27FC236}">
                  <a16:creationId xmlns:a16="http://schemas.microsoft.com/office/drawing/2014/main" id="{01B5BB48-DD6A-450D-BAA5-20190E9924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0" name="Oval 144">
              <a:extLst>
                <a:ext uri="{FF2B5EF4-FFF2-40B4-BE49-F238E27FC236}">
                  <a16:creationId xmlns:a16="http://schemas.microsoft.com/office/drawing/2014/main" id="{F8173A1E-F223-480F-B6E1-51C4847C5E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1" name="Oval 145">
              <a:extLst>
                <a:ext uri="{FF2B5EF4-FFF2-40B4-BE49-F238E27FC236}">
                  <a16:creationId xmlns:a16="http://schemas.microsoft.com/office/drawing/2014/main" id="{DA382930-FECF-4D8E-AB36-95F6246776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2" name="Oval 146">
              <a:extLst>
                <a:ext uri="{FF2B5EF4-FFF2-40B4-BE49-F238E27FC236}">
                  <a16:creationId xmlns:a16="http://schemas.microsoft.com/office/drawing/2014/main" id="{D3841CB9-5BCB-4B35-BCA0-02A3453796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3" name="Oval 147">
              <a:extLst>
                <a:ext uri="{FF2B5EF4-FFF2-40B4-BE49-F238E27FC236}">
                  <a16:creationId xmlns:a16="http://schemas.microsoft.com/office/drawing/2014/main" id="{C5697A74-01BB-435D-B4F5-1FC3FC408E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4" name="Oval 148">
              <a:extLst>
                <a:ext uri="{FF2B5EF4-FFF2-40B4-BE49-F238E27FC236}">
                  <a16:creationId xmlns:a16="http://schemas.microsoft.com/office/drawing/2014/main" id="{00FC13EA-F765-44C8-AF99-7AC052007C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5" name="Oval 149">
              <a:extLst>
                <a:ext uri="{FF2B5EF4-FFF2-40B4-BE49-F238E27FC236}">
                  <a16:creationId xmlns:a16="http://schemas.microsoft.com/office/drawing/2014/main" id="{C6D5136D-E491-4384-84EC-EE200AD5D8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6" name="Oval 150">
              <a:extLst>
                <a:ext uri="{FF2B5EF4-FFF2-40B4-BE49-F238E27FC236}">
                  <a16:creationId xmlns:a16="http://schemas.microsoft.com/office/drawing/2014/main" id="{B3712765-1432-461B-B722-5F9910ED0C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7" name="Oval 151">
              <a:extLst>
                <a:ext uri="{FF2B5EF4-FFF2-40B4-BE49-F238E27FC236}">
                  <a16:creationId xmlns:a16="http://schemas.microsoft.com/office/drawing/2014/main" id="{A45AA01C-959F-45A8-BEBB-40802BD262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8" name="Oval 152">
              <a:extLst>
                <a:ext uri="{FF2B5EF4-FFF2-40B4-BE49-F238E27FC236}">
                  <a16:creationId xmlns:a16="http://schemas.microsoft.com/office/drawing/2014/main" id="{B56EEBD6-62F3-4B98-B380-C447339B76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9" name="Oval 153">
              <a:extLst>
                <a:ext uri="{FF2B5EF4-FFF2-40B4-BE49-F238E27FC236}">
                  <a16:creationId xmlns:a16="http://schemas.microsoft.com/office/drawing/2014/main" id="{96237CF6-C7E4-445A-8492-CD1F28D7B7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0" name="Oval 154">
              <a:extLst>
                <a:ext uri="{FF2B5EF4-FFF2-40B4-BE49-F238E27FC236}">
                  <a16:creationId xmlns:a16="http://schemas.microsoft.com/office/drawing/2014/main" id="{CF47EA56-E11C-4FA6-9350-0CD4B1533C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1" name="Oval 155">
              <a:extLst>
                <a:ext uri="{FF2B5EF4-FFF2-40B4-BE49-F238E27FC236}">
                  <a16:creationId xmlns:a16="http://schemas.microsoft.com/office/drawing/2014/main" id="{1AFF5778-D33A-4BA6-ABA6-BFC800BBB6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2" name="Oval 156">
              <a:extLst>
                <a:ext uri="{FF2B5EF4-FFF2-40B4-BE49-F238E27FC236}">
                  <a16:creationId xmlns:a16="http://schemas.microsoft.com/office/drawing/2014/main" id="{D13CD327-83AE-4AED-8810-1EF50FE841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3" name="Oval 157">
              <a:extLst>
                <a:ext uri="{FF2B5EF4-FFF2-40B4-BE49-F238E27FC236}">
                  <a16:creationId xmlns:a16="http://schemas.microsoft.com/office/drawing/2014/main" id="{E0ECD9A8-43CC-41D3-9BA8-0AB9EA22DF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4" name="Oval 158">
              <a:extLst>
                <a:ext uri="{FF2B5EF4-FFF2-40B4-BE49-F238E27FC236}">
                  <a16:creationId xmlns:a16="http://schemas.microsoft.com/office/drawing/2014/main" id="{7C77C612-6A52-4DC9-A1EB-DF9C4AB6A6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5" name="Oval 159">
              <a:extLst>
                <a:ext uri="{FF2B5EF4-FFF2-40B4-BE49-F238E27FC236}">
                  <a16:creationId xmlns:a16="http://schemas.microsoft.com/office/drawing/2014/main" id="{A96E8B0C-38F9-4B7D-AF75-042945D85E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6" name="Oval 160">
              <a:extLst>
                <a:ext uri="{FF2B5EF4-FFF2-40B4-BE49-F238E27FC236}">
                  <a16:creationId xmlns:a16="http://schemas.microsoft.com/office/drawing/2014/main" id="{13C7AAC5-25FC-49B2-8900-59955D8D5F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7" name="Oval 161">
              <a:extLst>
                <a:ext uri="{FF2B5EF4-FFF2-40B4-BE49-F238E27FC236}">
                  <a16:creationId xmlns:a16="http://schemas.microsoft.com/office/drawing/2014/main" id="{881AFAFB-D611-4EC6-AD45-ADAD8111DE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8" name="Oval 162">
              <a:extLst>
                <a:ext uri="{FF2B5EF4-FFF2-40B4-BE49-F238E27FC236}">
                  <a16:creationId xmlns:a16="http://schemas.microsoft.com/office/drawing/2014/main" id="{9D3317E2-ED8B-416E-ADF7-5BB3C6BC6A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9" name="Oval 163">
              <a:extLst>
                <a:ext uri="{FF2B5EF4-FFF2-40B4-BE49-F238E27FC236}">
                  <a16:creationId xmlns:a16="http://schemas.microsoft.com/office/drawing/2014/main" id="{8D1B0D3E-0990-40F1-AEAE-86AE5F24ED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0" name="Oval 164">
              <a:extLst>
                <a:ext uri="{FF2B5EF4-FFF2-40B4-BE49-F238E27FC236}">
                  <a16:creationId xmlns:a16="http://schemas.microsoft.com/office/drawing/2014/main" id="{4C949482-A4FC-4EC1-8BF2-96A909B265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1" name="Oval 165">
              <a:extLst>
                <a:ext uri="{FF2B5EF4-FFF2-40B4-BE49-F238E27FC236}">
                  <a16:creationId xmlns:a16="http://schemas.microsoft.com/office/drawing/2014/main" id="{66EBFBEA-004F-4AFA-97DC-E4BB585707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2" name="Oval 166">
              <a:extLst>
                <a:ext uri="{FF2B5EF4-FFF2-40B4-BE49-F238E27FC236}">
                  <a16:creationId xmlns:a16="http://schemas.microsoft.com/office/drawing/2014/main" id="{13A7253D-6875-4A8E-95F5-10C673877E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3" name="Oval 167">
              <a:extLst>
                <a:ext uri="{FF2B5EF4-FFF2-40B4-BE49-F238E27FC236}">
                  <a16:creationId xmlns:a16="http://schemas.microsoft.com/office/drawing/2014/main" id="{13A039C7-D7F2-4DA4-B309-75E6862A1D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4" name="Oval 168">
              <a:extLst>
                <a:ext uri="{FF2B5EF4-FFF2-40B4-BE49-F238E27FC236}">
                  <a16:creationId xmlns:a16="http://schemas.microsoft.com/office/drawing/2014/main" id="{A0613B7B-0592-4DF2-95E5-E73993AE4B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5" name="Oval 169">
              <a:extLst>
                <a:ext uri="{FF2B5EF4-FFF2-40B4-BE49-F238E27FC236}">
                  <a16:creationId xmlns:a16="http://schemas.microsoft.com/office/drawing/2014/main" id="{88BB2449-9A02-4B13-AE64-42FCC38D0E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6" name="Oval 170">
              <a:extLst>
                <a:ext uri="{FF2B5EF4-FFF2-40B4-BE49-F238E27FC236}">
                  <a16:creationId xmlns:a16="http://schemas.microsoft.com/office/drawing/2014/main" id="{63C0C78A-B1E3-45F5-A366-BA8E7F9760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7" name="Oval 171">
              <a:extLst>
                <a:ext uri="{FF2B5EF4-FFF2-40B4-BE49-F238E27FC236}">
                  <a16:creationId xmlns:a16="http://schemas.microsoft.com/office/drawing/2014/main" id="{B927CE92-ED04-400E-9C5A-601BB7FE88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8" name="Oval 172">
              <a:extLst>
                <a:ext uri="{FF2B5EF4-FFF2-40B4-BE49-F238E27FC236}">
                  <a16:creationId xmlns:a16="http://schemas.microsoft.com/office/drawing/2014/main" id="{0C1E44B8-E574-459C-B90A-8CD224AF62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9" name="Oval 173">
              <a:extLst>
                <a:ext uri="{FF2B5EF4-FFF2-40B4-BE49-F238E27FC236}">
                  <a16:creationId xmlns:a16="http://schemas.microsoft.com/office/drawing/2014/main" id="{83007E9B-C3D8-4D3B-A258-6D0258E090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0" name="Oval 174">
              <a:extLst>
                <a:ext uri="{FF2B5EF4-FFF2-40B4-BE49-F238E27FC236}">
                  <a16:creationId xmlns:a16="http://schemas.microsoft.com/office/drawing/2014/main" id="{1C986D51-A898-4D88-877B-C32144BDAE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1" name="Oval 175">
              <a:extLst>
                <a:ext uri="{FF2B5EF4-FFF2-40B4-BE49-F238E27FC236}">
                  <a16:creationId xmlns:a16="http://schemas.microsoft.com/office/drawing/2014/main" id="{04CADC37-B89D-4204-A144-9B334A14BB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2" name="Oval 176">
              <a:extLst>
                <a:ext uri="{FF2B5EF4-FFF2-40B4-BE49-F238E27FC236}">
                  <a16:creationId xmlns:a16="http://schemas.microsoft.com/office/drawing/2014/main" id="{E369AE1D-2799-4EF9-9D64-962D16F217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3" name="Oval 177">
              <a:extLst>
                <a:ext uri="{FF2B5EF4-FFF2-40B4-BE49-F238E27FC236}">
                  <a16:creationId xmlns:a16="http://schemas.microsoft.com/office/drawing/2014/main" id="{456DF04B-B7D3-4EFF-887D-8531A59A6E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4" name="Oval 178">
              <a:extLst>
                <a:ext uri="{FF2B5EF4-FFF2-40B4-BE49-F238E27FC236}">
                  <a16:creationId xmlns:a16="http://schemas.microsoft.com/office/drawing/2014/main" id="{6A439C2E-7575-4F2C-AA95-E6D8E90DA7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5" name="Oval 179">
              <a:extLst>
                <a:ext uri="{FF2B5EF4-FFF2-40B4-BE49-F238E27FC236}">
                  <a16:creationId xmlns:a16="http://schemas.microsoft.com/office/drawing/2014/main" id="{A0A12AB1-6F3E-4713-8C24-3954A9645E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6" name="Oval 180">
              <a:extLst>
                <a:ext uri="{FF2B5EF4-FFF2-40B4-BE49-F238E27FC236}">
                  <a16:creationId xmlns:a16="http://schemas.microsoft.com/office/drawing/2014/main" id="{0DD4CA49-B3D9-477E-AD96-B1907C0DE1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7" name="Oval 181">
              <a:extLst>
                <a:ext uri="{FF2B5EF4-FFF2-40B4-BE49-F238E27FC236}">
                  <a16:creationId xmlns:a16="http://schemas.microsoft.com/office/drawing/2014/main" id="{22B5172D-6F31-440C-A110-A53D5431E1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8" name="Oval 182">
              <a:extLst>
                <a:ext uri="{FF2B5EF4-FFF2-40B4-BE49-F238E27FC236}">
                  <a16:creationId xmlns:a16="http://schemas.microsoft.com/office/drawing/2014/main" id="{F7F29E11-E16E-47C4-A007-FDED97D73A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9" name="Oval 183">
              <a:extLst>
                <a:ext uri="{FF2B5EF4-FFF2-40B4-BE49-F238E27FC236}">
                  <a16:creationId xmlns:a16="http://schemas.microsoft.com/office/drawing/2014/main" id="{80E297AC-42B3-4BE6-B55E-F42B87B7A1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0" name="Oval 184">
              <a:extLst>
                <a:ext uri="{FF2B5EF4-FFF2-40B4-BE49-F238E27FC236}">
                  <a16:creationId xmlns:a16="http://schemas.microsoft.com/office/drawing/2014/main" id="{084DA089-4D0D-4A42-8E66-9BA6432902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1" name="Oval 185">
              <a:extLst>
                <a:ext uri="{FF2B5EF4-FFF2-40B4-BE49-F238E27FC236}">
                  <a16:creationId xmlns:a16="http://schemas.microsoft.com/office/drawing/2014/main" id="{003FF680-36E0-49B6-AB9A-BE80D06625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2" name="Oval 186">
              <a:extLst>
                <a:ext uri="{FF2B5EF4-FFF2-40B4-BE49-F238E27FC236}">
                  <a16:creationId xmlns:a16="http://schemas.microsoft.com/office/drawing/2014/main" id="{D30FB89D-17E7-4114-A905-507DA570FD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3" name="Oval 187">
              <a:extLst>
                <a:ext uri="{FF2B5EF4-FFF2-40B4-BE49-F238E27FC236}">
                  <a16:creationId xmlns:a16="http://schemas.microsoft.com/office/drawing/2014/main" id="{46FA0B31-4360-470F-9601-D6F8280830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4" name="Oval 188">
              <a:extLst>
                <a:ext uri="{FF2B5EF4-FFF2-40B4-BE49-F238E27FC236}">
                  <a16:creationId xmlns:a16="http://schemas.microsoft.com/office/drawing/2014/main" id="{9F1B1213-A47F-4B69-9295-A40C38C974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5" name="Oval 189">
              <a:extLst>
                <a:ext uri="{FF2B5EF4-FFF2-40B4-BE49-F238E27FC236}">
                  <a16:creationId xmlns:a16="http://schemas.microsoft.com/office/drawing/2014/main" id="{6FA73D17-096E-49F0-B039-B6D3DA307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6" name="Oval 190">
              <a:extLst>
                <a:ext uri="{FF2B5EF4-FFF2-40B4-BE49-F238E27FC236}">
                  <a16:creationId xmlns:a16="http://schemas.microsoft.com/office/drawing/2014/main" id="{62BB89F4-9985-4A8D-A19F-3525ECEA9F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7" name="Oval 191">
              <a:extLst>
                <a:ext uri="{FF2B5EF4-FFF2-40B4-BE49-F238E27FC236}">
                  <a16:creationId xmlns:a16="http://schemas.microsoft.com/office/drawing/2014/main" id="{1B63EE71-1C69-47DA-8078-554C0F93DA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8" name="Oval 192">
              <a:extLst>
                <a:ext uri="{FF2B5EF4-FFF2-40B4-BE49-F238E27FC236}">
                  <a16:creationId xmlns:a16="http://schemas.microsoft.com/office/drawing/2014/main" id="{4A7E27C5-83E9-4328-85BB-03D8A2F248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9" name="Oval 193">
              <a:extLst>
                <a:ext uri="{FF2B5EF4-FFF2-40B4-BE49-F238E27FC236}">
                  <a16:creationId xmlns:a16="http://schemas.microsoft.com/office/drawing/2014/main" id="{A215C865-F7B7-4A87-97B2-0B299B3DC8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0" name="Oval 194">
              <a:extLst>
                <a:ext uri="{FF2B5EF4-FFF2-40B4-BE49-F238E27FC236}">
                  <a16:creationId xmlns:a16="http://schemas.microsoft.com/office/drawing/2014/main" id="{47B0E67C-2602-4030-A96A-4D3A4376FE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1" name="Oval 195">
              <a:extLst>
                <a:ext uri="{FF2B5EF4-FFF2-40B4-BE49-F238E27FC236}">
                  <a16:creationId xmlns:a16="http://schemas.microsoft.com/office/drawing/2014/main" id="{1F9F82C3-D852-4B3B-AD78-FE9428077F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2" name="Oval 196">
              <a:extLst>
                <a:ext uri="{FF2B5EF4-FFF2-40B4-BE49-F238E27FC236}">
                  <a16:creationId xmlns:a16="http://schemas.microsoft.com/office/drawing/2014/main" id="{E088BB79-DE64-49F1-9322-701E05D081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3" name="Oval 197">
              <a:extLst>
                <a:ext uri="{FF2B5EF4-FFF2-40B4-BE49-F238E27FC236}">
                  <a16:creationId xmlns:a16="http://schemas.microsoft.com/office/drawing/2014/main" id="{B200D1B7-B3D8-42D5-8EE9-304809AAEF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" name="Oval 198">
              <a:extLst>
                <a:ext uri="{FF2B5EF4-FFF2-40B4-BE49-F238E27FC236}">
                  <a16:creationId xmlns:a16="http://schemas.microsoft.com/office/drawing/2014/main" id="{F4084400-14F2-4778-A638-5EA46474C8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" name="Oval 199">
              <a:extLst>
                <a:ext uri="{FF2B5EF4-FFF2-40B4-BE49-F238E27FC236}">
                  <a16:creationId xmlns:a16="http://schemas.microsoft.com/office/drawing/2014/main" id="{D4E85E86-092A-4A5F-A680-7771B061A4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" name="Oval 200">
              <a:extLst>
                <a:ext uri="{FF2B5EF4-FFF2-40B4-BE49-F238E27FC236}">
                  <a16:creationId xmlns:a16="http://schemas.microsoft.com/office/drawing/2014/main" id="{11E3F16B-3269-4F19-8B0C-8476CA26E9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" name="Oval 201">
              <a:extLst>
                <a:ext uri="{FF2B5EF4-FFF2-40B4-BE49-F238E27FC236}">
                  <a16:creationId xmlns:a16="http://schemas.microsoft.com/office/drawing/2014/main" id="{CDDECFDC-FD54-458B-B5EF-0D60378239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" name="Oval 202">
              <a:extLst>
                <a:ext uri="{FF2B5EF4-FFF2-40B4-BE49-F238E27FC236}">
                  <a16:creationId xmlns:a16="http://schemas.microsoft.com/office/drawing/2014/main" id="{588317EE-65E0-4B53-94CE-B9CDE7B804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" name="Oval 203">
              <a:extLst>
                <a:ext uri="{FF2B5EF4-FFF2-40B4-BE49-F238E27FC236}">
                  <a16:creationId xmlns:a16="http://schemas.microsoft.com/office/drawing/2014/main" id="{81E643BC-6F15-45D8-A7F8-7DDF60D5B9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" name="Oval 204">
              <a:extLst>
                <a:ext uri="{FF2B5EF4-FFF2-40B4-BE49-F238E27FC236}">
                  <a16:creationId xmlns:a16="http://schemas.microsoft.com/office/drawing/2014/main" id="{84944BFE-F73E-4A7E-90F9-A4BE502B96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" name="Oval 205">
              <a:extLst>
                <a:ext uri="{FF2B5EF4-FFF2-40B4-BE49-F238E27FC236}">
                  <a16:creationId xmlns:a16="http://schemas.microsoft.com/office/drawing/2014/main" id="{E4572E73-F04E-4374-A491-551FF18556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" name="Oval 206">
              <a:extLst>
                <a:ext uri="{FF2B5EF4-FFF2-40B4-BE49-F238E27FC236}">
                  <a16:creationId xmlns:a16="http://schemas.microsoft.com/office/drawing/2014/main" id="{81963B22-9C16-4E39-B6FA-01B2B268BB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" name="Oval 207">
              <a:extLst>
                <a:ext uri="{FF2B5EF4-FFF2-40B4-BE49-F238E27FC236}">
                  <a16:creationId xmlns:a16="http://schemas.microsoft.com/office/drawing/2014/main" id="{4526D173-64E7-4D9D-AFAD-39C7AE2FBF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" name="Oval 208">
              <a:extLst>
                <a:ext uri="{FF2B5EF4-FFF2-40B4-BE49-F238E27FC236}">
                  <a16:creationId xmlns:a16="http://schemas.microsoft.com/office/drawing/2014/main" id="{B4706B42-C436-4C00-8B12-F03C4C27AE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" name="Oval 209">
              <a:extLst>
                <a:ext uri="{FF2B5EF4-FFF2-40B4-BE49-F238E27FC236}">
                  <a16:creationId xmlns:a16="http://schemas.microsoft.com/office/drawing/2014/main" id="{F8B75790-A33F-4126-82B4-1A44A3AC50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" name="Oval 210">
              <a:extLst>
                <a:ext uri="{FF2B5EF4-FFF2-40B4-BE49-F238E27FC236}">
                  <a16:creationId xmlns:a16="http://schemas.microsoft.com/office/drawing/2014/main" id="{B45A651C-E366-4380-AC69-9841C3C9A4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" name="Oval 211">
              <a:extLst>
                <a:ext uri="{FF2B5EF4-FFF2-40B4-BE49-F238E27FC236}">
                  <a16:creationId xmlns:a16="http://schemas.microsoft.com/office/drawing/2014/main" id="{455017B9-6FD3-4702-83D3-28437085BD5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" name="Oval 212">
              <a:extLst>
                <a:ext uri="{FF2B5EF4-FFF2-40B4-BE49-F238E27FC236}">
                  <a16:creationId xmlns:a16="http://schemas.microsoft.com/office/drawing/2014/main" id="{BF39489B-46A1-40DB-94AD-60B6D8AE9B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" name="Oval 213">
              <a:extLst>
                <a:ext uri="{FF2B5EF4-FFF2-40B4-BE49-F238E27FC236}">
                  <a16:creationId xmlns:a16="http://schemas.microsoft.com/office/drawing/2014/main" id="{135B718E-F072-4684-BE73-A81861E6EE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" name="Oval 214">
              <a:extLst>
                <a:ext uri="{FF2B5EF4-FFF2-40B4-BE49-F238E27FC236}">
                  <a16:creationId xmlns:a16="http://schemas.microsoft.com/office/drawing/2014/main" id="{CDFC8CE9-088E-45A7-8B9C-0C7442F73C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" name="Oval 215">
              <a:extLst>
                <a:ext uri="{FF2B5EF4-FFF2-40B4-BE49-F238E27FC236}">
                  <a16:creationId xmlns:a16="http://schemas.microsoft.com/office/drawing/2014/main" id="{414A8A2E-F174-43AA-83D3-6FB052CED4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" name="Oval 216">
              <a:extLst>
                <a:ext uri="{FF2B5EF4-FFF2-40B4-BE49-F238E27FC236}">
                  <a16:creationId xmlns:a16="http://schemas.microsoft.com/office/drawing/2014/main" id="{A5A84DFE-2769-4D0C-A9C5-9411252E2F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" name="Oval 217">
              <a:extLst>
                <a:ext uri="{FF2B5EF4-FFF2-40B4-BE49-F238E27FC236}">
                  <a16:creationId xmlns:a16="http://schemas.microsoft.com/office/drawing/2014/main" id="{BD72843A-B844-48EA-9F55-31BADA9FE6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" name="Oval 218">
              <a:extLst>
                <a:ext uri="{FF2B5EF4-FFF2-40B4-BE49-F238E27FC236}">
                  <a16:creationId xmlns:a16="http://schemas.microsoft.com/office/drawing/2014/main" id="{4BA1D14C-BBFE-4B8F-9E24-FF5C6061FD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" name="Oval 219">
              <a:extLst>
                <a:ext uri="{FF2B5EF4-FFF2-40B4-BE49-F238E27FC236}">
                  <a16:creationId xmlns:a16="http://schemas.microsoft.com/office/drawing/2014/main" id="{5C1F2686-F6BE-4A64-B99F-94FACE6274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" name="Oval 220">
              <a:extLst>
                <a:ext uri="{FF2B5EF4-FFF2-40B4-BE49-F238E27FC236}">
                  <a16:creationId xmlns:a16="http://schemas.microsoft.com/office/drawing/2014/main" id="{CBFC6A2B-52CB-4141-9334-EDBA2FCD43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" name="Oval 221">
              <a:extLst>
                <a:ext uri="{FF2B5EF4-FFF2-40B4-BE49-F238E27FC236}">
                  <a16:creationId xmlns:a16="http://schemas.microsoft.com/office/drawing/2014/main" id="{5A741D73-0985-40BC-8A98-3DEF416DBF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" name="Oval 222">
              <a:extLst>
                <a:ext uri="{FF2B5EF4-FFF2-40B4-BE49-F238E27FC236}">
                  <a16:creationId xmlns:a16="http://schemas.microsoft.com/office/drawing/2014/main" id="{DE18FE64-D996-47C7-A170-FB8626999E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" name="Oval 223">
              <a:extLst>
                <a:ext uri="{FF2B5EF4-FFF2-40B4-BE49-F238E27FC236}">
                  <a16:creationId xmlns:a16="http://schemas.microsoft.com/office/drawing/2014/main" id="{BE1E0E5C-AD77-4CDB-9EB2-2254F90210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" name="Oval 224">
              <a:extLst>
                <a:ext uri="{FF2B5EF4-FFF2-40B4-BE49-F238E27FC236}">
                  <a16:creationId xmlns:a16="http://schemas.microsoft.com/office/drawing/2014/main" id="{9C7199DE-841E-4033-BCD6-6185C5E905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" name="Oval 225">
              <a:extLst>
                <a:ext uri="{FF2B5EF4-FFF2-40B4-BE49-F238E27FC236}">
                  <a16:creationId xmlns:a16="http://schemas.microsoft.com/office/drawing/2014/main" id="{60E9244B-A81E-4DAD-9599-01288D53EE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" name="Oval 226">
              <a:extLst>
                <a:ext uri="{FF2B5EF4-FFF2-40B4-BE49-F238E27FC236}">
                  <a16:creationId xmlns:a16="http://schemas.microsoft.com/office/drawing/2014/main" id="{B1A690AD-E5E3-40B2-95CB-E83B2141CF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" name="Oval 227">
              <a:extLst>
                <a:ext uri="{FF2B5EF4-FFF2-40B4-BE49-F238E27FC236}">
                  <a16:creationId xmlns:a16="http://schemas.microsoft.com/office/drawing/2014/main" id="{5DA53E30-4F2C-4714-BD1B-FC70DF69A0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" name="Oval 228">
              <a:extLst>
                <a:ext uri="{FF2B5EF4-FFF2-40B4-BE49-F238E27FC236}">
                  <a16:creationId xmlns:a16="http://schemas.microsoft.com/office/drawing/2014/main" id="{0C74952F-938C-4FB5-93A9-74848F03DF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" name="Oval 229">
              <a:extLst>
                <a:ext uri="{FF2B5EF4-FFF2-40B4-BE49-F238E27FC236}">
                  <a16:creationId xmlns:a16="http://schemas.microsoft.com/office/drawing/2014/main" id="{58687FA7-31E2-4A82-B624-FD026208CE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" name="Oval 230">
              <a:extLst>
                <a:ext uri="{FF2B5EF4-FFF2-40B4-BE49-F238E27FC236}">
                  <a16:creationId xmlns:a16="http://schemas.microsoft.com/office/drawing/2014/main" id="{7772BEA3-885C-4762-9E34-1AE823158A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" name="Oval 231">
              <a:extLst>
                <a:ext uri="{FF2B5EF4-FFF2-40B4-BE49-F238E27FC236}">
                  <a16:creationId xmlns:a16="http://schemas.microsoft.com/office/drawing/2014/main" id="{3BE27237-2CE1-4AAC-8BCD-7B36AC0A1F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" name="Oval 232">
              <a:extLst>
                <a:ext uri="{FF2B5EF4-FFF2-40B4-BE49-F238E27FC236}">
                  <a16:creationId xmlns:a16="http://schemas.microsoft.com/office/drawing/2014/main" id="{1591A25A-6C38-4691-A822-1DF0D93D01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" name="Oval 233">
              <a:extLst>
                <a:ext uri="{FF2B5EF4-FFF2-40B4-BE49-F238E27FC236}">
                  <a16:creationId xmlns:a16="http://schemas.microsoft.com/office/drawing/2014/main" id="{FDA0C85F-48DC-40BE-AED6-4440CAB6F2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" name="Oval 234">
              <a:extLst>
                <a:ext uri="{FF2B5EF4-FFF2-40B4-BE49-F238E27FC236}">
                  <a16:creationId xmlns:a16="http://schemas.microsoft.com/office/drawing/2014/main" id="{35E702BF-8432-41FF-93CF-5A1A0788D9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" name="Oval 235">
              <a:extLst>
                <a:ext uri="{FF2B5EF4-FFF2-40B4-BE49-F238E27FC236}">
                  <a16:creationId xmlns:a16="http://schemas.microsoft.com/office/drawing/2014/main" id="{227CE92F-FDB2-4D5A-AA83-33661C4106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" name="Oval 236">
              <a:extLst>
                <a:ext uri="{FF2B5EF4-FFF2-40B4-BE49-F238E27FC236}">
                  <a16:creationId xmlns:a16="http://schemas.microsoft.com/office/drawing/2014/main" id="{76B275D7-F239-4D2F-9F8C-4233B0FBEC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" name="Oval 237">
              <a:extLst>
                <a:ext uri="{FF2B5EF4-FFF2-40B4-BE49-F238E27FC236}">
                  <a16:creationId xmlns:a16="http://schemas.microsoft.com/office/drawing/2014/main" id="{3A6CD94D-7142-4CEE-B793-A333B0F71F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" name="Oval 238">
              <a:extLst>
                <a:ext uri="{FF2B5EF4-FFF2-40B4-BE49-F238E27FC236}">
                  <a16:creationId xmlns:a16="http://schemas.microsoft.com/office/drawing/2014/main" id="{D62D5157-B46A-44F5-B70C-5E832293A8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" name="Oval 239">
              <a:extLst>
                <a:ext uri="{FF2B5EF4-FFF2-40B4-BE49-F238E27FC236}">
                  <a16:creationId xmlns:a16="http://schemas.microsoft.com/office/drawing/2014/main" id="{3DC2C622-B6CB-498B-A4D5-A5FE97CA00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" name="Oval 240">
              <a:extLst>
                <a:ext uri="{FF2B5EF4-FFF2-40B4-BE49-F238E27FC236}">
                  <a16:creationId xmlns:a16="http://schemas.microsoft.com/office/drawing/2014/main" id="{07A71592-8A45-4DE9-8908-A92163F321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" name="Oval 241">
              <a:extLst>
                <a:ext uri="{FF2B5EF4-FFF2-40B4-BE49-F238E27FC236}">
                  <a16:creationId xmlns:a16="http://schemas.microsoft.com/office/drawing/2014/main" id="{C27F7AA9-7CE1-430E-B420-7977EEA44A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" name="Oval 242">
              <a:extLst>
                <a:ext uri="{FF2B5EF4-FFF2-40B4-BE49-F238E27FC236}">
                  <a16:creationId xmlns:a16="http://schemas.microsoft.com/office/drawing/2014/main" id="{6B5230DF-C3EE-4A9A-8066-5E8DAC512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" name="Oval 243">
              <a:extLst>
                <a:ext uri="{FF2B5EF4-FFF2-40B4-BE49-F238E27FC236}">
                  <a16:creationId xmlns:a16="http://schemas.microsoft.com/office/drawing/2014/main" id="{0BEFCD1C-E577-41DD-AC25-8A8F59FFC6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" name="Oval 244">
              <a:extLst>
                <a:ext uri="{FF2B5EF4-FFF2-40B4-BE49-F238E27FC236}">
                  <a16:creationId xmlns:a16="http://schemas.microsoft.com/office/drawing/2014/main" id="{A6F374D3-A055-4409-BEE4-573B117BC0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" name="Oval 245">
              <a:extLst>
                <a:ext uri="{FF2B5EF4-FFF2-40B4-BE49-F238E27FC236}">
                  <a16:creationId xmlns:a16="http://schemas.microsoft.com/office/drawing/2014/main" id="{076D7E4E-E67B-47B0-92BA-2D8BC21EB5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" name="Oval 246">
              <a:extLst>
                <a:ext uri="{FF2B5EF4-FFF2-40B4-BE49-F238E27FC236}">
                  <a16:creationId xmlns:a16="http://schemas.microsoft.com/office/drawing/2014/main" id="{10A32DA8-5295-4D39-8E49-9967E93B3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" name="Oval 247">
              <a:extLst>
                <a:ext uri="{FF2B5EF4-FFF2-40B4-BE49-F238E27FC236}">
                  <a16:creationId xmlns:a16="http://schemas.microsoft.com/office/drawing/2014/main" id="{F2002CA2-1E9B-4E1E-88BD-EE9A77669D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" name="Oval 248">
              <a:extLst>
                <a:ext uri="{FF2B5EF4-FFF2-40B4-BE49-F238E27FC236}">
                  <a16:creationId xmlns:a16="http://schemas.microsoft.com/office/drawing/2014/main" id="{1CBC1689-8C60-46E4-9112-9CEE917E08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" name="Oval 249">
              <a:extLst>
                <a:ext uri="{FF2B5EF4-FFF2-40B4-BE49-F238E27FC236}">
                  <a16:creationId xmlns:a16="http://schemas.microsoft.com/office/drawing/2014/main" id="{8E6D028D-5799-41A8-B5AC-71290444FE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" name="Oval 250">
              <a:extLst>
                <a:ext uri="{FF2B5EF4-FFF2-40B4-BE49-F238E27FC236}">
                  <a16:creationId xmlns:a16="http://schemas.microsoft.com/office/drawing/2014/main" id="{3E0C6080-6E11-4276-A87B-CC3A12622B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" name="Oval 251">
              <a:extLst>
                <a:ext uri="{FF2B5EF4-FFF2-40B4-BE49-F238E27FC236}">
                  <a16:creationId xmlns:a16="http://schemas.microsoft.com/office/drawing/2014/main" id="{CA74AF84-D9D0-4403-A234-A5D414E108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" name="Oval 252">
              <a:extLst>
                <a:ext uri="{FF2B5EF4-FFF2-40B4-BE49-F238E27FC236}">
                  <a16:creationId xmlns:a16="http://schemas.microsoft.com/office/drawing/2014/main" id="{CEDDE50E-5611-4631-A91E-D4833C5F74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" name="Oval 253">
              <a:extLst>
                <a:ext uri="{FF2B5EF4-FFF2-40B4-BE49-F238E27FC236}">
                  <a16:creationId xmlns:a16="http://schemas.microsoft.com/office/drawing/2014/main" id="{466BDF9D-14CC-4654-BD49-A0C8AF3623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" name="Oval 254">
              <a:extLst>
                <a:ext uri="{FF2B5EF4-FFF2-40B4-BE49-F238E27FC236}">
                  <a16:creationId xmlns:a16="http://schemas.microsoft.com/office/drawing/2014/main" id="{087B3629-BD77-46A0-B006-CE2E6E845A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" name="Oval 255">
              <a:extLst>
                <a:ext uri="{FF2B5EF4-FFF2-40B4-BE49-F238E27FC236}">
                  <a16:creationId xmlns:a16="http://schemas.microsoft.com/office/drawing/2014/main" id="{FDAA1B0E-BCEC-4C32-91E4-A30AC48611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" name="Oval 256">
              <a:extLst>
                <a:ext uri="{FF2B5EF4-FFF2-40B4-BE49-F238E27FC236}">
                  <a16:creationId xmlns:a16="http://schemas.microsoft.com/office/drawing/2014/main" id="{863CE0FE-724C-4DD5-8DE1-C808548F50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" name="Oval 257">
              <a:extLst>
                <a:ext uri="{FF2B5EF4-FFF2-40B4-BE49-F238E27FC236}">
                  <a16:creationId xmlns:a16="http://schemas.microsoft.com/office/drawing/2014/main" id="{1B335F65-0226-47F4-A1F6-9659B8240A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" name="Oval 258">
              <a:extLst>
                <a:ext uri="{FF2B5EF4-FFF2-40B4-BE49-F238E27FC236}">
                  <a16:creationId xmlns:a16="http://schemas.microsoft.com/office/drawing/2014/main" id="{7CFE590A-4FCA-4970-A542-D03C4B0189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" name="Oval 259">
              <a:extLst>
                <a:ext uri="{FF2B5EF4-FFF2-40B4-BE49-F238E27FC236}">
                  <a16:creationId xmlns:a16="http://schemas.microsoft.com/office/drawing/2014/main" id="{DBFD5B06-231C-4579-A1A3-5FEFD4D6DB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" name="Oval 260">
              <a:extLst>
                <a:ext uri="{FF2B5EF4-FFF2-40B4-BE49-F238E27FC236}">
                  <a16:creationId xmlns:a16="http://schemas.microsoft.com/office/drawing/2014/main" id="{15BAB537-5E00-4BC5-8758-583A0D10EC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" name="Oval 261">
              <a:extLst>
                <a:ext uri="{FF2B5EF4-FFF2-40B4-BE49-F238E27FC236}">
                  <a16:creationId xmlns:a16="http://schemas.microsoft.com/office/drawing/2014/main" id="{0444F1A9-7D72-4E04-A1A0-32468E309A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" name="Oval 262">
              <a:extLst>
                <a:ext uri="{FF2B5EF4-FFF2-40B4-BE49-F238E27FC236}">
                  <a16:creationId xmlns:a16="http://schemas.microsoft.com/office/drawing/2014/main" id="{2B9197D2-ECE6-4A2E-9C06-6B3CA740DA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" name="Oval 263">
              <a:extLst>
                <a:ext uri="{FF2B5EF4-FFF2-40B4-BE49-F238E27FC236}">
                  <a16:creationId xmlns:a16="http://schemas.microsoft.com/office/drawing/2014/main" id="{FBDCFD27-ED0E-4225-ADA1-6030C8E1E7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" name="Oval 264">
              <a:extLst>
                <a:ext uri="{FF2B5EF4-FFF2-40B4-BE49-F238E27FC236}">
                  <a16:creationId xmlns:a16="http://schemas.microsoft.com/office/drawing/2014/main" id="{3932739D-0B7E-4880-A110-F81CB8EDAD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" name="Oval 265">
              <a:extLst>
                <a:ext uri="{FF2B5EF4-FFF2-40B4-BE49-F238E27FC236}">
                  <a16:creationId xmlns:a16="http://schemas.microsoft.com/office/drawing/2014/main" id="{58563304-5D9B-4262-A415-3B962F702A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" name="Oval 266">
              <a:extLst>
                <a:ext uri="{FF2B5EF4-FFF2-40B4-BE49-F238E27FC236}">
                  <a16:creationId xmlns:a16="http://schemas.microsoft.com/office/drawing/2014/main" id="{09B52040-9B06-4D05-B87A-057FE538A4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" name="Oval 267">
              <a:extLst>
                <a:ext uri="{FF2B5EF4-FFF2-40B4-BE49-F238E27FC236}">
                  <a16:creationId xmlns:a16="http://schemas.microsoft.com/office/drawing/2014/main" id="{051921ED-45C0-4F6F-AF7A-EF85C78074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" name="Oval 268">
              <a:extLst>
                <a:ext uri="{FF2B5EF4-FFF2-40B4-BE49-F238E27FC236}">
                  <a16:creationId xmlns:a16="http://schemas.microsoft.com/office/drawing/2014/main" id="{9E62F87B-DD18-469D-864B-C151840CF0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" name="Oval 269">
              <a:extLst>
                <a:ext uri="{FF2B5EF4-FFF2-40B4-BE49-F238E27FC236}">
                  <a16:creationId xmlns:a16="http://schemas.microsoft.com/office/drawing/2014/main" id="{EE370FB4-E230-4FB7-AEFD-750FEE8FC7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" name="Oval 270">
              <a:extLst>
                <a:ext uri="{FF2B5EF4-FFF2-40B4-BE49-F238E27FC236}">
                  <a16:creationId xmlns:a16="http://schemas.microsoft.com/office/drawing/2014/main" id="{1EC924C8-CD19-4A25-B8C4-430F118D2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" name="Oval 271">
              <a:extLst>
                <a:ext uri="{FF2B5EF4-FFF2-40B4-BE49-F238E27FC236}">
                  <a16:creationId xmlns:a16="http://schemas.microsoft.com/office/drawing/2014/main" id="{EDE72F0C-2E18-4DA2-AF85-ECAA3A5F81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" name="Oval 272">
              <a:extLst>
                <a:ext uri="{FF2B5EF4-FFF2-40B4-BE49-F238E27FC236}">
                  <a16:creationId xmlns:a16="http://schemas.microsoft.com/office/drawing/2014/main" id="{ACC080A6-D174-4299-A86E-0B14CC610E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" name="Oval 273">
              <a:extLst>
                <a:ext uri="{FF2B5EF4-FFF2-40B4-BE49-F238E27FC236}">
                  <a16:creationId xmlns:a16="http://schemas.microsoft.com/office/drawing/2014/main" id="{29E48CA5-0F95-45F4-89E9-CAA4CC1C14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" name="Oval 274">
              <a:extLst>
                <a:ext uri="{FF2B5EF4-FFF2-40B4-BE49-F238E27FC236}">
                  <a16:creationId xmlns:a16="http://schemas.microsoft.com/office/drawing/2014/main" id="{6B0E255D-DF31-4BC1-BD0D-BD05B91B5D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" name="Oval 275">
              <a:extLst>
                <a:ext uri="{FF2B5EF4-FFF2-40B4-BE49-F238E27FC236}">
                  <a16:creationId xmlns:a16="http://schemas.microsoft.com/office/drawing/2014/main" id="{EE0B2400-3103-45E8-A318-BFB25A5A25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" name="Oval 276">
              <a:extLst>
                <a:ext uri="{FF2B5EF4-FFF2-40B4-BE49-F238E27FC236}">
                  <a16:creationId xmlns:a16="http://schemas.microsoft.com/office/drawing/2014/main" id="{BDAE978C-EFF3-4437-B0AA-79BFB4B24D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" name="Oval 277">
              <a:extLst>
                <a:ext uri="{FF2B5EF4-FFF2-40B4-BE49-F238E27FC236}">
                  <a16:creationId xmlns:a16="http://schemas.microsoft.com/office/drawing/2014/main" id="{A47C3A8A-74D7-46FB-AA7A-5FFF7CEE9F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" name="Oval 278">
              <a:extLst>
                <a:ext uri="{FF2B5EF4-FFF2-40B4-BE49-F238E27FC236}">
                  <a16:creationId xmlns:a16="http://schemas.microsoft.com/office/drawing/2014/main" id="{6BE91E56-2CBA-4828-8329-6EF0C8FAF5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70932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" name="Oval 279">
              <a:extLst>
                <a:ext uri="{FF2B5EF4-FFF2-40B4-BE49-F238E27FC236}">
                  <a16:creationId xmlns:a16="http://schemas.microsoft.com/office/drawing/2014/main" id="{8D3B293D-CBF3-46E0-8B3D-7D7862240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" name="Oval 280">
              <a:extLst>
                <a:ext uri="{FF2B5EF4-FFF2-40B4-BE49-F238E27FC236}">
                  <a16:creationId xmlns:a16="http://schemas.microsoft.com/office/drawing/2014/main" id="{920A74D4-197A-4B6A-912F-CAE045624F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" name="Oval 281">
              <a:extLst>
                <a:ext uri="{FF2B5EF4-FFF2-40B4-BE49-F238E27FC236}">
                  <a16:creationId xmlns:a16="http://schemas.microsoft.com/office/drawing/2014/main" id="{174E985A-7B27-4C09-A99E-E1629A59AC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" name="Oval 282">
              <a:extLst>
                <a:ext uri="{FF2B5EF4-FFF2-40B4-BE49-F238E27FC236}">
                  <a16:creationId xmlns:a16="http://schemas.microsoft.com/office/drawing/2014/main" id="{D1F8FF1C-BD08-4D17-8F7C-D78B3A9F1C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" name="Oval 283">
              <a:extLst>
                <a:ext uri="{FF2B5EF4-FFF2-40B4-BE49-F238E27FC236}">
                  <a16:creationId xmlns:a16="http://schemas.microsoft.com/office/drawing/2014/main" id="{65F15FEF-62C1-4736-A577-BD0A135F20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" name="Oval 284">
              <a:extLst>
                <a:ext uri="{FF2B5EF4-FFF2-40B4-BE49-F238E27FC236}">
                  <a16:creationId xmlns:a16="http://schemas.microsoft.com/office/drawing/2014/main" id="{0D4B57DC-4BC4-4001-8C12-E3F8CE512F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" name="Oval 285">
              <a:extLst>
                <a:ext uri="{FF2B5EF4-FFF2-40B4-BE49-F238E27FC236}">
                  <a16:creationId xmlns:a16="http://schemas.microsoft.com/office/drawing/2014/main" id="{A0A213DB-6FD4-4EAA-B56F-C437CB0EE4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" name="Oval 286">
              <a:extLst>
                <a:ext uri="{FF2B5EF4-FFF2-40B4-BE49-F238E27FC236}">
                  <a16:creationId xmlns:a16="http://schemas.microsoft.com/office/drawing/2014/main" id="{2303C57D-7129-4474-9F15-816334E94D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" name="Oval 287">
              <a:extLst>
                <a:ext uri="{FF2B5EF4-FFF2-40B4-BE49-F238E27FC236}">
                  <a16:creationId xmlns:a16="http://schemas.microsoft.com/office/drawing/2014/main" id="{D5A1E44A-3E93-4321-AE47-B56FC80BB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" name="Oval 288">
              <a:extLst>
                <a:ext uri="{FF2B5EF4-FFF2-40B4-BE49-F238E27FC236}">
                  <a16:creationId xmlns:a16="http://schemas.microsoft.com/office/drawing/2014/main" id="{0993A450-E344-43DE-876D-C9A3AAF090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" name="Oval 289">
              <a:extLst>
                <a:ext uri="{FF2B5EF4-FFF2-40B4-BE49-F238E27FC236}">
                  <a16:creationId xmlns:a16="http://schemas.microsoft.com/office/drawing/2014/main" id="{16494FB4-827C-479E-8F80-E87A13F08B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" name="Oval 290">
              <a:extLst>
                <a:ext uri="{FF2B5EF4-FFF2-40B4-BE49-F238E27FC236}">
                  <a16:creationId xmlns:a16="http://schemas.microsoft.com/office/drawing/2014/main" id="{715F9A4B-77A4-4946-8890-92FB5287F5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" name="Oval 291">
              <a:extLst>
                <a:ext uri="{FF2B5EF4-FFF2-40B4-BE49-F238E27FC236}">
                  <a16:creationId xmlns:a16="http://schemas.microsoft.com/office/drawing/2014/main" id="{9640E323-0A3D-4620-A1A7-4BC4CB2403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" name="Oval 292">
              <a:extLst>
                <a:ext uri="{FF2B5EF4-FFF2-40B4-BE49-F238E27FC236}">
                  <a16:creationId xmlns:a16="http://schemas.microsoft.com/office/drawing/2014/main" id="{1023BE41-2D86-40C7-8BA5-30E750BF87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" name="Oval 293">
              <a:extLst>
                <a:ext uri="{FF2B5EF4-FFF2-40B4-BE49-F238E27FC236}">
                  <a16:creationId xmlns:a16="http://schemas.microsoft.com/office/drawing/2014/main" id="{2FB085F0-674B-4C2D-A055-E35A5E9D6A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" name="Oval 294">
              <a:extLst>
                <a:ext uri="{FF2B5EF4-FFF2-40B4-BE49-F238E27FC236}">
                  <a16:creationId xmlns:a16="http://schemas.microsoft.com/office/drawing/2014/main" id="{2A72D9EA-2209-43E6-B90D-0DF4E38182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" name="Oval 295">
              <a:extLst>
                <a:ext uri="{FF2B5EF4-FFF2-40B4-BE49-F238E27FC236}">
                  <a16:creationId xmlns:a16="http://schemas.microsoft.com/office/drawing/2014/main" id="{77923064-80EC-40AF-B947-9948653F29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" name="Oval 296">
              <a:extLst>
                <a:ext uri="{FF2B5EF4-FFF2-40B4-BE49-F238E27FC236}">
                  <a16:creationId xmlns:a16="http://schemas.microsoft.com/office/drawing/2014/main" id="{698E1BAD-98C0-4293-8E3C-990D65EA81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" name="Oval 297">
              <a:extLst>
                <a:ext uri="{FF2B5EF4-FFF2-40B4-BE49-F238E27FC236}">
                  <a16:creationId xmlns:a16="http://schemas.microsoft.com/office/drawing/2014/main" id="{D1D21060-A60D-43D7-915B-81F63CAEF9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" name="Oval 298">
              <a:extLst>
                <a:ext uri="{FF2B5EF4-FFF2-40B4-BE49-F238E27FC236}">
                  <a16:creationId xmlns:a16="http://schemas.microsoft.com/office/drawing/2014/main" id="{B695CE8F-BDFD-4829-87D3-11FBF07E60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" name="Oval 299">
              <a:extLst>
                <a:ext uri="{FF2B5EF4-FFF2-40B4-BE49-F238E27FC236}">
                  <a16:creationId xmlns:a16="http://schemas.microsoft.com/office/drawing/2014/main" id="{63D69780-242D-4331-B9CB-40DA9BBF0D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" name="Oval 300">
              <a:extLst>
                <a:ext uri="{FF2B5EF4-FFF2-40B4-BE49-F238E27FC236}">
                  <a16:creationId xmlns:a16="http://schemas.microsoft.com/office/drawing/2014/main" id="{401A1D19-464E-496D-925A-720466EA3C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" name="Oval 301">
              <a:extLst>
                <a:ext uri="{FF2B5EF4-FFF2-40B4-BE49-F238E27FC236}">
                  <a16:creationId xmlns:a16="http://schemas.microsoft.com/office/drawing/2014/main" id="{705F1B43-8AE9-485E-A6D4-F660491A50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" name="Oval 302">
              <a:extLst>
                <a:ext uri="{FF2B5EF4-FFF2-40B4-BE49-F238E27FC236}">
                  <a16:creationId xmlns:a16="http://schemas.microsoft.com/office/drawing/2014/main" id="{9EAC6E75-6E0A-4701-8129-7A70282D44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" name="Oval 303">
              <a:extLst>
                <a:ext uri="{FF2B5EF4-FFF2-40B4-BE49-F238E27FC236}">
                  <a16:creationId xmlns:a16="http://schemas.microsoft.com/office/drawing/2014/main" id="{7D1EE444-1593-411D-B839-06D999C6F5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" name="Oval 304">
              <a:extLst>
                <a:ext uri="{FF2B5EF4-FFF2-40B4-BE49-F238E27FC236}">
                  <a16:creationId xmlns:a16="http://schemas.microsoft.com/office/drawing/2014/main" id="{189519C9-45B6-4C46-9B43-A71650C746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" name="Oval 305">
              <a:extLst>
                <a:ext uri="{FF2B5EF4-FFF2-40B4-BE49-F238E27FC236}">
                  <a16:creationId xmlns:a16="http://schemas.microsoft.com/office/drawing/2014/main" id="{4AB7E189-0004-4B70-B3F5-307C360B7E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" name="Oval 306">
              <a:extLst>
                <a:ext uri="{FF2B5EF4-FFF2-40B4-BE49-F238E27FC236}">
                  <a16:creationId xmlns:a16="http://schemas.microsoft.com/office/drawing/2014/main" id="{588E7E16-F773-47D1-B9D0-5C61A25C02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" name="Oval 307">
              <a:extLst>
                <a:ext uri="{FF2B5EF4-FFF2-40B4-BE49-F238E27FC236}">
                  <a16:creationId xmlns:a16="http://schemas.microsoft.com/office/drawing/2014/main" id="{84C35E1C-1EDB-479D-B533-6D1E065491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" name="Oval 308">
              <a:extLst>
                <a:ext uri="{FF2B5EF4-FFF2-40B4-BE49-F238E27FC236}">
                  <a16:creationId xmlns:a16="http://schemas.microsoft.com/office/drawing/2014/main" id="{54762B38-1D7D-40A8-8B99-3008B14E2F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" name="Oval 309">
              <a:extLst>
                <a:ext uri="{FF2B5EF4-FFF2-40B4-BE49-F238E27FC236}">
                  <a16:creationId xmlns:a16="http://schemas.microsoft.com/office/drawing/2014/main" id="{B647B869-5B22-46EB-A7C7-2156C3C6CF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" name="Oval 310">
              <a:extLst>
                <a:ext uri="{FF2B5EF4-FFF2-40B4-BE49-F238E27FC236}">
                  <a16:creationId xmlns:a16="http://schemas.microsoft.com/office/drawing/2014/main" id="{7CBDC419-30BA-4F38-891A-4EFA75FAD9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" name="Oval 311">
              <a:extLst>
                <a:ext uri="{FF2B5EF4-FFF2-40B4-BE49-F238E27FC236}">
                  <a16:creationId xmlns:a16="http://schemas.microsoft.com/office/drawing/2014/main" id="{356E1AAD-13F4-40EB-9CD7-575695526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" name="Oval 312">
              <a:extLst>
                <a:ext uri="{FF2B5EF4-FFF2-40B4-BE49-F238E27FC236}">
                  <a16:creationId xmlns:a16="http://schemas.microsoft.com/office/drawing/2014/main" id="{D372B134-1E28-4B39-A823-8194466AE4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" name="Oval 313">
              <a:extLst>
                <a:ext uri="{FF2B5EF4-FFF2-40B4-BE49-F238E27FC236}">
                  <a16:creationId xmlns:a16="http://schemas.microsoft.com/office/drawing/2014/main" id="{7FA93481-479B-46AC-9A33-CE624B243B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0" name="Oval 314">
              <a:extLst>
                <a:ext uri="{FF2B5EF4-FFF2-40B4-BE49-F238E27FC236}">
                  <a16:creationId xmlns:a16="http://schemas.microsoft.com/office/drawing/2014/main" id="{951BCC27-A224-4BDB-8DAD-0940DAA189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1" name="Oval 315">
              <a:extLst>
                <a:ext uri="{FF2B5EF4-FFF2-40B4-BE49-F238E27FC236}">
                  <a16:creationId xmlns:a16="http://schemas.microsoft.com/office/drawing/2014/main" id="{6D20B72B-A373-4653-9DD5-FD107C27A3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2" name="Oval 316">
              <a:extLst>
                <a:ext uri="{FF2B5EF4-FFF2-40B4-BE49-F238E27FC236}">
                  <a16:creationId xmlns:a16="http://schemas.microsoft.com/office/drawing/2014/main" id="{975F74E6-7D08-44A3-BFD3-1303A72A0B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3" name="Oval 317">
              <a:extLst>
                <a:ext uri="{FF2B5EF4-FFF2-40B4-BE49-F238E27FC236}">
                  <a16:creationId xmlns:a16="http://schemas.microsoft.com/office/drawing/2014/main" id="{0F3258AE-B3EF-4EDE-88E1-05815094ED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4" name="Oval 318">
              <a:extLst>
                <a:ext uri="{FF2B5EF4-FFF2-40B4-BE49-F238E27FC236}">
                  <a16:creationId xmlns:a16="http://schemas.microsoft.com/office/drawing/2014/main" id="{4F9F20AA-F8B0-4773-84EF-DFAFD298A5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5" name="Oval 319">
              <a:extLst>
                <a:ext uri="{FF2B5EF4-FFF2-40B4-BE49-F238E27FC236}">
                  <a16:creationId xmlns:a16="http://schemas.microsoft.com/office/drawing/2014/main" id="{EF7240DC-4310-44C0-8354-83AFE19E33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6" name="Oval 320">
              <a:extLst>
                <a:ext uri="{FF2B5EF4-FFF2-40B4-BE49-F238E27FC236}">
                  <a16:creationId xmlns:a16="http://schemas.microsoft.com/office/drawing/2014/main" id="{38A8E434-67E5-4AD2-A058-FDABB62CA0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7" name="Oval 321">
              <a:extLst>
                <a:ext uri="{FF2B5EF4-FFF2-40B4-BE49-F238E27FC236}">
                  <a16:creationId xmlns:a16="http://schemas.microsoft.com/office/drawing/2014/main" id="{F5815442-208E-4D18-9A1B-D5C009602F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8" name="Oval 322">
              <a:extLst>
                <a:ext uri="{FF2B5EF4-FFF2-40B4-BE49-F238E27FC236}">
                  <a16:creationId xmlns:a16="http://schemas.microsoft.com/office/drawing/2014/main" id="{0222983F-DB66-4E3C-83C9-48496387DC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9" name="Oval 323">
              <a:extLst>
                <a:ext uri="{FF2B5EF4-FFF2-40B4-BE49-F238E27FC236}">
                  <a16:creationId xmlns:a16="http://schemas.microsoft.com/office/drawing/2014/main" id="{40CDB6B8-1C32-4DF9-B1F0-6753A4AF02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0" name="Oval 324">
              <a:extLst>
                <a:ext uri="{FF2B5EF4-FFF2-40B4-BE49-F238E27FC236}">
                  <a16:creationId xmlns:a16="http://schemas.microsoft.com/office/drawing/2014/main" id="{53BEE376-DEDE-48F5-BCF3-534BB2A98F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1" name="Oval 325">
              <a:extLst>
                <a:ext uri="{FF2B5EF4-FFF2-40B4-BE49-F238E27FC236}">
                  <a16:creationId xmlns:a16="http://schemas.microsoft.com/office/drawing/2014/main" id="{A1B1A36B-BD8A-4F34-B296-4731ED40DA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2" name="Oval 326">
              <a:extLst>
                <a:ext uri="{FF2B5EF4-FFF2-40B4-BE49-F238E27FC236}">
                  <a16:creationId xmlns:a16="http://schemas.microsoft.com/office/drawing/2014/main" id="{A816775C-9D52-4ABE-8CC4-5C4F14F6B1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3" name="Oval 327">
              <a:extLst>
                <a:ext uri="{FF2B5EF4-FFF2-40B4-BE49-F238E27FC236}">
                  <a16:creationId xmlns:a16="http://schemas.microsoft.com/office/drawing/2014/main" id="{80FBE32A-7B10-41FA-BD5E-D7F3545107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4" name="Oval 328">
              <a:extLst>
                <a:ext uri="{FF2B5EF4-FFF2-40B4-BE49-F238E27FC236}">
                  <a16:creationId xmlns:a16="http://schemas.microsoft.com/office/drawing/2014/main" id="{4022C7DF-8F3F-45F2-B8FB-44207E8746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5" name="Oval 329">
              <a:extLst>
                <a:ext uri="{FF2B5EF4-FFF2-40B4-BE49-F238E27FC236}">
                  <a16:creationId xmlns:a16="http://schemas.microsoft.com/office/drawing/2014/main" id="{3F614F44-88B8-4954-8E9B-7E6BF9D7BE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6" name="Oval 330">
              <a:extLst>
                <a:ext uri="{FF2B5EF4-FFF2-40B4-BE49-F238E27FC236}">
                  <a16:creationId xmlns:a16="http://schemas.microsoft.com/office/drawing/2014/main" id="{1EE6A67C-5CD3-4ACE-8C2C-7DACAEDAD1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7" name="Oval 331">
              <a:extLst>
                <a:ext uri="{FF2B5EF4-FFF2-40B4-BE49-F238E27FC236}">
                  <a16:creationId xmlns:a16="http://schemas.microsoft.com/office/drawing/2014/main" id="{E991DF94-F355-4F41-B7FF-4A2F9806C3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8" name="Oval 332">
              <a:extLst>
                <a:ext uri="{FF2B5EF4-FFF2-40B4-BE49-F238E27FC236}">
                  <a16:creationId xmlns:a16="http://schemas.microsoft.com/office/drawing/2014/main" id="{40DA579C-D860-412C-8F04-6110EEF54C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9" name="Oval 333">
              <a:extLst>
                <a:ext uri="{FF2B5EF4-FFF2-40B4-BE49-F238E27FC236}">
                  <a16:creationId xmlns:a16="http://schemas.microsoft.com/office/drawing/2014/main" id="{CD947E88-EBFC-4786-A2BE-3ED5304908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0" name="Oval 334">
              <a:extLst>
                <a:ext uri="{FF2B5EF4-FFF2-40B4-BE49-F238E27FC236}">
                  <a16:creationId xmlns:a16="http://schemas.microsoft.com/office/drawing/2014/main" id="{B6E275AA-6C1B-4C6F-A611-DE070E3B0B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1" name="Oval 335">
              <a:extLst>
                <a:ext uri="{FF2B5EF4-FFF2-40B4-BE49-F238E27FC236}">
                  <a16:creationId xmlns:a16="http://schemas.microsoft.com/office/drawing/2014/main" id="{17CF49A4-D365-45EF-B136-8F070A9D49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2" name="Oval 336">
              <a:extLst>
                <a:ext uri="{FF2B5EF4-FFF2-40B4-BE49-F238E27FC236}">
                  <a16:creationId xmlns:a16="http://schemas.microsoft.com/office/drawing/2014/main" id="{CEEC7AD3-97C3-47A0-BCBD-9072BAD483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3" name="Oval 337">
              <a:extLst>
                <a:ext uri="{FF2B5EF4-FFF2-40B4-BE49-F238E27FC236}">
                  <a16:creationId xmlns:a16="http://schemas.microsoft.com/office/drawing/2014/main" id="{75F7FE5C-B2B1-4CB7-AAF8-4D81036EFE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4" name="Oval 338">
              <a:extLst>
                <a:ext uri="{FF2B5EF4-FFF2-40B4-BE49-F238E27FC236}">
                  <a16:creationId xmlns:a16="http://schemas.microsoft.com/office/drawing/2014/main" id="{10F0363F-F779-4D76-9B37-64FC2FF777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5" name="Oval 339">
              <a:extLst>
                <a:ext uri="{FF2B5EF4-FFF2-40B4-BE49-F238E27FC236}">
                  <a16:creationId xmlns:a16="http://schemas.microsoft.com/office/drawing/2014/main" id="{BFFF2A38-DAAC-4983-B05F-792E3BCCB0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6" name="Oval 340">
              <a:extLst>
                <a:ext uri="{FF2B5EF4-FFF2-40B4-BE49-F238E27FC236}">
                  <a16:creationId xmlns:a16="http://schemas.microsoft.com/office/drawing/2014/main" id="{13BD0F49-67F2-4A19-9525-8E79D3CFF7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7" name="Oval 341">
              <a:extLst>
                <a:ext uri="{FF2B5EF4-FFF2-40B4-BE49-F238E27FC236}">
                  <a16:creationId xmlns:a16="http://schemas.microsoft.com/office/drawing/2014/main" id="{0060992A-A0DC-4626-84B8-F7809E043A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8" name="Oval 342">
              <a:extLst>
                <a:ext uri="{FF2B5EF4-FFF2-40B4-BE49-F238E27FC236}">
                  <a16:creationId xmlns:a16="http://schemas.microsoft.com/office/drawing/2014/main" id="{E8ECF165-E05E-4DE6-B038-BB4FADF801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9" name="Oval 343">
              <a:extLst>
                <a:ext uri="{FF2B5EF4-FFF2-40B4-BE49-F238E27FC236}">
                  <a16:creationId xmlns:a16="http://schemas.microsoft.com/office/drawing/2014/main" id="{F3768602-11E3-460C-A29C-5F01C9A462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0" name="Oval 344">
              <a:extLst>
                <a:ext uri="{FF2B5EF4-FFF2-40B4-BE49-F238E27FC236}">
                  <a16:creationId xmlns:a16="http://schemas.microsoft.com/office/drawing/2014/main" id="{E705AC1E-3863-4EF8-AA3E-61225FEEB3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1" name="Oval 345">
              <a:extLst>
                <a:ext uri="{FF2B5EF4-FFF2-40B4-BE49-F238E27FC236}">
                  <a16:creationId xmlns:a16="http://schemas.microsoft.com/office/drawing/2014/main" id="{88590F41-25AD-49D4-86C1-3C9069C732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2" name="Oval 346">
              <a:extLst>
                <a:ext uri="{FF2B5EF4-FFF2-40B4-BE49-F238E27FC236}">
                  <a16:creationId xmlns:a16="http://schemas.microsoft.com/office/drawing/2014/main" id="{AA931DCD-CA7F-4B0A-8B62-AD7CC14376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3" name="Oval 347">
              <a:extLst>
                <a:ext uri="{FF2B5EF4-FFF2-40B4-BE49-F238E27FC236}">
                  <a16:creationId xmlns:a16="http://schemas.microsoft.com/office/drawing/2014/main" id="{8C456F0C-CF5B-4A2A-ADCB-F4AA425A50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4" name="Oval 348">
              <a:extLst>
                <a:ext uri="{FF2B5EF4-FFF2-40B4-BE49-F238E27FC236}">
                  <a16:creationId xmlns:a16="http://schemas.microsoft.com/office/drawing/2014/main" id="{F118E12D-49C3-492C-A88B-036D7F3B4C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5" name="Oval 349">
              <a:extLst>
                <a:ext uri="{FF2B5EF4-FFF2-40B4-BE49-F238E27FC236}">
                  <a16:creationId xmlns:a16="http://schemas.microsoft.com/office/drawing/2014/main" id="{FFD5FEAE-5E76-413D-B5D4-802E51B589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6" name="Oval 350">
              <a:extLst>
                <a:ext uri="{FF2B5EF4-FFF2-40B4-BE49-F238E27FC236}">
                  <a16:creationId xmlns:a16="http://schemas.microsoft.com/office/drawing/2014/main" id="{1D212770-A69D-4ADA-B210-8F09CA7BB9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7" name="Oval 351">
              <a:extLst>
                <a:ext uri="{FF2B5EF4-FFF2-40B4-BE49-F238E27FC236}">
                  <a16:creationId xmlns:a16="http://schemas.microsoft.com/office/drawing/2014/main" id="{C58C4FA6-8160-4838-B2A3-8188862F41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8" name="Oval 352">
              <a:extLst>
                <a:ext uri="{FF2B5EF4-FFF2-40B4-BE49-F238E27FC236}">
                  <a16:creationId xmlns:a16="http://schemas.microsoft.com/office/drawing/2014/main" id="{5F6B2947-98EA-4455-ABF4-94E6C3B6A5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9" name="Oval 353">
              <a:extLst>
                <a:ext uri="{FF2B5EF4-FFF2-40B4-BE49-F238E27FC236}">
                  <a16:creationId xmlns:a16="http://schemas.microsoft.com/office/drawing/2014/main" id="{D88CB414-91A6-4F59-BBD4-6D49C61133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0" name="Oval 354">
              <a:extLst>
                <a:ext uri="{FF2B5EF4-FFF2-40B4-BE49-F238E27FC236}">
                  <a16:creationId xmlns:a16="http://schemas.microsoft.com/office/drawing/2014/main" id="{217292F5-2F03-4F02-B239-6A51841E61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1" name="Oval 355">
              <a:extLst>
                <a:ext uri="{FF2B5EF4-FFF2-40B4-BE49-F238E27FC236}">
                  <a16:creationId xmlns:a16="http://schemas.microsoft.com/office/drawing/2014/main" id="{14316824-901C-406C-8B7C-89F89AC140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2" name="Oval 356">
              <a:extLst>
                <a:ext uri="{FF2B5EF4-FFF2-40B4-BE49-F238E27FC236}">
                  <a16:creationId xmlns:a16="http://schemas.microsoft.com/office/drawing/2014/main" id="{FE20773C-514A-407A-9BBA-49CD418B86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3" name="Oval 357">
              <a:extLst>
                <a:ext uri="{FF2B5EF4-FFF2-40B4-BE49-F238E27FC236}">
                  <a16:creationId xmlns:a16="http://schemas.microsoft.com/office/drawing/2014/main" id="{9F956B32-DB7E-4178-8D41-521DB63597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4" name="Oval 358">
              <a:extLst>
                <a:ext uri="{FF2B5EF4-FFF2-40B4-BE49-F238E27FC236}">
                  <a16:creationId xmlns:a16="http://schemas.microsoft.com/office/drawing/2014/main" id="{B1A3263C-1E5D-495E-880B-68FF18344A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5" name="Oval 359">
              <a:extLst>
                <a:ext uri="{FF2B5EF4-FFF2-40B4-BE49-F238E27FC236}">
                  <a16:creationId xmlns:a16="http://schemas.microsoft.com/office/drawing/2014/main" id="{515DA3F7-EAE3-46F5-8216-ADF95BA1E8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416" name="Oval 360">
              <a:extLst>
                <a:ext uri="{FF2B5EF4-FFF2-40B4-BE49-F238E27FC236}">
                  <a16:creationId xmlns:a16="http://schemas.microsoft.com/office/drawing/2014/main" id="{8C60ED4B-5CD6-4885-8150-DD7A62DC2C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7" name="Oval 361">
              <a:extLst>
                <a:ext uri="{FF2B5EF4-FFF2-40B4-BE49-F238E27FC236}">
                  <a16:creationId xmlns:a16="http://schemas.microsoft.com/office/drawing/2014/main" id="{8301C7C8-5B7F-4EE7-A85F-76A5D97666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8" name="Oval 362">
              <a:extLst>
                <a:ext uri="{FF2B5EF4-FFF2-40B4-BE49-F238E27FC236}">
                  <a16:creationId xmlns:a16="http://schemas.microsoft.com/office/drawing/2014/main" id="{7FE40800-DC3F-4E1F-AC35-0F107FC780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9" name="Oval 363">
              <a:extLst>
                <a:ext uri="{FF2B5EF4-FFF2-40B4-BE49-F238E27FC236}">
                  <a16:creationId xmlns:a16="http://schemas.microsoft.com/office/drawing/2014/main" id="{54D74E56-ABE8-433A-876C-AA75AF0A87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0" name="Oval 364">
              <a:extLst>
                <a:ext uri="{FF2B5EF4-FFF2-40B4-BE49-F238E27FC236}">
                  <a16:creationId xmlns:a16="http://schemas.microsoft.com/office/drawing/2014/main" id="{E46409DB-421F-4FF3-8ED4-52A7355F1C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1" name="Oval 365">
              <a:extLst>
                <a:ext uri="{FF2B5EF4-FFF2-40B4-BE49-F238E27FC236}">
                  <a16:creationId xmlns:a16="http://schemas.microsoft.com/office/drawing/2014/main" id="{A1157682-4AF9-4AFE-99CD-40E9F7670B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2" name="Oval 366">
              <a:extLst>
                <a:ext uri="{FF2B5EF4-FFF2-40B4-BE49-F238E27FC236}">
                  <a16:creationId xmlns:a16="http://schemas.microsoft.com/office/drawing/2014/main" id="{F60EED02-B71D-4AF3-B0D3-5C51E3C870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3" name="Oval 367">
              <a:extLst>
                <a:ext uri="{FF2B5EF4-FFF2-40B4-BE49-F238E27FC236}">
                  <a16:creationId xmlns:a16="http://schemas.microsoft.com/office/drawing/2014/main" id="{0E317DB3-B293-4934-AD54-95B48A8E15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4" name="Oval 368">
              <a:extLst>
                <a:ext uri="{FF2B5EF4-FFF2-40B4-BE49-F238E27FC236}">
                  <a16:creationId xmlns:a16="http://schemas.microsoft.com/office/drawing/2014/main" id="{B511D575-4C67-4B53-B03A-4297E5DDD8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5" name="Oval 369">
              <a:extLst>
                <a:ext uri="{FF2B5EF4-FFF2-40B4-BE49-F238E27FC236}">
                  <a16:creationId xmlns:a16="http://schemas.microsoft.com/office/drawing/2014/main" id="{836BE494-3FE1-4A7D-8C29-07CBB9A804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6" name="Oval 370">
              <a:extLst>
                <a:ext uri="{FF2B5EF4-FFF2-40B4-BE49-F238E27FC236}">
                  <a16:creationId xmlns:a16="http://schemas.microsoft.com/office/drawing/2014/main" id="{3F03923F-5547-4F99-B0A4-C17330E801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7" name="Oval 371">
              <a:extLst>
                <a:ext uri="{FF2B5EF4-FFF2-40B4-BE49-F238E27FC236}">
                  <a16:creationId xmlns:a16="http://schemas.microsoft.com/office/drawing/2014/main" id="{32004778-527D-4C58-A615-AE131D4D28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8" name="Oval 372">
              <a:extLst>
                <a:ext uri="{FF2B5EF4-FFF2-40B4-BE49-F238E27FC236}">
                  <a16:creationId xmlns:a16="http://schemas.microsoft.com/office/drawing/2014/main" id="{AC1F3FAD-CC2D-47D2-99BD-ED14F82C5C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9" name="Oval 373">
              <a:extLst>
                <a:ext uri="{FF2B5EF4-FFF2-40B4-BE49-F238E27FC236}">
                  <a16:creationId xmlns:a16="http://schemas.microsoft.com/office/drawing/2014/main" id="{AE1583CB-7757-4636-84B2-03E58409AE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0" name="Oval 374">
              <a:extLst>
                <a:ext uri="{FF2B5EF4-FFF2-40B4-BE49-F238E27FC236}">
                  <a16:creationId xmlns:a16="http://schemas.microsoft.com/office/drawing/2014/main" id="{91018C1C-7DB4-413E-AA28-C98AC7BF63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1" name="Oval 375">
              <a:extLst>
                <a:ext uri="{FF2B5EF4-FFF2-40B4-BE49-F238E27FC236}">
                  <a16:creationId xmlns:a16="http://schemas.microsoft.com/office/drawing/2014/main" id="{F1AC200C-F29E-4CAE-AD61-6B241A4C9D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2" name="Oval 376">
              <a:extLst>
                <a:ext uri="{FF2B5EF4-FFF2-40B4-BE49-F238E27FC236}">
                  <a16:creationId xmlns:a16="http://schemas.microsoft.com/office/drawing/2014/main" id="{0224B842-0F2E-4DB2-9537-3A223AAC07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3" name="Oval 377">
              <a:extLst>
                <a:ext uri="{FF2B5EF4-FFF2-40B4-BE49-F238E27FC236}">
                  <a16:creationId xmlns:a16="http://schemas.microsoft.com/office/drawing/2014/main" id="{5EA5C59E-DA21-4F12-8F3A-BE115ACEE0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4" name="Oval 378">
              <a:extLst>
                <a:ext uri="{FF2B5EF4-FFF2-40B4-BE49-F238E27FC236}">
                  <a16:creationId xmlns:a16="http://schemas.microsoft.com/office/drawing/2014/main" id="{A985F098-5776-4A52-91B3-91EDF758BF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5" name="Oval 379">
              <a:extLst>
                <a:ext uri="{FF2B5EF4-FFF2-40B4-BE49-F238E27FC236}">
                  <a16:creationId xmlns:a16="http://schemas.microsoft.com/office/drawing/2014/main" id="{620717E7-3D99-4CF5-8F5F-B1F04590F2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6" name="Oval 380">
              <a:extLst>
                <a:ext uri="{FF2B5EF4-FFF2-40B4-BE49-F238E27FC236}">
                  <a16:creationId xmlns:a16="http://schemas.microsoft.com/office/drawing/2014/main" id="{E6A1BB4D-8087-474A-A5C4-329729233E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7" name="Oval 381">
              <a:extLst>
                <a:ext uri="{FF2B5EF4-FFF2-40B4-BE49-F238E27FC236}">
                  <a16:creationId xmlns:a16="http://schemas.microsoft.com/office/drawing/2014/main" id="{55185B86-7919-4293-B11D-3B22012649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8" name="Oval 382">
              <a:extLst>
                <a:ext uri="{FF2B5EF4-FFF2-40B4-BE49-F238E27FC236}">
                  <a16:creationId xmlns:a16="http://schemas.microsoft.com/office/drawing/2014/main" id="{EB275A9F-AD11-496F-8D4F-E168D1AAA5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9" name="Oval 383">
              <a:extLst>
                <a:ext uri="{FF2B5EF4-FFF2-40B4-BE49-F238E27FC236}">
                  <a16:creationId xmlns:a16="http://schemas.microsoft.com/office/drawing/2014/main" id="{1422633F-B9E4-45F0-97CF-89FB0170B3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0" name="Oval 384">
              <a:extLst>
                <a:ext uri="{FF2B5EF4-FFF2-40B4-BE49-F238E27FC236}">
                  <a16:creationId xmlns:a16="http://schemas.microsoft.com/office/drawing/2014/main" id="{A957EB7A-4D03-4E0B-A1B2-FA737D02D6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1" name="Oval 385">
              <a:extLst>
                <a:ext uri="{FF2B5EF4-FFF2-40B4-BE49-F238E27FC236}">
                  <a16:creationId xmlns:a16="http://schemas.microsoft.com/office/drawing/2014/main" id="{E43919C2-B685-4B2A-8A89-45D33E1A03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2" name="Oval 386">
              <a:extLst>
                <a:ext uri="{FF2B5EF4-FFF2-40B4-BE49-F238E27FC236}">
                  <a16:creationId xmlns:a16="http://schemas.microsoft.com/office/drawing/2014/main" id="{4E93EF75-B118-4559-9E26-FA4C2A76AE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3" name="Oval 387">
              <a:extLst>
                <a:ext uri="{FF2B5EF4-FFF2-40B4-BE49-F238E27FC236}">
                  <a16:creationId xmlns:a16="http://schemas.microsoft.com/office/drawing/2014/main" id="{5894B8BA-E822-476B-A98C-DB8AEEF6F9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4" name="Oval 388">
              <a:extLst>
                <a:ext uri="{FF2B5EF4-FFF2-40B4-BE49-F238E27FC236}">
                  <a16:creationId xmlns:a16="http://schemas.microsoft.com/office/drawing/2014/main" id="{68AF66FB-7EFF-44AB-8978-CAA33C39EB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5" name="Oval 389">
              <a:extLst>
                <a:ext uri="{FF2B5EF4-FFF2-40B4-BE49-F238E27FC236}">
                  <a16:creationId xmlns:a16="http://schemas.microsoft.com/office/drawing/2014/main" id="{3E97B4EF-D24C-4B38-BC2C-81DF89DCD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6" name="Oval 390">
              <a:extLst>
                <a:ext uri="{FF2B5EF4-FFF2-40B4-BE49-F238E27FC236}">
                  <a16:creationId xmlns:a16="http://schemas.microsoft.com/office/drawing/2014/main" id="{5083019D-7A66-41D0-8AE0-6B0DAB785C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7" name="Oval 391">
              <a:extLst>
                <a:ext uri="{FF2B5EF4-FFF2-40B4-BE49-F238E27FC236}">
                  <a16:creationId xmlns:a16="http://schemas.microsoft.com/office/drawing/2014/main" id="{3A8C9267-FF14-468D-9333-4907887312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8" name="Oval 392">
              <a:extLst>
                <a:ext uri="{FF2B5EF4-FFF2-40B4-BE49-F238E27FC236}">
                  <a16:creationId xmlns:a16="http://schemas.microsoft.com/office/drawing/2014/main" id="{5F01BAED-F05D-41DE-8898-601242C924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9" name="Oval 393">
              <a:extLst>
                <a:ext uri="{FF2B5EF4-FFF2-40B4-BE49-F238E27FC236}">
                  <a16:creationId xmlns:a16="http://schemas.microsoft.com/office/drawing/2014/main" id="{AA1C13B6-D3DD-4C60-AED8-A42829ECAF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0" name="Oval 394">
              <a:extLst>
                <a:ext uri="{FF2B5EF4-FFF2-40B4-BE49-F238E27FC236}">
                  <a16:creationId xmlns:a16="http://schemas.microsoft.com/office/drawing/2014/main" id="{089E2B73-CF80-445F-9A28-88CF803205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1" name="Oval 395">
              <a:extLst>
                <a:ext uri="{FF2B5EF4-FFF2-40B4-BE49-F238E27FC236}">
                  <a16:creationId xmlns:a16="http://schemas.microsoft.com/office/drawing/2014/main" id="{E8E14E51-FE23-496F-BDEA-94005B26C3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2" name="Oval 396">
              <a:extLst>
                <a:ext uri="{FF2B5EF4-FFF2-40B4-BE49-F238E27FC236}">
                  <a16:creationId xmlns:a16="http://schemas.microsoft.com/office/drawing/2014/main" id="{9A654866-C891-47D3-ABD5-00211F6A1A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3" name="Oval 397">
              <a:extLst>
                <a:ext uri="{FF2B5EF4-FFF2-40B4-BE49-F238E27FC236}">
                  <a16:creationId xmlns:a16="http://schemas.microsoft.com/office/drawing/2014/main" id="{52431F3A-4AFD-41CC-B76B-6A156E9BD2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4" name="Oval 398">
              <a:extLst>
                <a:ext uri="{FF2B5EF4-FFF2-40B4-BE49-F238E27FC236}">
                  <a16:creationId xmlns:a16="http://schemas.microsoft.com/office/drawing/2014/main" id="{A6B862A9-057E-4F02-A577-A41F47F01D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5" name="Oval 399">
              <a:extLst>
                <a:ext uri="{FF2B5EF4-FFF2-40B4-BE49-F238E27FC236}">
                  <a16:creationId xmlns:a16="http://schemas.microsoft.com/office/drawing/2014/main" id="{3C3017EC-2DD2-4354-873B-D69C24B4F2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6" name="Oval 400">
              <a:extLst>
                <a:ext uri="{FF2B5EF4-FFF2-40B4-BE49-F238E27FC236}">
                  <a16:creationId xmlns:a16="http://schemas.microsoft.com/office/drawing/2014/main" id="{A5835E11-67E3-48DC-A5A6-B197DA0DA8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7" name="Oval 401">
              <a:extLst>
                <a:ext uri="{FF2B5EF4-FFF2-40B4-BE49-F238E27FC236}">
                  <a16:creationId xmlns:a16="http://schemas.microsoft.com/office/drawing/2014/main" id="{5B311CE1-C5E0-4ACF-BA1D-20874CD80C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8" name="Oval 402">
              <a:extLst>
                <a:ext uri="{FF2B5EF4-FFF2-40B4-BE49-F238E27FC236}">
                  <a16:creationId xmlns:a16="http://schemas.microsoft.com/office/drawing/2014/main" id="{5F438B91-1D40-4195-9694-7912466715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9" name="Oval 403">
              <a:extLst>
                <a:ext uri="{FF2B5EF4-FFF2-40B4-BE49-F238E27FC236}">
                  <a16:creationId xmlns:a16="http://schemas.microsoft.com/office/drawing/2014/main" id="{5AFB741A-4B87-4177-A390-05188905C1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0" name="Oval 404">
              <a:extLst>
                <a:ext uri="{FF2B5EF4-FFF2-40B4-BE49-F238E27FC236}">
                  <a16:creationId xmlns:a16="http://schemas.microsoft.com/office/drawing/2014/main" id="{31E76C64-17FB-4D6A-B4C9-CB256EA993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1" name="Oval 405">
              <a:extLst>
                <a:ext uri="{FF2B5EF4-FFF2-40B4-BE49-F238E27FC236}">
                  <a16:creationId xmlns:a16="http://schemas.microsoft.com/office/drawing/2014/main" id="{F5621AC5-A7A6-45FC-A33B-96AE09F9B0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2" name="Oval 406">
              <a:extLst>
                <a:ext uri="{FF2B5EF4-FFF2-40B4-BE49-F238E27FC236}">
                  <a16:creationId xmlns:a16="http://schemas.microsoft.com/office/drawing/2014/main" id="{F3955F8D-E1B8-42D6-9D5E-BA68334640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3" name="Oval 407">
              <a:extLst>
                <a:ext uri="{FF2B5EF4-FFF2-40B4-BE49-F238E27FC236}">
                  <a16:creationId xmlns:a16="http://schemas.microsoft.com/office/drawing/2014/main" id="{337731F5-7B68-41DB-9524-40F8777603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4" name="Oval 408">
              <a:extLst>
                <a:ext uri="{FF2B5EF4-FFF2-40B4-BE49-F238E27FC236}">
                  <a16:creationId xmlns:a16="http://schemas.microsoft.com/office/drawing/2014/main" id="{871FEF38-522F-49DD-A1F0-D56F80BF42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465" name="Oval 409">
              <a:extLst>
                <a:ext uri="{FF2B5EF4-FFF2-40B4-BE49-F238E27FC236}">
                  <a16:creationId xmlns:a16="http://schemas.microsoft.com/office/drawing/2014/main" id="{54C6EB5D-C489-484A-ADDC-9994DB1375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6" name="Oval 410">
              <a:extLst>
                <a:ext uri="{FF2B5EF4-FFF2-40B4-BE49-F238E27FC236}">
                  <a16:creationId xmlns:a16="http://schemas.microsoft.com/office/drawing/2014/main" id="{EE5FD546-8FEF-4133-A460-EB73A9091B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7" name="Oval 411">
              <a:extLst>
                <a:ext uri="{FF2B5EF4-FFF2-40B4-BE49-F238E27FC236}">
                  <a16:creationId xmlns:a16="http://schemas.microsoft.com/office/drawing/2014/main" id="{F029FEE8-52F8-4F89-AB9D-964BEEFA1C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8" name="Oval 412">
              <a:extLst>
                <a:ext uri="{FF2B5EF4-FFF2-40B4-BE49-F238E27FC236}">
                  <a16:creationId xmlns:a16="http://schemas.microsoft.com/office/drawing/2014/main" id="{A6DC1378-6F37-4848-966C-A25C75A013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9" name="Oval 413">
              <a:extLst>
                <a:ext uri="{FF2B5EF4-FFF2-40B4-BE49-F238E27FC236}">
                  <a16:creationId xmlns:a16="http://schemas.microsoft.com/office/drawing/2014/main" id="{74660D6E-72F7-496E-B0AC-5ED894241E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0" name="Oval 414">
              <a:extLst>
                <a:ext uri="{FF2B5EF4-FFF2-40B4-BE49-F238E27FC236}">
                  <a16:creationId xmlns:a16="http://schemas.microsoft.com/office/drawing/2014/main" id="{AD47FE51-7566-42E4-8334-610D01328E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1" name="Oval 415">
              <a:extLst>
                <a:ext uri="{FF2B5EF4-FFF2-40B4-BE49-F238E27FC236}">
                  <a16:creationId xmlns:a16="http://schemas.microsoft.com/office/drawing/2014/main" id="{61C555EE-1CAF-4AD1-86C1-CA9F7D0614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2" name="Oval 416">
              <a:extLst>
                <a:ext uri="{FF2B5EF4-FFF2-40B4-BE49-F238E27FC236}">
                  <a16:creationId xmlns:a16="http://schemas.microsoft.com/office/drawing/2014/main" id="{A6FBB3C1-76E1-4A25-8D3E-65C926FCB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3" name="Oval 417">
              <a:extLst>
                <a:ext uri="{FF2B5EF4-FFF2-40B4-BE49-F238E27FC236}">
                  <a16:creationId xmlns:a16="http://schemas.microsoft.com/office/drawing/2014/main" id="{E7B67569-036B-4571-9F65-A3F7069C51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4" name="Oval 418">
              <a:extLst>
                <a:ext uri="{FF2B5EF4-FFF2-40B4-BE49-F238E27FC236}">
                  <a16:creationId xmlns:a16="http://schemas.microsoft.com/office/drawing/2014/main" id="{35C597ED-4BCF-42A1-B7DB-F8B0196A2D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5" name="Oval 419">
              <a:extLst>
                <a:ext uri="{FF2B5EF4-FFF2-40B4-BE49-F238E27FC236}">
                  <a16:creationId xmlns:a16="http://schemas.microsoft.com/office/drawing/2014/main" id="{E852521F-BE0B-4324-84B3-ED40C3D2FA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6" name="Oval 420">
              <a:extLst>
                <a:ext uri="{FF2B5EF4-FFF2-40B4-BE49-F238E27FC236}">
                  <a16:creationId xmlns:a16="http://schemas.microsoft.com/office/drawing/2014/main" id="{0D4D2729-4455-4ECF-B24A-DDAB0C159B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7" name="Oval 421">
              <a:extLst>
                <a:ext uri="{FF2B5EF4-FFF2-40B4-BE49-F238E27FC236}">
                  <a16:creationId xmlns:a16="http://schemas.microsoft.com/office/drawing/2014/main" id="{60D4058A-2B3C-48B0-815A-A3D6A12AA4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8" name="Oval 422">
              <a:extLst>
                <a:ext uri="{FF2B5EF4-FFF2-40B4-BE49-F238E27FC236}">
                  <a16:creationId xmlns:a16="http://schemas.microsoft.com/office/drawing/2014/main" id="{7E5EC461-FA55-4A2C-9677-BBDA303091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9" name="Oval 423">
              <a:extLst>
                <a:ext uri="{FF2B5EF4-FFF2-40B4-BE49-F238E27FC236}">
                  <a16:creationId xmlns:a16="http://schemas.microsoft.com/office/drawing/2014/main" id="{DB9BC2C3-678A-44D5-AC95-07D6720BF1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0" name="Oval 424">
              <a:extLst>
                <a:ext uri="{FF2B5EF4-FFF2-40B4-BE49-F238E27FC236}">
                  <a16:creationId xmlns:a16="http://schemas.microsoft.com/office/drawing/2014/main" id="{5DD5C741-C8E0-4256-84FC-5C01B414E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1" name="Oval 425">
              <a:extLst>
                <a:ext uri="{FF2B5EF4-FFF2-40B4-BE49-F238E27FC236}">
                  <a16:creationId xmlns:a16="http://schemas.microsoft.com/office/drawing/2014/main" id="{A7C8C590-C477-47C2-8A8D-CAC23A7678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2" name="Oval 426">
              <a:extLst>
                <a:ext uri="{FF2B5EF4-FFF2-40B4-BE49-F238E27FC236}">
                  <a16:creationId xmlns:a16="http://schemas.microsoft.com/office/drawing/2014/main" id="{5B402DCE-750E-4C88-B844-6A0A49F1A8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3" name="Oval 427">
              <a:extLst>
                <a:ext uri="{FF2B5EF4-FFF2-40B4-BE49-F238E27FC236}">
                  <a16:creationId xmlns:a16="http://schemas.microsoft.com/office/drawing/2014/main" id="{1D83A9D7-F16E-4314-9939-5FCB5FEA65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4" name="Oval 428">
              <a:extLst>
                <a:ext uri="{FF2B5EF4-FFF2-40B4-BE49-F238E27FC236}">
                  <a16:creationId xmlns:a16="http://schemas.microsoft.com/office/drawing/2014/main" id="{4706AE36-2B7E-4DF3-B349-5FBAE5295C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5" name="Oval 429">
              <a:extLst>
                <a:ext uri="{FF2B5EF4-FFF2-40B4-BE49-F238E27FC236}">
                  <a16:creationId xmlns:a16="http://schemas.microsoft.com/office/drawing/2014/main" id="{B39601D1-A878-4841-A8FD-28AE26BEBD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6" name="Oval 430">
              <a:extLst>
                <a:ext uri="{FF2B5EF4-FFF2-40B4-BE49-F238E27FC236}">
                  <a16:creationId xmlns:a16="http://schemas.microsoft.com/office/drawing/2014/main" id="{89EE24E9-8EFE-4B16-B4EF-E0F4F5F511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7" name="Oval 431">
              <a:extLst>
                <a:ext uri="{FF2B5EF4-FFF2-40B4-BE49-F238E27FC236}">
                  <a16:creationId xmlns:a16="http://schemas.microsoft.com/office/drawing/2014/main" id="{56F0D663-7427-4167-8A7E-75F61399CF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8" name="Oval 432">
              <a:extLst>
                <a:ext uri="{FF2B5EF4-FFF2-40B4-BE49-F238E27FC236}">
                  <a16:creationId xmlns:a16="http://schemas.microsoft.com/office/drawing/2014/main" id="{2C71C3C2-F5D0-4D60-8EF9-266297102A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9" name="Oval 433">
              <a:extLst>
                <a:ext uri="{FF2B5EF4-FFF2-40B4-BE49-F238E27FC236}">
                  <a16:creationId xmlns:a16="http://schemas.microsoft.com/office/drawing/2014/main" id="{87352A51-E93C-4655-A9B7-B1A9B895BE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0" name="Oval 434">
              <a:extLst>
                <a:ext uri="{FF2B5EF4-FFF2-40B4-BE49-F238E27FC236}">
                  <a16:creationId xmlns:a16="http://schemas.microsoft.com/office/drawing/2014/main" id="{0DBF7050-F53B-44AD-B697-8828404C26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1" name="Oval 435">
              <a:extLst>
                <a:ext uri="{FF2B5EF4-FFF2-40B4-BE49-F238E27FC236}">
                  <a16:creationId xmlns:a16="http://schemas.microsoft.com/office/drawing/2014/main" id="{6EA8C148-0F80-4FF1-BC8C-5F52842A63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2" name="Oval 436">
              <a:extLst>
                <a:ext uri="{FF2B5EF4-FFF2-40B4-BE49-F238E27FC236}">
                  <a16:creationId xmlns:a16="http://schemas.microsoft.com/office/drawing/2014/main" id="{B1E643A2-B998-4A4C-904F-514D8A6A34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3" name="Oval 437">
              <a:extLst>
                <a:ext uri="{FF2B5EF4-FFF2-40B4-BE49-F238E27FC236}">
                  <a16:creationId xmlns:a16="http://schemas.microsoft.com/office/drawing/2014/main" id="{5C89D45B-3999-4CD0-97A9-0F5022E01A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4" name="Oval 438">
              <a:extLst>
                <a:ext uri="{FF2B5EF4-FFF2-40B4-BE49-F238E27FC236}">
                  <a16:creationId xmlns:a16="http://schemas.microsoft.com/office/drawing/2014/main" id="{A15A8291-6A74-4760-92A5-7EC380FEC2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5" name="Oval 439">
              <a:extLst>
                <a:ext uri="{FF2B5EF4-FFF2-40B4-BE49-F238E27FC236}">
                  <a16:creationId xmlns:a16="http://schemas.microsoft.com/office/drawing/2014/main" id="{FF65428F-54B3-471B-8763-755955342D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6" name="Oval 440">
              <a:extLst>
                <a:ext uri="{FF2B5EF4-FFF2-40B4-BE49-F238E27FC236}">
                  <a16:creationId xmlns:a16="http://schemas.microsoft.com/office/drawing/2014/main" id="{A0D24959-50F2-443A-9790-E853E302D9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7" name="Oval 441">
              <a:extLst>
                <a:ext uri="{FF2B5EF4-FFF2-40B4-BE49-F238E27FC236}">
                  <a16:creationId xmlns:a16="http://schemas.microsoft.com/office/drawing/2014/main" id="{90A1CF57-98F4-4D56-AC92-721F97FC40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8" name="Oval 442">
              <a:extLst>
                <a:ext uri="{FF2B5EF4-FFF2-40B4-BE49-F238E27FC236}">
                  <a16:creationId xmlns:a16="http://schemas.microsoft.com/office/drawing/2014/main" id="{3DAAA266-B033-4E69-B51E-D648FC409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9" name="Oval 443">
              <a:extLst>
                <a:ext uri="{FF2B5EF4-FFF2-40B4-BE49-F238E27FC236}">
                  <a16:creationId xmlns:a16="http://schemas.microsoft.com/office/drawing/2014/main" id="{0B979751-D9C7-4ED8-83FA-24F0FFE1FB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0" name="Oval 444">
              <a:extLst>
                <a:ext uri="{FF2B5EF4-FFF2-40B4-BE49-F238E27FC236}">
                  <a16:creationId xmlns:a16="http://schemas.microsoft.com/office/drawing/2014/main" id="{3C89FDCA-F2C9-478F-9E15-DA84A9B639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1" name="Oval 445">
              <a:extLst>
                <a:ext uri="{FF2B5EF4-FFF2-40B4-BE49-F238E27FC236}">
                  <a16:creationId xmlns:a16="http://schemas.microsoft.com/office/drawing/2014/main" id="{3931EFDC-04A8-4B3B-8EE7-C448465974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2" name="Oval 446">
              <a:extLst>
                <a:ext uri="{FF2B5EF4-FFF2-40B4-BE49-F238E27FC236}">
                  <a16:creationId xmlns:a16="http://schemas.microsoft.com/office/drawing/2014/main" id="{B6A462B3-7307-45CF-88AD-297B6F05B9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3" name="Oval 447">
              <a:extLst>
                <a:ext uri="{FF2B5EF4-FFF2-40B4-BE49-F238E27FC236}">
                  <a16:creationId xmlns:a16="http://schemas.microsoft.com/office/drawing/2014/main" id="{6195CB12-A121-42A4-B4F1-11D05003D3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4" name="Oval 448">
              <a:extLst>
                <a:ext uri="{FF2B5EF4-FFF2-40B4-BE49-F238E27FC236}">
                  <a16:creationId xmlns:a16="http://schemas.microsoft.com/office/drawing/2014/main" id="{DE731F16-E3AB-47BF-9EDF-436A41B149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5" name="Oval 449">
              <a:extLst>
                <a:ext uri="{FF2B5EF4-FFF2-40B4-BE49-F238E27FC236}">
                  <a16:creationId xmlns:a16="http://schemas.microsoft.com/office/drawing/2014/main" id="{C7F181B6-81E4-4E2F-97BF-3A444B9A52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6" name="Oval 450">
              <a:extLst>
                <a:ext uri="{FF2B5EF4-FFF2-40B4-BE49-F238E27FC236}">
                  <a16:creationId xmlns:a16="http://schemas.microsoft.com/office/drawing/2014/main" id="{AA37728B-5003-495E-8BED-FACA7DA597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7" name="Oval 451">
              <a:extLst>
                <a:ext uri="{FF2B5EF4-FFF2-40B4-BE49-F238E27FC236}">
                  <a16:creationId xmlns:a16="http://schemas.microsoft.com/office/drawing/2014/main" id="{DD1ADC17-893E-4495-9AEB-450D2B1272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8" name="Oval 452">
              <a:extLst>
                <a:ext uri="{FF2B5EF4-FFF2-40B4-BE49-F238E27FC236}">
                  <a16:creationId xmlns:a16="http://schemas.microsoft.com/office/drawing/2014/main" id="{D9AD3CD1-788E-4CD7-9F2A-3D4DECB698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9" name="Oval 453">
              <a:extLst>
                <a:ext uri="{FF2B5EF4-FFF2-40B4-BE49-F238E27FC236}">
                  <a16:creationId xmlns:a16="http://schemas.microsoft.com/office/drawing/2014/main" id="{03D34DE5-8E57-4E0F-ACC8-E540EDFE84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0" name="Oval 454">
              <a:extLst>
                <a:ext uri="{FF2B5EF4-FFF2-40B4-BE49-F238E27FC236}">
                  <a16:creationId xmlns:a16="http://schemas.microsoft.com/office/drawing/2014/main" id="{351A4A06-E820-4D46-AB12-A50C15D2C6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1" name="Oval 455">
              <a:extLst>
                <a:ext uri="{FF2B5EF4-FFF2-40B4-BE49-F238E27FC236}">
                  <a16:creationId xmlns:a16="http://schemas.microsoft.com/office/drawing/2014/main" id="{5030E3F6-05E4-4F87-90B9-B6F53666BD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2" name="Oval 456">
              <a:extLst>
                <a:ext uri="{FF2B5EF4-FFF2-40B4-BE49-F238E27FC236}">
                  <a16:creationId xmlns:a16="http://schemas.microsoft.com/office/drawing/2014/main" id="{3DEE3A64-0162-4359-89F8-82F683A09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3" name="Oval 457">
              <a:extLst>
                <a:ext uri="{FF2B5EF4-FFF2-40B4-BE49-F238E27FC236}">
                  <a16:creationId xmlns:a16="http://schemas.microsoft.com/office/drawing/2014/main" id="{7066ECA0-9504-45C4-84FF-052D09F2DA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4" name="Oval 458">
              <a:extLst>
                <a:ext uri="{FF2B5EF4-FFF2-40B4-BE49-F238E27FC236}">
                  <a16:creationId xmlns:a16="http://schemas.microsoft.com/office/drawing/2014/main" id="{24A1ABD0-FC88-479F-BC55-3698A50775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5" name="Oval 459">
              <a:extLst>
                <a:ext uri="{FF2B5EF4-FFF2-40B4-BE49-F238E27FC236}">
                  <a16:creationId xmlns:a16="http://schemas.microsoft.com/office/drawing/2014/main" id="{F3C8E311-C9B5-4FBC-90B0-2AC49CBD26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6" name="Oval 460">
              <a:extLst>
                <a:ext uri="{FF2B5EF4-FFF2-40B4-BE49-F238E27FC236}">
                  <a16:creationId xmlns:a16="http://schemas.microsoft.com/office/drawing/2014/main" id="{26ACA123-4054-4870-AD03-020079B16D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7" name="Oval 461">
              <a:extLst>
                <a:ext uri="{FF2B5EF4-FFF2-40B4-BE49-F238E27FC236}">
                  <a16:creationId xmlns:a16="http://schemas.microsoft.com/office/drawing/2014/main" id="{ED018BC5-57B5-408F-B95D-B3236A0456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8" name="Oval 462">
              <a:extLst>
                <a:ext uri="{FF2B5EF4-FFF2-40B4-BE49-F238E27FC236}">
                  <a16:creationId xmlns:a16="http://schemas.microsoft.com/office/drawing/2014/main" id="{7312A40B-9068-4A95-838A-845F5B190C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9" name="Oval 463">
              <a:extLst>
                <a:ext uri="{FF2B5EF4-FFF2-40B4-BE49-F238E27FC236}">
                  <a16:creationId xmlns:a16="http://schemas.microsoft.com/office/drawing/2014/main" id="{4325219F-8FAE-4D8F-846A-A244446509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0" name="Oval 464">
              <a:extLst>
                <a:ext uri="{FF2B5EF4-FFF2-40B4-BE49-F238E27FC236}">
                  <a16:creationId xmlns:a16="http://schemas.microsoft.com/office/drawing/2014/main" id="{D364B454-3C75-4BE0-9E14-8D78D00E6F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1" name="Oval 465">
              <a:extLst>
                <a:ext uri="{FF2B5EF4-FFF2-40B4-BE49-F238E27FC236}">
                  <a16:creationId xmlns:a16="http://schemas.microsoft.com/office/drawing/2014/main" id="{30B99222-7724-4D0C-8D73-B5C601F496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2" name="Oval 466">
              <a:extLst>
                <a:ext uri="{FF2B5EF4-FFF2-40B4-BE49-F238E27FC236}">
                  <a16:creationId xmlns:a16="http://schemas.microsoft.com/office/drawing/2014/main" id="{1C0D4351-565C-4AAD-AD6B-4BC1FC8CD9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3" name="Oval 467">
              <a:extLst>
                <a:ext uri="{FF2B5EF4-FFF2-40B4-BE49-F238E27FC236}">
                  <a16:creationId xmlns:a16="http://schemas.microsoft.com/office/drawing/2014/main" id="{DAB75B54-D6BA-4235-955A-C64D2C80A9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4" name="Oval 468">
              <a:extLst>
                <a:ext uri="{FF2B5EF4-FFF2-40B4-BE49-F238E27FC236}">
                  <a16:creationId xmlns:a16="http://schemas.microsoft.com/office/drawing/2014/main" id="{B667BA27-8A8C-4C65-9714-8F48BE03B9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5" name="Oval 469">
              <a:extLst>
                <a:ext uri="{FF2B5EF4-FFF2-40B4-BE49-F238E27FC236}">
                  <a16:creationId xmlns:a16="http://schemas.microsoft.com/office/drawing/2014/main" id="{1BCE9D51-2917-438B-85F4-8108498BD4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6" name="Oval 470">
              <a:extLst>
                <a:ext uri="{FF2B5EF4-FFF2-40B4-BE49-F238E27FC236}">
                  <a16:creationId xmlns:a16="http://schemas.microsoft.com/office/drawing/2014/main" id="{36CEA192-CEED-4357-B6CB-0A64B1579B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7" name="Oval 471">
              <a:extLst>
                <a:ext uri="{FF2B5EF4-FFF2-40B4-BE49-F238E27FC236}">
                  <a16:creationId xmlns:a16="http://schemas.microsoft.com/office/drawing/2014/main" id="{AF1356F6-6C2F-4F03-9045-7268EEEEB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8" name="Oval 472">
              <a:extLst>
                <a:ext uri="{FF2B5EF4-FFF2-40B4-BE49-F238E27FC236}">
                  <a16:creationId xmlns:a16="http://schemas.microsoft.com/office/drawing/2014/main" id="{577A5388-FE4B-45A0-B1A3-703140106B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9" name="Oval 473">
              <a:extLst>
                <a:ext uri="{FF2B5EF4-FFF2-40B4-BE49-F238E27FC236}">
                  <a16:creationId xmlns:a16="http://schemas.microsoft.com/office/drawing/2014/main" id="{379DB07B-723C-4906-8F05-AC2B6EEBF7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0" name="Oval 474">
              <a:extLst>
                <a:ext uri="{FF2B5EF4-FFF2-40B4-BE49-F238E27FC236}">
                  <a16:creationId xmlns:a16="http://schemas.microsoft.com/office/drawing/2014/main" id="{3DF64F0F-E33D-4135-B699-60FAFDA364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1" name="Oval 475">
              <a:extLst>
                <a:ext uri="{FF2B5EF4-FFF2-40B4-BE49-F238E27FC236}">
                  <a16:creationId xmlns:a16="http://schemas.microsoft.com/office/drawing/2014/main" id="{BC8EDCBE-05ED-4062-9634-E93998396B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2" name="Oval 476">
              <a:extLst>
                <a:ext uri="{FF2B5EF4-FFF2-40B4-BE49-F238E27FC236}">
                  <a16:creationId xmlns:a16="http://schemas.microsoft.com/office/drawing/2014/main" id="{2B04448D-E167-43B0-A53B-EF73D24291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3" name="Oval 477">
              <a:extLst>
                <a:ext uri="{FF2B5EF4-FFF2-40B4-BE49-F238E27FC236}">
                  <a16:creationId xmlns:a16="http://schemas.microsoft.com/office/drawing/2014/main" id="{6A791D24-F1DF-4F0E-AE1D-2F0819B4DB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4" name="Oval 478">
              <a:extLst>
                <a:ext uri="{FF2B5EF4-FFF2-40B4-BE49-F238E27FC236}">
                  <a16:creationId xmlns:a16="http://schemas.microsoft.com/office/drawing/2014/main" id="{B1FE6221-3B9B-4E0B-B8CA-930526BB10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5" name="Oval 479">
              <a:extLst>
                <a:ext uri="{FF2B5EF4-FFF2-40B4-BE49-F238E27FC236}">
                  <a16:creationId xmlns:a16="http://schemas.microsoft.com/office/drawing/2014/main" id="{30D957D0-16EC-4355-9D0B-B5CBE822AF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6" name="Oval 480">
              <a:extLst>
                <a:ext uri="{FF2B5EF4-FFF2-40B4-BE49-F238E27FC236}">
                  <a16:creationId xmlns:a16="http://schemas.microsoft.com/office/drawing/2014/main" id="{CE49038E-7753-4BD9-8F16-5D3534D039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7" name="Oval 481">
              <a:extLst>
                <a:ext uri="{FF2B5EF4-FFF2-40B4-BE49-F238E27FC236}">
                  <a16:creationId xmlns:a16="http://schemas.microsoft.com/office/drawing/2014/main" id="{7516FB9C-5110-4354-8AC6-41039A5B5B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8" name="Oval 482">
              <a:extLst>
                <a:ext uri="{FF2B5EF4-FFF2-40B4-BE49-F238E27FC236}">
                  <a16:creationId xmlns:a16="http://schemas.microsoft.com/office/drawing/2014/main" id="{A675F386-F4C7-46F9-B8A8-B000E11E23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9" name="Oval 483">
              <a:extLst>
                <a:ext uri="{FF2B5EF4-FFF2-40B4-BE49-F238E27FC236}">
                  <a16:creationId xmlns:a16="http://schemas.microsoft.com/office/drawing/2014/main" id="{684437DF-3C3A-43AE-BF67-D42A6FE39B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0" name="Oval 484">
              <a:extLst>
                <a:ext uri="{FF2B5EF4-FFF2-40B4-BE49-F238E27FC236}">
                  <a16:creationId xmlns:a16="http://schemas.microsoft.com/office/drawing/2014/main" id="{E0BD8239-3793-4AA2-B2F5-9BBC27B9CF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1" name="Oval 485">
              <a:extLst>
                <a:ext uri="{FF2B5EF4-FFF2-40B4-BE49-F238E27FC236}">
                  <a16:creationId xmlns:a16="http://schemas.microsoft.com/office/drawing/2014/main" id="{47AE005B-2DEA-4A6B-A5BB-4DADB83B3C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2" name="Oval 486">
              <a:extLst>
                <a:ext uri="{FF2B5EF4-FFF2-40B4-BE49-F238E27FC236}">
                  <a16:creationId xmlns:a16="http://schemas.microsoft.com/office/drawing/2014/main" id="{FD751BD8-DA14-4527-AB7D-CA293BAA36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3" name="Oval 487">
              <a:extLst>
                <a:ext uri="{FF2B5EF4-FFF2-40B4-BE49-F238E27FC236}">
                  <a16:creationId xmlns:a16="http://schemas.microsoft.com/office/drawing/2014/main" id="{0A9CE7D4-C7EA-4256-9987-97165404C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4" name="Oval 488">
              <a:extLst>
                <a:ext uri="{FF2B5EF4-FFF2-40B4-BE49-F238E27FC236}">
                  <a16:creationId xmlns:a16="http://schemas.microsoft.com/office/drawing/2014/main" id="{637C0CA4-5EB6-4997-9047-38DEFE6E3C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5" name="Oval 489">
              <a:extLst>
                <a:ext uri="{FF2B5EF4-FFF2-40B4-BE49-F238E27FC236}">
                  <a16:creationId xmlns:a16="http://schemas.microsoft.com/office/drawing/2014/main" id="{BF4B329B-A370-4E12-9208-CCF8E14D54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6" name="Oval 490">
              <a:extLst>
                <a:ext uri="{FF2B5EF4-FFF2-40B4-BE49-F238E27FC236}">
                  <a16:creationId xmlns:a16="http://schemas.microsoft.com/office/drawing/2014/main" id="{FC315D7B-7B07-4D5A-B44D-DB0FD5B9E0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7" name="Oval 491">
              <a:extLst>
                <a:ext uri="{FF2B5EF4-FFF2-40B4-BE49-F238E27FC236}">
                  <a16:creationId xmlns:a16="http://schemas.microsoft.com/office/drawing/2014/main" id="{725489B4-25B7-4872-A622-F3AF2A1AB2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8" name="Oval 492">
              <a:extLst>
                <a:ext uri="{FF2B5EF4-FFF2-40B4-BE49-F238E27FC236}">
                  <a16:creationId xmlns:a16="http://schemas.microsoft.com/office/drawing/2014/main" id="{727F0DB3-3FD6-414C-8F2A-B0A4959C11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9" name="Oval 493">
              <a:extLst>
                <a:ext uri="{FF2B5EF4-FFF2-40B4-BE49-F238E27FC236}">
                  <a16:creationId xmlns:a16="http://schemas.microsoft.com/office/drawing/2014/main" id="{3770EF36-1E2E-45E9-8B06-152C8A5B6C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0" name="Oval 494">
              <a:extLst>
                <a:ext uri="{FF2B5EF4-FFF2-40B4-BE49-F238E27FC236}">
                  <a16:creationId xmlns:a16="http://schemas.microsoft.com/office/drawing/2014/main" id="{E7DED0E2-9A67-4208-86D2-438420244E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1" name="Oval 495">
              <a:extLst>
                <a:ext uri="{FF2B5EF4-FFF2-40B4-BE49-F238E27FC236}">
                  <a16:creationId xmlns:a16="http://schemas.microsoft.com/office/drawing/2014/main" id="{EF431272-E411-4A59-83F5-FCED41CD0F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2" name="Oval 496">
              <a:extLst>
                <a:ext uri="{FF2B5EF4-FFF2-40B4-BE49-F238E27FC236}">
                  <a16:creationId xmlns:a16="http://schemas.microsoft.com/office/drawing/2014/main" id="{F4062D06-5DE3-479A-A8F8-47136E8560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3" name="Oval 497">
              <a:extLst>
                <a:ext uri="{FF2B5EF4-FFF2-40B4-BE49-F238E27FC236}">
                  <a16:creationId xmlns:a16="http://schemas.microsoft.com/office/drawing/2014/main" id="{E80E43B1-E826-4A20-B80A-DAB686DD5F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4" name="Oval 498">
              <a:extLst>
                <a:ext uri="{FF2B5EF4-FFF2-40B4-BE49-F238E27FC236}">
                  <a16:creationId xmlns:a16="http://schemas.microsoft.com/office/drawing/2014/main" id="{151A5703-D759-47ED-8D19-A2CC2F9F79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5" name="Oval 499">
              <a:extLst>
                <a:ext uri="{FF2B5EF4-FFF2-40B4-BE49-F238E27FC236}">
                  <a16:creationId xmlns:a16="http://schemas.microsoft.com/office/drawing/2014/main" id="{66C77A13-156C-45F0-B132-B337DAACBC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6" name="Oval 500">
              <a:extLst>
                <a:ext uri="{FF2B5EF4-FFF2-40B4-BE49-F238E27FC236}">
                  <a16:creationId xmlns:a16="http://schemas.microsoft.com/office/drawing/2014/main" id="{266A87BC-6A95-47DE-AD31-1BF9B2BB6B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7" name="Oval 501">
              <a:extLst>
                <a:ext uri="{FF2B5EF4-FFF2-40B4-BE49-F238E27FC236}">
                  <a16:creationId xmlns:a16="http://schemas.microsoft.com/office/drawing/2014/main" id="{BE65BF1F-9AFF-4BEA-A4A8-111C12243F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8" name="Oval 502">
              <a:extLst>
                <a:ext uri="{FF2B5EF4-FFF2-40B4-BE49-F238E27FC236}">
                  <a16:creationId xmlns:a16="http://schemas.microsoft.com/office/drawing/2014/main" id="{5FFA94C2-637B-4F48-BF25-1A526B5ED5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9" name="Oval 503">
              <a:extLst>
                <a:ext uri="{FF2B5EF4-FFF2-40B4-BE49-F238E27FC236}">
                  <a16:creationId xmlns:a16="http://schemas.microsoft.com/office/drawing/2014/main" id="{DF2F9764-70A6-4688-A450-B80B4A331F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0" name="Oval 504">
              <a:extLst>
                <a:ext uri="{FF2B5EF4-FFF2-40B4-BE49-F238E27FC236}">
                  <a16:creationId xmlns:a16="http://schemas.microsoft.com/office/drawing/2014/main" id="{6BFA3C90-7477-44C0-8C7D-927BD5A8A7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1" name="Oval 505">
              <a:extLst>
                <a:ext uri="{FF2B5EF4-FFF2-40B4-BE49-F238E27FC236}">
                  <a16:creationId xmlns:a16="http://schemas.microsoft.com/office/drawing/2014/main" id="{B9ADAF0D-D1BB-42BE-BB97-8933E71AD2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2" name="Oval 506">
              <a:extLst>
                <a:ext uri="{FF2B5EF4-FFF2-40B4-BE49-F238E27FC236}">
                  <a16:creationId xmlns:a16="http://schemas.microsoft.com/office/drawing/2014/main" id="{E1E1BB25-A011-4EC0-97B2-CBC0E119A4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3" name="Oval 507">
              <a:extLst>
                <a:ext uri="{FF2B5EF4-FFF2-40B4-BE49-F238E27FC236}">
                  <a16:creationId xmlns:a16="http://schemas.microsoft.com/office/drawing/2014/main" id="{B51813C2-19B1-4586-8565-17075793A3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4" name="Oval 508">
              <a:extLst>
                <a:ext uri="{FF2B5EF4-FFF2-40B4-BE49-F238E27FC236}">
                  <a16:creationId xmlns:a16="http://schemas.microsoft.com/office/drawing/2014/main" id="{F533480B-CC4E-446F-A9B8-3B54E62C65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5" name="Oval 509">
              <a:extLst>
                <a:ext uri="{FF2B5EF4-FFF2-40B4-BE49-F238E27FC236}">
                  <a16:creationId xmlns:a16="http://schemas.microsoft.com/office/drawing/2014/main" id="{37B59D8E-C4C4-45C1-B367-0E893F3769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6" name="Oval 510">
              <a:extLst>
                <a:ext uri="{FF2B5EF4-FFF2-40B4-BE49-F238E27FC236}">
                  <a16:creationId xmlns:a16="http://schemas.microsoft.com/office/drawing/2014/main" id="{B9FF9EF5-12F4-4F53-87F7-9BB252F5F8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7" name="Oval 511">
              <a:extLst>
                <a:ext uri="{FF2B5EF4-FFF2-40B4-BE49-F238E27FC236}">
                  <a16:creationId xmlns:a16="http://schemas.microsoft.com/office/drawing/2014/main" id="{7EBC19B5-B73E-445B-9A04-34A9326300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8" name="Oval 512">
              <a:extLst>
                <a:ext uri="{FF2B5EF4-FFF2-40B4-BE49-F238E27FC236}">
                  <a16:creationId xmlns:a16="http://schemas.microsoft.com/office/drawing/2014/main" id="{EB1C0817-E7B4-4257-80CB-DEE2E3AA12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9" name="Oval 513">
              <a:extLst>
                <a:ext uri="{FF2B5EF4-FFF2-40B4-BE49-F238E27FC236}">
                  <a16:creationId xmlns:a16="http://schemas.microsoft.com/office/drawing/2014/main" id="{F5801055-2DCA-459E-A15A-B9AF95D64A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0" name="Oval 514">
              <a:extLst>
                <a:ext uri="{FF2B5EF4-FFF2-40B4-BE49-F238E27FC236}">
                  <a16:creationId xmlns:a16="http://schemas.microsoft.com/office/drawing/2014/main" id="{BE440E36-44C4-40E9-B4F8-1DAB0BA631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1" name="Oval 515">
              <a:extLst>
                <a:ext uri="{FF2B5EF4-FFF2-40B4-BE49-F238E27FC236}">
                  <a16:creationId xmlns:a16="http://schemas.microsoft.com/office/drawing/2014/main" id="{3496E4BB-5758-4810-A799-34AA165D7E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2" name="Oval 516">
              <a:extLst>
                <a:ext uri="{FF2B5EF4-FFF2-40B4-BE49-F238E27FC236}">
                  <a16:creationId xmlns:a16="http://schemas.microsoft.com/office/drawing/2014/main" id="{742A4016-920B-4C28-9838-D028BFB91C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3" name="Oval 517">
              <a:extLst>
                <a:ext uri="{FF2B5EF4-FFF2-40B4-BE49-F238E27FC236}">
                  <a16:creationId xmlns:a16="http://schemas.microsoft.com/office/drawing/2014/main" id="{46B9C8AB-1B49-4332-A3A6-36F63D8477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4" name="Oval 518">
              <a:extLst>
                <a:ext uri="{FF2B5EF4-FFF2-40B4-BE49-F238E27FC236}">
                  <a16:creationId xmlns:a16="http://schemas.microsoft.com/office/drawing/2014/main" id="{7299B671-3EC3-4C39-87D5-554254C382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5" name="Oval 519">
              <a:extLst>
                <a:ext uri="{FF2B5EF4-FFF2-40B4-BE49-F238E27FC236}">
                  <a16:creationId xmlns:a16="http://schemas.microsoft.com/office/drawing/2014/main" id="{4B81402B-1C3E-408D-9583-EE1192B8A1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6" name="Oval 520">
              <a:extLst>
                <a:ext uri="{FF2B5EF4-FFF2-40B4-BE49-F238E27FC236}">
                  <a16:creationId xmlns:a16="http://schemas.microsoft.com/office/drawing/2014/main" id="{0C4A0BDB-AA3B-43E8-88F5-EFFF27AB3D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7" name="Oval 521">
              <a:extLst>
                <a:ext uri="{FF2B5EF4-FFF2-40B4-BE49-F238E27FC236}">
                  <a16:creationId xmlns:a16="http://schemas.microsoft.com/office/drawing/2014/main" id="{7E3B9A65-36C3-4121-9301-FCF4576BB4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8" name="Oval 522">
              <a:extLst>
                <a:ext uri="{FF2B5EF4-FFF2-40B4-BE49-F238E27FC236}">
                  <a16:creationId xmlns:a16="http://schemas.microsoft.com/office/drawing/2014/main" id="{C337FC7D-872B-4366-9688-AEEDE5D764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9" name="Oval 523">
              <a:extLst>
                <a:ext uri="{FF2B5EF4-FFF2-40B4-BE49-F238E27FC236}">
                  <a16:creationId xmlns:a16="http://schemas.microsoft.com/office/drawing/2014/main" id="{177EEFEA-0BE2-4E65-BC42-516B9CB7FF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0" name="Oval 524">
              <a:extLst>
                <a:ext uri="{FF2B5EF4-FFF2-40B4-BE49-F238E27FC236}">
                  <a16:creationId xmlns:a16="http://schemas.microsoft.com/office/drawing/2014/main" id="{67E6ADEA-42F9-4DAE-8F3E-D4BB45B6C1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1" name="Oval 525">
              <a:extLst>
                <a:ext uri="{FF2B5EF4-FFF2-40B4-BE49-F238E27FC236}">
                  <a16:creationId xmlns:a16="http://schemas.microsoft.com/office/drawing/2014/main" id="{480E460A-8D95-4119-82C6-C97E4E5EBF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2" name="Oval 526">
              <a:extLst>
                <a:ext uri="{FF2B5EF4-FFF2-40B4-BE49-F238E27FC236}">
                  <a16:creationId xmlns:a16="http://schemas.microsoft.com/office/drawing/2014/main" id="{99128B9C-109F-4DBD-A743-83AC0724FE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3" name="Oval 527">
              <a:extLst>
                <a:ext uri="{FF2B5EF4-FFF2-40B4-BE49-F238E27FC236}">
                  <a16:creationId xmlns:a16="http://schemas.microsoft.com/office/drawing/2014/main" id="{6666B4CA-9975-4D79-9042-E62B1E6904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4" name="Oval 528">
              <a:extLst>
                <a:ext uri="{FF2B5EF4-FFF2-40B4-BE49-F238E27FC236}">
                  <a16:creationId xmlns:a16="http://schemas.microsoft.com/office/drawing/2014/main" id="{1F9BD705-38B9-445C-9E88-73AE904DD1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5" name="Oval 529">
              <a:extLst>
                <a:ext uri="{FF2B5EF4-FFF2-40B4-BE49-F238E27FC236}">
                  <a16:creationId xmlns:a16="http://schemas.microsoft.com/office/drawing/2014/main" id="{26775BED-CE02-4EEF-B555-9E8863DD76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6" name="Oval 530">
              <a:extLst>
                <a:ext uri="{FF2B5EF4-FFF2-40B4-BE49-F238E27FC236}">
                  <a16:creationId xmlns:a16="http://schemas.microsoft.com/office/drawing/2014/main" id="{1675E4FB-13BB-4503-8ECF-EFF9182D5F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7" name="Oval 531">
              <a:extLst>
                <a:ext uri="{FF2B5EF4-FFF2-40B4-BE49-F238E27FC236}">
                  <a16:creationId xmlns:a16="http://schemas.microsoft.com/office/drawing/2014/main" id="{917C3F71-F92C-4758-9783-D244D0832D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8" name="Oval 532">
              <a:extLst>
                <a:ext uri="{FF2B5EF4-FFF2-40B4-BE49-F238E27FC236}">
                  <a16:creationId xmlns:a16="http://schemas.microsoft.com/office/drawing/2014/main" id="{DD2BAC43-887A-4DC6-99E7-A825CEB39D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9" name="Oval 533">
              <a:extLst>
                <a:ext uri="{FF2B5EF4-FFF2-40B4-BE49-F238E27FC236}">
                  <a16:creationId xmlns:a16="http://schemas.microsoft.com/office/drawing/2014/main" id="{B1460C83-59EB-43F6-BF78-B92BE54D18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0" name="Oval 534">
              <a:extLst>
                <a:ext uri="{FF2B5EF4-FFF2-40B4-BE49-F238E27FC236}">
                  <a16:creationId xmlns:a16="http://schemas.microsoft.com/office/drawing/2014/main" id="{039846AD-1DA6-4CBB-8D2F-FB76870150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1" name="Oval 535">
              <a:extLst>
                <a:ext uri="{FF2B5EF4-FFF2-40B4-BE49-F238E27FC236}">
                  <a16:creationId xmlns:a16="http://schemas.microsoft.com/office/drawing/2014/main" id="{37101A25-72A5-4D9B-B520-01AEADF825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2" name="Oval 536">
              <a:extLst>
                <a:ext uri="{FF2B5EF4-FFF2-40B4-BE49-F238E27FC236}">
                  <a16:creationId xmlns:a16="http://schemas.microsoft.com/office/drawing/2014/main" id="{1D690FC7-9D87-41A8-9866-1BA9127994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3" name="Oval 537">
              <a:extLst>
                <a:ext uri="{FF2B5EF4-FFF2-40B4-BE49-F238E27FC236}">
                  <a16:creationId xmlns:a16="http://schemas.microsoft.com/office/drawing/2014/main" id="{B9463075-B857-4AA0-BEE2-1A5B8AA76B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4" name="Oval 538">
              <a:extLst>
                <a:ext uri="{FF2B5EF4-FFF2-40B4-BE49-F238E27FC236}">
                  <a16:creationId xmlns:a16="http://schemas.microsoft.com/office/drawing/2014/main" id="{1C65B4A1-31AE-4DCE-88F8-44A4C272F7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5" name="Oval 539">
              <a:extLst>
                <a:ext uri="{FF2B5EF4-FFF2-40B4-BE49-F238E27FC236}">
                  <a16:creationId xmlns:a16="http://schemas.microsoft.com/office/drawing/2014/main" id="{D3117F22-DF04-4D86-974B-86B3006B78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6" name="Oval 540">
              <a:extLst>
                <a:ext uri="{FF2B5EF4-FFF2-40B4-BE49-F238E27FC236}">
                  <a16:creationId xmlns:a16="http://schemas.microsoft.com/office/drawing/2014/main" id="{72E3B030-640C-4324-984E-19B963246E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7" name="Oval 541">
              <a:extLst>
                <a:ext uri="{FF2B5EF4-FFF2-40B4-BE49-F238E27FC236}">
                  <a16:creationId xmlns:a16="http://schemas.microsoft.com/office/drawing/2014/main" id="{2E7F8FA8-6317-4BA3-8FBA-BDD58B0B11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8" name="Oval 542">
              <a:extLst>
                <a:ext uri="{FF2B5EF4-FFF2-40B4-BE49-F238E27FC236}">
                  <a16:creationId xmlns:a16="http://schemas.microsoft.com/office/drawing/2014/main" id="{210F89C8-1938-424C-9F1A-35F3FAAB73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9" name="Oval 543">
              <a:extLst>
                <a:ext uri="{FF2B5EF4-FFF2-40B4-BE49-F238E27FC236}">
                  <a16:creationId xmlns:a16="http://schemas.microsoft.com/office/drawing/2014/main" id="{4B514486-060D-4D72-BF75-3A4E20588E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0" name="Oval 544">
              <a:extLst>
                <a:ext uri="{FF2B5EF4-FFF2-40B4-BE49-F238E27FC236}">
                  <a16:creationId xmlns:a16="http://schemas.microsoft.com/office/drawing/2014/main" id="{5ADCAF23-3121-4DE4-9572-A6865BD19F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1" name="Oval 545">
              <a:extLst>
                <a:ext uri="{FF2B5EF4-FFF2-40B4-BE49-F238E27FC236}">
                  <a16:creationId xmlns:a16="http://schemas.microsoft.com/office/drawing/2014/main" id="{D5A8C22A-3ECD-4B1C-BFF2-DD08EFC3A8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2" name="Oval 546">
              <a:extLst>
                <a:ext uri="{FF2B5EF4-FFF2-40B4-BE49-F238E27FC236}">
                  <a16:creationId xmlns:a16="http://schemas.microsoft.com/office/drawing/2014/main" id="{4C228257-A5B3-4A2C-A6F3-8CB6B5D857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3" name="Oval 547">
              <a:extLst>
                <a:ext uri="{FF2B5EF4-FFF2-40B4-BE49-F238E27FC236}">
                  <a16:creationId xmlns:a16="http://schemas.microsoft.com/office/drawing/2014/main" id="{F7030543-A50A-49C7-B13B-FC4050A9DD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4" name="Oval 548">
              <a:extLst>
                <a:ext uri="{FF2B5EF4-FFF2-40B4-BE49-F238E27FC236}">
                  <a16:creationId xmlns:a16="http://schemas.microsoft.com/office/drawing/2014/main" id="{D4218464-4C4E-4FFB-AB53-92DBB9BBBF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5" name="Oval 549">
              <a:extLst>
                <a:ext uri="{FF2B5EF4-FFF2-40B4-BE49-F238E27FC236}">
                  <a16:creationId xmlns:a16="http://schemas.microsoft.com/office/drawing/2014/main" id="{330C608A-116C-4A53-998D-D3BC609EF0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6" name="Oval 550">
              <a:extLst>
                <a:ext uri="{FF2B5EF4-FFF2-40B4-BE49-F238E27FC236}">
                  <a16:creationId xmlns:a16="http://schemas.microsoft.com/office/drawing/2014/main" id="{8CB68439-26C8-4C2B-B1D4-68FA0FB942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7" name="Oval 551">
              <a:extLst>
                <a:ext uri="{FF2B5EF4-FFF2-40B4-BE49-F238E27FC236}">
                  <a16:creationId xmlns:a16="http://schemas.microsoft.com/office/drawing/2014/main" id="{44943139-22B1-42A8-BD68-31C4049DB1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8" name="Oval 552">
              <a:extLst>
                <a:ext uri="{FF2B5EF4-FFF2-40B4-BE49-F238E27FC236}">
                  <a16:creationId xmlns:a16="http://schemas.microsoft.com/office/drawing/2014/main" id="{D58280F4-591B-4BE1-ACF5-41BC4E89F8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9" name="Oval 553">
              <a:extLst>
                <a:ext uri="{FF2B5EF4-FFF2-40B4-BE49-F238E27FC236}">
                  <a16:creationId xmlns:a16="http://schemas.microsoft.com/office/drawing/2014/main" id="{FB0777FC-59B8-4095-8453-20820899D5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0" name="Oval 554">
              <a:extLst>
                <a:ext uri="{FF2B5EF4-FFF2-40B4-BE49-F238E27FC236}">
                  <a16:creationId xmlns:a16="http://schemas.microsoft.com/office/drawing/2014/main" id="{B1991962-F5A2-4BCB-A420-D559F83597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1" name="Oval 555">
              <a:extLst>
                <a:ext uri="{FF2B5EF4-FFF2-40B4-BE49-F238E27FC236}">
                  <a16:creationId xmlns:a16="http://schemas.microsoft.com/office/drawing/2014/main" id="{75BCA960-2E91-44AD-94BC-31992CAC13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2" name="Oval 556">
              <a:extLst>
                <a:ext uri="{FF2B5EF4-FFF2-40B4-BE49-F238E27FC236}">
                  <a16:creationId xmlns:a16="http://schemas.microsoft.com/office/drawing/2014/main" id="{8A6FFF61-F295-46A2-AE88-E0967112BC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3" name="Oval 557">
              <a:extLst>
                <a:ext uri="{FF2B5EF4-FFF2-40B4-BE49-F238E27FC236}">
                  <a16:creationId xmlns:a16="http://schemas.microsoft.com/office/drawing/2014/main" id="{8881C518-9F73-4A6B-996A-CF31FC20C1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4" name="Oval 558">
              <a:extLst>
                <a:ext uri="{FF2B5EF4-FFF2-40B4-BE49-F238E27FC236}">
                  <a16:creationId xmlns:a16="http://schemas.microsoft.com/office/drawing/2014/main" id="{4E41D787-7481-49BE-BD0B-FD127EF1B25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5" name="Oval 559">
              <a:extLst>
                <a:ext uri="{FF2B5EF4-FFF2-40B4-BE49-F238E27FC236}">
                  <a16:creationId xmlns:a16="http://schemas.microsoft.com/office/drawing/2014/main" id="{F0661098-9D59-4476-B239-DDC9221A99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6" name="Oval 560">
              <a:extLst>
                <a:ext uri="{FF2B5EF4-FFF2-40B4-BE49-F238E27FC236}">
                  <a16:creationId xmlns:a16="http://schemas.microsoft.com/office/drawing/2014/main" id="{FB52F356-4424-45C9-80B3-30496E0781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7" name="Oval 561">
              <a:extLst>
                <a:ext uri="{FF2B5EF4-FFF2-40B4-BE49-F238E27FC236}">
                  <a16:creationId xmlns:a16="http://schemas.microsoft.com/office/drawing/2014/main" id="{5AB4405A-CB7A-4220-8603-1DAFB199C0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8" name="Oval 562">
              <a:extLst>
                <a:ext uri="{FF2B5EF4-FFF2-40B4-BE49-F238E27FC236}">
                  <a16:creationId xmlns:a16="http://schemas.microsoft.com/office/drawing/2014/main" id="{4490D264-ECF6-43DA-9B80-465F0532BF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9" name="Oval 563">
              <a:extLst>
                <a:ext uri="{FF2B5EF4-FFF2-40B4-BE49-F238E27FC236}">
                  <a16:creationId xmlns:a16="http://schemas.microsoft.com/office/drawing/2014/main" id="{991BBBF5-EB2E-4DDE-9CE2-732A4AA89B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0" name="Oval 564">
              <a:extLst>
                <a:ext uri="{FF2B5EF4-FFF2-40B4-BE49-F238E27FC236}">
                  <a16:creationId xmlns:a16="http://schemas.microsoft.com/office/drawing/2014/main" id="{73A400B7-9D99-44C2-9A39-476C7B23ED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1" name="Oval 565">
              <a:extLst>
                <a:ext uri="{FF2B5EF4-FFF2-40B4-BE49-F238E27FC236}">
                  <a16:creationId xmlns:a16="http://schemas.microsoft.com/office/drawing/2014/main" id="{4F045908-89CC-4D49-BD67-696A2B004A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2" name="Oval 566">
              <a:extLst>
                <a:ext uri="{FF2B5EF4-FFF2-40B4-BE49-F238E27FC236}">
                  <a16:creationId xmlns:a16="http://schemas.microsoft.com/office/drawing/2014/main" id="{D2CD0617-09C7-495D-87B6-906B14C6A5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3" name="Oval 567">
              <a:extLst>
                <a:ext uri="{FF2B5EF4-FFF2-40B4-BE49-F238E27FC236}">
                  <a16:creationId xmlns:a16="http://schemas.microsoft.com/office/drawing/2014/main" id="{3AD3F010-50C0-448D-804F-15EC419C2C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4" name="Oval 568">
              <a:extLst>
                <a:ext uri="{FF2B5EF4-FFF2-40B4-BE49-F238E27FC236}">
                  <a16:creationId xmlns:a16="http://schemas.microsoft.com/office/drawing/2014/main" id="{866F211F-194C-40A3-A45C-20A3AA5F5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5" name="Oval 569">
              <a:extLst>
                <a:ext uri="{FF2B5EF4-FFF2-40B4-BE49-F238E27FC236}">
                  <a16:creationId xmlns:a16="http://schemas.microsoft.com/office/drawing/2014/main" id="{0C6BFF30-484A-4919-9AA8-0395069F13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6" name="Oval 570">
              <a:extLst>
                <a:ext uri="{FF2B5EF4-FFF2-40B4-BE49-F238E27FC236}">
                  <a16:creationId xmlns:a16="http://schemas.microsoft.com/office/drawing/2014/main" id="{686EB577-F489-47E6-8502-0A2A58A730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7" name="Oval 571">
              <a:extLst>
                <a:ext uri="{FF2B5EF4-FFF2-40B4-BE49-F238E27FC236}">
                  <a16:creationId xmlns:a16="http://schemas.microsoft.com/office/drawing/2014/main" id="{5BBB6E0B-79D2-47A0-AB57-D479ADB9E7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8" name="Oval 572">
              <a:extLst>
                <a:ext uri="{FF2B5EF4-FFF2-40B4-BE49-F238E27FC236}">
                  <a16:creationId xmlns:a16="http://schemas.microsoft.com/office/drawing/2014/main" id="{CCE66323-F646-462A-A66D-C40394C7F7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9" name="Oval 573">
              <a:extLst>
                <a:ext uri="{FF2B5EF4-FFF2-40B4-BE49-F238E27FC236}">
                  <a16:creationId xmlns:a16="http://schemas.microsoft.com/office/drawing/2014/main" id="{09810239-215B-4058-B41F-E2D588E94A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0" name="Oval 574">
              <a:extLst>
                <a:ext uri="{FF2B5EF4-FFF2-40B4-BE49-F238E27FC236}">
                  <a16:creationId xmlns:a16="http://schemas.microsoft.com/office/drawing/2014/main" id="{4937AA5B-AAEF-4FA2-83E2-D77D3E4C2A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1" name="Oval 575">
              <a:extLst>
                <a:ext uri="{FF2B5EF4-FFF2-40B4-BE49-F238E27FC236}">
                  <a16:creationId xmlns:a16="http://schemas.microsoft.com/office/drawing/2014/main" id="{33359224-B7F2-4D53-9808-ADD619A3CE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2" name="Oval 576">
              <a:extLst>
                <a:ext uri="{FF2B5EF4-FFF2-40B4-BE49-F238E27FC236}">
                  <a16:creationId xmlns:a16="http://schemas.microsoft.com/office/drawing/2014/main" id="{9D634C1A-2510-46E3-B792-E296B2A929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3" name="Oval 577">
              <a:extLst>
                <a:ext uri="{FF2B5EF4-FFF2-40B4-BE49-F238E27FC236}">
                  <a16:creationId xmlns:a16="http://schemas.microsoft.com/office/drawing/2014/main" id="{C34F3661-10C9-4873-988F-B5D2D8C5B3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4" name="Oval 578">
              <a:extLst>
                <a:ext uri="{FF2B5EF4-FFF2-40B4-BE49-F238E27FC236}">
                  <a16:creationId xmlns:a16="http://schemas.microsoft.com/office/drawing/2014/main" id="{9EFB6EE3-0419-487C-B6F9-72C545C3AC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5" name="Oval 579">
              <a:extLst>
                <a:ext uri="{FF2B5EF4-FFF2-40B4-BE49-F238E27FC236}">
                  <a16:creationId xmlns:a16="http://schemas.microsoft.com/office/drawing/2014/main" id="{C5967692-F159-4F2A-A3B3-8ADF1B3253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6" name="Oval 580">
              <a:extLst>
                <a:ext uri="{FF2B5EF4-FFF2-40B4-BE49-F238E27FC236}">
                  <a16:creationId xmlns:a16="http://schemas.microsoft.com/office/drawing/2014/main" id="{8FF70369-BF71-4D83-B17E-3C796C8343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7" name="Oval 581">
              <a:extLst>
                <a:ext uri="{FF2B5EF4-FFF2-40B4-BE49-F238E27FC236}">
                  <a16:creationId xmlns:a16="http://schemas.microsoft.com/office/drawing/2014/main" id="{6CF85441-66B8-4313-928A-1FD3BA1ECB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8" name="Oval 582">
              <a:extLst>
                <a:ext uri="{FF2B5EF4-FFF2-40B4-BE49-F238E27FC236}">
                  <a16:creationId xmlns:a16="http://schemas.microsoft.com/office/drawing/2014/main" id="{85AF55FC-038C-4F0C-9338-DC901E6DBC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9" name="Oval 583">
              <a:extLst>
                <a:ext uri="{FF2B5EF4-FFF2-40B4-BE49-F238E27FC236}">
                  <a16:creationId xmlns:a16="http://schemas.microsoft.com/office/drawing/2014/main" id="{61F0E452-E06B-42B4-936C-92362F6CD0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0" name="Oval 584">
              <a:extLst>
                <a:ext uri="{FF2B5EF4-FFF2-40B4-BE49-F238E27FC236}">
                  <a16:creationId xmlns:a16="http://schemas.microsoft.com/office/drawing/2014/main" id="{5D2469AB-A8B1-4C45-B3E3-196E3801FB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1" name="Oval 585">
              <a:extLst>
                <a:ext uri="{FF2B5EF4-FFF2-40B4-BE49-F238E27FC236}">
                  <a16:creationId xmlns:a16="http://schemas.microsoft.com/office/drawing/2014/main" id="{E9351ABE-E266-4AE6-BAF5-A20B73B297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2" name="Oval 586">
              <a:extLst>
                <a:ext uri="{FF2B5EF4-FFF2-40B4-BE49-F238E27FC236}">
                  <a16:creationId xmlns:a16="http://schemas.microsoft.com/office/drawing/2014/main" id="{7343C4A4-4DD4-4C1E-80B0-495AA858EF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3" name="Oval 587">
              <a:extLst>
                <a:ext uri="{FF2B5EF4-FFF2-40B4-BE49-F238E27FC236}">
                  <a16:creationId xmlns:a16="http://schemas.microsoft.com/office/drawing/2014/main" id="{D6947A25-BD33-457B-9AE4-E163DF080C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4" name="Oval 588">
              <a:extLst>
                <a:ext uri="{FF2B5EF4-FFF2-40B4-BE49-F238E27FC236}">
                  <a16:creationId xmlns:a16="http://schemas.microsoft.com/office/drawing/2014/main" id="{C691B87C-E3BE-48A1-82C4-1E6B37B239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5" name="Oval 589">
              <a:extLst>
                <a:ext uri="{FF2B5EF4-FFF2-40B4-BE49-F238E27FC236}">
                  <a16:creationId xmlns:a16="http://schemas.microsoft.com/office/drawing/2014/main" id="{6B14DBC2-1182-45F5-A24F-47D3150DBA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6" name="Oval 590">
              <a:extLst>
                <a:ext uri="{FF2B5EF4-FFF2-40B4-BE49-F238E27FC236}">
                  <a16:creationId xmlns:a16="http://schemas.microsoft.com/office/drawing/2014/main" id="{A435BE61-6E40-495F-883A-ACD7EAF62B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7" name="Oval 591">
              <a:extLst>
                <a:ext uri="{FF2B5EF4-FFF2-40B4-BE49-F238E27FC236}">
                  <a16:creationId xmlns:a16="http://schemas.microsoft.com/office/drawing/2014/main" id="{F3EA5EED-A87B-4646-AABC-D3EC711E66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8" name="Oval 592">
              <a:extLst>
                <a:ext uri="{FF2B5EF4-FFF2-40B4-BE49-F238E27FC236}">
                  <a16:creationId xmlns:a16="http://schemas.microsoft.com/office/drawing/2014/main" id="{043F5499-4A4D-4B08-AB08-CB966A4DA8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9" name="Oval 593">
              <a:extLst>
                <a:ext uri="{FF2B5EF4-FFF2-40B4-BE49-F238E27FC236}">
                  <a16:creationId xmlns:a16="http://schemas.microsoft.com/office/drawing/2014/main" id="{EA7931EA-CC58-4ABE-978E-F51BC464D7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0" name="Oval 594">
              <a:extLst>
                <a:ext uri="{FF2B5EF4-FFF2-40B4-BE49-F238E27FC236}">
                  <a16:creationId xmlns:a16="http://schemas.microsoft.com/office/drawing/2014/main" id="{852ABEA0-2A17-4115-80A3-745795264C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1" name="Oval 595">
              <a:extLst>
                <a:ext uri="{FF2B5EF4-FFF2-40B4-BE49-F238E27FC236}">
                  <a16:creationId xmlns:a16="http://schemas.microsoft.com/office/drawing/2014/main" id="{DA4D71D7-E5E6-49AC-80C8-AC86904593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2" name="Oval 596">
              <a:extLst>
                <a:ext uri="{FF2B5EF4-FFF2-40B4-BE49-F238E27FC236}">
                  <a16:creationId xmlns:a16="http://schemas.microsoft.com/office/drawing/2014/main" id="{87A37FC4-D523-4F52-AFC8-4EC4414B8C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3" name="Oval 597">
              <a:extLst>
                <a:ext uri="{FF2B5EF4-FFF2-40B4-BE49-F238E27FC236}">
                  <a16:creationId xmlns:a16="http://schemas.microsoft.com/office/drawing/2014/main" id="{36FBB548-9E2F-47BC-AD69-2A9FA9A9BF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4" name="Oval 598">
              <a:extLst>
                <a:ext uri="{FF2B5EF4-FFF2-40B4-BE49-F238E27FC236}">
                  <a16:creationId xmlns:a16="http://schemas.microsoft.com/office/drawing/2014/main" id="{65CF5C3C-C89B-4F23-A3C6-1834BEF5DA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5" name="Oval 599">
              <a:extLst>
                <a:ext uri="{FF2B5EF4-FFF2-40B4-BE49-F238E27FC236}">
                  <a16:creationId xmlns:a16="http://schemas.microsoft.com/office/drawing/2014/main" id="{3DCBDDFA-2588-48A3-936A-AD954693F5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6" name="Oval 600">
              <a:extLst>
                <a:ext uri="{FF2B5EF4-FFF2-40B4-BE49-F238E27FC236}">
                  <a16:creationId xmlns:a16="http://schemas.microsoft.com/office/drawing/2014/main" id="{D36BB6F8-B853-442E-AD4C-E6DBBE5FC3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7" name="Oval 601">
              <a:extLst>
                <a:ext uri="{FF2B5EF4-FFF2-40B4-BE49-F238E27FC236}">
                  <a16:creationId xmlns:a16="http://schemas.microsoft.com/office/drawing/2014/main" id="{3E88B56F-66DD-4981-B57C-C780DBF217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8" name="Oval 602">
              <a:extLst>
                <a:ext uri="{FF2B5EF4-FFF2-40B4-BE49-F238E27FC236}">
                  <a16:creationId xmlns:a16="http://schemas.microsoft.com/office/drawing/2014/main" id="{82803C4F-8F01-4ACF-9916-59249D6272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9" name="Oval 603">
              <a:extLst>
                <a:ext uri="{FF2B5EF4-FFF2-40B4-BE49-F238E27FC236}">
                  <a16:creationId xmlns:a16="http://schemas.microsoft.com/office/drawing/2014/main" id="{4AB87FB7-EE08-42E2-97D2-11C7518B70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0" name="Oval 604">
              <a:extLst>
                <a:ext uri="{FF2B5EF4-FFF2-40B4-BE49-F238E27FC236}">
                  <a16:creationId xmlns:a16="http://schemas.microsoft.com/office/drawing/2014/main" id="{1AE2468F-5C18-4F44-9E45-9F4CE1BDB0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1" name="Oval 605">
              <a:extLst>
                <a:ext uri="{FF2B5EF4-FFF2-40B4-BE49-F238E27FC236}">
                  <a16:creationId xmlns:a16="http://schemas.microsoft.com/office/drawing/2014/main" id="{F769A0F9-1171-439F-8132-C6BA0C9317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2" name="Oval 606">
              <a:extLst>
                <a:ext uri="{FF2B5EF4-FFF2-40B4-BE49-F238E27FC236}">
                  <a16:creationId xmlns:a16="http://schemas.microsoft.com/office/drawing/2014/main" id="{6AB01476-39E6-4D47-A6AA-C3653303DB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3" name="Oval 607">
              <a:extLst>
                <a:ext uri="{FF2B5EF4-FFF2-40B4-BE49-F238E27FC236}">
                  <a16:creationId xmlns:a16="http://schemas.microsoft.com/office/drawing/2014/main" id="{AC86918E-0E1F-439C-8E19-9898BAD484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4" name="Oval 608">
              <a:extLst>
                <a:ext uri="{FF2B5EF4-FFF2-40B4-BE49-F238E27FC236}">
                  <a16:creationId xmlns:a16="http://schemas.microsoft.com/office/drawing/2014/main" id="{68C8A0A0-0F1E-432B-B3D2-A8E100F183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5" name="Oval 609">
              <a:extLst>
                <a:ext uri="{FF2B5EF4-FFF2-40B4-BE49-F238E27FC236}">
                  <a16:creationId xmlns:a16="http://schemas.microsoft.com/office/drawing/2014/main" id="{CB193398-1D93-4638-AEDD-611DB03DE5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6" name="Oval 610">
              <a:extLst>
                <a:ext uri="{FF2B5EF4-FFF2-40B4-BE49-F238E27FC236}">
                  <a16:creationId xmlns:a16="http://schemas.microsoft.com/office/drawing/2014/main" id="{41AF21C0-CBAE-4000-8DB1-9CB0A5F30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7" name="Oval 611">
              <a:extLst>
                <a:ext uri="{FF2B5EF4-FFF2-40B4-BE49-F238E27FC236}">
                  <a16:creationId xmlns:a16="http://schemas.microsoft.com/office/drawing/2014/main" id="{6449F58A-7792-4F05-9F59-31ADC246C5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8" name="Oval 612">
              <a:extLst>
                <a:ext uri="{FF2B5EF4-FFF2-40B4-BE49-F238E27FC236}">
                  <a16:creationId xmlns:a16="http://schemas.microsoft.com/office/drawing/2014/main" id="{0A9FE473-799F-4974-8291-7A780B6801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9" name="Oval 613">
              <a:extLst>
                <a:ext uri="{FF2B5EF4-FFF2-40B4-BE49-F238E27FC236}">
                  <a16:creationId xmlns:a16="http://schemas.microsoft.com/office/drawing/2014/main" id="{9D9C812D-959D-456C-8FEE-103B77DA03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0" name="Oval 614">
              <a:extLst>
                <a:ext uri="{FF2B5EF4-FFF2-40B4-BE49-F238E27FC236}">
                  <a16:creationId xmlns:a16="http://schemas.microsoft.com/office/drawing/2014/main" id="{ED08213D-04AC-4CBA-9A4D-FAD0969A09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1" name="Oval 615">
              <a:extLst>
                <a:ext uri="{FF2B5EF4-FFF2-40B4-BE49-F238E27FC236}">
                  <a16:creationId xmlns:a16="http://schemas.microsoft.com/office/drawing/2014/main" id="{EB649225-4A99-48BA-B6E5-C64358612D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2" name="Oval 616">
              <a:extLst>
                <a:ext uri="{FF2B5EF4-FFF2-40B4-BE49-F238E27FC236}">
                  <a16:creationId xmlns:a16="http://schemas.microsoft.com/office/drawing/2014/main" id="{D22971DE-9AAF-414F-9B82-3D623582B6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3" name="Oval 617">
              <a:extLst>
                <a:ext uri="{FF2B5EF4-FFF2-40B4-BE49-F238E27FC236}">
                  <a16:creationId xmlns:a16="http://schemas.microsoft.com/office/drawing/2014/main" id="{32329FFD-628E-4FE8-9325-FCF4A8BEB4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4" name="Oval 618">
              <a:extLst>
                <a:ext uri="{FF2B5EF4-FFF2-40B4-BE49-F238E27FC236}">
                  <a16:creationId xmlns:a16="http://schemas.microsoft.com/office/drawing/2014/main" id="{8BA5048E-A586-4B07-8D83-30728536CB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5" name="Oval 619">
              <a:extLst>
                <a:ext uri="{FF2B5EF4-FFF2-40B4-BE49-F238E27FC236}">
                  <a16:creationId xmlns:a16="http://schemas.microsoft.com/office/drawing/2014/main" id="{05504ACB-F404-47D8-BD47-45041AE169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6" name="Oval 620">
              <a:extLst>
                <a:ext uri="{FF2B5EF4-FFF2-40B4-BE49-F238E27FC236}">
                  <a16:creationId xmlns:a16="http://schemas.microsoft.com/office/drawing/2014/main" id="{7DC2EA93-4213-4E49-B7D1-1ECA9964D6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7" name="Oval 621">
              <a:extLst>
                <a:ext uri="{FF2B5EF4-FFF2-40B4-BE49-F238E27FC236}">
                  <a16:creationId xmlns:a16="http://schemas.microsoft.com/office/drawing/2014/main" id="{3063DCD2-8751-41E9-B5FD-1649B8DF52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8" name="Oval 622">
              <a:extLst>
                <a:ext uri="{FF2B5EF4-FFF2-40B4-BE49-F238E27FC236}">
                  <a16:creationId xmlns:a16="http://schemas.microsoft.com/office/drawing/2014/main" id="{DB8F4758-2D2E-4F2B-A380-055E3CB859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9" name="Oval 623">
              <a:extLst>
                <a:ext uri="{FF2B5EF4-FFF2-40B4-BE49-F238E27FC236}">
                  <a16:creationId xmlns:a16="http://schemas.microsoft.com/office/drawing/2014/main" id="{C05E62A4-2CB3-45E8-993F-4385C92A21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0" name="Oval 624">
              <a:extLst>
                <a:ext uri="{FF2B5EF4-FFF2-40B4-BE49-F238E27FC236}">
                  <a16:creationId xmlns:a16="http://schemas.microsoft.com/office/drawing/2014/main" id="{BBBD7AD0-A7E1-457C-BE8C-66ACAAEE49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1" name="Oval 625">
              <a:extLst>
                <a:ext uri="{FF2B5EF4-FFF2-40B4-BE49-F238E27FC236}">
                  <a16:creationId xmlns:a16="http://schemas.microsoft.com/office/drawing/2014/main" id="{9C718B7D-840F-4A91-BE2D-E57D81CA7F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2" name="Oval 626">
              <a:extLst>
                <a:ext uri="{FF2B5EF4-FFF2-40B4-BE49-F238E27FC236}">
                  <a16:creationId xmlns:a16="http://schemas.microsoft.com/office/drawing/2014/main" id="{771D3C7D-20F4-4FAC-AE14-28E22AAD81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3" name="Oval 627">
              <a:extLst>
                <a:ext uri="{FF2B5EF4-FFF2-40B4-BE49-F238E27FC236}">
                  <a16:creationId xmlns:a16="http://schemas.microsoft.com/office/drawing/2014/main" id="{6930D6DB-9B21-4B6C-9A8F-831D89D0BA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4" name="Oval 628">
              <a:extLst>
                <a:ext uri="{FF2B5EF4-FFF2-40B4-BE49-F238E27FC236}">
                  <a16:creationId xmlns:a16="http://schemas.microsoft.com/office/drawing/2014/main" id="{2B8463F0-62FA-414C-A4FF-1E8E53827F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5" name="Oval 629">
              <a:extLst>
                <a:ext uri="{FF2B5EF4-FFF2-40B4-BE49-F238E27FC236}">
                  <a16:creationId xmlns:a16="http://schemas.microsoft.com/office/drawing/2014/main" id="{824ABB0A-786D-4B63-B922-EDEAFC1ED0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6" name="Oval 630">
              <a:extLst>
                <a:ext uri="{FF2B5EF4-FFF2-40B4-BE49-F238E27FC236}">
                  <a16:creationId xmlns:a16="http://schemas.microsoft.com/office/drawing/2014/main" id="{B6B8347F-B915-4F3D-B491-06A559A7F3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7" name="Oval 631">
              <a:extLst>
                <a:ext uri="{FF2B5EF4-FFF2-40B4-BE49-F238E27FC236}">
                  <a16:creationId xmlns:a16="http://schemas.microsoft.com/office/drawing/2014/main" id="{B73900EC-2E75-4691-8DEF-185A2929AB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8" name="Oval 632">
              <a:extLst>
                <a:ext uri="{FF2B5EF4-FFF2-40B4-BE49-F238E27FC236}">
                  <a16:creationId xmlns:a16="http://schemas.microsoft.com/office/drawing/2014/main" id="{83E7E808-86BA-414A-9CE0-4D94275939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9" name="Oval 633">
              <a:extLst>
                <a:ext uri="{FF2B5EF4-FFF2-40B4-BE49-F238E27FC236}">
                  <a16:creationId xmlns:a16="http://schemas.microsoft.com/office/drawing/2014/main" id="{E8112239-E6DF-45B2-9955-4E02F93B62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0" name="Oval 634">
              <a:extLst>
                <a:ext uri="{FF2B5EF4-FFF2-40B4-BE49-F238E27FC236}">
                  <a16:creationId xmlns:a16="http://schemas.microsoft.com/office/drawing/2014/main" id="{491272CC-9615-495F-AA56-2182DBC5E0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1" name="Oval 635">
              <a:extLst>
                <a:ext uri="{FF2B5EF4-FFF2-40B4-BE49-F238E27FC236}">
                  <a16:creationId xmlns:a16="http://schemas.microsoft.com/office/drawing/2014/main" id="{F6167525-7911-4531-A333-C9BACE2D6F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2" name="Oval 636">
              <a:extLst>
                <a:ext uri="{FF2B5EF4-FFF2-40B4-BE49-F238E27FC236}">
                  <a16:creationId xmlns:a16="http://schemas.microsoft.com/office/drawing/2014/main" id="{1FEA77AD-4774-4DA4-8A00-15D1A6D65C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3" name="Oval 637">
              <a:extLst>
                <a:ext uri="{FF2B5EF4-FFF2-40B4-BE49-F238E27FC236}">
                  <a16:creationId xmlns:a16="http://schemas.microsoft.com/office/drawing/2014/main" id="{9EFE1ECB-4025-4D98-A280-CB2075B6C5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4" name="Oval 638">
              <a:extLst>
                <a:ext uri="{FF2B5EF4-FFF2-40B4-BE49-F238E27FC236}">
                  <a16:creationId xmlns:a16="http://schemas.microsoft.com/office/drawing/2014/main" id="{C513525C-7980-4353-B024-77EFEDFA69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5" name="Oval 639">
              <a:extLst>
                <a:ext uri="{FF2B5EF4-FFF2-40B4-BE49-F238E27FC236}">
                  <a16:creationId xmlns:a16="http://schemas.microsoft.com/office/drawing/2014/main" id="{17B70524-B64D-4EC0-810A-9B0883C34C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6" name="Oval 640">
              <a:extLst>
                <a:ext uri="{FF2B5EF4-FFF2-40B4-BE49-F238E27FC236}">
                  <a16:creationId xmlns:a16="http://schemas.microsoft.com/office/drawing/2014/main" id="{F90EB46A-06AC-4931-8B5D-C66545BE20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7" name="Oval 641">
              <a:extLst>
                <a:ext uri="{FF2B5EF4-FFF2-40B4-BE49-F238E27FC236}">
                  <a16:creationId xmlns:a16="http://schemas.microsoft.com/office/drawing/2014/main" id="{2B75C107-2CD0-4CA1-8A69-123BC361A8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8" name="Oval 642">
              <a:extLst>
                <a:ext uri="{FF2B5EF4-FFF2-40B4-BE49-F238E27FC236}">
                  <a16:creationId xmlns:a16="http://schemas.microsoft.com/office/drawing/2014/main" id="{D140F163-1A7D-49C5-94A5-7BBDD830AC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9" name="Oval 643">
              <a:extLst>
                <a:ext uri="{FF2B5EF4-FFF2-40B4-BE49-F238E27FC236}">
                  <a16:creationId xmlns:a16="http://schemas.microsoft.com/office/drawing/2014/main" id="{E19A5BC3-5F2A-46A8-BAF6-619EBC6AD4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0" name="Oval 644">
              <a:extLst>
                <a:ext uri="{FF2B5EF4-FFF2-40B4-BE49-F238E27FC236}">
                  <a16:creationId xmlns:a16="http://schemas.microsoft.com/office/drawing/2014/main" id="{E59EDD08-E013-471E-8541-2DADCD763F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1" name="Oval 645">
              <a:extLst>
                <a:ext uri="{FF2B5EF4-FFF2-40B4-BE49-F238E27FC236}">
                  <a16:creationId xmlns:a16="http://schemas.microsoft.com/office/drawing/2014/main" id="{564331AA-95A3-4B35-BBB3-570D682D9F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2" name="Oval 646">
              <a:extLst>
                <a:ext uri="{FF2B5EF4-FFF2-40B4-BE49-F238E27FC236}">
                  <a16:creationId xmlns:a16="http://schemas.microsoft.com/office/drawing/2014/main" id="{0E4915EA-9BA1-4F1F-9E87-81670A6D88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3" name="Oval 647">
              <a:extLst>
                <a:ext uri="{FF2B5EF4-FFF2-40B4-BE49-F238E27FC236}">
                  <a16:creationId xmlns:a16="http://schemas.microsoft.com/office/drawing/2014/main" id="{4F7BCB8C-3456-4F77-A8AD-57075EE91A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4" name="Oval 648">
              <a:extLst>
                <a:ext uri="{FF2B5EF4-FFF2-40B4-BE49-F238E27FC236}">
                  <a16:creationId xmlns:a16="http://schemas.microsoft.com/office/drawing/2014/main" id="{21043625-DC68-4506-AAAB-88FA7C0F00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5" name="Oval 649">
              <a:extLst>
                <a:ext uri="{FF2B5EF4-FFF2-40B4-BE49-F238E27FC236}">
                  <a16:creationId xmlns:a16="http://schemas.microsoft.com/office/drawing/2014/main" id="{39872C2D-699C-4790-8BEA-D374AAC53FB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6" name="Oval 650">
              <a:extLst>
                <a:ext uri="{FF2B5EF4-FFF2-40B4-BE49-F238E27FC236}">
                  <a16:creationId xmlns:a16="http://schemas.microsoft.com/office/drawing/2014/main" id="{594D7AF5-9267-4C12-A43B-D491536CA4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7" name="Oval 651">
              <a:extLst>
                <a:ext uri="{FF2B5EF4-FFF2-40B4-BE49-F238E27FC236}">
                  <a16:creationId xmlns:a16="http://schemas.microsoft.com/office/drawing/2014/main" id="{0CFA05F4-40EA-438B-9A23-B8834E0D57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8" name="Oval 652">
              <a:extLst>
                <a:ext uri="{FF2B5EF4-FFF2-40B4-BE49-F238E27FC236}">
                  <a16:creationId xmlns:a16="http://schemas.microsoft.com/office/drawing/2014/main" id="{D5A021CD-9EF4-4AF6-8BC4-BCDDB3CA83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9" name="Oval 653">
              <a:extLst>
                <a:ext uri="{FF2B5EF4-FFF2-40B4-BE49-F238E27FC236}">
                  <a16:creationId xmlns:a16="http://schemas.microsoft.com/office/drawing/2014/main" id="{D204A6F6-05C3-40E1-88A1-37B9C3DAD9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0" name="Oval 654">
              <a:extLst>
                <a:ext uri="{FF2B5EF4-FFF2-40B4-BE49-F238E27FC236}">
                  <a16:creationId xmlns:a16="http://schemas.microsoft.com/office/drawing/2014/main" id="{9C4AF6F3-A6C2-43A5-BDED-244BE81F5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1" name="Oval 655">
              <a:extLst>
                <a:ext uri="{FF2B5EF4-FFF2-40B4-BE49-F238E27FC236}">
                  <a16:creationId xmlns:a16="http://schemas.microsoft.com/office/drawing/2014/main" id="{76EAA67A-4CE0-4DDA-8341-5E6839D03A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2" name="Oval 656">
              <a:extLst>
                <a:ext uri="{FF2B5EF4-FFF2-40B4-BE49-F238E27FC236}">
                  <a16:creationId xmlns:a16="http://schemas.microsoft.com/office/drawing/2014/main" id="{9BA79FB7-4B98-4357-BB55-54F4ABFDC3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3" name="Oval 657">
              <a:extLst>
                <a:ext uri="{FF2B5EF4-FFF2-40B4-BE49-F238E27FC236}">
                  <a16:creationId xmlns:a16="http://schemas.microsoft.com/office/drawing/2014/main" id="{1351AC68-9F70-437F-80E8-F5AB453551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4" name="Oval 658">
              <a:extLst>
                <a:ext uri="{FF2B5EF4-FFF2-40B4-BE49-F238E27FC236}">
                  <a16:creationId xmlns:a16="http://schemas.microsoft.com/office/drawing/2014/main" id="{25E450C8-2659-4E55-9B89-030260B1B4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5" name="Oval 659">
              <a:extLst>
                <a:ext uri="{FF2B5EF4-FFF2-40B4-BE49-F238E27FC236}">
                  <a16:creationId xmlns:a16="http://schemas.microsoft.com/office/drawing/2014/main" id="{3213B3BD-FE4B-471C-A30F-ADD62D2B67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6" name="Oval 660">
              <a:extLst>
                <a:ext uri="{FF2B5EF4-FFF2-40B4-BE49-F238E27FC236}">
                  <a16:creationId xmlns:a16="http://schemas.microsoft.com/office/drawing/2014/main" id="{429AE61B-5F2F-4037-8B75-AB635B38A5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7" name="Oval 661">
              <a:extLst>
                <a:ext uri="{FF2B5EF4-FFF2-40B4-BE49-F238E27FC236}">
                  <a16:creationId xmlns:a16="http://schemas.microsoft.com/office/drawing/2014/main" id="{C75A39A8-C3FA-4A05-8CD6-FF4365B428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8" name="Oval 662">
              <a:extLst>
                <a:ext uri="{FF2B5EF4-FFF2-40B4-BE49-F238E27FC236}">
                  <a16:creationId xmlns:a16="http://schemas.microsoft.com/office/drawing/2014/main" id="{772906F7-458F-4E75-9204-6E337DED63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9" name="Oval 663">
              <a:extLst>
                <a:ext uri="{FF2B5EF4-FFF2-40B4-BE49-F238E27FC236}">
                  <a16:creationId xmlns:a16="http://schemas.microsoft.com/office/drawing/2014/main" id="{03ED0CA9-36DF-4376-821C-BA732ED86A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0" name="Oval 664">
              <a:extLst>
                <a:ext uri="{FF2B5EF4-FFF2-40B4-BE49-F238E27FC236}">
                  <a16:creationId xmlns:a16="http://schemas.microsoft.com/office/drawing/2014/main" id="{6D5595CE-DAF9-4BD3-8873-64F8E41518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1" name="Oval 665">
              <a:extLst>
                <a:ext uri="{FF2B5EF4-FFF2-40B4-BE49-F238E27FC236}">
                  <a16:creationId xmlns:a16="http://schemas.microsoft.com/office/drawing/2014/main" id="{1B249319-1639-4195-A328-35373BBCB5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2" name="Oval 666">
              <a:extLst>
                <a:ext uri="{FF2B5EF4-FFF2-40B4-BE49-F238E27FC236}">
                  <a16:creationId xmlns:a16="http://schemas.microsoft.com/office/drawing/2014/main" id="{B80E7AB0-1518-401C-915F-ED4A747BD2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3" name="Oval 667">
              <a:extLst>
                <a:ext uri="{FF2B5EF4-FFF2-40B4-BE49-F238E27FC236}">
                  <a16:creationId xmlns:a16="http://schemas.microsoft.com/office/drawing/2014/main" id="{917CD39C-8EC2-4816-85C5-BD54BA1C76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4" name="Oval 668">
              <a:extLst>
                <a:ext uri="{FF2B5EF4-FFF2-40B4-BE49-F238E27FC236}">
                  <a16:creationId xmlns:a16="http://schemas.microsoft.com/office/drawing/2014/main" id="{4F9B0C7E-536C-42F7-B72A-34CFF1EBB7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5" name="Oval 669">
              <a:extLst>
                <a:ext uri="{FF2B5EF4-FFF2-40B4-BE49-F238E27FC236}">
                  <a16:creationId xmlns:a16="http://schemas.microsoft.com/office/drawing/2014/main" id="{9964AABB-BD23-494D-B017-0870F8B550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6" name="Oval 670">
              <a:extLst>
                <a:ext uri="{FF2B5EF4-FFF2-40B4-BE49-F238E27FC236}">
                  <a16:creationId xmlns:a16="http://schemas.microsoft.com/office/drawing/2014/main" id="{7A6FE088-0670-45CC-BF54-C05D7C5C6B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7" name="Oval 671">
              <a:extLst>
                <a:ext uri="{FF2B5EF4-FFF2-40B4-BE49-F238E27FC236}">
                  <a16:creationId xmlns:a16="http://schemas.microsoft.com/office/drawing/2014/main" id="{A9F377AC-6306-4BBF-8D0B-30489227B6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8" name="Oval 672">
              <a:extLst>
                <a:ext uri="{FF2B5EF4-FFF2-40B4-BE49-F238E27FC236}">
                  <a16:creationId xmlns:a16="http://schemas.microsoft.com/office/drawing/2014/main" id="{D60C560B-91BF-4BF3-92EE-DA90900E66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9" name="Oval 673">
              <a:extLst>
                <a:ext uri="{FF2B5EF4-FFF2-40B4-BE49-F238E27FC236}">
                  <a16:creationId xmlns:a16="http://schemas.microsoft.com/office/drawing/2014/main" id="{5E2F13D3-AFFD-4B4C-BD67-40B8057C4B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0" name="Oval 674">
              <a:extLst>
                <a:ext uri="{FF2B5EF4-FFF2-40B4-BE49-F238E27FC236}">
                  <a16:creationId xmlns:a16="http://schemas.microsoft.com/office/drawing/2014/main" id="{93A9D660-BCBE-454B-A97B-EF761E64E7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1" name="Oval 675">
              <a:extLst>
                <a:ext uri="{FF2B5EF4-FFF2-40B4-BE49-F238E27FC236}">
                  <a16:creationId xmlns:a16="http://schemas.microsoft.com/office/drawing/2014/main" id="{80D14876-F51D-4D25-BC7B-981BB0BAC3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2" name="Oval 676">
              <a:extLst>
                <a:ext uri="{FF2B5EF4-FFF2-40B4-BE49-F238E27FC236}">
                  <a16:creationId xmlns:a16="http://schemas.microsoft.com/office/drawing/2014/main" id="{9E5106F9-3A27-4458-93EE-D6ADFAE0E8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3" name="Oval 677">
              <a:extLst>
                <a:ext uri="{FF2B5EF4-FFF2-40B4-BE49-F238E27FC236}">
                  <a16:creationId xmlns:a16="http://schemas.microsoft.com/office/drawing/2014/main" id="{3BC0B372-322F-4E5D-B3F2-6A8EA7B0163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4" name="Oval 678">
              <a:extLst>
                <a:ext uri="{FF2B5EF4-FFF2-40B4-BE49-F238E27FC236}">
                  <a16:creationId xmlns:a16="http://schemas.microsoft.com/office/drawing/2014/main" id="{9F78678B-C7A9-4992-AAD1-2AD8ADB1C3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5" name="Oval 679">
              <a:extLst>
                <a:ext uri="{FF2B5EF4-FFF2-40B4-BE49-F238E27FC236}">
                  <a16:creationId xmlns:a16="http://schemas.microsoft.com/office/drawing/2014/main" id="{6F6A3F33-FFD8-4B9B-B35E-331BAFCAE7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6" name="Oval 680">
              <a:extLst>
                <a:ext uri="{FF2B5EF4-FFF2-40B4-BE49-F238E27FC236}">
                  <a16:creationId xmlns:a16="http://schemas.microsoft.com/office/drawing/2014/main" id="{8D783C39-FF52-4B66-A270-BC7B90632B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7" name="Oval 681">
              <a:extLst>
                <a:ext uri="{FF2B5EF4-FFF2-40B4-BE49-F238E27FC236}">
                  <a16:creationId xmlns:a16="http://schemas.microsoft.com/office/drawing/2014/main" id="{E9549F11-0546-4DBC-8F28-F2A3F96586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8" name="Oval 682">
              <a:extLst>
                <a:ext uri="{FF2B5EF4-FFF2-40B4-BE49-F238E27FC236}">
                  <a16:creationId xmlns:a16="http://schemas.microsoft.com/office/drawing/2014/main" id="{456E1635-F502-459D-BDBE-9D58BC0C5A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9" name="Oval 683">
              <a:extLst>
                <a:ext uri="{FF2B5EF4-FFF2-40B4-BE49-F238E27FC236}">
                  <a16:creationId xmlns:a16="http://schemas.microsoft.com/office/drawing/2014/main" id="{E9429C3D-4FDC-498B-9A5A-F07DBBC532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0" name="Oval 684">
              <a:extLst>
                <a:ext uri="{FF2B5EF4-FFF2-40B4-BE49-F238E27FC236}">
                  <a16:creationId xmlns:a16="http://schemas.microsoft.com/office/drawing/2014/main" id="{80E53775-C6AC-4415-9521-B35130335D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1" name="Oval 685">
              <a:extLst>
                <a:ext uri="{FF2B5EF4-FFF2-40B4-BE49-F238E27FC236}">
                  <a16:creationId xmlns:a16="http://schemas.microsoft.com/office/drawing/2014/main" id="{B5882A26-A4E1-4AA0-8046-C9A3F5F21E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2" name="Oval 686">
              <a:extLst>
                <a:ext uri="{FF2B5EF4-FFF2-40B4-BE49-F238E27FC236}">
                  <a16:creationId xmlns:a16="http://schemas.microsoft.com/office/drawing/2014/main" id="{BDD58DFA-13E3-4748-BEA7-155D367A1B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3" name="Oval 687">
              <a:extLst>
                <a:ext uri="{FF2B5EF4-FFF2-40B4-BE49-F238E27FC236}">
                  <a16:creationId xmlns:a16="http://schemas.microsoft.com/office/drawing/2014/main" id="{F7413F7B-1344-4EEA-93F7-1597A896BE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4" name="Oval 688">
              <a:extLst>
                <a:ext uri="{FF2B5EF4-FFF2-40B4-BE49-F238E27FC236}">
                  <a16:creationId xmlns:a16="http://schemas.microsoft.com/office/drawing/2014/main" id="{CE3FEF08-4B81-4579-809D-37A90977DF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5" name="Oval 689">
              <a:extLst>
                <a:ext uri="{FF2B5EF4-FFF2-40B4-BE49-F238E27FC236}">
                  <a16:creationId xmlns:a16="http://schemas.microsoft.com/office/drawing/2014/main" id="{77E5B085-4A06-4A19-942D-7B406C298F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6" name="Oval 690">
              <a:extLst>
                <a:ext uri="{FF2B5EF4-FFF2-40B4-BE49-F238E27FC236}">
                  <a16:creationId xmlns:a16="http://schemas.microsoft.com/office/drawing/2014/main" id="{F50B6C6F-8236-417B-91EA-0B55D1F373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7" name="Oval 691">
              <a:extLst>
                <a:ext uri="{FF2B5EF4-FFF2-40B4-BE49-F238E27FC236}">
                  <a16:creationId xmlns:a16="http://schemas.microsoft.com/office/drawing/2014/main" id="{2042C3B6-664C-4654-9A75-A6421F2287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8" name="Oval 692">
              <a:extLst>
                <a:ext uri="{FF2B5EF4-FFF2-40B4-BE49-F238E27FC236}">
                  <a16:creationId xmlns:a16="http://schemas.microsoft.com/office/drawing/2014/main" id="{0CC23D98-A58C-461F-B4EA-2B3D35D1B5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9" name="Oval 693">
              <a:extLst>
                <a:ext uri="{FF2B5EF4-FFF2-40B4-BE49-F238E27FC236}">
                  <a16:creationId xmlns:a16="http://schemas.microsoft.com/office/drawing/2014/main" id="{609085CA-51C2-49F0-B200-FBFC8D411D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0" name="Oval 694">
              <a:extLst>
                <a:ext uri="{FF2B5EF4-FFF2-40B4-BE49-F238E27FC236}">
                  <a16:creationId xmlns:a16="http://schemas.microsoft.com/office/drawing/2014/main" id="{EA9FAE1D-8EBC-49D3-8BBE-1CF124DA84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1" name="Oval 695">
              <a:extLst>
                <a:ext uri="{FF2B5EF4-FFF2-40B4-BE49-F238E27FC236}">
                  <a16:creationId xmlns:a16="http://schemas.microsoft.com/office/drawing/2014/main" id="{666B4FBE-5295-4D94-8FCF-D43537E6BD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2" name="Oval 696">
              <a:extLst>
                <a:ext uri="{FF2B5EF4-FFF2-40B4-BE49-F238E27FC236}">
                  <a16:creationId xmlns:a16="http://schemas.microsoft.com/office/drawing/2014/main" id="{D3C6BAE1-627C-4E3E-A754-860D46F15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3" name="Oval 697">
              <a:extLst>
                <a:ext uri="{FF2B5EF4-FFF2-40B4-BE49-F238E27FC236}">
                  <a16:creationId xmlns:a16="http://schemas.microsoft.com/office/drawing/2014/main" id="{52AAE996-15B5-4FBE-8DA2-AD32C2876D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4" name="Oval 698">
              <a:extLst>
                <a:ext uri="{FF2B5EF4-FFF2-40B4-BE49-F238E27FC236}">
                  <a16:creationId xmlns:a16="http://schemas.microsoft.com/office/drawing/2014/main" id="{9D8C36C6-0E4B-475C-9790-5CC38AA4B8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5" name="Oval 699">
              <a:extLst>
                <a:ext uri="{FF2B5EF4-FFF2-40B4-BE49-F238E27FC236}">
                  <a16:creationId xmlns:a16="http://schemas.microsoft.com/office/drawing/2014/main" id="{D743A22F-83BA-4725-B8CE-68B82297E8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6" name="Oval 700">
              <a:extLst>
                <a:ext uri="{FF2B5EF4-FFF2-40B4-BE49-F238E27FC236}">
                  <a16:creationId xmlns:a16="http://schemas.microsoft.com/office/drawing/2014/main" id="{43F8F5F4-D048-4E14-993C-FA54046D81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7" name="Oval 701">
              <a:extLst>
                <a:ext uri="{FF2B5EF4-FFF2-40B4-BE49-F238E27FC236}">
                  <a16:creationId xmlns:a16="http://schemas.microsoft.com/office/drawing/2014/main" id="{2A780CF8-536F-4617-9FB7-79564C43FB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8" name="Oval 702">
              <a:extLst>
                <a:ext uri="{FF2B5EF4-FFF2-40B4-BE49-F238E27FC236}">
                  <a16:creationId xmlns:a16="http://schemas.microsoft.com/office/drawing/2014/main" id="{935AE722-683C-4765-8372-C9B45542C5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9" name="Oval 703">
              <a:extLst>
                <a:ext uri="{FF2B5EF4-FFF2-40B4-BE49-F238E27FC236}">
                  <a16:creationId xmlns:a16="http://schemas.microsoft.com/office/drawing/2014/main" id="{59210A94-0467-4A74-942F-FDC90F800D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0" name="Oval 704">
              <a:extLst>
                <a:ext uri="{FF2B5EF4-FFF2-40B4-BE49-F238E27FC236}">
                  <a16:creationId xmlns:a16="http://schemas.microsoft.com/office/drawing/2014/main" id="{EF8013F8-5F91-48F8-9661-153D94BCE6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1" name="Oval 705">
              <a:extLst>
                <a:ext uri="{FF2B5EF4-FFF2-40B4-BE49-F238E27FC236}">
                  <a16:creationId xmlns:a16="http://schemas.microsoft.com/office/drawing/2014/main" id="{060982F9-16F9-40B3-85E8-7F405F0B67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2" name="Oval 706">
              <a:extLst>
                <a:ext uri="{FF2B5EF4-FFF2-40B4-BE49-F238E27FC236}">
                  <a16:creationId xmlns:a16="http://schemas.microsoft.com/office/drawing/2014/main" id="{52945726-E9E4-4B13-9223-8A555A560F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3" name="Oval 707">
              <a:extLst>
                <a:ext uri="{FF2B5EF4-FFF2-40B4-BE49-F238E27FC236}">
                  <a16:creationId xmlns:a16="http://schemas.microsoft.com/office/drawing/2014/main" id="{B5837511-9566-4543-9392-DEB8871700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4" name="Oval 708">
              <a:extLst>
                <a:ext uri="{FF2B5EF4-FFF2-40B4-BE49-F238E27FC236}">
                  <a16:creationId xmlns:a16="http://schemas.microsoft.com/office/drawing/2014/main" id="{3F228B75-2E64-44EF-A94B-8A1BE6573D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5" name="Oval 709">
              <a:extLst>
                <a:ext uri="{FF2B5EF4-FFF2-40B4-BE49-F238E27FC236}">
                  <a16:creationId xmlns:a16="http://schemas.microsoft.com/office/drawing/2014/main" id="{7671C751-7054-4AEC-98C5-B5A3BF7202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6" name="Oval 710">
              <a:extLst>
                <a:ext uri="{FF2B5EF4-FFF2-40B4-BE49-F238E27FC236}">
                  <a16:creationId xmlns:a16="http://schemas.microsoft.com/office/drawing/2014/main" id="{25D26F85-30BB-4300-ACE8-46725865AD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7" name="Oval 711">
              <a:extLst>
                <a:ext uri="{FF2B5EF4-FFF2-40B4-BE49-F238E27FC236}">
                  <a16:creationId xmlns:a16="http://schemas.microsoft.com/office/drawing/2014/main" id="{9847CFDC-EDF4-4E92-B135-F962FF6FD8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8" name="Oval 712">
              <a:extLst>
                <a:ext uri="{FF2B5EF4-FFF2-40B4-BE49-F238E27FC236}">
                  <a16:creationId xmlns:a16="http://schemas.microsoft.com/office/drawing/2014/main" id="{92420464-27CD-46EC-9449-4727C639F5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9" name="Oval 713">
              <a:extLst>
                <a:ext uri="{FF2B5EF4-FFF2-40B4-BE49-F238E27FC236}">
                  <a16:creationId xmlns:a16="http://schemas.microsoft.com/office/drawing/2014/main" id="{21204460-12E6-413D-9F7F-509BCF5A27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0" name="Oval 714">
              <a:extLst>
                <a:ext uri="{FF2B5EF4-FFF2-40B4-BE49-F238E27FC236}">
                  <a16:creationId xmlns:a16="http://schemas.microsoft.com/office/drawing/2014/main" id="{5F63D1EA-044A-4A67-8A12-AE7052BDE3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1" name="Oval 715">
              <a:extLst>
                <a:ext uri="{FF2B5EF4-FFF2-40B4-BE49-F238E27FC236}">
                  <a16:creationId xmlns:a16="http://schemas.microsoft.com/office/drawing/2014/main" id="{E5DC5BD1-40FF-4376-ACA1-A7A35FB353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2" name="Oval 716">
              <a:extLst>
                <a:ext uri="{FF2B5EF4-FFF2-40B4-BE49-F238E27FC236}">
                  <a16:creationId xmlns:a16="http://schemas.microsoft.com/office/drawing/2014/main" id="{D9CADC42-6E65-47C7-A7E8-C542F4E525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3" name="Oval 717">
              <a:extLst>
                <a:ext uri="{FF2B5EF4-FFF2-40B4-BE49-F238E27FC236}">
                  <a16:creationId xmlns:a16="http://schemas.microsoft.com/office/drawing/2014/main" id="{297C4EFD-774E-4A74-BCA2-9C8A7BC27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4" name="Oval 718">
              <a:extLst>
                <a:ext uri="{FF2B5EF4-FFF2-40B4-BE49-F238E27FC236}">
                  <a16:creationId xmlns:a16="http://schemas.microsoft.com/office/drawing/2014/main" id="{F185DB26-0228-43CD-90BE-3054247ADD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5" name="Oval 719">
              <a:extLst>
                <a:ext uri="{FF2B5EF4-FFF2-40B4-BE49-F238E27FC236}">
                  <a16:creationId xmlns:a16="http://schemas.microsoft.com/office/drawing/2014/main" id="{FD9E0EFC-1A90-4401-BAE2-5CCFCAAD4C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6" name="Oval 720">
              <a:extLst>
                <a:ext uri="{FF2B5EF4-FFF2-40B4-BE49-F238E27FC236}">
                  <a16:creationId xmlns:a16="http://schemas.microsoft.com/office/drawing/2014/main" id="{AE91B0C9-54B4-4A24-90E5-D32D1DB0CF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7" name="Oval 721">
              <a:extLst>
                <a:ext uri="{FF2B5EF4-FFF2-40B4-BE49-F238E27FC236}">
                  <a16:creationId xmlns:a16="http://schemas.microsoft.com/office/drawing/2014/main" id="{10F41095-CA1B-4D9B-8DF4-F994945CDF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8" name="Oval 722">
              <a:extLst>
                <a:ext uri="{FF2B5EF4-FFF2-40B4-BE49-F238E27FC236}">
                  <a16:creationId xmlns:a16="http://schemas.microsoft.com/office/drawing/2014/main" id="{008D7838-9FBF-4789-B1AE-E91D8844E7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9" name="Oval 723">
              <a:extLst>
                <a:ext uri="{FF2B5EF4-FFF2-40B4-BE49-F238E27FC236}">
                  <a16:creationId xmlns:a16="http://schemas.microsoft.com/office/drawing/2014/main" id="{B28C1A50-DA25-45B3-BE5A-CBE7A73D4D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0" name="Oval 724">
              <a:extLst>
                <a:ext uri="{FF2B5EF4-FFF2-40B4-BE49-F238E27FC236}">
                  <a16:creationId xmlns:a16="http://schemas.microsoft.com/office/drawing/2014/main" id="{0D9B08C5-68DF-43A4-A342-5D81A13E64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1" name="Oval 725">
              <a:extLst>
                <a:ext uri="{FF2B5EF4-FFF2-40B4-BE49-F238E27FC236}">
                  <a16:creationId xmlns:a16="http://schemas.microsoft.com/office/drawing/2014/main" id="{6C9B16EE-5FE2-464E-8F92-B398DEB5D9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2" name="Oval 726">
              <a:extLst>
                <a:ext uri="{FF2B5EF4-FFF2-40B4-BE49-F238E27FC236}">
                  <a16:creationId xmlns:a16="http://schemas.microsoft.com/office/drawing/2014/main" id="{30EEF226-C98A-4F1E-8AC3-C58269DB7D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3" name="Oval 727">
              <a:extLst>
                <a:ext uri="{FF2B5EF4-FFF2-40B4-BE49-F238E27FC236}">
                  <a16:creationId xmlns:a16="http://schemas.microsoft.com/office/drawing/2014/main" id="{1B4FF1E8-8DD2-4375-8294-2AB1BCA265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4" name="Oval 728">
              <a:extLst>
                <a:ext uri="{FF2B5EF4-FFF2-40B4-BE49-F238E27FC236}">
                  <a16:creationId xmlns:a16="http://schemas.microsoft.com/office/drawing/2014/main" id="{1B260651-0C69-4166-8492-77FDB50C26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5" name="Oval 729">
              <a:extLst>
                <a:ext uri="{FF2B5EF4-FFF2-40B4-BE49-F238E27FC236}">
                  <a16:creationId xmlns:a16="http://schemas.microsoft.com/office/drawing/2014/main" id="{F9A2E487-6AE9-4DB8-8FB4-B8114B8E45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6" name="Oval 730">
              <a:extLst>
                <a:ext uri="{FF2B5EF4-FFF2-40B4-BE49-F238E27FC236}">
                  <a16:creationId xmlns:a16="http://schemas.microsoft.com/office/drawing/2014/main" id="{B82489F0-59B7-4D05-B2CE-42F4E25715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7" name="Oval 731">
              <a:extLst>
                <a:ext uri="{FF2B5EF4-FFF2-40B4-BE49-F238E27FC236}">
                  <a16:creationId xmlns:a16="http://schemas.microsoft.com/office/drawing/2014/main" id="{98C2B3B3-55F9-47CA-938A-99A8B31D4E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8" name="Oval 732">
              <a:extLst>
                <a:ext uri="{FF2B5EF4-FFF2-40B4-BE49-F238E27FC236}">
                  <a16:creationId xmlns:a16="http://schemas.microsoft.com/office/drawing/2014/main" id="{FBB89EEE-7033-4DD9-B568-1651906A68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9" name="Oval 733">
              <a:extLst>
                <a:ext uri="{FF2B5EF4-FFF2-40B4-BE49-F238E27FC236}">
                  <a16:creationId xmlns:a16="http://schemas.microsoft.com/office/drawing/2014/main" id="{295491EE-015A-493F-B506-6142774C26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0" name="Oval 734">
              <a:extLst>
                <a:ext uri="{FF2B5EF4-FFF2-40B4-BE49-F238E27FC236}">
                  <a16:creationId xmlns:a16="http://schemas.microsoft.com/office/drawing/2014/main" id="{327F71C3-5695-44D0-AC22-43F6FF122A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1" name="Oval 735">
              <a:extLst>
                <a:ext uri="{FF2B5EF4-FFF2-40B4-BE49-F238E27FC236}">
                  <a16:creationId xmlns:a16="http://schemas.microsoft.com/office/drawing/2014/main" id="{43F832DF-B085-4822-BFBD-2EB0A639AE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2" name="Oval 736">
              <a:extLst>
                <a:ext uri="{FF2B5EF4-FFF2-40B4-BE49-F238E27FC236}">
                  <a16:creationId xmlns:a16="http://schemas.microsoft.com/office/drawing/2014/main" id="{978FB093-C16D-4635-81D7-E78AB14E68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3" name="Oval 737">
              <a:extLst>
                <a:ext uri="{FF2B5EF4-FFF2-40B4-BE49-F238E27FC236}">
                  <a16:creationId xmlns:a16="http://schemas.microsoft.com/office/drawing/2014/main" id="{BFE7C176-AB25-49F7-A3A0-4514751D7E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4" name="Oval 738">
              <a:extLst>
                <a:ext uri="{FF2B5EF4-FFF2-40B4-BE49-F238E27FC236}">
                  <a16:creationId xmlns:a16="http://schemas.microsoft.com/office/drawing/2014/main" id="{6E2591C9-DA5C-4880-876D-8FF2956E4E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5" name="Oval 739">
              <a:extLst>
                <a:ext uri="{FF2B5EF4-FFF2-40B4-BE49-F238E27FC236}">
                  <a16:creationId xmlns:a16="http://schemas.microsoft.com/office/drawing/2014/main" id="{8565F9EE-6B8A-4DFF-8528-AE304D3BBB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6" name="Oval 740">
              <a:extLst>
                <a:ext uri="{FF2B5EF4-FFF2-40B4-BE49-F238E27FC236}">
                  <a16:creationId xmlns:a16="http://schemas.microsoft.com/office/drawing/2014/main" id="{6173DEDA-B5EF-407F-94F4-1A0B768730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7" name="Oval 741">
              <a:extLst>
                <a:ext uri="{FF2B5EF4-FFF2-40B4-BE49-F238E27FC236}">
                  <a16:creationId xmlns:a16="http://schemas.microsoft.com/office/drawing/2014/main" id="{0BBF0BB0-E735-4844-8BFB-044C70708F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8" name="Oval 742">
              <a:extLst>
                <a:ext uri="{FF2B5EF4-FFF2-40B4-BE49-F238E27FC236}">
                  <a16:creationId xmlns:a16="http://schemas.microsoft.com/office/drawing/2014/main" id="{FDFA132D-303C-4C5D-A885-E73CBC2CA3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9" name="Oval 743">
              <a:extLst>
                <a:ext uri="{FF2B5EF4-FFF2-40B4-BE49-F238E27FC236}">
                  <a16:creationId xmlns:a16="http://schemas.microsoft.com/office/drawing/2014/main" id="{C6893BB1-A92F-4601-B2CE-582FF3F621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0" name="Oval 744">
              <a:extLst>
                <a:ext uri="{FF2B5EF4-FFF2-40B4-BE49-F238E27FC236}">
                  <a16:creationId xmlns:a16="http://schemas.microsoft.com/office/drawing/2014/main" id="{74120505-679B-4B79-A4E1-C6AC38BC1D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1" name="Oval 745">
              <a:extLst>
                <a:ext uri="{FF2B5EF4-FFF2-40B4-BE49-F238E27FC236}">
                  <a16:creationId xmlns:a16="http://schemas.microsoft.com/office/drawing/2014/main" id="{445AA11F-735E-40D6-8BD2-0BEE46A26E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2" name="Oval 746">
              <a:extLst>
                <a:ext uri="{FF2B5EF4-FFF2-40B4-BE49-F238E27FC236}">
                  <a16:creationId xmlns:a16="http://schemas.microsoft.com/office/drawing/2014/main" id="{906D01A0-922F-4E81-8CD9-BF6930BF13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3" name="Oval 747">
              <a:extLst>
                <a:ext uri="{FF2B5EF4-FFF2-40B4-BE49-F238E27FC236}">
                  <a16:creationId xmlns:a16="http://schemas.microsoft.com/office/drawing/2014/main" id="{4C805A43-0A0B-4748-BE76-6AF1761F8B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4" name="Oval 748">
              <a:extLst>
                <a:ext uri="{FF2B5EF4-FFF2-40B4-BE49-F238E27FC236}">
                  <a16:creationId xmlns:a16="http://schemas.microsoft.com/office/drawing/2014/main" id="{DC7D127B-85C0-4737-874C-503CD034A3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5" name="Oval 749">
              <a:extLst>
                <a:ext uri="{FF2B5EF4-FFF2-40B4-BE49-F238E27FC236}">
                  <a16:creationId xmlns:a16="http://schemas.microsoft.com/office/drawing/2014/main" id="{79B50B05-AFC6-4CAD-BE90-122C8D0A26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6" name="Oval 750">
              <a:extLst>
                <a:ext uri="{FF2B5EF4-FFF2-40B4-BE49-F238E27FC236}">
                  <a16:creationId xmlns:a16="http://schemas.microsoft.com/office/drawing/2014/main" id="{2FD3871E-8C2A-45B2-A1A0-5EC3F39988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7" name="Oval 751">
              <a:extLst>
                <a:ext uri="{FF2B5EF4-FFF2-40B4-BE49-F238E27FC236}">
                  <a16:creationId xmlns:a16="http://schemas.microsoft.com/office/drawing/2014/main" id="{30C150D2-693B-4748-BEE4-7F3FA789CC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8" name="Oval 752">
              <a:extLst>
                <a:ext uri="{FF2B5EF4-FFF2-40B4-BE49-F238E27FC236}">
                  <a16:creationId xmlns:a16="http://schemas.microsoft.com/office/drawing/2014/main" id="{6898A8FB-83AA-4093-B3CA-F3453C7F34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9" name="Oval 753">
              <a:extLst>
                <a:ext uri="{FF2B5EF4-FFF2-40B4-BE49-F238E27FC236}">
                  <a16:creationId xmlns:a16="http://schemas.microsoft.com/office/drawing/2014/main" id="{A71ADD83-57AE-4387-AB71-14930FDB3C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0" name="Oval 754">
              <a:extLst>
                <a:ext uri="{FF2B5EF4-FFF2-40B4-BE49-F238E27FC236}">
                  <a16:creationId xmlns:a16="http://schemas.microsoft.com/office/drawing/2014/main" id="{57FAA770-655F-46D9-A54A-D7D2428849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1" name="Oval 755">
              <a:extLst>
                <a:ext uri="{FF2B5EF4-FFF2-40B4-BE49-F238E27FC236}">
                  <a16:creationId xmlns:a16="http://schemas.microsoft.com/office/drawing/2014/main" id="{89ED84F1-3DA9-4E91-A063-64BFBD97C3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2" name="Oval 756">
              <a:extLst>
                <a:ext uri="{FF2B5EF4-FFF2-40B4-BE49-F238E27FC236}">
                  <a16:creationId xmlns:a16="http://schemas.microsoft.com/office/drawing/2014/main" id="{A8E573E2-A5E9-4EB7-B612-4068892B4F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3" name="Oval 757">
              <a:extLst>
                <a:ext uri="{FF2B5EF4-FFF2-40B4-BE49-F238E27FC236}">
                  <a16:creationId xmlns:a16="http://schemas.microsoft.com/office/drawing/2014/main" id="{EC09BE8D-EFC1-45C1-9863-DDFE2454A4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4" name="Oval 758">
              <a:extLst>
                <a:ext uri="{FF2B5EF4-FFF2-40B4-BE49-F238E27FC236}">
                  <a16:creationId xmlns:a16="http://schemas.microsoft.com/office/drawing/2014/main" id="{19B19EE3-1C50-4B02-B292-A15574CF34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5" name="Oval 759">
              <a:extLst>
                <a:ext uri="{FF2B5EF4-FFF2-40B4-BE49-F238E27FC236}">
                  <a16:creationId xmlns:a16="http://schemas.microsoft.com/office/drawing/2014/main" id="{251CB043-3E14-4BB6-B4E1-5261EE4732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6" name="Oval 760">
              <a:extLst>
                <a:ext uri="{FF2B5EF4-FFF2-40B4-BE49-F238E27FC236}">
                  <a16:creationId xmlns:a16="http://schemas.microsoft.com/office/drawing/2014/main" id="{8F7DA414-7597-4E6B-AA36-2107A2E605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7" name="Oval 761">
              <a:extLst>
                <a:ext uri="{FF2B5EF4-FFF2-40B4-BE49-F238E27FC236}">
                  <a16:creationId xmlns:a16="http://schemas.microsoft.com/office/drawing/2014/main" id="{719DF138-7469-485C-A5F2-02E6EAF934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8" name="Oval 762">
              <a:extLst>
                <a:ext uri="{FF2B5EF4-FFF2-40B4-BE49-F238E27FC236}">
                  <a16:creationId xmlns:a16="http://schemas.microsoft.com/office/drawing/2014/main" id="{C9737BB2-5469-4C09-8FC2-33227508B2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9" name="Oval 763">
              <a:extLst>
                <a:ext uri="{FF2B5EF4-FFF2-40B4-BE49-F238E27FC236}">
                  <a16:creationId xmlns:a16="http://schemas.microsoft.com/office/drawing/2014/main" id="{06A4A371-894A-4A25-BEC5-852813367A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0" name="Oval 764">
              <a:extLst>
                <a:ext uri="{FF2B5EF4-FFF2-40B4-BE49-F238E27FC236}">
                  <a16:creationId xmlns:a16="http://schemas.microsoft.com/office/drawing/2014/main" id="{CE83500B-2E30-4DD0-8B30-A97DA6CCAE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1" name="Oval 765">
              <a:extLst>
                <a:ext uri="{FF2B5EF4-FFF2-40B4-BE49-F238E27FC236}">
                  <a16:creationId xmlns:a16="http://schemas.microsoft.com/office/drawing/2014/main" id="{F2B8A85A-052A-493C-803E-05372DAD0C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2" name="Oval 766">
              <a:extLst>
                <a:ext uri="{FF2B5EF4-FFF2-40B4-BE49-F238E27FC236}">
                  <a16:creationId xmlns:a16="http://schemas.microsoft.com/office/drawing/2014/main" id="{607AD6ED-CDA7-454C-9EF0-34E10F278B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3" name="Oval 767">
              <a:extLst>
                <a:ext uri="{FF2B5EF4-FFF2-40B4-BE49-F238E27FC236}">
                  <a16:creationId xmlns:a16="http://schemas.microsoft.com/office/drawing/2014/main" id="{D2DA8493-4C4E-438A-B983-A8D6E161EA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4" name="Oval 768">
              <a:extLst>
                <a:ext uri="{FF2B5EF4-FFF2-40B4-BE49-F238E27FC236}">
                  <a16:creationId xmlns:a16="http://schemas.microsoft.com/office/drawing/2014/main" id="{E4DE0C5A-3923-478B-A560-2C453192A4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5" name="Oval 769">
              <a:extLst>
                <a:ext uri="{FF2B5EF4-FFF2-40B4-BE49-F238E27FC236}">
                  <a16:creationId xmlns:a16="http://schemas.microsoft.com/office/drawing/2014/main" id="{C729A82E-DE1D-4607-BEC3-3684CA89A2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6" name="Oval 770">
              <a:extLst>
                <a:ext uri="{FF2B5EF4-FFF2-40B4-BE49-F238E27FC236}">
                  <a16:creationId xmlns:a16="http://schemas.microsoft.com/office/drawing/2014/main" id="{39FD665D-4C1E-4AD9-B93C-F745D5C865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7" name="Oval 771">
              <a:extLst>
                <a:ext uri="{FF2B5EF4-FFF2-40B4-BE49-F238E27FC236}">
                  <a16:creationId xmlns:a16="http://schemas.microsoft.com/office/drawing/2014/main" id="{508A3AE3-F8B2-480A-843B-C4F4C6528E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8" name="Oval 772">
              <a:extLst>
                <a:ext uri="{FF2B5EF4-FFF2-40B4-BE49-F238E27FC236}">
                  <a16:creationId xmlns:a16="http://schemas.microsoft.com/office/drawing/2014/main" id="{CDA51A0C-D3DA-4033-AE4F-CD27C1AB13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9" name="Oval 773">
              <a:extLst>
                <a:ext uri="{FF2B5EF4-FFF2-40B4-BE49-F238E27FC236}">
                  <a16:creationId xmlns:a16="http://schemas.microsoft.com/office/drawing/2014/main" id="{A6009B89-8AC2-409F-B16A-DBA0D54401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0" name="Oval 774">
              <a:extLst>
                <a:ext uri="{FF2B5EF4-FFF2-40B4-BE49-F238E27FC236}">
                  <a16:creationId xmlns:a16="http://schemas.microsoft.com/office/drawing/2014/main" id="{696B117F-51EF-4EBA-9D78-5906134463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1" name="Oval 775">
              <a:extLst>
                <a:ext uri="{FF2B5EF4-FFF2-40B4-BE49-F238E27FC236}">
                  <a16:creationId xmlns:a16="http://schemas.microsoft.com/office/drawing/2014/main" id="{C3D8E371-2658-4397-828E-A18F8F84B1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2" name="Oval 776">
              <a:extLst>
                <a:ext uri="{FF2B5EF4-FFF2-40B4-BE49-F238E27FC236}">
                  <a16:creationId xmlns:a16="http://schemas.microsoft.com/office/drawing/2014/main" id="{62B31995-6BF8-468F-A936-5CE1F7CA62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3" name="Oval 777">
              <a:extLst>
                <a:ext uri="{FF2B5EF4-FFF2-40B4-BE49-F238E27FC236}">
                  <a16:creationId xmlns:a16="http://schemas.microsoft.com/office/drawing/2014/main" id="{3638EAF7-406E-4298-8489-CC38FB0E4A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4" name="Oval 778">
              <a:extLst>
                <a:ext uri="{FF2B5EF4-FFF2-40B4-BE49-F238E27FC236}">
                  <a16:creationId xmlns:a16="http://schemas.microsoft.com/office/drawing/2014/main" id="{14B78A19-1E99-40A5-BFD6-14F1103E7F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5" name="Oval 779">
              <a:extLst>
                <a:ext uri="{FF2B5EF4-FFF2-40B4-BE49-F238E27FC236}">
                  <a16:creationId xmlns:a16="http://schemas.microsoft.com/office/drawing/2014/main" id="{EB2FE8D2-C78B-4F90-97F5-D0D9383FCD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6" name="Oval 780">
              <a:extLst>
                <a:ext uri="{FF2B5EF4-FFF2-40B4-BE49-F238E27FC236}">
                  <a16:creationId xmlns:a16="http://schemas.microsoft.com/office/drawing/2014/main" id="{6A587001-343E-4398-AB46-965008CD4E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7" name="Oval 781">
              <a:extLst>
                <a:ext uri="{FF2B5EF4-FFF2-40B4-BE49-F238E27FC236}">
                  <a16:creationId xmlns:a16="http://schemas.microsoft.com/office/drawing/2014/main" id="{D5AC3228-4726-4CC4-94B7-65E2E8020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8" name="Oval 782">
              <a:extLst>
                <a:ext uri="{FF2B5EF4-FFF2-40B4-BE49-F238E27FC236}">
                  <a16:creationId xmlns:a16="http://schemas.microsoft.com/office/drawing/2014/main" id="{0ECF06FF-8C13-4C06-BB65-79D05128CF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9" name="Oval 783">
              <a:extLst>
                <a:ext uri="{FF2B5EF4-FFF2-40B4-BE49-F238E27FC236}">
                  <a16:creationId xmlns:a16="http://schemas.microsoft.com/office/drawing/2014/main" id="{5380EB5F-E891-4C6C-909F-6EF9ED51AC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0" name="Oval 784">
              <a:extLst>
                <a:ext uri="{FF2B5EF4-FFF2-40B4-BE49-F238E27FC236}">
                  <a16:creationId xmlns:a16="http://schemas.microsoft.com/office/drawing/2014/main" id="{C9A27043-305C-4837-AA24-C2D8AA270F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1" name="Oval 785">
              <a:extLst>
                <a:ext uri="{FF2B5EF4-FFF2-40B4-BE49-F238E27FC236}">
                  <a16:creationId xmlns:a16="http://schemas.microsoft.com/office/drawing/2014/main" id="{9CFCA55C-B9CA-4B04-A2D3-268903083B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2" name="Oval 786">
              <a:extLst>
                <a:ext uri="{FF2B5EF4-FFF2-40B4-BE49-F238E27FC236}">
                  <a16:creationId xmlns:a16="http://schemas.microsoft.com/office/drawing/2014/main" id="{4A37AFC1-D640-4036-82EA-997DA0503F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3" name="Oval 787">
              <a:extLst>
                <a:ext uri="{FF2B5EF4-FFF2-40B4-BE49-F238E27FC236}">
                  <a16:creationId xmlns:a16="http://schemas.microsoft.com/office/drawing/2014/main" id="{25E87FF7-7B7E-4FAA-BE9D-C380DD2530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4" name="Oval 788">
              <a:extLst>
                <a:ext uri="{FF2B5EF4-FFF2-40B4-BE49-F238E27FC236}">
                  <a16:creationId xmlns:a16="http://schemas.microsoft.com/office/drawing/2014/main" id="{25D8F617-4054-494D-953B-98E0BAEC57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5" name="Oval 789">
              <a:extLst>
                <a:ext uri="{FF2B5EF4-FFF2-40B4-BE49-F238E27FC236}">
                  <a16:creationId xmlns:a16="http://schemas.microsoft.com/office/drawing/2014/main" id="{BF130B7F-2F7B-4C54-9EF5-F1906C2872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6" name="Oval 790">
              <a:extLst>
                <a:ext uri="{FF2B5EF4-FFF2-40B4-BE49-F238E27FC236}">
                  <a16:creationId xmlns:a16="http://schemas.microsoft.com/office/drawing/2014/main" id="{24189F77-91B4-4A2C-BB44-D277E3023A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7" name="Oval 791">
              <a:extLst>
                <a:ext uri="{FF2B5EF4-FFF2-40B4-BE49-F238E27FC236}">
                  <a16:creationId xmlns:a16="http://schemas.microsoft.com/office/drawing/2014/main" id="{5B3339B5-0260-40A4-9EE0-C07F255651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8" name="Oval 792">
              <a:extLst>
                <a:ext uri="{FF2B5EF4-FFF2-40B4-BE49-F238E27FC236}">
                  <a16:creationId xmlns:a16="http://schemas.microsoft.com/office/drawing/2014/main" id="{1311EF61-B49E-42E2-AF67-3AB243E359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9" name="Oval 793">
              <a:extLst>
                <a:ext uri="{FF2B5EF4-FFF2-40B4-BE49-F238E27FC236}">
                  <a16:creationId xmlns:a16="http://schemas.microsoft.com/office/drawing/2014/main" id="{415002C4-C5EB-4503-971F-43B4896439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0" name="Oval 794">
              <a:extLst>
                <a:ext uri="{FF2B5EF4-FFF2-40B4-BE49-F238E27FC236}">
                  <a16:creationId xmlns:a16="http://schemas.microsoft.com/office/drawing/2014/main" id="{EC08219A-1589-4C73-B640-173C060883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1" name="Oval 795">
              <a:extLst>
                <a:ext uri="{FF2B5EF4-FFF2-40B4-BE49-F238E27FC236}">
                  <a16:creationId xmlns:a16="http://schemas.microsoft.com/office/drawing/2014/main" id="{C2F2FA4C-7EF2-4958-A13C-7A017B2284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2" name="Oval 796">
              <a:extLst>
                <a:ext uri="{FF2B5EF4-FFF2-40B4-BE49-F238E27FC236}">
                  <a16:creationId xmlns:a16="http://schemas.microsoft.com/office/drawing/2014/main" id="{1C6BC433-ABB7-41D8-9699-65DA429A9C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3" name="Oval 797">
              <a:extLst>
                <a:ext uri="{FF2B5EF4-FFF2-40B4-BE49-F238E27FC236}">
                  <a16:creationId xmlns:a16="http://schemas.microsoft.com/office/drawing/2014/main" id="{7BE002B6-BB8A-49A1-9EF1-CB7AC761A6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4" name="Oval 798">
              <a:extLst>
                <a:ext uri="{FF2B5EF4-FFF2-40B4-BE49-F238E27FC236}">
                  <a16:creationId xmlns:a16="http://schemas.microsoft.com/office/drawing/2014/main" id="{652C4AA9-E98F-4955-8346-01A4496303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5" name="Oval 799">
              <a:extLst>
                <a:ext uri="{FF2B5EF4-FFF2-40B4-BE49-F238E27FC236}">
                  <a16:creationId xmlns:a16="http://schemas.microsoft.com/office/drawing/2014/main" id="{EF4CF3EA-3EDD-4703-BF49-F0396762C3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6" name="Oval 800">
              <a:extLst>
                <a:ext uri="{FF2B5EF4-FFF2-40B4-BE49-F238E27FC236}">
                  <a16:creationId xmlns:a16="http://schemas.microsoft.com/office/drawing/2014/main" id="{C9ECACCB-54D2-4B64-BB3F-ADC2CDF751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7" name="Oval 801">
              <a:extLst>
                <a:ext uri="{FF2B5EF4-FFF2-40B4-BE49-F238E27FC236}">
                  <a16:creationId xmlns:a16="http://schemas.microsoft.com/office/drawing/2014/main" id="{82668077-C2A2-404D-9D2F-2BAE20276B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8" name="Oval 802">
              <a:extLst>
                <a:ext uri="{FF2B5EF4-FFF2-40B4-BE49-F238E27FC236}">
                  <a16:creationId xmlns:a16="http://schemas.microsoft.com/office/drawing/2014/main" id="{4E05B4B1-A7E7-49C0-BFBA-6D1B3C2EB9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9" name="Oval 803">
              <a:extLst>
                <a:ext uri="{FF2B5EF4-FFF2-40B4-BE49-F238E27FC236}">
                  <a16:creationId xmlns:a16="http://schemas.microsoft.com/office/drawing/2014/main" id="{85E6439A-CAD6-41E5-932C-22BF551094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0" name="Oval 804">
              <a:extLst>
                <a:ext uri="{FF2B5EF4-FFF2-40B4-BE49-F238E27FC236}">
                  <a16:creationId xmlns:a16="http://schemas.microsoft.com/office/drawing/2014/main" id="{17C43B56-816C-435C-B411-7A8DDCD4CE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1" name="Oval 805">
              <a:extLst>
                <a:ext uri="{FF2B5EF4-FFF2-40B4-BE49-F238E27FC236}">
                  <a16:creationId xmlns:a16="http://schemas.microsoft.com/office/drawing/2014/main" id="{838F335E-6619-4D52-B4E0-B6B62CAB5A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2" name="Oval 806">
              <a:extLst>
                <a:ext uri="{FF2B5EF4-FFF2-40B4-BE49-F238E27FC236}">
                  <a16:creationId xmlns:a16="http://schemas.microsoft.com/office/drawing/2014/main" id="{A2315972-D27F-44BE-A94A-96E1D6C15F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3" name="Oval 807">
              <a:extLst>
                <a:ext uri="{FF2B5EF4-FFF2-40B4-BE49-F238E27FC236}">
                  <a16:creationId xmlns:a16="http://schemas.microsoft.com/office/drawing/2014/main" id="{59982DD7-6CE2-45F4-B9BB-5FA3511CF6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4" name="Oval 808">
              <a:extLst>
                <a:ext uri="{FF2B5EF4-FFF2-40B4-BE49-F238E27FC236}">
                  <a16:creationId xmlns:a16="http://schemas.microsoft.com/office/drawing/2014/main" id="{A7117B95-3B36-4A9C-B88B-06631BBC5C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5" name="Oval 809">
              <a:extLst>
                <a:ext uri="{FF2B5EF4-FFF2-40B4-BE49-F238E27FC236}">
                  <a16:creationId xmlns:a16="http://schemas.microsoft.com/office/drawing/2014/main" id="{06C0280B-7CE7-4F2A-A929-B12A33B5B0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6" name="Oval 810">
              <a:extLst>
                <a:ext uri="{FF2B5EF4-FFF2-40B4-BE49-F238E27FC236}">
                  <a16:creationId xmlns:a16="http://schemas.microsoft.com/office/drawing/2014/main" id="{9C60D5CE-E95E-4B36-9FAB-C298611FCE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7" name="Oval 811">
              <a:extLst>
                <a:ext uri="{FF2B5EF4-FFF2-40B4-BE49-F238E27FC236}">
                  <a16:creationId xmlns:a16="http://schemas.microsoft.com/office/drawing/2014/main" id="{9F8B7C2A-76C8-4171-990B-89378A1362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8" name="Oval 812">
              <a:extLst>
                <a:ext uri="{FF2B5EF4-FFF2-40B4-BE49-F238E27FC236}">
                  <a16:creationId xmlns:a16="http://schemas.microsoft.com/office/drawing/2014/main" id="{98995C7E-EF4F-46C4-9E9D-4F158E2714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9" name="Oval 813">
              <a:extLst>
                <a:ext uri="{FF2B5EF4-FFF2-40B4-BE49-F238E27FC236}">
                  <a16:creationId xmlns:a16="http://schemas.microsoft.com/office/drawing/2014/main" id="{B6FD0AA3-6AA1-4741-8F16-4A73F404D5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0" name="Oval 814">
              <a:extLst>
                <a:ext uri="{FF2B5EF4-FFF2-40B4-BE49-F238E27FC236}">
                  <a16:creationId xmlns:a16="http://schemas.microsoft.com/office/drawing/2014/main" id="{155A419F-B729-436F-997E-732F9C2FC5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1" name="Oval 815">
              <a:extLst>
                <a:ext uri="{FF2B5EF4-FFF2-40B4-BE49-F238E27FC236}">
                  <a16:creationId xmlns:a16="http://schemas.microsoft.com/office/drawing/2014/main" id="{A211D9D0-A948-4BA8-B740-9D35205DAF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2" name="Oval 816">
              <a:extLst>
                <a:ext uri="{FF2B5EF4-FFF2-40B4-BE49-F238E27FC236}">
                  <a16:creationId xmlns:a16="http://schemas.microsoft.com/office/drawing/2014/main" id="{D430C76D-D910-4235-B11A-A1F1AC763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3" name="Oval 817">
              <a:extLst>
                <a:ext uri="{FF2B5EF4-FFF2-40B4-BE49-F238E27FC236}">
                  <a16:creationId xmlns:a16="http://schemas.microsoft.com/office/drawing/2014/main" id="{64D3A6D3-488B-4A75-A921-00D7F4CDB0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4" name="Oval 818">
              <a:extLst>
                <a:ext uri="{FF2B5EF4-FFF2-40B4-BE49-F238E27FC236}">
                  <a16:creationId xmlns:a16="http://schemas.microsoft.com/office/drawing/2014/main" id="{F2C9CA06-C521-425F-B696-68DE7CD778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5" name="Oval 819">
              <a:extLst>
                <a:ext uri="{FF2B5EF4-FFF2-40B4-BE49-F238E27FC236}">
                  <a16:creationId xmlns:a16="http://schemas.microsoft.com/office/drawing/2014/main" id="{094AB84C-BEA5-4D46-A343-28F82E2DA8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6" name="Oval 820">
              <a:extLst>
                <a:ext uri="{FF2B5EF4-FFF2-40B4-BE49-F238E27FC236}">
                  <a16:creationId xmlns:a16="http://schemas.microsoft.com/office/drawing/2014/main" id="{16D31BFA-6131-48C1-9978-1523D39D51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7" name="Oval 821">
              <a:extLst>
                <a:ext uri="{FF2B5EF4-FFF2-40B4-BE49-F238E27FC236}">
                  <a16:creationId xmlns:a16="http://schemas.microsoft.com/office/drawing/2014/main" id="{D180F529-B801-4F6E-BB67-C552B0D9E9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8" name="Oval 822">
              <a:extLst>
                <a:ext uri="{FF2B5EF4-FFF2-40B4-BE49-F238E27FC236}">
                  <a16:creationId xmlns:a16="http://schemas.microsoft.com/office/drawing/2014/main" id="{A76DFC40-CFC9-4115-84CB-E0474F218B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9" name="Oval 823">
              <a:extLst>
                <a:ext uri="{FF2B5EF4-FFF2-40B4-BE49-F238E27FC236}">
                  <a16:creationId xmlns:a16="http://schemas.microsoft.com/office/drawing/2014/main" id="{237203DA-DCE6-4964-96F8-5EB7971844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0" name="Oval 824">
              <a:extLst>
                <a:ext uri="{FF2B5EF4-FFF2-40B4-BE49-F238E27FC236}">
                  <a16:creationId xmlns:a16="http://schemas.microsoft.com/office/drawing/2014/main" id="{4AFE3A4D-ED02-4F99-9501-F20804ABC2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1" name="Oval 825">
              <a:extLst>
                <a:ext uri="{FF2B5EF4-FFF2-40B4-BE49-F238E27FC236}">
                  <a16:creationId xmlns:a16="http://schemas.microsoft.com/office/drawing/2014/main" id="{1B5B8A74-58E6-4BAB-A386-B4888DB8B6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2" name="Oval 826">
              <a:extLst>
                <a:ext uri="{FF2B5EF4-FFF2-40B4-BE49-F238E27FC236}">
                  <a16:creationId xmlns:a16="http://schemas.microsoft.com/office/drawing/2014/main" id="{2C78DBD7-6422-4E0C-8242-54C865CC44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3" name="Oval 827">
              <a:extLst>
                <a:ext uri="{FF2B5EF4-FFF2-40B4-BE49-F238E27FC236}">
                  <a16:creationId xmlns:a16="http://schemas.microsoft.com/office/drawing/2014/main" id="{F5EF4297-90B3-4A9C-AED4-6AE2081391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4" name="Oval 828">
              <a:extLst>
                <a:ext uri="{FF2B5EF4-FFF2-40B4-BE49-F238E27FC236}">
                  <a16:creationId xmlns:a16="http://schemas.microsoft.com/office/drawing/2014/main" id="{57F84B75-A3AC-49E9-9AEE-586BA0A5ED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5" name="Oval 829">
              <a:extLst>
                <a:ext uri="{FF2B5EF4-FFF2-40B4-BE49-F238E27FC236}">
                  <a16:creationId xmlns:a16="http://schemas.microsoft.com/office/drawing/2014/main" id="{62DA289D-F99E-4FBC-B479-CD230BA44D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6" name="Oval 830">
              <a:extLst>
                <a:ext uri="{FF2B5EF4-FFF2-40B4-BE49-F238E27FC236}">
                  <a16:creationId xmlns:a16="http://schemas.microsoft.com/office/drawing/2014/main" id="{A7A17C86-77C4-4893-899F-D3AA67A346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7" name="Oval 831">
              <a:extLst>
                <a:ext uri="{FF2B5EF4-FFF2-40B4-BE49-F238E27FC236}">
                  <a16:creationId xmlns:a16="http://schemas.microsoft.com/office/drawing/2014/main" id="{6F122112-08C9-44B6-B404-3F7FBD729C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8" name="Oval 832">
              <a:extLst>
                <a:ext uri="{FF2B5EF4-FFF2-40B4-BE49-F238E27FC236}">
                  <a16:creationId xmlns:a16="http://schemas.microsoft.com/office/drawing/2014/main" id="{C86E6F91-1324-4422-A679-BFC0A47F76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9" name="Oval 833">
              <a:extLst>
                <a:ext uri="{FF2B5EF4-FFF2-40B4-BE49-F238E27FC236}">
                  <a16:creationId xmlns:a16="http://schemas.microsoft.com/office/drawing/2014/main" id="{EEF5698B-F868-4A94-95E1-D8F03452D9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0" name="Oval 834">
              <a:extLst>
                <a:ext uri="{FF2B5EF4-FFF2-40B4-BE49-F238E27FC236}">
                  <a16:creationId xmlns:a16="http://schemas.microsoft.com/office/drawing/2014/main" id="{85ABB746-2BBB-43C1-A029-D88F4B8F43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1" name="Oval 835">
              <a:extLst>
                <a:ext uri="{FF2B5EF4-FFF2-40B4-BE49-F238E27FC236}">
                  <a16:creationId xmlns:a16="http://schemas.microsoft.com/office/drawing/2014/main" id="{AF341433-9230-4F6F-9117-928CF6930D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2" name="Oval 836">
              <a:extLst>
                <a:ext uri="{FF2B5EF4-FFF2-40B4-BE49-F238E27FC236}">
                  <a16:creationId xmlns:a16="http://schemas.microsoft.com/office/drawing/2014/main" id="{BE1C66D0-E563-4AA4-8A2D-E165C80394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3" name="Oval 837">
              <a:extLst>
                <a:ext uri="{FF2B5EF4-FFF2-40B4-BE49-F238E27FC236}">
                  <a16:creationId xmlns:a16="http://schemas.microsoft.com/office/drawing/2014/main" id="{EC2CD36D-4180-4A05-AC35-130AA5E53A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4" name="Oval 838">
              <a:extLst>
                <a:ext uri="{FF2B5EF4-FFF2-40B4-BE49-F238E27FC236}">
                  <a16:creationId xmlns:a16="http://schemas.microsoft.com/office/drawing/2014/main" id="{BDE6C508-A101-4463-803E-95C7A5624B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5" name="Oval 839">
              <a:extLst>
                <a:ext uri="{FF2B5EF4-FFF2-40B4-BE49-F238E27FC236}">
                  <a16:creationId xmlns:a16="http://schemas.microsoft.com/office/drawing/2014/main" id="{88030D28-F747-470E-A75B-41FCD3E224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6" name="Oval 840">
              <a:extLst>
                <a:ext uri="{FF2B5EF4-FFF2-40B4-BE49-F238E27FC236}">
                  <a16:creationId xmlns:a16="http://schemas.microsoft.com/office/drawing/2014/main" id="{AC28EFFC-36C2-4F71-ABB7-8D044F35B5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7" name="Oval 841">
              <a:extLst>
                <a:ext uri="{FF2B5EF4-FFF2-40B4-BE49-F238E27FC236}">
                  <a16:creationId xmlns:a16="http://schemas.microsoft.com/office/drawing/2014/main" id="{6E26FFE9-698E-4540-A359-E7CE30ECFB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8" name="Oval 842">
              <a:extLst>
                <a:ext uri="{FF2B5EF4-FFF2-40B4-BE49-F238E27FC236}">
                  <a16:creationId xmlns:a16="http://schemas.microsoft.com/office/drawing/2014/main" id="{6F28696A-1C93-4B5F-BC41-99D7229B50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9" name="Oval 843">
              <a:extLst>
                <a:ext uri="{FF2B5EF4-FFF2-40B4-BE49-F238E27FC236}">
                  <a16:creationId xmlns:a16="http://schemas.microsoft.com/office/drawing/2014/main" id="{D40CF2DF-7B76-4AF6-B217-7C85ACF4CE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0" name="Oval 844">
              <a:extLst>
                <a:ext uri="{FF2B5EF4-FFF2-40B4-BE49-F238E27FC236}">
                  <a16:creationId xmlns:a16="http://schemas.microsoft.com/office/drawing/2014/main" id="{92FB122D-465E-40DD-A9DC-CF4226B431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1" name="Oval 845">
              <a:extLst>
                <a:ext uri="{FF2B5EF4-FFF2-40B4-BE49-F238E27FC236}">
                  <a16:creationId xmlns:a16="http://schemas.microsoft.com/office/drawing/2014/main" id="{41FB0BFC-DB2B-458B-88AD-2E7A6E1EEF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2" name="Oval 846">
              <a:extLst>
                <a:ext uri="{FF2B5EF4-FFF2-40B4-BE49-F238E27FC236}">
                  <a16:creationId xmlns:a16="http://schemas.microsoft.com/office/drawing/2014/main" id="{F50C3029-013C-4B3F-A2A5-662E975592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3" name="Oval 847">
              <a:extLst>
                <a:ext uri="{FF2B5EF4-FFF2-40B4-BE49-F238E27FC236}">
                  <a16:creationId xmlns:a16="http://schemas.microsoft.com/office/drawing/2014/main" id="{095F668B-5ED5-46CC-BBB1-29668F7C9E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4" name="Oval 848">
              <a:extLst>
                <a:ext uri="{FF2B5EF4-FFF2-40B4-BE49-F238E27FC236}">
                  <a16:creationId xmlns:a16="http://schemas.microsoft.com/office/drawing/2014/main" id="{5032E797-3A14-4072-8590-3A89159E12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5" name="Oval 849">
              <a:extLst>
                <a:ext uri="{FF2B5EF4-FFF2-40B4-BE49-F238E27FC236}">
                  <a16:creationId xmlns:a16="http://schemas.microsoft.com/office/drawing/2014/main" id="{4BB6FDF9-A743-4589-8851-FCE40567A2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6" name="Oval 850">
              <a:extLst>
                <a:ext uri="{FF2B5EF4-FFF2-40B4-BE49-F238E27FC236}">
                  <a16:creationId xmlns:a16="http://schemas.microsoft.com/office/drawing/2014/main" id="{A2D77731-2757-43A5-B958-495C8BBC2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7" name="Oval 851">
              <a:extLst>
                <a:ext uri="{FF2B5EF4-FFF2-40B4-BE49-F238E27FC236}">
                  <a16:creationId xmlns:a16="http://schemas.microsoft.com/office/drawing/2014/main" id="{6C19C966-A423-427B-9E4C-26E4F8FC1B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8" name="Oval 852">
              <a:extLst>
                <a:ext uri="{FF2B5EF4-FFF2-40B4-BE49-F238E27FC236}">
                  <a16:creationId xmlns:a16="http://schemas.microsoft.com/office/drawing/2014/main" id="{9625FA64-559B-4A31-9F13-16EAD6D86C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9" name="Oval 853">
              <a:extLst>
                <a:ext uri="{FF2B5EF4-FFF2-40B4-BE49-F238E27FC236}">
                  <a16:creationId xmlns:a16="http://schemas.microsoft.com/office/drawing/2014/main" id="{EA23F0BE-635B-429A-905D-2FD22E7AA6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0" name="Oval 854">
              <a:extLst>
                <a:ext uri="{FF2B5EF4-FFF2-40B4-BE49-F238E27FC236}">
                  <a16:creationId xmlns:a16="http://schemas.microsoft.com/office/drawing/2014/main" id="{BB996DB9-CFAE-45BF-8789-305784904C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1" name="Oval 855">
              <a:extLst>
                <a:ext uri="{FF2B5EF4-FFF2-40B4-BE49-F238E27FC236}">
                  <a16:creationId xmlns:a16="http://schemas.microsoft.com/office/drawing/2014/main" id="{4D0A439F-B79F-45F6-8F9D-54EC0B9A3F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2" name="Oval 856">
              <a:extLst>
                <a:ext uri="{FF2B5EF4-FFF2-40B4-BE49-F238E27FC236}">
                  <a16:creationId xmlns:a16="http://schemas.microsoft.com/office/drawing/2014/main" id="{EEE55ED3-51CE-4BED-8B97-E6C39E07FD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3" name="Oval 857">
              <a:extLst>
                <a:ext uri="{FF2B5EF4-FFF2-40B4-BE49-F238E27FC236}">
                  <a16:creationId xmlns:a16="http://schemas.microsoft.com/office/drawing/2014/main" id="{BA26FADC-B2A5-459B-A4B7-B79028D561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4" name="Oval 858">
              <a:extLst>
                <a:ext uri="{FF2B5EF4-FFF2-40B4-BE49-F238E27FC236}">
                  <a16:creationId xmlns:a16="http://schemas.microsoft.com/office/drawing/2014/main" id="{1939A214-C5FB-4E2E-AD3C-ECA43807EA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5" name="Oval 859">
              <a:extLst>
                <a:ext uri="{FF2B5EF4-FFF2-40B4-BE49-F238E27FC236}">
                  <a16:creationId xmlns:a16="http://schemas.microsoft.com/office/drawing/2014/main" id="{FD2BC018-9DFF-4834-820F-9F4FDDA324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6" name="Oval 860">
              <a:extLst>
                <a:ext uri="{FF2B5EF4-FFF2-40B4-BE49-F238E27FC236}">
                  <a16:creationId xmlns:a16="http://schemas.microsoft.com/office/drawing/2014/main" id="{51E36EAC-575C-4B37-B2F2-E8CB325601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7" name="Oval 861">
              <a:extLst>
                <a:ext uri="{FF2B5EF4-FFF2-40B4-BE49-F238E27FC236}">
                  <a16:creationId xmlns:a16="http://schemas.microsoft.com/office/drawing/2014/main" id="{448C3CF1-272F-4AF9-94A8-F9D3BF0ECE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8" name="Oval 862">
              <a:extLst>
                <a:ext uri="{FF2B5EF4-FFF2-40B4-BE49-F238E27FC236}">
                  <a16:creationId xmlns:a16="http://schemas.microsoft.com/office/drawing/2014/main" id="{B3AE26AB-093F-4F3D-84D3-17032881BC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9" name="Oval 863">
              <a:extLst>
                <a:ext uri="{FF2B5EF4-FFF2-40B4-BE49-F238E27FC236}">
                  <a16:creationId xmlns:a16="http://schemas.microsoft.com/office/drawing/2014/main" id="{327B551A-C838-4E0D-BC84-4A4C9EFE06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0" name="Oval 864">
              <a:extLst>
                <a:ext uri="{FF2B5EF4-FFF2-40B4-BE49-F238E27FC236}">
                  <a16:creationId xmlns:a16="http://schemas.microsoft.com/office/drawing/2014/main" id="{4EB4E0DD-7F6C-4BEE-9AB1-D3B45F78C5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1" name="Oval 865">
              <a:extLst>
                <a:ext uri="{FF2B5EF4-FFF2-40B4-BE49-F238E27FC236}">
                  <a16:creationId xmlns:a16="http://schemas.microsoft.com/office/drawing/2014/main" id="{B18920B8-8155-43C6-8E63-0D5A6EF8AA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2" name="Oval 866">
              <a:extLst>
                <a:ext uri="{FF2B5EF4-FFF2-40B4-BE49-F238E27FC236}">
                  <a16:creationId xmlns:a16="http://schemas.microsoft.com/office/drawing/2014/main" id="{19656101-D65E-4D21-B11C-9F1EDC16BD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3" name="Oval 867">
              <a:extLst>
                <a:ext uri="{FF2B5EF4-FFF2-40B4-BE49-F238E27FC236}">
                  <a16:creationId xmlns:a16="http://schemas.microsoft.com/office/drawing/2014/main" id="{DF57F72D-B834-463F-8F18-2BEC2772CE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4" name="Oval 868">
              <a:extLst>
                <a:ext uri="{FF2B5EF4-FFF2-40B4-BE49-F238E27FC236}">
                  <a16:creationId xmlns:a16="http://schemas.microsoft.com/office/drawing/2014/main" id="{C1251B72-5072-45ED-8680-4496711F27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5" name="Oval 869">
              <a:extLst>
                <a:ext uri="{FF2B5EF4-FFF2-40B4-BE49-F238E27FC236}">
                  <a16:creationId xmlns:a16="http://schemas.microsoft.com/office/drawing/2014/main" id="{846234BE-4854-45E4-94B4-6212C3BC9A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6" name="Oval 870">
              <a:extLst>
                <a:ext uri="{FF2B5EF4-FFF2-40B4-BE49-F238E27FC236}">
                  <a16:creationId xmlns:a16="http://schemas.microsoft.com/office/drawing/2014/main" id="{D37CE92E-20BD-4AE2-819D-E4BBC6F1BF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7" name="Oval 871">
              <a:extLst>
                <a:ext uri="{FF2B5EF4-FFF2-40B4-BE49-F238E27FC236}">
                  <a16:creationId xmlns:a16="http://schemas.microsoft.com/office/drawing/2014/main" id="{081289DF-EB4C-4580-ABD6-7EC9585A2C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8" name="Oval 872">
              <a:extLst>
                <a:ext uri="{FF2B5EF4-FFF2-40B4-BE49-F238E27FC236}">
                  <a16:creationId xmlns:a16="http://schemas.microsoft.com/office/drawing/2014/main" id="{65CD2FA2-14C9-481E-86CD-DE83AF7DA9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9" name="Oval 873">
              <a:extLst>
                <a:ext uri="{FF2B5EF4-FFF2-40B4-BE49-F238E27FC236}">
                  <a16:creationId xmlns:a16="http://schemas.microsoft.com/office/drawing/2014/main" id="{98E82112-469A-4E6F-BB88-51EF3830579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0" name="Oval 874">
              <a:extLst>
                <a:ext uri="{FF2B5EF4-FFF2-40B4-BE49-F238E27FC236}">
                  <a16:creationId xmlns:a16="http://schemas.microsoft.com/office/drawing/2014/main" id="{61EA91E3-408E-483D-A6BF-EC785137C0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1" name="Oval 875">
              <a:extLst>
                <a:ext uri="{FF2B5EF4-FFF2-40B4-BE49-F238E27FC236}">
                  <a16:creationId xmlns:a16="http://schemas.microsoft.com/office/drawing/2014/main" id="{CFA73E13-E158-4E87-B7BF-8CDD4FC8D1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2" name="Oval 876">
              <a:extLst>
                <a:ext uri="{FF2B5EF4-FFF2-40B4-BE49-F238E27FC236}">
                  <a16:creationId xmlns:a16="http://schemas.microsoft.com/office/drawing/2014/main" id="{FEC503B9-6380-41D0-902E-102135BECE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3" name="Oval 877">
              <a:extLst>
                <a:ext uri="{FF2B5EF4-FFF2-40B4-BE49-F238E27FC236}">
                  <a16:creationId xmlns:a16="http://schemas.microsoft.com/office/drawing/2014/main" id="{6D2336A0-20FD-443D-B18E-EEF0054EC2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4" name="Oval 878">
              <a:extLst>
                <a:ext uri="{FF2B5EF4-FFF2-40B4-BE49-F238E27FC236}">
                  <a16:creationId xmlns:a16="http://schemas.microsoft.com/office/drawing/2014/main" id="{D333489E-9552-49C6-913A-9072F5EBE2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5" name="Oval 879">
              <a:extLst>
                <a:ext uri="{FF2B5EF4-FFF2-40B4-BE49-F238E27FC236}">
                  <a16:creationId xmlns:a16="http://schemas.microsoft.com/office/drawing/2014/main" id="{593F4CD3-DEBC-487F-A737-E0FF4D2039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6" name="Oval 880">
              <a:extLst>
                <a:ext uri="{FF2B5EF4-FFF2-40B4-BE49-F238E27FC236}">
                  <a16:creationId xmlns:a16="http://schemas.microsoft.com/office/drawing/2014/main" id="{CCB5927C-409F-4493-AAF6-794B10A6E5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7" name="Oval 881">
              <a:extLst>
                <a:ext uri="{FF2B5EF4-FFF2-40B4-BE49-F238E27FC236}">
                  <a16:creationId xmlns:a16="http://schemas.microsoft.com/office/drawing/2014/main" id="{EA92AF4A-359B-464A-9AA1-4D0EDFCDA2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8" name="Oval 882">
              <a:extLst>
                <a:ext uri="{FF2B5EF4-FFF2-40B4-BE49-F238E27FC236}">
                  <a16:creationId xmlns:a16="http://schemas.microsoft.com/office/drawing/2014/main" id="{648BB5C1-DAEA-4381-ADAB-78EB1C7A0E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9" name="Oval 883">
              <a:extLst>
                <a:ext uri="{FF2B5EF4-FFF2-40B4-BE49-F238E27FC236}">
                  <a16:creationId xmlns:a16="http://schemas.microsoft.com/office/drawing/2014/main" id="{AE84DA37-39D3-40B9-836B-79DC576C60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0" name="Oval 884">
              <a:extLst>
                <a:ext uri="{FF2B5EF4-FFF2-40B4-BE49-F238E27FC236}">
                  <a16:creationId xmlns:a16="http://schemas.microsoft.com/office/drawing/2014/main" id="{BF2A38EE-F725-47AF-ABD4-C3DA027BA3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1" name="Oval 885">
              <a:extLst>
                <a:ext uri="{FF2B5EF4-FFF2-40B4-BE49-F238E27FC236}">
                  <a16:creationId xmlns:a16="http://schemas.microsoft.com/office/drawing/2014/main" id="{7D9FAA1B-55DD-40AC-AC49-8A614DB185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2" name="Oval 886">
              <a:extLst>
                <a:ext uri="{FF2B5EF4-FFF2-40B4-BE49-F238E27FC236}">
                  <a16:creationId xmlns:a16="http://schemas.microsoft.com/office/drawing/2014/main" id="{DF74A4C3-B5BC-4D77-9CCB-3E4AB85EE2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3" name="Oval 887">
              <a:extLst>
                <a:ext uri="{FF2B5EF4-FFF2-40B4-BE49-F238E27FC236}">
                  <a16:creationId xmlns:a16="http://schemas.microsoft.com/office/drawing/2014/main" id="{7AD1180B-B6E6-40EB-B7D7-26447F99FE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4" name="Oval 888">
              <a:extLst>
                <a:ext uri="{FF2B5EF4-FFF2-40B4-BE49-F238E27FC236}">
                  <a16:creationId xmlns:a16="http://schemas.microsoft.com/office/drawing/2014/main" id="{34E529D8-813C-4A07-BEAB-E742F6E357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5" name="Oval 889">
              <a:extLst>
                <a:ext uri="{FF2B5EF4-FFF2-40B4-BE49-F238E27FC236}">
                  <a16:creationId xmlns:a16="http://schemas.microsoft.com/office/drawing/2014/main" id="{82DEDBC6-5E08-42CF-A004-10D1464EF2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6" name="Oval 890">
              <a:extLst>
                <a:ext uri="{FF2B5EF4-FFF2-40B4-BE49-F238E27FC236}">
                  <a16:creationId xmlns:a16="http://schemas.microsoft.com/office/drawing/2014/main" id="{78871907-5E40-46F0-A471-075E3126EB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7" name="Oval 891">
              <a:extLst>
                <a:ext uri="{FF2B5EF4-FFF2-40B4-BE49-F238E27FC236}">
                  <a16:creationId xmlns:a16="http://schemas.microsoft.com/office/drawing/2014/main" id="{FB1A95FD-5DCE-4CF5-B669-AB1FCDE396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8" name="Oval 892">
              <a:extLst>
                <a:ext uri="{FF2B5EF4-FFF2-40B4-BE49-F238E27FC236}">
                  <a16:creationId xmlns:a16="http://schemas.microsoft.com/office/drawing/2014/main" id="{636D80B8-F6F3-427D-B6AD-38D6C4C074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9" name="Oval 893">
              <a:extLst>
                <a:ext uri="{FF2B5EF4-FFF2-40B4-BE49-F238E27FC236}">
                  <a16:creationId xmlns:a16="http://schemas.microsoft.com/office/drawing/2014/main" id="{F7A99EB1-1785-44E3-B2F5-064DC0CC85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0" name="Oval 894">
              <a:extLst>
                <a:ext uri="{FF2B5EF4-FFF2-40B4-BE49-F238E27FC236}">
                  <a16:creationId xmlns:a16="http://schemas.microsoft.com/office/drawing/2014/main" id="{EF4F0D15-1DA6-4773-A954-6E110F4DA0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1" name="Oval 895">
              <a:extLst>
                <a:ext uri="{FF2B5EF4-FFF2-40B4-BE49-F238E27FC236}">
                  <a16:creationId xmlns:a16="http://schemas.microsoft.com/office/drawing/2014/main" id="{D9318294-A46E-443E-BCCB-1F4AF02789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2" name="Oval 896">
              <a:extLst>
                <a:ext uri="{FF2B5EF4-FFF2-40B4-BE49-F238E27FC236}">
                  <a16:creationId xmlns:a16="http://schemas.microsoft.com/office/drawing/2014/main" id="{4516CDB4-8E37-433F-87DD-D88CC11C90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3" name="Oval 897">
              <a:extLst>
                <a:ext uri="{FF2B5EF4-FFF2-40B4-BE49-F238E27FC236}">
                  <a16:creationId xmlns:a16="http://schemas.microsoft.com/office/drawing/2014/main" id="{0245783D-97F5-4512-AC54-9546670D6B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4" name="Oval 898">
              <a:extLst>
                <a:ext uri="{FF2B5EF4-FFF2-40B4-BE49-F238E27FC236}">
                  <a16:creationId xmlns:a16="http://schemas.microsoft.com/office/drawing/2014/main" id="{883DC5A9-EDAB-43A0-8570-17C34BCFAA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5" name="Oval 899">
              <a:extLst>
                <a:ext uri="{FF2B5EF4-FFF2-40B4-BE49-F238E27FC236}">
                  <a16:creationId xmlns:a16="http://schemas.microsoft.com/office/drawing/2014/main" id="{A297ED88-6E83-45FE-A662-DE5B9D8ACF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6" name="Oval 900">
              <a:extLst>
                <a:ext uri="{FF2B5EF4-FFF2-40B4-BE49-F238E27FC236}">
                  <a16:creationId xmlns:a16="http://schemas.microsoft.com/office/drawing/2014/main" id="{FC4C392A-AF68-4F3E-8D1F-2E99E74171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7" name="Oval 901">
              <a:extLst>
                <a:ext uri="{FF2B5EF4-FFF2-40B4-BE49-F238E27FC236}">
                  <a16:creationId xmlns:a16="http://schemas.microsoft.com/office/drawing/2014/main" id="{D7166821-25DD-4638-9C9E-90109523F5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8" name="Oval 902">
              <a:extLst>
                <a:ext uri="{FF2B5EF4-FFF2-40B4-BE49-F238E27FC236}">
                  <a16:creationId xmlns:a16="http://schemas.microsoft.com/office/drawing/2014/main" id="{79F121B7-A814-49EE-8039-131F8973D3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9" name="Oval 903">
              <a:extLst>
                <a:ext uri="{FF2B5EF4-FFF2-40B4-BE49-F238E27FC236}">
                  <a16:creationId xmlns:a16="http://schemas.microsoft.com/office/drawing/2014/main" id="{79D473CD-2CEA-4281-AD50-7744E5B951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0" name="Oval 904">
              <a:extLst>
                <a:ext uri="{FF2B5EF4-FFF2-40B4-BE49-F238E27FC236}">
                  <a16:creationId xmlns:a16="http://schemas.microsoft.com/office/drawing/2014/main" id="{000F626F-CF53-402D-B3D2-584BA85ECF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1" name="Oval 905">
              <a:extLst>
                <a:ext uri="{FF2B5EF4-FFF2-40B4-BE49-F238E27FC236}">
                  <a16:creationId xmlns:a16="http://schemas.microsoft.com/office/drawing/2014/main" id="{5218F74D-7BA3-4BB4-A322-057494D474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2" name="Oval 906">
              <a:extLst>
                <a:ext uri="{FF2B5EF4-FFF2-40B4-BE49-F238E27FC236}">
                  <a16:creationId xmlns:a16="http://schemas.microsoft.com/office/drawing/2014/main" id="{1F708A5C-738A-40B1-A083-D57ED2CCD4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3" name="Oval 907">
              <a:extLst>
                <a:ext uri="{FF2B5EF4-FFF2-40B4-BE49-F238E27FC236}">
                  <a16:creationId xmlns:a16="http://schemas.microsoft.com/office/drawing/2014/main" id="{A55F1C62-F4EB-40A2-BBE1-106C83BEDD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4" name="Oval 908">
              <a:extLst>
                <a:ext uri="{FF2B5EF4-FFF2-40B4-BE49-F238E27FC236}">
                  <a16:creationId xmlns:a16="http://schemas.microsoft.com/office/drawing/2014/main" id="{318E1A12-7234-42DA-A057-7CEE6E1CC4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3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5" name="Oval 909">
              <a:extLst>
                <a:ext uri="{FF2B5EF4-FFF2-40B4-BE49-F238E27FC236}">
                  <a16:creationId xmlns:a16="http://schemas.microsoft.com/office/drawing/2014/main" id="{2DC769E2-EA00-4E56-951D-4E28FF2D85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6" name="Oval 910">
              <a:extLst>
                <a:ext uri="{FF2B5EF4-FFF2-40B4-BE49-F238E27FC236}">
                  <a16:creationId xmlns:a16="http://schemas.microsoft.com/office/drawing/2014/main" id="{AF9E20A4-4E65-4419-AD92-35D0D98549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7" name="Oval 911">
              <a:extLst>
                <a:ext uri="{FF2B5EF4-FFF2-40B4-BE49-F238E27FC236}">
                  <a16:creationId xmlns:a16="http://schemas.microsoft.com/office/drawing/2014/main" id="{08E85325-6A91-4476-8A3C-CE8B60B353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8" name="Oval 912">
              <a:extLst>
                <a:ext uri="{FF2B5EF4-FFF2-40B4-BE49-F238E27FC236}">
                  <a16:creationId xmlns:a16="http://schemas.microsoft.com/office/drawing/2014/main" id="{0CAEAFD6-826A-4854-A0BD-282B72BF3B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9" name="Oval 913">
              <a:extLst>
                <a:ext uri="{FF2B5EF4-FFF2-40B4-BE49-F238E27FC236}">
                  <a16:creationId xmlns:a16="http://schemas.microsoft.com/office/drawing/2014/main" id="{DF2D7534-5EBE-4B77-AC98-845F5EB692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0" name="Oval 914">
              <a:extLst>
                <a:ext uri="{FF2B5EF4-FFF2-40B4-BE49-F238E27FC236}">
                  <a16:creationId xmlns:a16="http://schemas.microsoft.com/office/drawing/2014/main" id="{80B97918-AFC1-41BE-A829-E4484B4E98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1" name="Oval 915">
              <a:extLst>
                <a:ext uri="{FF2B5EF4-FFF2-40B4-BE49-F238E27FC236}">
                  <a16:creationId xmlns:a16="http://schemas.microsoft.com/office/drawing/2014/main" id="{1584B70D-CF48-431A-B918-06A67CC9DC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2" name="Oval 916">
              <a:extLst>
                <a:ext uri="{FF2B5EF4-FFF2-40B4-BE49-F238E27FC236}">
                  <a16:creationId xmlns:a16="http://schemas.microsoft.com/office/drawing/2014/main" id="{D83B0133-FF36-4C99-96C6-220BA04093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3" name="Oval 917">
              <a:extLst>
                <a:ext uri="{FF2B5EF4-FFF2-40B4-BE49-F238E27FC236}">
                  <a16:creationId xmlns:a16="http://schemas.microsoft.com/office/drawing/2014/main" id="{F945F2F1-5745-4C7A-BC89-5D603D18A8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4" name="Oval 918">
              <a:extLst>
                <a:ext uri="{FF2B5EF4-FFF2-40B4-BE49-F238E27FC236}">
                  <a16:creationId xmlns:a16="http://schemas.microsoft.com/office/drawing/2014/main" id="{2AB9B359-3EA2-47A7-BDF4-E91FA7F85A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5" name="Oval 919">
              <a:extLst>
                <a:ext uri="{FF2B5EF4-FFF2-40B4-BE49-F238E27FC236}">
                  <a16:creationId xmlns:a16="http://schemas.microsoft.com/office/drawing/2014/main" id="{005C1903-3BDF-4DCC-94BE-132A11AE1E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6" name="Oval 920">
              <a:extLst>
                <a:ext uri="{FF2B5EF4-FFF2-40B4-BE49-F238E27FC236}">
                  <a16:creationId xmlns:a16="http://schemas.microsoft.com/office/drawing/2014/main" id="{8048A442-EB1D-4AF1-A65A-440CA12188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7" name="Oval 921">
              <a:extLst>
                <a:ext uri="{FF2B5EF4-FFF2-40B4-BE49-F238E27FC236}">
                  <a16:creationId xmlns:a16="http://schemas.microsoft.com/office/drawing/2014/main" id="{5738C4BD-9DEB-4C7B-80A5-8086477024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8" name="Oval 922">
              <a:extLst>
                <a:ext uri="{FF2B5EF4-FFF2-40B4-BE49-F238E27FC236}">
                  <a16:creationId xmlns:a16="http://schemas.microsoft.com/office/drawing/2014/main" id="{10C11F9E-B72A-4FCD-A750-6BE5AC8957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9" name="Oval 923">
              <a:extLst>
                <a:ext uri="{FF2B5EF4-FFF2-40B4-BE49-F238E27FC236}">
                  <a16:creationId xmlns:a16="http://schemas.microsoft.com/office/drawing/2014/main" id="{3DB8F6B1-CA99-4E1A-98EB-951B427A27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0" name="Oval 924">
              <a:extLst>
                <a:ext uri="{FF2B5EF4-FFF2-40B4-BE49-F238E27FC236}">
                  <a16:creationId xmlns:a16="http://schemas.microsoft.com/office/drawing/2014/main" id="{7B087447-1989-476B-832D-6518DAB454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1" name="Oval 925">
              <a:extLst>
                <a:ext uri="{FF2B5EF4-FFF2-40B4-BE49-F238E27FC236}">
                  <a16:creationId xmlns:a16="http://schemas.microsoft.com/office/drawing/2014/main" id="{698FD546-C674-4758-8F74-9F6D423D70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2" name="Oval 926">
              <a:extLst>
                <a:ext uri="{FF2B5EF4-FFF2-40B4-BE49-F238E27FC236}">
                  <a16:creationId xmlns:a16="http://schemas.microsoft.com/office/drawing/2014/main" id="{E25F45C0-5AA2-4AF6-9AC5-C356C0FB53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3" name="Oval 927">
              <a:extLst>
                <a:ext uri="{FF2B5EF4-FFF2-40B4-BE49-F238E27FC236}">
                  <a16:creationId xmlns:a16="http://schemas.microsoft.com/office/drawing/2014/main" id="{9F2186A5-A6F3-4670-AFAB-92474B4E69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4" name="Oval 928">
              <a:extLst>
                <a:ext uri="{FF2B5EF4-FFF2-40B4-BE49-F238E27FC236}">
                  <a16:creationId xmlns:a16="http://schemas.microsoft.com/office/drawing/2014/main" id="{3D12FAE9-55F0-43D8-A3C4-0EBF8DE4EC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5" name="Oval 929">
              <a:extLst>
                <a:ext uri="{FF2B5EF4-FFF2-40B4-BE49-F238E27FC236}">
                  <a16:creationId xmlns:a16="http://schemas.microsoft.com/office/drawing/2014/main" id="{FFC34A93-61CA-4512-AAEB-497D709DC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6" name="Oval 930">
              <a:extLst>
                <a:ext uri="{FF2B5EF4-FFF2-40B4-BE49-F238E27FC236}">
                  <a16:creationId xmlns:a16="http://schemas.microsoft.com/office/drawing/2014/main" id="{0DA3D992-177E-41B1-9644-34661461CA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7" name="Oval 931">
              <a:extLst>
                <a:ext uri="{FF2B5EF4-FFF2-40B4-BE49-F238E27FC236}">
                  <a16:creationId xmlns:a16="http://schemas.microsoft.com/office/drawing/2014/main" id="{6B49D250-4985-4B38-BCA0-54116182D6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8" name="Oval 932">
              <a:extLst>
                <a:ext uri="{FF2B5EF4-FFF2-40B4-BE49-F238E27FC236}">
                  <a16:creationId xmlns:a16="http://schemas.microsoft.com/office/drawing/2014/main" id="{1443F129-11E2-4FBD-A759-08E1A25445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9" name="Oval 933">
              <a:extLst>
                <a:ext uri="{FF2B5EF4-FFF2-40B4-BE49-F238E27FC236}">
                  <a16:creationId xmlns:a16="http://schemas.microsoft.com/office/drawing/2014/main" id="{80CDD9EA-919E-4A8A-BC74-98039EB555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0" name="Oval 934">
              <a:extLst>
                <a:ext uri="{FF2B5EF4-FFF2-40B4-BE49-F238E27FC236}">
                  <a16:creationId xmlns:a16="http://schemas.microsoft.com/office/drawing/2014/main" id="{4DA9CB92-4E48-45FD-A5A7-63C92A1261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1" name="Oval 935">
              <a:extLst>
                <a:ext uri="{FF2B5EF4-FFF2-40B4-BE49-F238E27FC236}">
                  <a16:creationId xmlns:a16="http://schemas.microsoft.com/office/drawing/2014/main" id="{654F04D9-2E27-406F-AB72-ABDBD40CA2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4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2" name="Oval 936">
              <a:extLst>
                <a:ext uri="{FF2B5EF4-FFF2-40B4-BE49-F238E27FC236}">
                  <a16:creationId xmlns:a16="http://schemas.microsoft.com/office/drawing/2014/main" id="{0D690C72-EED5-4875-A627-BEDBC1B00C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9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3" name="Oval 937">
              <a:extLst>
                <a:ext uri="{FF2B5EF4-FFF2-40B4-BE49-F238E27FC236}">
                  <a16:creationId xmlns:a16="http://schemas.microsoft.com/office/drawing/2014/main" id="{17E837AC-7F85-4075-8FA2-2B91743B35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4" name="Oval 938">
              <a:extLst>
                <a:ext uri="{FF2B5EF4-FFF2-40B4-BE49-F238E27FC236}">
                  <a16:creationId xmlns:a16="http://schemas.microsoft.com/office/drawing/2014/main" id="{96E597B2-B93B-45C3-A4D6-77CFB9AAFD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5" name="Oval 939">
              <a:extLst>
                <a:ext uri="{FF2B5EF4-FFF2-40B4-BE49-F238E27FC236}">
                  <a16:creationId xmlns:a16="http://schemas.microsoft.com/office/drawing/2014/main" id="{C6E8D5AB-9617-4F43-8DF1-8E7A1F6444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6" name="Oval 940">
              <a:extLst>
                <a:ext uri="{FF2B5EF4-FFF2-40B4-BE49-F238E27FC236}">
                  <a16:creationId xmlns:a16="http://schemas.microsoft.com/office/drawing/2014/main" id="{A283468A-4F64-4A86-9267-3F62C2A4B9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7" name="Oval 941">
              <a:extLst>
                <a:ext uri="{FF2B5EF4-FFF2-40B4-BE49-F238E27FC236}">
                  <a16:creationId xmlns:a16="http://schemas.microsoft.com/office/drawing/2014/main" id="{FED36DE4-3BB9-4B2E-80C1-66BEB67EAC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8" name="Oval 942">
              <a:extLst>
                <a:ext uri="{FF2B5EF4-FFF2-40B4-BE49-F238E27FC236}">
                  <a16:creationId xmlns:a16="http://schemas.microsoft.com/office/drawing/2014/main" id="{0F08801E-9DA4-48A7-B7BB-73E49A812F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9" name="Oval 943">
              <a:extLst>
                <a:ext uri="{FF2B5EF4-FFF2-40B4-BE49-F238E27FC236}">
                  <a16:creationId xmlns:a16="http://schemas.microsoft.com/office/drawing/2014/main" id="{43061E3B-560F-4386-AF05-C40C900604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0" name="Oval 944">
              <a:extLst>
                <a:ext uri="{FF2B5EF4-FFF2-40B4-BE49-F238E27FC236}">
                  <a16:creationId xmlns:a16="http://schemas.microsoft.com/office/drawing/2014/main" id="{288D3509-DF39-49E0-94D5-9AA03D990E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1" name="Oval 945">
              <a:extLst>
                <a:ext uri="{FF2B5EF4-FFF2-40B4-BE49-F238E27FC236}">
                  <a16:creationId xmlns:a16="http://schemas.microsoft.com/office/drawing/2014/main" id="{ADDB747D-A6B6-4455-933A-F6E18D0C49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2" name="Oval 946">
              <a:extLst>
                <a:ext uri="{FF2B5EF4-FFF2-40B4-BE49-F238E27FC236}">
                  <a16:creationId xmlns:a16="http://schemas.microsoft.com/office/drawing/2014/main" id="{072A2A3C-57E2-46D2-BB89-39F064730E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3" name="Oval 947">
              <a:extLst>
                <a:ext uri="{FF2B5EF4-FFF2-40B4-BE49-F238E27FC236}">
                  <a16:creationId xmlns:a16="http://schemas.microsoft.com/office/drawing/2014/main" id="{608C91C2-EF53-4C80-AEB4-9B6654FFDF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4" name="Oval 948">
              <a:extLst>
                <a:ext uri="{FF2B5EF4-FFF2-40B4-BE49-F238E27FC236}">
                  <a16:creationId xmlns:a16="http://schemas.microsoft.com/office/drawing/2014/main" id="{D57CC463-5A31-4998-BD2E-39CCF13AD8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5" name="Oval 949">
              <a:extLst>
                <a:ext uri="{FF2B5EF4-FFF2-40B4-BE49-F238E27FC236}">
                  <a16:creationId xmlns:a16="http://schemas.microsoft.com/office/drawing/2014/main" id="{46A26885-2055-4DE2-A4DA-D4BF1276A4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6" name="Oval 950">
              <a:extLst>
                <a:ext uri="{FF2B5EF4-FFF2-40B4-BE49-F238E27FC236}">
                  <a16:creationId xmlns:a16="http://schemas.microsoft.com/office/drawing/2014/main" id="{F7FF0A01-4608-4782-B904-6680543103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7" name="Oval 951">
              <a:extLst>
                <a:ext uri="{FF2B5EF4-FFF2-40B4-BE49-F238E27FC236}">
                  <a16:creationId xmlns:a16="http://schemas.microsoft.com/office/drawing/2014/main" id="{322AD1D8-D70F-483E-9BF6-E9B51B3B81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8" name="Oval 952">
              <a:extLst>
                <a:ext uri="{FF2B5EF4-FFF2-40B4-BE49-F238E27FC236}">
                  <a16:creationId xmlns:a16="http://schemas.microsoft.com/office/drawing/2014/main" id="{1E1017A6-E94F-4C6E-A970-F665E1CD74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9" name="Oval 953">
              <a:extLst>
                <a:ext uri="{FF2B5EF4-FFF2-40B4-BE49-F238E27FC236}">
                  <a16:creationId xmlns:a16="http://schemas.microsoft.com/office/drawing/2014/main" id="{1CFFF4FD-796B-4661-86CB-896DEF0A81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0" name="Oval 954">
              <a:extLst>
                <a:ext uri="{FF2B5EF4-FFF2-40B4-BE49-F238E27FC236}">
                  <a16:creationId xmlns:a16="http://schemas.microsoft.com/office/drawing/2014/main" id="{BE8979AE-4C8C-44C7-9F1E-067C60167A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1" name="Oval 955">
              <a:extLst>
                <a:ext uri="{FF2B5EF4-FFF2-40B4-BE49-F238E27FC236}">
                  <a16:creationId xmlns:a16="http://schemas.microsoft.com/office/drawing/2014/main" id="{597225A2-93F5-4883-BB5D-663CEDB04F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2" name="Oval 956">
              <a:extLst>
                <a:ext uri="{FF2B5EF4-FFF2-40B4-BE49-F238E27FC236}">
                  <a16:creationId xmlns:a16="http://schemas.microsoft.com/office/drawing/2014/main" id="{FC8795D7-FA89-4228-8466-BF73FE0CFC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3" name="Oval 957">
              <a:extLst>
                <a:ext uri="{FF2B5EF4-FFF2-40B4-BE49-F238E27FC236}">
                  <a16:creationId xmlns:a16="http://schemas.microsoft.com/office/drawing/2014/main" id="{750C6CE5-B265-42C3-9DE0-151FB689AF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4" name="Oval 958">
              <a:extLst>
                <a:ext uri="{FF2B5EF4-FFF2-40B4-BE49-F238E27FC236}">
                  <a16:creationId xmlns:a16="http://schemas.microsoft.com/office/drawing/2014/main" id="{04F4F240-92BC-4C0B-9F5D-02F9166750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5" name="Oval 959">
              <a:extLst>
                <a:ext uri="{FF2B5EF4-FFF2-40B4-BE49-F238E27FC236}">
                  <a16:creationId xmlns:a16="http://schemas.microsoft.com/office/drawing/2014/main" id="{D815E7A0-0EE3-4A30-97A9-97EF2E066D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6" name="Oval 960">
              <a:extLst>
                <a:ext uri="{FF2B5EF4-FFF2-40B4-BE49-F238E27FC236}">
                  <a16:creationId xmlns:a16="http://schemas.microsoft.com/office/drawing/2014/main" id="{429C9F56-96F2-4C53-8873-C3260437F4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7" name="Oval 961">
              <a:extLst>
                <a:ext uri="{FF2B5EF4-FFF2-40B4-BE49-F238E27FC236}">
                  <a16:creationId xmlns:a16="http://schemas.microsoft.com/office/drawing/2014/main" id="{182E50B8-B53E-43C2-8849-EBDAFE537C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8" name="Oval 962">
              <a:extLst>
                <a:ext uri="{FF2B5EF4-FFF2-40B4-BE49-F238E27FC236}">
                  <a16:creationId xmlns:a16="http://schemas.microsoft.com/office/drawing/2014/main" id="{70A46258-8EEA-48F1-9D90-3BB6634268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9" name="Oval 963">
              <a:extLst>
                <a:ext uri="{FF2B5EF4-FFF2-40B4-BE49-F238E27FC236}">
                  <a16:creationId xmlns:a16="http://schemas.microsoft.com/office/drawing/2014/main" id="{7C2F351B-59DA-4394-97A0-BF0734592C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0" name="Oval 964">
              <a:extLst>
                <a:ext uri="{FF2B5EF4-FFF2-40B4-BE49-F238E27FC236}">
                  <a16:creationId xmlns:a16="http://schemas.microsoft.com/office/drawing/2014/main" id="{F556D5EB-CE85-49F6-AFDE-E0FD2E9F5A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1" name="Oval 965">
              <a:extLst>
                <a:ext uri="{FF2B5EF4-FFF2-40B4-BE49-F238E27FC236}">
                  <a16:creationId xmlns:a16="http://schemas.microsoft.com/office/drawing/2014/main" id="{22A3B48B-2183-4961-80F8-F81B5E9771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2" name="Oval 966">
              <a:extLst>
                <a:ext uri="{FF2B5EF4-FFF2-40B4-BE49-F238E27FC236}">
                  <a16:creationId xmlns:a16="http://schemas.microsoft.com/office/drawing/2014/main" id="{0554E743-D58A-4666-A725-935B9466E9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3" name="Oval 967">
              <a:extLst>
                <a:ext uri="{FF2B5EF4-FFF2-40B4-BE49-F238E27FC236}">
                  <a16:creationId xmlns:a16="http://schemas.microsoft.com/office/drawing/2014/main" id="{503CC83B-ABD7-486A-91A3-B2C0143679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4" name="Oval 968">
              <a:extLst>
                <a:ext uri="{FF2B5EF4-FFF2-40B4-BE49-F238E27FC236}">
                  <a16:creationId xmlns:a16="http://schemas.microsoft.com/office/drawing/2014/main" id="{9CB1366C-43A2-4FA4-AABA-A570FC5427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5" name="Oval 969">
              <a:extLst>
                <a:ext uri="{FF2B5EF4-FFF2-40B4-BE49-F238E27FC236}">
                  <a16:creationId xmlns:a16="http://schemas.microsoft.com/office/drawing/2014/main" id="{11D90418-614E-4ECF-98DC-5D3F2E3838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6" name="Oval 970">
              <a:extLst>
                <a:ext uri="{FF2B5EF4-FFF2-40B4-BE49-F238E27FC236}">
                  <a16:creationId xmlns:a16="http://schemas.microsoft.com/office/drawing/2014/main" id="{1FF5F0E2-0A80-48BF-9AA5-3D66D43B23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7" name="Oval 971">
              <a:extLst>
                <a:ext uri="{FF2B5EF4-FFF2-40B4-BE49-F238E27FC236}">
                  <a16:creationId xmlns:a16="http://schemas.microsoft.com/office/drawing/2014/main" id="{E815DC65-3D8E-4F12-9F1E-DE7368EAE2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8" name="Oval 972">
              <a:extLst>
                <a:ext uri="{FF2B5EF4-FFF2-40B4-BE49-F238E27FC236}">
                  <a16:creationId xmlns:a16="http://schemas.microsoft.com/office/drawing/2014/main" id="{0F11B6F2-A905-4A6C-A48D-A696DC04B8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9" name="Oval 973">
              <a:extLst>
                <a:ext uri="{FF2B5EF4-FFF2-40B4-BE49-F238E27FC236}">
                  <a16:creationId xmlns:a16="http://schemas.microsoft.com/office/drawing/2014/main" id="{6786CBD1-CD7C-4FFD-B08A-E323BC6826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0" name="Oval 974">
              <a:extLst>
                <a:ext uri="{FF2B5EF4-FFF2-40B4-BE49-F238E27FC236}">
                  <a16:creationId xmlns:a16="http://schemas.microsoft.com/office/drawing/2014/main" id="{C194975B-E343-43CF-89C7-94B586CB1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1" name="Oval 975">
              <a:extLst>
                <a:ext uri="{FF2B5EF4-FFF2-40B4-BE49-F238E27FC236}">
                  <a16:creationId xmlns:a16="http://schemas.microsoft.com/office/drawing/2014/main" id="{FCA523E5-B682-47EB-9F91-A43E58EF3A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2" name="Oval 976">
              <a:extLst>
                <a:ext uri="{FF2B5EF4-FFF2-40B4-BE49-F238E27FC236}">
                  <a16:creationId xmlns:a16="http://schemas.microsoft.com/office/drawing/2014/main" id="{8E0E20CF-AC7B-4A7C-AFF1-6A8A8CB34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3" name="Oval 977">
              <a:extLst>
                <a:ext uri="{FF2B5EF4-FFF2-40B4-BE49-F238E27FC236}">
                  <a16:creationId xmlns:a16="http://schemas.microsoft.com/office/drawing/2014/main" id="{02406B5B-E7A4-4998-AE99-154321D759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4" name="Oval 978">
              <a:extLst>
                <a:ext uri="{FF2B5EF4-FFF2-40B4-BE49-F238E27FC236}">
                  <a16:creationId xmlns:a16="http://schemas.microsoft.com/office/drawing/2014/main" id="{37368502-8AC5-4B3F-979E-3C195BD3EB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5" name="Oval 979">
              <a:extLst>
                <a:ext uri="{FF2B5EF4-FFF2-40B4-BE49-F238E27FC236}">
                  <a16:creationId xmlns:a16="http://schemas.microsoft.com/office/drawing/2014/main" id="{B8916023-C9C0-48A1-90E6-1C1C29637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6" name="Oval 980">
              <a:extLst>
                <a:ext uri="{FF2B5EF4-FFF2-40B4-BE49-F238E27FC236}">
                  <a16:creationId xmlns:a16="http://schemas.microsoft.com/office/drawing/2014/main" id="{64D2B988-E2F1-471D-8AA9-4428B2F768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7" name="Oval 981">
              <a:extLst>
                <a:ext uri="{FF2B5EF4-FFF2-40B4-BE49-F238E27FC236}">
                  <a16:creationId xmlns:a16="http://schemas.microsoft.com/office/drawing/2014/main" id="{4C4CD4F4-9040-46E0-AC99-47BB0A47C8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8" name="Oval 982">
              <a:extLst>
                <a:ext uri="{FF2B5EF4-FFF2-40B4-BE49-F238E27FC236}">
                  <a16:creationId xmlns:a16="http://schemas.microsoft.com/office/drawing/2014/main" id="{517B5001-CCD7-43B4-B370-182AA3F383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9" name="Oval 983">
              <a:extLst>
                <a:ext uri="{FF2B5EF4-FFF2-40B4-BE49-F238E27FC236}">
                  <a16:creationId xmlns:a16="http://schemas.microsoft.com/office/drawing/2014/main" id="{A52B26C2-7D4A-4017-8110-85DC8E8449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0" name="Oval 984">
              <a:extLst>
                <a:ext uri="{FF2B5EF4-FFF2-40B4-BE49-F238E27FC236}">
                  <a16:creationId xmlns:a16="http://schemas.microsoft.com/office/drawing/2014/main" id="{9FC7756F-2EF6-4629-8E89-AD4E3563EE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1" name="Oval 985">
              <a:extLst>
                <a:ext uri="{FF2B5EF4-FFF2-40B4-BE49-F238E27FC236}">
                  <a16:creationId xmlns:a16="http://schemas.microsoft.com/office/drawing/2014/main" id="{EF1F08A1-1F99-41ED-AE64-41AD26561A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2" name="Oval 986">
              <a:extLst>
                <a:ext uri="{FF2B5EF4-FFF2-40B4-BE49-F238E27FC236}">
                  <a16:creationId xmlns:a16="http://schemas.microsoft.com/office/drawing/2014/main" id="{F3172437-7AD3-4287-A6F7-CD73E34FF8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3" name="Oval 987">
              <a:extLst>
                <a:ext uri="{FF2B5EF4-FFF2-40B4-BE49-F238E27FC236}">
                  <a16:creationId xmlns:a16="http://schemas.microsoft.com/office/drawing/2014/main" id="{541B1F38-07A8-4365-9A9A-C0CC22572F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4" name="Oval 988">
              <a:extLst>
                <a:ext uri="{FF2B5EF4-FFF2-40B4-BE49-F238E27FC236}">
                  <a16:creationId xmlns:a16="http://schemas.microsoft.com/office/drawing/2014/main" id="{78E7A83C-D821-483C-B91A-A26E4F2C62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5" name="Oval 989">
              <a:extLst>
                <a:ext uri="{FF2B5EF4-FFF2-40B4-BE49-F238E27FC236}">
                  <a16:creationId xmlns:a16="http://schemas.microsoft.com/office/drawing/2014/main" id="{CA40FDDD-3BBA-48B8-9264-727017BE6F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6" name="Oval 990">
              <a:extLst>
                <a:ext uri="{FF2B5EF4-FFF2-40B4-BE49-F238E27FC236}">
                  <a16:creationId xmlns:a16="http://schemas.microsoft.com/office/drawing/2014/main" id="{3A4628E5-3F5E-4208-9E7C-9B2B01459D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7" name="Oval 991">
              <a:extLst>
                <a:ext uri="{FF2B5EF4-FFF2-40B4-BE49-F238E27FC236}">
                  <a16:creationId xmlns:a16="http://schemas.microsoft.com/office/drawing/2014/main" id="{84D74572-7829-4E86-BC9F-9611D0B96D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8" name="Oval 992">
              <a:extLst>
                <a:ext uri="{FF2B5EF4-FFF2-40B4-BE49-F238E27FC236}">
                  <a16:creationId xmlns:a16="http://schemas.microsoft.com/office/drawing/2014/main" id="{5DFCC471-6386-481C-9E91-0058976408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9" name="Oval 993">
              <a:extLst>
                <a:ext uri="{FF2B5EF4-FFF2-40B4-BE49-F238E27FC236}">
                  <a16:creationId xmlns:a16="http://schemas.microsoft.com/office/drawing/2014/main" id="{E0B3F49F-1DAA-4576-B568-B7F0EF9F54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0" name="Oval 994">
              <a:extLst>
                <a:ext uri="{FF2B5EF4-FFF2-40B4-BE49-F238E27FC236}">
                  <a16:creationId xmlns:a16="http://schemas.microsoft.com/office/drawing/2014/main" id="{1A9EE4FC-D8BC-4065-BDAF-32BAFFBA63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1" name="Oval 995">
              <a:extLst>
                <a:ext uri="{FF2B5EF4-FFF2-40B4-BE49-F238E27FC236}">
                  <a16:creationId xmlns:a16="http://schemas.microsoft.com/office/drawing/2014/main" id="{4C6CBBAC-6320-4366-A67D-6E13B6A113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2" name="Oval 996">
              <a:extLst>
                <a:ext uri="{FF2B5EF4-FFF2-40B4-BE49-F238E27FC236}">
                  <a16:creationId xmlns:a16="http://schemas.microsoft.com/office/drawing/2014/main" id="{4BC7A653-183F-444E-AC8B-3462A6DEE3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3" name="Oval 997">
              <a:extLst>
                <a:ext uri="{FF2B5EF4-FFF2-40B4-BE49-F238E27FC236}">
                  <a16:creationId xmlns:a16="http://schemas.microsoft.com/office/drawing/2014/main" id="{B25EF22D-7C10-441A-B1BB-8621F9C701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4" name="Oval 998">
              <a:extLst>
                <a:ext uri="{FF2B5EF4-FFF2-40B4-BE49-F238E27FC236}">
                  <a16:creationId xmlns:a16="http://schemas.microsoft.com/office/drawing/2014/main" id="{487D2423-C379-4349-BC0D-7403A3E24A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5" name="Oval 999">
              <a:extLst>
                <a:ext uri="{FF2B5EF4-FFF2-40B4-BE49-F238E27FC236}">
                  <a16:creationId xmlns:a16="http://schemas.microsoft.com/office/drawing/2014/main" id="{E4AD34D5-8330-41A6-9FC0-69F1A052CD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6" name="Oval 1000">
              <a:extLst>
                <a:ext uri="{FF2B5EF4-FFF2-40B4-BE49-F238E27FC236}">
                  <a16:creationId xmlns:a16="http://schemas.microsoft.com/office/drawing/2014/main" id="{59176B9B-9544-4D80-8094-F4A45F7C8A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7" name="Oval 1001">
              <a:extLst>
                <a:ext uri="{FF2B5EF4-FFF2-40B4-BE49-F238E27FC236}">
                  <a16:creationId xmlns:a16="http://schemas.microsoft.com/office/drawing/2014/main" id="{F8BDDE47-7246-487D-B0EE-652047D00F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8" name="Oval 1002">
              <a:extLst>
                <a:ext uri="{FF2B5EF4-FFF2-40B4-BE49-F238E27FC236}">
                  <a16:creationId xmlns:a16="http://schemas.microsoft.com/office/drawing/2014/main" id="{8CF30D34-C757-4C3C-8AE7-4355456693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9" name="Oval 1003">
              <a:extLst>
                <a:ext uri="{FF2B5EF4-FFF2-40B4-BE49-F238E27FC236}">
                  <a16:creationId xmlns:a16="http://schemas.microsoft.com/office/drawing/2014/main" id="{EFEB1B07-B09F-47C1-8FEB-47851468D1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0" name="Oval 1004">
              <a:extLst>
                <a:ext uri="{FF2B5EF4-FFF2-40B4-BE49-F238E27FC236}">
                  <a16:creationId xmlns:a16="http://schemas.microsoft.com/office/drawing/2014/main" id="{CFDD72F7-659E-4DD5-A042-C3125EE76F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1" name="Oval 1005">
              <a:extLst>
                <a:ext uri="{FF2B5EF4-FFF2-40B4-BE49-F238E27FC236}">
                  <a16:creationId xmlns:a16="http://schemas.microsoft.com/office/drawing/2014/main" id="{175BBB50-4721-4ED1-90DC-F916C3D474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2" name="Oval 1006">
              <a:extLst>
                <a:ext uri="{FF2B5EF4-FFF2-40B4-BE49-F238E27FC236}">
                  <a16:creationId xmlns:a16="http://schemas.microsoft.com/office/drawing/2014/main" id="{507BFBEC-1E69-47C2-9894-983D57CFB6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3" name="Oval 1007">
              <a:extLst>
                <a:ext uri="{FF2B5EF4-FFF2-40B4-BE49-F238E27FC236}">
                  <a16:creationId xmlns:a16="http://schemas.microsoft.com/office/drawing/2014/main" id="{8C293FC3-2690-4BB1-BD4F-478E7E8406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4" name="Oval 1008">
              <a:extLst>
                <a:ext uri="{FF2B5EF4-FFF2-40B4-BE49-F238E27FC236}">
                  <a16:creationId xmlns:a16="http://schemas.microsoft.com/office/drawing/2014/main" id="{AA3546DF-402F-4BF1-A71E-515EA0CA93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5" name="Oval 1009">
              <a:extLst>
                <a:ext uri="{FF2B5EF4-FFF2-40B4-BE49-F238E27FC236}">
                  <a16:creationId xmlns:a16="http://schemas.microsoft.com/office/drawing/2014/main" id="{3EA8EE8F-5CBE-472A-B7AC-7496322689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6" name="Oval 1010">
              <a:extLst>
                <a:ext uri="{FF2B5EF4-FFF2-40B4-BE49-F238E27FC236}">
                  <a16:creationId xmlns:a16="http://schemas.microsoft.com/office/drawing/2014/main" id="{2366D2B7-A16B-4D7F-B52A-2851A9C730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7" name="Oval 1011">
              <a:extLst>
                <a:ext uri="{FF2B5EF4-FFF2-40B4-BE49-F238E27FC236}">
                  <a16:creationId xmlns:a16="http://schemas.microsoft.com/office/drawing/2014/main" id="{473072AD-81D0-4A8C-9C49-65EFA79612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8" name="Oval 1012">
              <a:extLst>
                <a:ext uri="{FF2B5EF4-FFF2-40B4-BE49-F238E27FC236}">
                  <a16:creationId xmlns:a16="http://schemas.microsoft.com/office/drawing/2014/main" id="{AB69534F-81F8-48B4-B8B9-D934FE9D41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9" name="Oval 1013">
              <a:extLst>
                <a:ext uri="{FF2B5EF4-FFF2-40B4-BE49-F238E27FC236}">
                  <a16:creationId xmlns:a16="http://schemas.microsoft.com/office/drawing/2014/main" id="{CD586545-6300-4481-BA8A-1B439C9E59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0" name="Oval 1014">
              <a:extLst>
                <a:ext uri="{FF2B5EF4-FFF2-40B4-BE49-F238E27FC236}">
                  <a16:creationId xmlns:a16="http://schemas.microsoft.com/office/drawing/2014/main" id="{183DA96C-68FB-4B40-8645-CF6FD3015B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1" name="Oval 1015">
              <a:extLst>
                <a:ext uri="{FF2B5EF4-FFF2-40B4-BE49-F238E27FC236}">
                  <a16:creationId xmlns:a16="http://schemas.microsoft.com/office/drawing/2014/main" id="{FC3FB9FD-85FE-4434-A403-E5E2549F88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2" name="Oval 1016">
              <a:extLst>
                <a:ext uri="{FF2B5EF4-FFF2-40B4-BE49-F238E27FC236}">
                  <a16:creationId xmlns:a16="http://schemas.microsoft.com/office/drawing/2014/main" id="{6EFEC5D9-2550-4F70-A0CA-7CE2A242ED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3" name="Oval 1017">
              <a:extLst>
                <a:ext uri="{FF2B5EF4-FFF2-40B4-BE49-F238E27FC236}">
                  <a16:creationId xmlns:a16="http://schemas.microsoft.com/office/drawing/2014/main" id="{4CEC61FD-BD2F-4813-BB5A-CD3EF534E7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4" name="Oval 1018">
              <a:extLst>
                <a:ext uri="{FF2B5EF4-FFF2-40B4-BE49-F238E27FC236}">
                  <a16:creationId xmlns:a16="http://schemas.microsoft.com/office/drawing/2014/main" id="{5DCF6898-6B01-4C54-B9E9-8C0AABA4A0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5" name="Oval 1019">
              <a:extLst>
                <a:ext uri="{FF2B5EF4-FFF2-40B4-BE49-F238E27FC236}">
                  <a16:creationId xmlns:a16="http://schemas.microsoft.com/office/drawing/2014/main" id="{270F7B6E-2C09-449B-B706-1DE2EE3F58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6" name="Oval 1020">
              <a:extLst>
                <a:ext uri="{FF2B5EF4-FFF2-40B4-BE49-F238E27FC236}">
                  <a16:creationId xmlns:a16="http://schemas.microsoft.com/office/drawing/2014/main" id="{5755E8D2-7044-4631-964B-E0B7EA493C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7" name="Oval 1021">
              <a:extLst>
                <a:ext uri="{FF2B5EF4-FFF2-40B4-BE49-F238E27FC236}">
                  <a16:creationId xmlns:a16="http://schemas.microsoft.com/office/drawing/2014/main" id="{1197E8E0-CFBD-4ECB-A4DC-8FE4487BB9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8" name="Oval 1022">
              <a:extLst>
                <a:ext uri="{FF2B5EF4-FFF2-40B4-BE49-F238E27FC236}">
                  <a16:creationId xmlns:a16="http://schemas.microsoft.com/office/drawing/2014/main" id="{C6CE29A8-8F41-4981-B0DA-4F962852CD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9" name="Oval 1023">
              <a:extLst>
                <a:ext uri="{FF2B5EF4-FFF2-40B4-BE49-F238E27FC236}">
                  <a16:creationId xmlns:a16="http://schemas.microsoft.com/office/drawing/2014/main" id="{262C8E75-9B9F-495C-AE86-3B39DC6D9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0" name="Oval 1024">
              <a:extLst>
                <a:ext uri="{FF2B5EF4-FFF2-40B4-BE49-F238E27FC236}">
                  <a16:creationId xmlns:a16="http://schemas.microsoft.com/office/drawing/2014/main" id="{321958B6-0EF4-4BC7-9504-948BB03BEF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1" name="Oval 1025">
              <a:extLst>
                <a:ext uri="{FF2B5EF4-FFF2-40B4-BE49-F238E27FC236}">
                  <a16:creationId xmlns:a16="http://schemas.microsoft.com/office/drawing/2014/main" id="{C50792AA-5633-4656-8EDB-F1D7E59D90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2" name="Oval 1026">
              <a:extLst>
                <a:ext uri="{FF2B5EF4-FFF2-40B4-BE49-F238E27FC236}">
                  <a16:creationId xmlns:a16="http://schemas.microsoft.com/office/drawing/2014/main" id="{26E7860A-FB9A-4AFB-90D2-97983A08E8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3" name="Oval 1027">
              <a:extLst>
                <a:ext uri="{FF2B5EF4-FFF2-40B4-BE49-F238E27FC236}">
                  <a16:creationId xmlns:a16="http://schemas.microsoft.com/office/drawing/2014/main" id="{A70698C9-C10A-49D6-945E-F4CB1DB4D9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4" name="Oval 1028">
              <a:extLst>
                <a:ext uri="{FF2B5EF4-FFF2-40B4-BE49-F238E27FC236}">
                  <a16:creationId xmlns:a16="http://schemas.microsoft.com/office/drawing/2014/main" id="{9CC0CCC9-BA5E-4DCB-9C0B-0F2E8FD0258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5" name="Oval 1029">
              <a:extLst>
                <a:ext uri="{FF2B5EF4-FFF2-40B4-BE49-F238E27FC236}">
                  <a16:creationId xmlns:a16="http://schemas.microsoft.com/office/drawing/2014/main" id="{329C1499-6C4A-44C9-BC50-13A9CC616D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6" name="Oval 1030">
              <a:extLst>
                <a:ext uri="{FF2B5EF4-FFF2-40B4-BE49-F238E27FC236}">
                  <a16:creationId xmlns:a16="http://schemas.microsoft.com/office/drawing/2014/main" id="{64A1D885-E6C3-4F6C-B863-B513C1CF79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7" name="Oval 1031">
              <a:extLst>
                <a:ext uri="{FF2B5EF4-FFF2-40B4-BE49-F238E27FC236}">
                  <a16:creationId xmlns:a16="http://schemas.microsoft.com/office/drawing/2014/main" id="{5E69C24E-9519-46D3-A0CF-11EBDBAA10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8" name="Oval 1032">
              <a:extLst>
                <a:ext uri="{FF2B5EF4-FFF2-40B4-BE49-F238E27FC236}">
                  <a16:creationId xmlns:a16="http://schemas.microsoft.com/office/drawing/2014/main" id="{E43EA7CA-9CE5-46D9-9B04-C1D73F2F4B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9" name="Oval 1033">
              <a:extLst>
                <a:ext uri="{FF2B5EF4-FFF2-40B4-BE49-F238E27FC236}">
                  <a16:creationId xmlns:a16="http://schemas.microsoft.com/office/drawing/2014/main" id="{D4A31AFD-39E4-476C-9045-F9A9D45A74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0" name="Oval 1034">
              <a:extLst>
                <a:ext uri="{FF2B5EF4-FFF2-40B4-BE49-F238E27FC236}">
                  <a16:creationId xmlns:a16="http://schemas.microsoft.com/office/drawing/2014/main" id="{960B5378-6F59-4CF8-9F78-564CBC7C90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1" name="Oval 1035">
              <a:extLst>
                <a:ext uri="{FF2B5EF4-FFF2-40B4-BE49-F238E27FC236}">
                  <a16:creationId xmlns:a16="http://schemas.microsoft.com/office/drawing/2014/main" id="{E7F5B5DA-60E2-4CEC-8B0A-7CAE4F5B0B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2" name="Oval 1036">
              <a:extLst>
                <a:ext uri="{FF2B5EF4-FFF2-40B4-BE49-F238E27FC236}">
                  <a16:creationId xmlns:a16="http://schemas.microsoft.com/office/drawing/2014/main" id="{1DB86022-565B-45B9-8A21-FAE0BE6911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3" name="Oval 1037">
              <a:extLst>
                <a:ext uri="{FF2B5EF4-FFF2-40B4-BE49-F238E27FC236}">
                  <a16:creationId xmlns:a16="http://schemas.microsoft.com/office/drawing/2014/main" id="{225DB36F-0D1E-4D1D-8ABB-9E6F800E79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4" name="Oval 1038">
              <a:extLst>
                <a:ext uri="{FF2B5EF4-FFF2-40B4-BE49-F238E27FC236}">
                  <a16:creationId xmlns:a16="http://schemas.microsoft.com/office/drawing/2014/main" id="{B8FAF7A0-1EAE-4355-A028-FEDC09AE8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5" name="Oval 1039">
              <a:extLst>
                <a:ext uri="{FF2B5EF4-FFF2-40B4-BE49-F238E27FC236}">
                  <a16:creationId xmlns:a16="http://schemas.microsoft.com/office/drawing/2014/main" id="{59ADBF8A-02FE-441B-AB4A-5A55E18607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6" name="Oval 1040">
              <a:extLst>
                <a:ext uri="{FF2B5EF4-FFF2-40B4-BE49-F238E27FC236}">
                  <a16:creationId xmlns:a16="http://schemas.microsoft.com/office/drawing/2014/main" id="{9F93339E-E4FC-4035-B5F9-03C151F261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7" name="Oval 1041">
              <a:extLst>
                <a:ext uri="{FF2B5EF4-FFF2-40B4-BE49-F238E27FC236}">
                  <a16:creationId xmlns:a16="http://schemas.microsoft.com/office/drawing/2014/main" id="{8D71708D-AC4B-4589-A481-19F88ADA81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8" name="Oval 1042">
              <a:extLst>
                <a:ext uri="{FF2B5EF4-FFF2-40B4-BE49-F238E27FC236}">
                  <a16:creationId xmlns:a16="http://schemas.microsoft.com/office/drawing/2014/main" id="{987B09EC-7C31-4F43-A1B3-C52E3C991B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9" name="Oval 1043">
              <a:extLst>
                <a:ext uri="{FF2B5EF4-FFF2-40B4-BE49-F238E27FC236}">
                  <a16:creationId xmlns:a16="http://schemas.microsoft.com/office/drawing/2014/main" id="{AF945C7C-C771-44EC-B717-F358807E03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0" name="Oval 1044">
              <a:extLst>
                <a:ext uri="{FF2B5EF4-FFF2-40B4-BE49-F238E27FC236}">
                  <a16:creationId xmlns:a16="http://schemas.microsoft.com/office/drawing/2014/main" id="{A6770518-8532-41A7-A443-277735934D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1" name="Oval 1045">
              <a:extLst>
                <a:ext uri="{FF2B5EF4-FFF2-40B4-BE49-F238E27FC236}">
                  <a16:creationId xmlns:a16="http://schemas.microsoft.com/office/drawing/2014/main" id="{BEB3D868-FCBF-4D73-92BE-58A3FB21C7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2" name="Oval 1046">
              <a:extLst>
                <a:ext uri="{FF2B5EF4-FFF2-40B4-BE49-F238E27FC236}">
                  <a16:creationId xmlns:a16="http://schemas.microsoft.com/office/drawing/2014/main" id="{2C9F42D7-0427-4814-B651-2027EED0BA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3" name="Oval 1047">
              <a:extLst>
                <a:ext uri="{FF2B5EF4-FFF2-40B4-BE49-F238E27FC236}">
                  <a16:creationId xmlns:a16="http://schemas.microsoft.com/office/drawing/2014/main" id="{3D48FC19-8180-48C3-8063-F43652BD58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4" name="Oval 1048">
              <a:extLst>
                <a:ext uri="{FF2B5EF4-FFF2-40B4-BE49-F238E27FC236}">
                  <a16:creationId xmlns:a16="http://schemas.microsoft.com/office/drawing/2014/main" id="{9B6CEB4D-5DB2-4BB9-B231-8BC9D0100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5" name="Oval 1049">
              <a:extLst>
                <a:ext uri="{FF2B5EF4-FFF2-40B4-BE49-F238E27FC236}">
                  <a16:creationId xmlns:a16="http://schemas.microsoft.com/office/drawing/2014/main" id="{AFC21D40-EE86-48B2-A3C1-49C3CC4658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6" name="Oval 1050">
              <a:extLst>
                <a:ext uri="{FF2B5EF4-FFF2-40B4-BE49-F238E27FC236}">
                  <a16:creationId xmlns:a16="http://schemas.microsoft.com/office/drawing/2014/main" id="{3C716DFE-A96E-48F4-A08F-6CBD55F6CB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7" name="Oval 1051">
              <a:extLst>
                <a:ext uri="{FF2B5EF4-FFF2-40B4-BE49-F238E27FC236}">
                  <a16:creationId xmlns:a16="http://schemas.microsoft.com/office/drawing/2014/main" id="{32F4E551-A5D0-4728-8878-1F025A47A8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8" name="Oval 1052">
              <a:extLst>
                <a:ext uri="{FF2B5EF4-FFF2-40B4-BE49-F238E27FC236}">
                  <a16:creationId xmlns:a16="http://schemas.microsoft.com/office/drawing/2014/main" id="{76E5828E-8653-4235-AADE-DF332A33E8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9" name="Oval 1053">
              <a:extLst>
                <a:ext uri="{FF2B5EF4-FFF2-40B4-BE49-F238E27FC236}">
                  <a16:creationId xmlns:a16="http://schemas.microsoft.com/office/drawing/2014/main" id="{586F0E9E-B906-4C0E-BC4E-9C87106CC2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0" name="Oval 1054">
              <a:extLst>
                <a:ext uri="{FF2B5EF4-FFF2-40B4-BE49-F238E27FC236}">
                  <a16:creationId xmlns:a16="http://schemas.microsoft.com/office/drawing/2014/main" id="{B697301C-D29D-45AD-B0B9-D255EADD43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1" name="Oval 1055">
              <a:extLst>
                <a:ext uri="{FF2B5EF4-FFF2-40B4-BE49-F238E27FC236}">
                  <a16:creationId xmlns:a16="http://schemas.microsoft.com/office/drawing/2014/main" id="{C36B7159-EBF7-4956-B9A0-ECFA94F920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2" name="Oval 1056">
              <a:extLst>
                <a:ext uri="{FF2B5EF4-FFF2-40B4-BE49-F238E27FC236}">
                  <a16:creationId xmlns:a16="http://schemas.microsoft.com/office/drawing/2014/main" id="{99613465-350C-480B-AB84-34981FC0E0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3" name="Oval 1057">
              <a:extLst>
                <a:ext uri="{FF2B5EF4-FFF2-40B4-BE49-F238E27FC236}">
                  <a16:creationId xmlns:a16="http://schemas.microsoft.com/office/drawing/2014/main" id="{C6EF098A-0317-4AC0-8508-2AD0332002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4" name="Oval 1058">
              <a:extLst>
                <a:ext uri="{FF2B5EF4-FFF2-40B4-BE49-F238E27FC236}">
                  <a16:creationId xmlns:a16="http://schemas.microsoft.com/office/drawing/2014/main" id="{F00BABCD-4EED-4D85-81F1-2B8B0EF11C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5" name="Oval 1059">
              <a:extLst>
                <a:ext uri="{FF2B5EF4-FFF2-40B4-BE49-F238E27FC236}">
                  <a16:creationId xmlns:a16="http://schemas.microsoft.com/office/drawing/2014/main" id="{B351B5C0-0A12-419B-92FE-CA188CEFF0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6" name="Oval 1060">
              <a:extLst>
                <a:ext uri="{FF2B5EF4-FFF2-40B4-BE49-F238E27FC236}">
                  <a16:creationId xmlns:a16="http://schemas.microsoft.com/office/drawing/2014/main" id="{31AEDF4B-8FCC-4129-A03A-1C005F6C74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7" name="Oval 1061">
              <a:extLst>
                <a:ext uri="{FF2B5EF4-FFF2-40B4-BE49-F238E27FC236}">
                  <a16:creationId xmlns:a16="http://schemas.microsoft.com/office/drawing/2014/main" id="{B3A594DA-4382-4C6D-A153-42B99C0B95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8" name="Oval 1062">
              <a:extLst>
                <a:ext uri="{FF2B5EF4-FFF2-40B4-BE49-F238E27FC236}">
                  <a16:creationId xmlns:a16="http://schemas.microsoft.com/office/drawing/2014/main" id="{9DBFCF99-E1A3-4AF9-A3EB-3D4E96306A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9" name="Oval 1063">
              <a:extLst>
                <a:ext uri="{FF2B5EF4-FFF2-40B4-BE49-F238E27FC236}">
                  <a16:creationId xmlns:a16="http://schemas.microsoft.com/office/drawing/2014/main" id="{D6549EBE-4B48-45F7-B6EF-83A40CC1D3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0" name="Oval 1064">
              <a:extLst>
                <a:ext uri="{FF2B5EF4-FFF2-40B4-BE49-F238E27FC236}">
                  <a16:creationId xmlns:a16="http://schemas.microsoft.com/office/drawing/2014/main" id="{E8939E37-AFC2-4361-BB52-BB44524CD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1" name="Oval 1065">
              <a:extLst>
                <a:ext uri="{FF2B5EF4-FFF2-40B4-BE49-F238E27FC236}">
                  <a16:creationId xmlns:a16="http://schemas.microsoft.com/office/drawing/2014/main" id="{21E30AAD-60E9-4F3E-8D71-9EFF45EB6A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2" name="Oval 1066">
              <a:extLst>
                <a:ext uri="{FF2B5EF4-FFF2-40B4-BE49-F238E27FC236}">
                  <a16:creationId xmlns:a16="http://schemas.microsoft.com/office/drawing/2014/main" id="{89EA0EB4-D79B-4566-B7A9-BE35A6EA13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3" name="Oval 1067">
              <a:extLst>
                <a:ext uri="{FF2B5EF4-FFF2-40B4-BE49-F238E27FC236}">
                  <a16:creationId xmlns:a16="http://schemas.microsoft.com/office/drawing/2014/main" id="{05F5FAB2-9CCB-4894-BCBF-C85D17DD90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4" name="Oval 1068">
              <a:extLst>
                <a:ext uri="{FF2B5EF4-FFF2-40B4-BE49-F238E27FC236}">
                  <a16:creationId xmlns:a16="http://schemas.microsoft.com/office/drawing/2014/main" id="{A6BF59A8-8C59-4532-A3C5-1B1F8BB262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5" name="Oval 1069">
              <a:extLst>
                <a:ext uri="{FF2B5EF4-FFF2-40B4-BE49-F238E27FC236}">
                  <a16:creationId xmlns:a16="http://schemas.microsoft.com/office/drawing/2014/main" id="{048EA9AD-8450-47F7-8000-B51EC305FC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6" name="Oval 1070">
              <a:extLst>
                <a:ext uri="{FF2B5EF4-FFF2-40B4-BE49-F238E27FC236}">
                  <a16:creationId xmlns:a16="http://schemas.microsoft.com/office/drawing/2014/main" id="{B0AA04D6-AD35-4A9E-9A75-FFE3B6FE77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7" name="Oval 1071">
              <a:extLst>
                <a:ext uri="{FF2B5EF4-FFF2-40B4-BE49-F238E27FC236}">
                  <a16:creationId xmlns:a16="http://schemas.microsoft.com/office/drawing/2014/main" id="{5CAC362B-437A-47F7-943E-63D3DD7EA0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8" name="Oval 1072">
              <a:extLst>
                <a:ext uri="{FF2B5EF4-FFF2-40B4-BE49-F238E27FC236}">
                  <a16:creationId xmlns:a16="http://schemas.microsoft.com/office/drawing/2014/main" id="{7FB87567-6239-40C1-BE58-A9BA0A0968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9" name="Oval 1073">
              <a:extLst>
                <a:ext uri="{FF2B5EF4-FFF2-40B4-BE49-F238E27FC236}">
                  <a16:creationId xmlns:a16="http://schemas.microsoft.com/office/drawing/2014/main" id="{E43A8779-C0D1-4F3D-84EE-5DF57BDD47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0" name="Oval 1074">
              <a:extLst>
                <a:ext uri="{FF2B5EF4-FFF2-40B4-BE49-F238E27FC236}">
                  <a16:creationId xmlns:a16="http://schemas.microsoft.com/office/drawing/2014/main" id="{C562A5A9-AB49-40A3-A9F7-30FE2231F1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1" name="Oval 1075">
              <a:extLst>
                <a:ext uri="{FF2B5EF4-FFF2-40B4-BE49-F238E27FC236}">
                  <a16:creationId xmlns:a16="http://schemas.microsoft.com/office/drawing/2014/main" id="{4E90E973-90E9-4D01-B685-B7ECD01FFD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2" name="Oval 1076">
              <a:extLst>
                <a:ext uri="{FF2B5EF4-FFF2-40B4-BE49-F238E27FC236}">
                  <a16:creationId xmlns:a16="http://schemas.microsoft.com/office/drawing/2014/main" id="{6C69F0C5-5AAB-4D60-96DD-715B1588F1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3" name="Oval 1077">
              <a:extLst>
                <a:ext uri="{FF2B5EF4-FFF2-40B4-BE49-F238E27FC236}">
                  <a16:creationId xmlns:a16="http://schemas.microsoft.com/office/drawing/2014/main" id="{86D81FCD-1B41-43EC-BE06-7D72AC5A05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4" name="Oval 1078">
              <a:extLst>
                <a:ext uri="{FF2B5EF4-FFF2-40B4-BE49-F238E27FC236}">
                  <a16:creationId xmlns:a16="http://schemas.microsoft.com/office/drawing/2014/main" id="{C244BE4B-F0D1-414C-83DD-9E01FB5484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5" name="Oval 1079">
              <a:extLst>
                <a:ext uri="{FF2B5EF4-FFF2-40B4-BE49-F238E27FC236}">
                  <a16:creationId xmlns:a16="http://schemas.microsoft.com/office/drawing/2014/main" id="{29F700C8-F8C9-435F-B8DE-FE24CC49FE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6" name="Oval 1080">
              <a:extLst>
                <a:ext uri="{FF2B5EF4-FFF2-40B4-BE49-F238E27FC236}">
                  <a16:creationId xmlns:a16="http://schemas.microsoft.com/office/drawing/2014/main" id="{4543390D-826C-4D6E-B761-A91147B35E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7" name="Oval 1081">
              <a:extLst>
                <a:ext uri="{FF2B5EF4-FFF2-40B4-BE49-F238E27FC236}">
                  <a16:creationId xmlns:a16="http://schemas.microsoft.com/office/drawing/2014/main" id="{56BBFF75-4EAB-46AE-8B7D-5DD4225252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8" name="Oval 1082">
              <a:extLst>
                <a:ext uri="{FF2B5EF4-FFF2-40B4-BE49-F238E27FC236}">
                  <a16:creationId xmlns:a16="http://schemas.microsoft.com/office/drawing/2014/main" id="{18E001C7-B26B-4077-86ED-C8C725FFEF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9" name="Oval 1083">
              <a:extLst>
                <a:ext uri="{FF2B5EF4-FFF2-40B4-BE49-F238E27FC236}">
                  <a16:creationId xmlns:a16="http://schemas.microsoft.com/office/drawing/2014/main" id="{53582627-6047-4D46-82D2-F95B0A4B12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0" name="Oval 1084">
              <a:extLst>
                <a:ext uri="{FF2B5EF4-FFF2-40B4-BE49-F238E27FC236}">
                  <a16:creationId xmlns:a16="http://schemas.microsoft.com/office/drawing/2014/main" id="{B4F4E845-AB8E-4969-9956-2A42C81D33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1" name="Oval 1085">
              <a:extLst>
                <a:ext uri="{FF2B5EF4-FFF2-40B4-BE49-F238E27FC236}">
                  <a16:creationId xmlns:a16="http://schemas.microsoft.com/office/drawing/2014/main" id="{4D6A2DDB-99A4-4E38-B8C7-528726DAE5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2" name="Oval 1086">
              <a:extLst>
                <a:ext uri="{FF2B5EF4-FFF2-40B4-BE49-F238E27FC236}">
                  <a16:creationId xmlns:a16="http://schemas.microsoft.com/office/drawing/2014/main" id="{42313899-A5A7-4A1C-9F28-52ECA2EB19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3" name="Oval 1087">
              <a:extLst>
                <a:ext uri="{FF2B5EF4-FFF2-40B4-BE49-F238E27FC236}">
                  <a16:creationId xmlns:a16="http://schemas.microsoft.com/office/drawing/2014/main" id="{39A7B9B2-6CC3-48C1-9C7E-F1789BE181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4" name="Oval 1088">
              <a:extLst>
                <a:ext uri="{FF2B5EF4-FFF2-40B4-BE49-F238E27FC236}">
                  <a16:creationId xmlns:a16="http://schemas.microsoft.com/office/drawing/2014/main" id="{7E491EEB-BCA4-4A1B-B760-B468CAACB4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5" name="Oval 1089">
              <a:extLst>
                <a:ext uri="{FF2B5EF4-FFF2-40B4-BE49-F238E27FC236}">
                  <a16:creationId xmlns:a16="http://schemas.microsoft.com/office/drawing/2014/main" id="{471F87EA-C8F3-489F-B296-E3E18F7AC6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6" name="Oval 1090">
              <a:extLst>
                <a:ext uri="{FF2B5EF4-FFF2-40B4-BE49-F238E27FC236}">
                  <a16:creationId xmlns:a16="http://schemas.microsoft.com/office/drawing/2014/main" id="{532EB537-F645-4543-AE7E-6CAD55922E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7" name="Oval 1091">
              <a:extLst>
                <a:ext uri="{FF2B5EF4-FFF2-40B4-BE49-F238E27FC236}">
                  <a16:creationId xmlns:a16="http://schemas.microsoft.com/office/drawing/2014/main" id="{527A1837-7F1F-4C1B-A1E3-65C8D3D73A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8" name="Oval 1092">
              <a:extLst>
                <a:ext uri="{FF2B5EF4-FFF2-40B4-BE49-F238E27FC236}">
                  <a16:creationId xmlns:a16="http://schemas.microsoft.com/office/drawing/2014/main" id="{18B797CF-D899-4CBB-B35F-37EC727E9D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9" name="Oval 1093">
              <a:extLst>
                <a:ext uri="{FF2B5EF4-FFF2-40B4-BE49-F238E27FC236}">
                  <a16:creationId xmlns:a16="http://schemas.microsoft.com/office/drawing/2014/main" id="{8C397DFF-96F6-429C-A2B7-162184D1A3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0" name="Oval 1094">
              <a:extLst>
                <a:ext uri="{FF2B5EF4-FFF2-40B4-BE49-F238E27FC236}">
                  <a16:creationId xmlns:a16="http://schemas.microsoft.com/office/drawing/2014/main" id="{EECC60E0-AC35-41A1-B33E-3F9B0CAC30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1" name="Oval 1095">
              <a:extLst>
                <a:ext uri="{FF2B5EF4-FFF2-40B4-BE49-F238E27FC236}">
                  <a16:creationId xmlns:a16="http://schemas.microsoft.com/office/drawing/2014/main" id="{1E56B658-E1DA-4C37-8FEF-822888FA84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2" name="Oval 1096">
              <a:extLst>
                <a:ext uri="{FF2B5EF4-FFF2-40B4-BE49-F238E27FC236}">
                  <a16:creationId xmlns:a16="http://schemas.microsoft.com/office/drawing/2014/main" id="{500D3871-60C8-4D73-871D-D2192B3062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3" name="Oval 1097">
              <a:extLst>
                <a:ext uri="{FF2B5EF4-FFF2-40B4-BE49-F238E27FC236}">
                  <a16:creationId xmlns:a16="http://schemas.microsoft.com/office/drawing/2014/main" id="{C144F62D-6B7F-45CD-ACD6-4DF826322A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4" name="Oval 1098">
              <a:extLst>
                <a:ext uri="{FF2B5EF4-FFF2-40B4-BE49-F238E27FC236}">
                  <a16:creationId xmlns:a16="http://schemas.microsoft.com/office/drawing/2014/main" id="{D1095670-6787-4ED6-B5E4-BD4892EB48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5" name="Oval 1099">
              <a:extLst>
                <a:ext uri="{FF2B5EF4-FFF2-40B4-BE49-F238E27FC236}">
                  <a16:creationId xmlns:a16="http://schemas.microsoft.com/office/drawing/2014/main" id="{F7E48D0B-C2B1-49F1-8806-F41E18321B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6" name="Oval 1100">
              <a:extLst>
                <a:ext uri="{FF2B5EF4-FFF2-40B4-BE49-F238E27FC236}">
                  <a16:creationId xmlns:a16="http://schemas.microsoft.com/office/drawing/2014/main" id="{98251DEA-6444-4BBB-9CC2-88CAF86E2E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7" name="Oval 1101">
              <a:extLst>
                <a:ext uri="{FF2B5EF4-FFF2-40B4-BE49-F238E27FC236}">
                  <a16:creationId xmlns:a16="http://schemas.microsoft.com/office/drawing/2014/main" id="{3296A38A-FE24-4564-A14C-7DA3F831FE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8" name="Oval 1102">
              <a:extLst>
                <a:ext uri="{FF2B5EF4-FFF2-40B4-BE49-F238E27FC236}">
                  <a16:creationId xmlns:a16="http://schemas.microsoft.com/office/drawing/2014/main" id="{E3228275-DC3A-47CC-8AEC-F6B24F0A59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9" name="Oval 1103">
              <a:extLst>
                <a:ext uri="{FF2B5EF4-FFF2-40B4-BE49-F238E27FC236}">
                  <a16:creationId xmlns:a16="http://schemas.microsoft.com/office/drawing/2014/main" id="{7792625E-3B9E-4E8C-AB3D-7509D3C535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0" name="Oval 1104">
              <a:extLst>
                <a:ext uri="{FF2B5EF4-FFF2-40B4-BE49-F238E27FC236}">
                  <a16:creationId xmlns:a16="http://schemas.microsoft.com/office/drawing/2014/main" id="{30670FF6-DAE1-4B75-BB6B-EC9BC3E8F2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1" name="Oval 1105">
              <a:extLst>
                <a:ext uri="{FF2B5EF4-FFF2-40B4-BE49-F238E27FC236}">
                  <a16:creationId xmlns:a16="http://schemas.microsoft.com/office/drawing/2014/main" id="{F72E6D9F-1BCC-4277-887D-5C1629C8C8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2" name="Oval 1106">
              <a:extLst>
                <a:ext uri="{FF2B5EF4-FFF2-40B4-BE49-F238E27FC236}">
                  <a16:creationId xmlns:a16="http://schemas.microsoft.com/office/drawing/2014/main" id="{C03EA050-A8AD-4201-BCC6-777E599642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3" name="Oval 1107">
              <a:extLst>
                <a:ext uri="{FF2B5EF4-FFF2-40B4-BE49-F238E27FC236}">
                  <a16:creationId xmlns:a16="http://schemas.microsoft.com/office/drawing/2014/main" id="{18768192-F1D7-438E-8733-48ABF080DE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4" name="Oval 1108">
              <a:extLst>
                <a:ext uri="{FF2B5EF4-FFF2-40B4-BE49-F238E27FC236}">
                  <a16:creationId xmlns:a16="http://schemas.microsoft.com/office/drawing/2014/main" id="{71DAB63C-EAB7-4A63-A1E4-51758B7D3B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5" name="Oval 1109">
              <a:extLst>
                <a:ext uri="{FF2B5EF4-FFF2-40B4-BE49-F238E27FC236}">
                  <a16:creationId xmlns:a16="http://schemas.microsoft.com/office/drawing/2014/main" id="{2FEDB438-5DA4-4CA5-ADF2-A32C9BBFA4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6" name="Oval 1110">
              <a:extLst>
                <a:ext uri="{FF2B5EF4-FFF2-40B4-BE49-F238E27FC236}">
                  <a16:creationId xmlns:a16="http://schemas.microsoft.com/office/drawing/2014/main" id="{1622F53C-F405-4582-8656-4FFE2E1EDD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7" name="Oval 1111">
              <a:extLst>
                <a:ext uri="{FF2B5EF4-FFF2-40B4-BE49-F238E27FC236}">
                  <a16:creationId xmlns:a16="http://schemas.microsoft.com/office/drawing/2014/main" id="{ADA808E7-262B-4F28-9CFC-7921DF2942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8" name="Oval 1112">
              <a:extLst>
                <a:ext uri="{FF2B5EF4-FFF2-40B4-BE49-F238E27FC236}">
                  <a16:creationId xmlns:a16="http://schemas.microsoft.com/office/drawing/2014/main" id="{CEC64F00-8B61-49D1-8D91-C1266CDE7C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9" name="Oval 1113">
              <a:extLst>
                <a:ext uri="{FF2B5EF4-FFF2-40B4-BE49-F238E27FC236}">
                  <a16:creationId xmlns:a16="http://schemas.microsoft.com/office/drawing/2014/main" id="{D6D21712-FFC5-4FA9-BE74-2690FCA34A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0" name="Oval 1114">
              <a:extLst>
                <a:ext uri="{FF2B5EF4-FFF2-40B4-BE49-F238E27FC236}">
                  <a16:creationId xmlns:a16="http://schemas.microsoft.com/office/drawing/2014/main" id="{7729E63F-2FFE-47FF-9F94-3D737B7D4A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1" name="Oval 1115">
              <a:extLst>
                <a:ext uri="{FF2B5EF4-FFF2-40B4-BE49-F238E27FC236}">
                  <a16:creationId xmlns:a16="http://schemas.microsoft.com/office/drawing/2014/main" id="{69638ECB-17B9-4C6C-8444-F08D3782AA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2" name="Oval 1116">
              <a:extLst>
                <a:ext uri="{FF2B5EF4-FFF2-40B4-BE49-F238E27FC236}">
                  <a16:creationId xmlns:a16="http://schemas.microsoft.com/office/drawing/2014/main" id="{2ACF0C06-25EE-47B2-A186-4FC0F5F379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3" name="Oval 1117">
              <a:extLst>
                <a:ext uri="{FF2B5EF4-FFF2-40B4-BE49-F238E27FC236}">
                  <a16:creationId xmlns:a16="http://schemas.microsoft.com/office/drawing/2014/main" id="{E933775F-193E-42F5-BDD3-820052229A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4" name="Oval 1118">
              <a:extLst>
                <a:ext uri="{FF2B5EF4-FFF2-40B4-BE49-F238E27FC236}">
                  <a16:creationId xmlns:a16="http://schemas.microsoft.com/office/drawing/2014/main" id="{87E2BAF2-C8B7-42C5-A0CA-299472AE54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5" name="Oval 1119">
              <a:extLst>
                <a:ext uri="{FF2B5EF4-FFF2-40B4-BE49-F238E27FC236}">
                  <a16:creationId xmlns:a16="http://schemas.microsoft.com/office/drawing/2014/main" id="{A2073855-E24E-492D-A3FD-ED75DB53BB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6" name="Oval 1120">
              <a:extLst>
                <a:ext uri="{FF2B5EF4-FFF2-40B4-BE49-F238E27FC236}">
                  <a16:creationId xmlns:a16="http://schemas.microsoft.com/office/drawing/2014/main" id="{B531B940-1B14-4326-8D5F-01F44FDEBB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7" name="Oval 1121">
              <a:extLst>
                <a:ext uri="{FF2B5EF4-FFF2-40B4-BE49-F238E27FC236}">
                  <a16:creationId xmlns:a16="http://schemas.microsoft.com/office/drawing/2014/main" id="{38BD366B-4575-4095-85E0-4E0E118C3C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8" name="Oval 1122">
              <a:extLst>
                <a:ext uri="{FF2B5EF4-FFF2-40B4-BE49-F238E27FC236}">
                  <a16:creationId xmlns:a16="http://schemas.microsoft.com/office/drawing/2014/main" id="{2E197726-FE1E-4190-99EC-9035A3828F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9" name="Oval 1123">
              <a:extLst>
                <a:ext uri="{FF2B5EF4-FFF2-40B4-BE49-F238E27FC236}">
                  <a16:creationId xmlns:a16="http://schemas.microsoft.com/office/drawing/2014/main" id="{1FE2ECA8-8812-4E08-99D1-F7EAF2BF75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0" name="Oval 1124">
              <a:extLst>
                <a:ext uri="{FF2B5EF4-FFF2-40B4-BE49-F238E27FC236}">
                  <a16:creationId xmlns:a16="http://schemas.microsoft.com/office/drawing/2014/main" id="{CF5BE48A-0831-4301-8B8E-1CE5F2C810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1" name="Oval 1125">
              <a:extLst>
                <a:ext uri="{FF2B5EF4-FFF2-40B4-BE49-F238E27FC236}">
                  <a16:creationId xmlns:a16="http://schemas.microsoft.com/office/drawing/2014/main" id="{94735377-F423-49FC-B9D0-754FBDAB52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2" name="Oval 1126">
              <a:extLst>
                <a:ext uri="{FF2B5EF4-FFF2-40B4-BE49-F238E27FC236}">
                  <a16:creationId xmlns:a16="http://schemas.microsoft.com/office/drawing/2014/main" id="{13C31183-7FA6-4A8B-8C20-1A5380519B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3" name="Oval 1127">
              <a:extLst>
                <a:ext uri="{FF2B5EF4-FFF2-40B4-BE49-F238E27FC236}">
                  <a16:creationId xmlns:a16="http://schemas.microsoft.com/office/drawing/2014/main" id="{925C1AD8-B912-44CB-929A-1BC4115DC8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4" name="Oval 1128">
              <a:extLst>
                <a:ext uri="{FF2B5EF4-FFF2-40B4-BE49-F238E27FC236}">
                  <a16:creationId xmlns:a16="http://schemas.microsoft.com/office/drawing/2014/main" id="{F959E531-0B05-4607-91E1-D70B67D3C4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5" name="Oval 1129">
              <a:extLst>
                <a:ext uri="{FF2B5EF4-FFF2-40B4-BE49-F238E27FC236}">
                  <a16:creationId xmlns:a16="http://schemas.microsoft.com/office/drawing/2014/main" id="{853DD924-97DA-467E-AEFA-5BA849EF7F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6" name="Oval 1130">
              <a:extLst>
                <a:ext uri="{FF2B5EF4-FFF2-40B4-BE49-F238E27FC236}">
                  <a16:creationId xmlns:a16="http://schemas.microsoft.com/office/drawing/2014/main" id="{72808202-CC7E-496B-98FC-46A4D729F6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7" name="Oval 1131">
              <a:extLst>
                <a:ext uri="{FF2B5EF4-FFF2-40B4-BE49-F238E27FC236}">
                  <a16:creationId xmlns:a16="http://schemas.microsoft.com/office/drawing/2014/main" id="{4F7EB76A-C9C7-46F9-AE48-BD0340F847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8" name="Oval 1132">
              <a:extLst>
                <a:ext uri="{FF2B5EF4-FFF2-40B4-BE49-F238E27FC236}">
                  <a16:creationId xmlns:a16="http://schemas.microsoft.com/office/drawing/2014/main" id="{F7DB1DFB-CCE3-468D-B607-16EC5455EE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9" name="Oval 1133">
              <a:extLst>
                <a:ext uri="{FF2B5EF4-FFF2-40B4-BE49-F238E27FC236}">
                  <a16:creationId xmlns:a16="http://schemas.microsoft.com/office/drawing/2014/main" id="{E336D573-CB1C-43BB-ADA4-EB5FC0ABC6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0" name="Oval 1134">
              <a:extLst>
                <a:ext uri="{FF2B5EF4-FFF2-40B4-BE49-F238E27FC236}">
                  <a16:creationId xmlns:a16="http://schemas.microsoft.com/office/drawing/2014/main" id="{F80436C4-B5DA-46B1-8072-9659FCEC44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1" name="Oval 1135">
              <a:extLst>
                <a:ext uri="{FF2B5EF4-FFF2-40B4-BE49-F238E27FC236}">
                  <a16:creationId xmlns:a16="http://schemas.microsoft.com/office/drawing/2014/main" id="{9ADAED4C-91CF-494D-B486-3E87D5467F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2" name="Oval 1136">
              <a:extLst>
                <a:ext uri="{FF2B5EF4-FFF2-40B4-BE49-F238E27FC236}">
                  <a16:creationId xmlns:a16="http://schemas.microsoft.com/office/drawing/2014/main" id="{F887B16B-AC25-4850-AB38-155E3FF483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3" name="Oval 1137">
              <a:extLst>
                <a:ext uri="{FF2B5EF4-FFF2-40B4-BE49-F238E27FC236}">
                  <a16:creationId xmlns:a16="http://schemas.microsoft.com/office/drawing/2014/main" id="{1750BBB4-BE35-41CE-8E10-55B026DB91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4" name="Oval 1138">
              <a:extLst>
                <a:ext uri="{FF2B5EF4-FFF2-40B4-BE49-F238E27FC236}">
                  <a16:creationId xmlns:a16="http://schemas.microsoft.com/office/drawing/2014/main" id="{AE28CE68-19E8-480E-981B-C221DE31CC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5" name="Oval 1139">
              <a:extLst>
                <a:ext uri="{FF2B5EF4-FFF2-40B4-BE49-F238E27FC236}">
                  <a16:creationId xmlns:a16="http://schemas.microsoft.com/office/drawing/2014/main" id="{CE0819BA-D05A-4FF2-985A-1F9B259639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6" name="Oval 1140">
              <a:extLst>
                <a:ext uri="{FF2B5EF4-FFF2-40B4-BE49-F238E27FC236}">
                  <a16:creationId xmlns:a16="http://schemas.microsoft.com/office/drawing/2014/main" id="{FFD65770-93E2-4250-887A-78AA90D3E9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7" name="Oval 1141">
              <a:extLst>
                <a:ext uri="{FF2B5EF4-FFF2-40B4-BE49-F238E27FC236}">
                  <a16:creationId xmlns:a16="http://schemas.microsoft.com/office/drawing/2014/main" id="{16FEE07B-4BA3-4D0D-8D7D-4755A5FFB9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8" name="Oval 1142">
              <a:extLst>
                <a:ext uri="{FF2B5EF4-FFF2-40B4-BE49-F238E27FC236}">
                  <a16:creationId xmlns:a16="http://schemas.microsoft.com/office/drawing/2014/main" id="{75BBC9A3-A27C-4849-ADBA-5B50B3FE92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9" name="Oval 1143">
              <a:extLst>
                <a:ext uri="{FF2B5EF4-FFF2-40B4-BE49-F238E27FC236}">
                  <a16:creationId xmlns:a16="http://schemas.microsoft.com/office/drawing/2014/main" id="{4F56E16D-C518-45E4-985A-26613E744B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0" name="Oval 1144">
              <a:extLst>
                <a:ext uri="{FF2B5EF4-FFF2-40B4-BE49-F238E27FC236}">
                  <a16:creationId xmlns:a16="http://schemas.microsoft.com/office/drawing/2014/main" id="{EB1829C0-0588-4186-A197-0E9BF20893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1" name="Oval 1145">
              <a:extLst>
                <a:ext uri="{FF2B5EF4-FFF2-40B4-BE49-F238E27FC236}">
                  <a16:creationId xmlns:a16="http://schemas.microsoft.com/office/drawing/2014/main" id="{C7F9F05E-ED56-4DEE-ADAB-0814C01DF5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2" name="Oval 1146">
              <a:extLst>
                <a:ext uri="{FF2B5EF4-FFF2-40B4-BE49-F238E27FC236}">
                  <a16:creationId xmlns:a16="http://schemas.microsoft.com/office/drawing/2014/main" id="{40280E00-5B8C-45C0-B891-403854D2DD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3" name="Oval 1147">
              <a:extLst>
                <a:ext uri="{FF2B5EF4-FFF2-40B4-BE49-F238E27FC236}">
                  <a16:creationId xmlns:a16="http://schemas.microsoft.com/office/drawing/2014/main" id="{11FC34BB-407C-462D-9775-CC330C8679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4" name="Oval 1148">
              <a:extLst>
                <a:ext uri="{FF2B5EF4-FFF2-40B4-BE49-F238E27FC236}">
                  <a16:creationId xmlns:a16="http://schemas.microsoft.com/office/drawing/2014/main" id="{A6879D80-9132-44DF-B1DA-78CF2DBD19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5" name="Oval 1149">
              <a:extLst>
                <a:ext uri="{FF2B5EF4-FFF2-40B4-BE49-F238E27FC236}">
                  <a16:creationId xmlns:a16="http://schemas.microsoft.com/office/drawing/2014/main" id="{D17806FF-98FC-4BD8-8EF7-7FED71EE12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6" name="Oval 1150">
              <a:extLst>
                <a:ext uri="{FF2B5EF4-FFF2-40B4-BE49-F238E27FC236}">
                  <a16:creationId xmlns:a16="http://schemas.microsoft.com/office/drawing/2014/main" id="{203BCB62-2E29-4CC3-8E1C-AB6856EF29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7" name="Oval 1151">
              <a:extLst>
                <a:ext uri="{FF2B5EF4-FFF2-40B4-BE49-F238E27FC236}">
                  <a16:creationId xmlns:a16="http://schemas.microsoft.com/office/drawing/2014/main" id="{6A50F8AB-B211-4F8A-B29F-A442D1B861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8" name="Oval 1152">
              <a:extLst>
                <a:ext uri="{FF2B5EF4-FFF2-40B4-BE49-F238E27FC236}">
                  <a16:creationId xmlns:a16="http://schemas.microsoft.com/office/drawing/2014/main" id="{E7249DD6-8945-4D78-8E45-9897DC0205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9" name="Oval 1153">
              <a:extLst>
                <a:ext uri="{FF2B5EF4-FFF2-40B4-BE49-F238E27FC236}">
                  <a16:creationId xmlns:a16="http://schemas.microsoft.com/office/drawing/2014/main" id="{CA33D973-F4A0-4B13-8AFC-4540ABCED0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0" name="Oval 1154">
              <a:extLst>
                <a:ext uri="{FF2B5EF4-FFF2-40B4-BE49-F238E27FC236}">
                  <a16:creationId xmlns:a16="http://schemas.microsoft.com/office/drawing/2014/main" id="{7C74A0EC-F907-476D-A357-B71ECC897E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1" name="Oval 1155">
              <a:extLst>
                <a:ext uri="{FF2B5EF4-FFF2-40B4-BE49-F238E27FC236}">
                  <a16:creationId xmlns:a16="http://schemas.microsoft.com/office/drawing/2014/main" id="{9FF9C0AD-CC10-4F19-B5CA-4F4EA5D1FB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2" name="Oval 1156">
              <a:extLst>
                <a:ext uri="{FF2B5EF4-FFF2-40B4-BE49-F238E27FC236}">
                  <a16:creationId xmlns:a16="http://schemas.microsoft.com/office/drawing/2014/main" id="{4B690423-568B-4751-9C2C-2B24540DE1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3" name="Oval 1157">
              <a:extLst>
                <a:ext uri="{FF2B5EF4-FFF2-40B4-BE49-F238E27FC236}">
                  <a16:creationId xmlns:a16="http://schemas.microsoft.com/office/drawing/2014/main" id="{F8BA0ED1-3B71-4A3E-9EAB-7377EB7CB0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4" name="Oval 1158">
              <a:extLst>
                <a:ext uri="{FF2B5EF4-FFF2-40B4-BE49-F238E27FC236}">
                  <a16:creationId xmlns:a16="http://schemas.microsoft.com/office/drawing/2014/main" id="{1BA098D4-C5EB-4C7D-8A68-7DC7FC4099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5" name="Oval 1159">
              <a:extLst>
                <a:ext uri="{FF2B5EF4-FFF2-40B4-BE49-F238E27FC236}">
                  <a16:creationId xmlns:a16="http://schemas.microsoft.com/office/drawing/2014/main" id="{06A54CFF-AA46-4A0B-BDF8-C38312CBA0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6" name="Oval 1160">
              <a:extLst>
                <a:ext uri="{FF2B5EF4-FFF2-40B4-BE49-F238E27FC236}">
                  <a16:creationId xmlns:a16="http://schemas.microsoft.com/office/drawing/2014/main" id="{FCED92B2-3F9D-418D-AB01-879C4B96E5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7" name="Oval 1161">
              <a:extLst>
                <a:ext uri="{FF2B5EF4-FFF2-40B4-BE49-F238E27FC236}">
                  <a16:creationId xmlns:a16="http://schemas.microsoft.com/office/drawing/2014/main" id="{380E2F69-252C-413B-9FDB-FB85F8E257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8" name="Oval 1162">
              <a:extLst>
                <a:ext uri="{FF2B5EF4-FFF2-40B4-BE49-F238E27FC236}">
                  <a16:creationId xmlns:a16="http://schemas.microsoft.com/office/drawing/2014/main" id="{2223388D-CB36-4702-9D81-C8A90AFF61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9" name="Oval 1163">
              <a:extLst>
                <a:ext uri="{FF2B5EF4-FFF2-40B4-BE49-F238E27FC236}">
                  <a16:creationId xmlns:a16="http://schemas.microsoft.com/office/drawing/2014/main" id="{833B747F-2E74-4A19-89FB-0F696B4481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0" name="Oval 1164">
              <a:extLst>
                <a:ext uri="{FF2B5EF4-FFF2-40B4-BE49-F238E27FC236}">
                  <a16:creationId xmlns:a16="http://schemas.microsoft.com/office/drawing/2014/main" id="{08F94BE2-5D57-4DFF-A5BF-6DD710699D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1" name="Oval 1165">
              <a:extLst>
                <a:ext uri="{FF2B5EF4-FFF2-40B4-BE49-F238E27FC236}">
                  <a16:creationId xmlns:a16="http://schemas.microsoft.com/office/drawing/2014/main" id="{0F9F68EC-2C99-4C50-B4FD-6413510AA6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2" name="Oval 1166">
              <a:extLst>
                <a:ext uri="{FF2B5EF4-FFF2-40B4-BE49-F238E27FC236}">
                  <a16:creationId xmlns:a16="http://schemas.microsoft.com/office/drawing/2014/main" id="{4A823DB6-F6EE-4220-B6D4-CE2E0E7778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3" name="Oval 1167">
              <a:extLst>
                <a:ext uri="{FF2B5EF4-FFF2-40B4-BE49-F238E27FC236}">
                  <a16:creationId xmlns:a16="http://schemas.microsoft.com/office/drawing/2014/main" id="{173188BE-7F17-45D0-878A-F44C144950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5" name="Oval 1168">
              <a:extLst>
                <a:ext uri="{FF2B5EF4-FFF2-40B4-BE49-F238E27FC236}">
                  <a16:creationId xmlns:a16="http://schemas.microsoft.com/office/drawing/2014/main" id="{7C06003B-4477-4504-AA18-EB3D5063CB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6" name="Oval 1169">
              <a:extLst>
                <a:ext uri="{FF2B5EF4-FFF2-40B4-BE49-F238E27FC236}">
                  <a16:creationId xmlns:a16="http://schemas.microsoft.com/office/drawing/2014/main" id="{29F215AE-EA1F-4EB8-855C-010DEC139B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7" name="Oval 1170">
              <a:extLst>
                <a:ext uri="{FF2B5EF4-FFF2-40B4-BE49-F238E27FC236}">
                  <a16:creationId xmlns:a16="http://schemas.microsoft.com/office/drawing/2014/main" id="{577A1694-7F5B-4C6C-9348-DFAA6657E1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8" name="Oval 1171">
              <a:extLst>
                <a:ext uri="{FF2B5EF4-FFF2-40B4-BE49-F238E27FC236}">
                  <a16:creationId xmlns:a16="http://schemas.microsoft.com/office/drawing/2014/main" id="{5C9A07E8-1D71-40E3-A3D6-4E90A5F7AD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9" name="Oval 1172">
              <a:extLst>
                <a:ext uri="{FF2B5EF4-FFF2-40B4-BE49-F238E27FC236}">
                  <a16:creationId xmlns:a16="http://schemas.microsoft.com/office/drawing/2014/main" id="{7ED63E63-1655-482F-8E16-586E2D2086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0" name="Oval 1173">
              <a:extLst>
                <a:ext uri="{FF2B5EF4-FFF2-40B4-BE49-F238E27FC236}">
                  <a16:creationId xmlns:a16="http://schemas.microsoft.com/office/drawing/2014/main" id="{BF8A60E5-7364-48A9-8510-D6E7CE3AEB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1" name="Oval 1174">
              <a:extLst>
                <a:ext uri="{FF2B5EF4-FFF2-40B4-BE49-F238E27FC236}">
                  <a16:creationId xmlns:a16="http://schemas.microsoft.com/office/drawing/2014/main" id="{09531C81-EE12-4974-998C-4BB7C19C6B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2" name="Oval 1175">
              <a:extLst>
                <a:ext uri="{FF2B5EF4-FFF2-40B4-BE49-F238E27FC236}">
                  <a16:creationId xmlns:a16="http://schemas.microsoft.com/office/drawing/2014/main" id="{6035FDAF-2A20-42B9-8EE7-05993D3724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3" name="Oval 1176">
              <a:extLst>
                <a:ext uri="{FF2B5EF4-FFF2-40B4-BE49-F238E27FC236}">
                  <a16:creationId xmlns:a16="http://schemas.microsoft.com/office/drawing/2014/main" id="{772912D2-F599-4E96-80D3-5386F1AA7E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4" name="Oval 1177">
              <a:extLst>
                <a:ext uri="{FF2B5EF4-FFF2-40B4-BE49-F238E27FC236}">
                  <a16:creationId xmlns:a16="http://schemas.microsoft.com/office/drawing/2014/main" id="{FA94F3CA-5F2F-43CF-9B61-91F9B240E4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5" name="Oval 1178">
              <a:extLst>
                <a:ext uri="{FF2B5EF4-FFF2-40B4-BE49-F238E27FC236}">
                  <a16:creationId xmlns:a16="http://schemas.microsoft.com/office/drawing/2014/main" id="{C0340381-8215-45E0-B6E9-C82AF8E356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6" name="Oval 1179">
              <a:extLst>
                <a:ext uri="{FF2B5EF4-FFF2-40B4-BE49-F238E27FC236}">
                  <a16:creationId xmlns:a16="http://schemas.microsoft.com/office/drawing/2014/main" id="{8A60B7B6-A951-445C-AFB8-9927BD1AEC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7" name="Oval 1180">
              <a:extLst>
                <a:ext uri="{FF2B5EF4-FFF2-40B4-BE49-F238E27FC236}">
                  <a16:creationId xmlns:a16="http://schemas.microsoft.com/office/drawing/2014/main" id="{65AEBDF9-17B8-4B88-9893-436BD2C06C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8" name="Oval 1181">
              <a:extLst>
                <a:ext uri="{FF2B5EF4-FFF2-40B4-BE49-F238E27FC236}">
                  <a16:creationId xmlns:a16="http://schemas.microsoft.com/office/drawing/2014/main" id="{C30FDC95-C745-4145-B23B-4B7E188BD5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9" name="Oval 1182">
              <a:extLst>
                <a:ext uri="{FF2B5EF4-FFF2-40B4-BE49-F238E27FC236}">
                  <a16:creationId xmlns:a16="http://schemas.microsoft.com/office/drawing/2014/main" id="{ABD1DA89-64BE-4466-A866-4C2D56D15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0" name="Oval 1183">
              <a:extLst>
                <a:ext uri="{FF2B5EF4-FFF2-40B4-BE49-F238E27FC236}">
                  <a16:creationId xmlns:a16="http://schemas.microsoft.com/office/drawing/2014/main" id="{7604B7C1-B7D9-4FFB-99C1-7FE1FAE5DC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1" name="Oval 1184">
              <a:extLst>
                <a:ext uri="{FF2B5EF4-FFF2-40B4-BE49-F238E27FC236}">
                  <a16:creationId xmlns:a16="http://schemas.microsoft.com/office/drawing/2014/main" id="{6B5DA7C6-EC37-44F7-BE72-71A9263F21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2" name="Oval 1185">
              <a:extLst>
                <a:ext uri="{FF2B5EF4-FFF2-40B4-BE49-F238E27FC236}">
                  <a16:creationId xmlns:a16="http://schemas.microsoft.com/office/drawing/2014/main" id="{D88F38EB-35C4-4B33-AF53-C9518CEAFB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5" name="Oval 1186">
              <a:extLst>
                <a:ext uri="{FF2B5EF4-FFF2-40B4-BE49-F238E27FC236}">
                  <a16:creationId xmlns:a16="http://schemas.microsoft.com/office/drawing/2014/main" id="{74D3E5BB-8787-41FB-9E87-63BB4F7555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7" name="Oval 1187">
              <a:extLst>
                <a:ext uri="{FF2B5EF4-FFF2-40B4-BE49-F238E27FC236}">
                  <a16:creationId xmlns:a16="http://schemas.microsoft.com/office/drawing/2014/main" id="{B60F42C2-55F6-429F-A495-6B54A3885E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8" name="Oval 1188">
              <a:extLst>
                <a:ext uri="{FF2B5EF4-FFF2-40B4-BE49-F238E27FC236}">
                  <a16:creationId xmlns:a16="http://schemas.microsoft.com/office/drawing/2014/main" id="{C567CDAE-DD44-4FD0-B9BF-6AE4102C20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9" name="Oval 1189">
              <a:extLst>
                <a:ext uri="{FF2B5EF4-FFF2-40B4-BE49-F238E27FC236}">
                  <a16:creationId xmlns:a16="http://schemas.microsoft.com/office/drawing/2014/main" id="{22A1C947-D07B-4EA2-845C-51DBEA1C4A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0" name="Oval 1190">
              <a:extLst>
                <a:ext uri="{FF2B5EF4-FFF2-40B4-BE49-F238E27FC236}">
                  <a16:creationId xmlns:a16="http://schemas.microsoft.com/office/drawing/2014/main" id="{252C2444-E270-49A8-9C1A-84C072F527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1" name="Oval 1191">
              <a:extLst>
                <a:ext uri="{FF2B5EF4-FFF2-40B4-BE49-F238E27FC236}">
                  <a16:creationId xmlns:a16="http://schemas.microsoft.com/office/drawing/2014/main" id="{2C643CEC-C019-4D2A-A05A-041BFD7AC3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2" name="Oval 1192">
              <a:extLst>
                <a:ext uri="{FF2B5EF4-FFF2-40B4-BE49-F238E27FC236}">
                  <a16:creationId xmlns:a16="http://schemas.microsoft.com/office/drawing/2014/main" id="{B26AAE04-153F-4B76-A5AD-0918C930B3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3" name="Oval 1193">
              <a:extLst>
                <a:ext uri="{FF2B5EF4-FFF2-40B4-BE49-F238E27FC236}">
                  <a16:creationId xmlns:a16="http://schemas.microsoft.com/office/drawing/2014/main" id="{CA7AE44A-E8BF-418F-93F8-F2C7C1CE18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4" name="Oval 1194">
              <a:extLst>
                <a:ext uri="{FF2B5EF4-FFF2-40B4-BE49-F238E27FC236}">
                  <a16:creationId xmlns:a16="http://schemas.microsoft.com/office/drawing/2014/main" id="{38876C6A-83DF-487D-BC21-4ADE32280C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5" name="Oval 1195">
              <a:extLst>
                <a:ext uri="{FF2B5EF4-FFF2-40B4-BE49-F238E27FC236}">
                  <a16:creationId xmlns:a16="http://schemas.microsoft.com/office/drawing/2014/main" id="{F6458307-D615-4B6B-8D4D-25EF7B3BF4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6" name="Oval 1196">
              <a:extLst>
                <a:ext uri="{FF2B5EF4-FFF2-40B4-BE49-F238E27FC236}">
                  <a16:creationId xmlns:a16="http://schemas.microsoft.com/office/drawing/2014/main" id="{E6793541-192A-49F7-AB1F-86FA7BA865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7" name="Oval 1197">
              <a:extLst>
                <a:ext uri="{FF2B5EF4-FFF2-40B4-BE49-F238E27FC236}">
                  <a16:creationId xmlns:a16="http://schemas.microsoft.com/office/drawing/2014/main" id="{8087FA9F-907B-441C-A7E3-8CDAD88A90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8" name="Oval 1198">
              <a:extLst>
                <a:ext uri="{FF2B5EF4-FFF2-40B4-BE49-F238E27FC236}">
                  <a16:creationId xmlns:a16="http://schemas.microsoft.com/office/drawing/2014/main" id="{A42B7AE9-24D3-407F-8B0F-BE3515D6D6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9" name="Oval 1199">
              <a:extLst>
                <a:ext uri="{FF2B5EF4-FFF2-40B4-BE49-F238E27FC236}">
                  <a16:creationId xmlns:a16="http://schemas.microsoft.com/office/drawing/2014/main" id="{AA1A4812-99E2-4388-9F0E-F5B8A6B88F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0" name="Oval 1200">
              <a:extLst>
                <a:ext uri="{FF2B5EF4-FFF2-40B4-BE49-F238E27FC236}">
                  <a16:creationId xmlns:a16="http://schemas.microsoft.com/office/drawing/2014/main" id="{8C431A44-A4B4-48B7-B2FA-227F458B58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1" name="Oval 1201">
              <a:extLst>
                <a:ext uri="{FF2B5EF4-FFF2-40B4-BE49-F238E27FC236}">
                  <a16:creationId xmlns:a16="http://schemas.microsoft.com/office/drawing/2014/main" id="{7638C2C1-6A52-48DB-B66B-49CC661717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2" name="Oval 1202">
              <a:extLst>
                <a:ext uri="{FF2B5EF4-FFF2-40B4-BE49-F238E27FC236}">
                  <a16:creationId xmlns:a16="http://schemas.microsoft.com/office/drawing/2014/main" id="{1BF4D4E6-4F56-4379-927C-1FA75418EF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3" name="Oval 1203">
              <a:extLst>
                <a:ext uri="{FF2B5EF4-FFF2-40B4-BE49-F238E27FC236}">
                  <a16:creationId xmlns:a16="http://schemas.microsoft.com/office/drawing/2014/main" id="{1FA1C70A-0A37-4BCC-AEA7-78E38D30DB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4" name="Oval 1204">
              <a:extLst>
                <a:ext uri="{FF2B5EF4-FFF2-40B4-BE49-F238E27FC236}">
                  <a16:creationId xmlns:a16="http://schemas.microsoft.com/office/drawing/2014/main" id="{DF4EAAAF-53DF-4356-AAE8-7E3CC7FB94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5" name="Oval 1205">
              <a:extLst>
                <a:ext uri="{FF2B5EF4-FFF2-40B4-BE49-F238E27FC236}">
                  <a16:creationId xmlns:a16="http://schemas.microsoft.com/office/drawing/2014/main" id="{3D0CB139-48BD-4683-AB5B-0D598CDF9D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6" name="Oval 1206">
              <a:extLst>
                <a:ext uri="{FF2B5EF4-FFF2-40B4-BE49-F238E27FC236}">
                  <a16:creationId xmlns:a16="http://schemas.microsoft.com/office/drawing/2014/main" id="{5B4F8503-90DA-4831-B65C-1CDB5D2952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7" name="Oval 1207">
              <a:extLst>
                <a:ext uri="{FF2B5EF4-FFF2-40B4-BE49-F238E27FC236}">
                  <a16:creationId xmlns:a16="http://schemas.microsoft.com/office/drawing/2014/main" id="{C099225E-AC4C-4D45-A25D-BA700420F6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8" name="Oval 1208">
              <a:extLst>
                <a:ext uri="{FF2B5EF4-FFF2-40B4-BE49-F238E27FC236}">
                  <a16:creationId xmlns:a16="http://schemas.microsoft.com/office/drawing/2014/main" id="{40FCDCE7-115F-41E5-AD91-6B218CD00E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9" name="Oval 1209">
              <a:extLst>
                <a:ext uri="{FF2B5EF4-FFF2-40B4-BE49-F238E27FC236}">
                  <a16:creationId xmlns:a16="http://schemas.microsoft.com/office/drawing/2014/main" id="{546F3D80-6595-40D9-91DD-6464818FA4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0" name="Oval 1210">
              <a:extLst>
                <a:ext uri="{FF2B5EF4-FFF2-40B4-BE49-F238E27FC236}">
                  <a16:creationId xmlns:a16="http://schemas.microsoft.com/office/drawing/2014/main" id="{072413D8-D325-439B-AE16-DFB37AFC0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1" name="Oval 1211">
              <a:extLst>
                <a:ext uri="{FF2B5EF4-FFF2-40B4-BE49-F238E27FC236}">
                  <a16:creationId xmlns:a16="http://schemas.microsoft.com/office/drawing/2014/main" id="{EB91A238-8B24-40ED-938B-2916EA0398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2" name="Oval 1212">
              <a:extLst>
                <a:ext uri="{FF2B5EF4-FFF2-40B4-BE49-F238E27FC236}">
                  <a16:creationId xmlns:a16="http://schemas.microsoft.com/office/drawing/2014/main" id="{BC17621A-67F2-4275-A469-543AD73A9C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3" name="Oval 1213">
              <a:extLst>
                <a:ext uri="{FF2B5EF4-FFF2-40B4-BE49-F238E27FC236}">
                  <a16:creationId xmlns:a16="http://schemas.microsoft.com/office/drawing/2014/main" id="{3437DB27-4F0A-42F6-B0AA-B3CC2D329D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4" name="Oval 1214">
              <a:extLst>
                <a:ext uri="{FF2B5EF4-FFF2-40B4-BE49-F238E27FC236}">
                  <a16:creationId xmlns:a16="http://schemas.microsoft.com/office/drawing/2014/main" id="{B6E8F662-AC5B-4101-B8D9-FAA8D9AB46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5" name="Oval 1215">
              <a:extLst>
                <a:ext uri="{FF2B5EF4-FFF2-40B4-BE49-F238E27FC236}">
                  <a16:creationId xmlns:a16="http://schemas.microsoft.com/office/drawing/2014/main" id="{C57C7A82-6D70-4682-B88C-192D0F03BC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6" name="Oval 1216">
              <a:extLst>
                <a:ext uri="{FF2B5EF4-FFF2-40B4-BE49-F238E27FC236}">
                  <a16:creationId xmlns:a16="http://schemas.microsoft.com/office/drawing/2014/main" id="{4C0CE781-3FAF-4972-95E6-EDD63D5A8D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6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7" name="Oval 1217">
              <a:extLst>
                <a:ext uri="{FF2B5EF4-FFF2-40B4-BE49-F238E27FC236}">
                  <a16:creationId xmlns:a16="http://schemas.microsoft.com/office/drawing/2014/main" id="{710753AA-5BCD-432A-B8B9-65D972DF91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8" name="Oval 1218">
              <a:extLst>
                <a:ext uri="{FF2B5EF4-FFF2-40B4-BE49-F238E27FC236}">
                  <a16:creationId xmlns:a16="http://schemas.microsoft.com/office/drawing/2014/main" id="{5030845C-349D-4829-B114-2E8045975E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9" name="Oval 1219">
              <a:extLst>
                <a:ext uri="{FF2B5EF4-FFF2-40B4-BE49-F238E27FC236}">
                  <a16:creationId xmlns:a16="http://schemas.microsoft.com/office/drawing/2014/main" id="{3F4C30C6-76F5-4D88-B3B7-6658C4FE48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60122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0" name="Oval 1220">
              <a:extLst>
                <a:ext uri="{FF2B5EF4-FFF2-40B4-BE49-F238E27FC236}">
                  <a16:creationId xmlns:a16="http://schemas.microsoft.com/office/drawing/2014/main" id="{A08B9F40-E39A-43CD-BC6D-06E8EEFA3C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1" name="Oval 1221">
              <a:extLst>
                <a:ext uri="{FF2B5EF4-FFF2-40B4-BE49-F238E27FC236}">
                  <a16:creationId xmlns:a16="http://schemas.microsoft.com/office/drawing/2014/main" id="{0263F475-E373-414F-9501-33A7789038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6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2" name="Oval 1222">
              <a:extLst>
                <a:ext uri="{FF2B5EF4-FFF2-40B4-BE49-F238E27FC236}">
                  <a16:creationId xmlns:a16="http://schemas.microsoft.com/office/drawing/2014/main" id="{B592A1F1-AA6E-4211-AE27-D068E6754B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4" y="26972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3" name="Oval 1223">
              <a:extLst>
                <a:ext uri="{FF2B5EF4-FFF2-40B4-BE49-F238E27FC236}">
                  <a16:creationId xmlns:a16="http://schemas.microsoft.com/office/drawing/2014/main" id="{1B9D35E4-CF4A-4D1D-8EDC-9851E25A7A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58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00A8D710-4E04-4682-94A1-5016BE2DE4D6}"/>
              </a:ext>
            </a:extLst>
          </p:cNvPr>
          <p:cNvSpPr/>
          <p:nvPr/>
        </p:nvSpPr>
        <p:spPr bwMode="auto">
          <a:xfrm>
            <a:off x="1430534" y="2643768"/>
            <a:ext cx="922990" cy="922990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07" name="Picture 1306">
            <a:extLst>
              <a:ext uri="{FF2B5EF4-FFF2-40B4-BE49-F238E27FC236}">
                <a16:creationId xmlns:a16="http://schemas.microsoft.com/office/drawing/2014/main" id="{F9801525-CE17-41B6-BEBF-958C613B42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85" y="2854617"/>
            <a:ext cx="501291" cy="50129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46284FC-9279-4518-8D97-9595E0A41E5F}"/>
              </a:ext>
            </a:extLst>
          </p:cNvPr>
          <p:cNvGrpSpPr/>
          <p:nvPr/>
        </p:nvGrpSpPr>
        <p:grpSpPr>
          <a:xfrm>
            <a:off x="3802325" y="2326284"/>
            <a:ext cx="922990" cy="922990"/>
            <a:chOff x="3878569" y="2372434"/>
            <a:chExt cx="941498" cy="941498"/>
          </a:xfrm>
        </p:grpSpPr>
        <p:sp>
          <p:nvSpPr>
            <p:cNvPr id="1291" name="Oval 1290">
              <a:extLst>
                <a:ext uri="{FF2B5EF4-FFF2-40B4-BE49-F238E27FC236}">
                  <a16:creationId xmlns:a16="http://schemas.microsoft.com/office/drawing/2014/main" id="{74DE8F38-D061-44D8-87CF-94C2F2E7D5C5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8" name="Picture 1307">
              <a:extLst>
                <a:ext uri="{FF2B5EF4-FFF2-40B4-BE49-F238E27FC236}">
                  <a16:creationId xmlns:a16="http://schemas.microsoft.com/office/drawing/2014/main" id="{31AF2F9E-7726-4AF0-8C07-872C922C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9E1CB78-B4B7-4066-B204-8A450C0C5B70}"/>
              </a:ext>
            </a:extLst>
          </p:cNvPr>
          <p:cNvGrpSpPr/>
          <p:nvPr/>
        </p:nvGrpSpPr>
        <p:grpSpPr>
          <a:xfrm>
            <a:off x="3831673" y="5060914"/>
            <a:ext cx="922990" cy="922990"/>
            <a:chOff x="3908505" y="5161899"/>
            <a:chExt cx="941498" cy="941498"/>
          </a:xfrm>
        </p:grpSpPr>
        <p:sp>
          <p:nvSpPr>
            <p:cNvPr id="1295" name="Oval 1294">
              <a:extLst>
                <a:ext uri="{FF2B5EF4-FFF2-40B4-BE49-F238E27FC236}">
                  <a16:creationId xmlns:a16="http://schemas.microsoft.com/office/drawing/2014/main" id="{53C33A56-612F-4B21-B839-394DFA420218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9" name="Picture 1308">
              <a:extLst>
                <a:ext uri="{FF2B5EF4-FFF2-40B4-BE49-F238E27FC236}">
                  <a16:creationId xmlns:a16="http://schemas.microsoft.com/office/drawing/2014/main" id="{A6AA40F7-0CD9-41EE-BD83-0B8A927E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cxnSp>
        <p:nvCxnSpPr>
          <p:cNvPr id="1313" name="Straight Arrow Connector 1312">
            <a:extLst>
              <a:ext uri="{FF2B5EF4-FFF2-40B4-BE49-F238E27FC236}">
                <a16:creationId xmlns:a16="http://schemas.microsoft.com/office/drawing/2014/main" id="{C7608302-DCBC-4C98-8327-E98DCCAE78B0}"/>
              </a:ext>
            </a:extLst>
          </p:cNvPr>
          <p:cNvCxnSpPr>
            <a:cxnSpLocks/>
            <a:stCxn id="1295" idx="0"/>
            <a:endCxn id="1291" idx="4"/>
          </p:cNvCxnSpPr>
          <p:nvPr/>
        </p:nvCxnSpPr>
        <p:spPr>
          <a:xfrm flipH="1" flipV="1">
            <a:off x="4263820" y="3249274"/>
            <a:ext cx="29348" cy="181164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01850F3-3892-4EC1-9A47-4738E827FCFE}"/>
              </a:ext>
            </a:extLst>
          </p:cNvPr>
          <p:cNvGrpSpPr/>
          <p:nvPr/>
        </p:nvGrpSpPr>
        <p:grpSpPr>
          <a:xfrm>
            <a:off x="1890938" y="3611271"/>
            <a:ext cx="4402161" cy="607261"/>
            <a:chOff x="1928855" y="3317193"/>
            <a:chExt cx="4490434" cy="619438"/>
          </a:xfrm>
        </p:grpSpPr>
        <p:cxnSp>
          <p:nvCxnSpPr>
            <p:cNvPr id="1315" name="Straight Arrow Connector 1314">
              <a:extLst>
                <a:ext uri="{FF2B5EF4-FFF2-40B4-BE49-F238E27FC236}">
                  <a16:creationId xmlns:a16="http://schemas.microsoft.com/office/drawing/2014/main" id="{213B7441-6890-4902-9F1D-343CB7091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9289" y="3317193"/>
              <a:ext cx="0" cy="5722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Arrow Connector 1316">
              <a:extLst>
                <a:ext uri="{FF2B5EF4-FFF2-40B4-BE49-F238E27FC236}">
                  <a16:creationId xmlns:a16="http://schemas.microsoft.com/office/drawing/2014/main" id="{E2D1B6C2-5B24-415F-BFCA-FAF51D272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855" y="3364404"/>
              <a:ext cx="0" cy="5722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9" name="Straight Connector 1318">
            <a:extLst>
              <a:ext uri="{FF2B5EF4-FFF2-40B4-BE49-F238E27FC236}">
                <a16:creationId xmlns:a16="http://schemas.microsoft.com/office/drawing/2014/main" id="{7AD118A5-9877-4D12-84AB-3D4404103689}"/>
              </a:ext>
            </a:extLst>
          </p:cNvPr>
          <p:cNvCxnSpPr>
            <a:cxnSpLocks/>
          </p:cNvCxnSpPr>
          <p:nvPr/>
        </p:nvCxnSpPr>
        <p:spPr>
          <a:xfrm flipV="1">
            <a:off x="1890938" y="4172250"/>
            <a:ext cx="4427296" cy="46283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2" name="Group 1291">
            <a:extLst>
              <a:ext uri="{FF2B5EF4-FFF2-40B4-BE49-F238E27FC236}">
                <a16:creationId xmlns:a16="http://schemas.microsoft.com/office/drawing/2014/main" id="{DF7CB81D-8CB2-49CF-85AE-3BA494BE77A5}"/>
              </a:ext>
            </a:extLst>
          </p:cNvPr>
          <p:cNvGrpSpPr/>
          <p:nvPr/>
        </p:nvGrpSpPr>
        <p:grpSpPr>
          <a:xfrm>
            <a:off x="5856739" y="2643768"/>
            <a:ext cx="922990" cy="922990"/>
            <a:chOff x="3878569" y="2372434"/>
            <a:chExt cx="941498" cy="941498"/>
          </a:xfrm>
        </p:grpSpPr>
        <p:sp>
          <p:nvSpPr>
            <p:cNvPr id="1293" name="Oval 1292">
              <a:extLst>
                <a:ext uri="{FF2B5EF4-FFF2-40B4-BE49-F238E27FC236}">
                  <a16:creationId xmlns:a16="http://schemas.microsoft.com/office/drawing/2014/main" id="{12BBBD4D-C378-43C4-9DFB-6A619C12BF70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94" name="Picture 1293">
              <a:extLst>
                <a:ext uri="{FF2B5EF4-FFF2-40B4-BE49-F238E27FC236}">
                  <a16:creationId xmlns:a16="http://schemas.microsoft.com/office/drawing/2014/main" id="{33851261-3CAC-41AA-8BFF-3ACCC5A3B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247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C84-9C1D-44EC-946F-01AA0C27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21" dirty="0"/>
              <a:t>Traffic Manager Real User Measurements</a:t>
            </a:r>
          </a:p>
        </p:txBody>
      </p:sp>
      <p:sp>
        <p:nvSpPr>
          <p:cNvPr id="2529" name="Text Placeholder 549">
            <a:extLst>
              <a:ext uri="{FF2B5EF4-FFF2-40B4-BE49-F238E27FC236}">
                <a16:creationId xmlns:a16="http://schemas.microsoft.com/office/drawing/2014/main" id="{0A503EF8-02B0-4B53-9C70-A57A2FACC443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Increased accuracy in routing decisions by leveraging Real User Measurements (RUM) taken from where your end users connect from</a:t>
            </a:r>
          </a:p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Latency metrics are obtained from your customer base ensuring that all end users networks relevant to you are covered</a:t>
            </a:r>
          </a:p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Integration with Visual Studio Mobile Center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398EA5D-BF22-404C-A29D-158C34B6A7A0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7300C1-D993-4B0D-9338-6CA9601B68E1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0254D-057C-4C69-8931-021180E8E09F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  <p:pic>
        <p:nvPicPr>
          <p:cNvPr id="2530" name="Picture 2529">
            <a:extLst>
              <a:ext uri="{FF2B5EF4-FFF2-40B4-BE49-F238E27FC236}">
                <a16:creationId xmlns:a16="http://schemas.microsoft.com/office/drawing/2014/main" id="{C835A18C-C7F4-4AFF-97FE-97FA08C576C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-103974" y="2073416"/>
            <a:ext cx="8373346" cy="4708921"/>
          </a:xfrm>
          <a:prstGeom prst="rect">
            <a:avLst/>
          </a:prstGeom>
        </p:spPr>
      </p:pic>
      <p:cxnSp>
        <p:nvCxnSpPr>
          <p:cNvPr id="2531" name="Connector: Curved 2530">
            <a:extLst>
              <a:ext uri="{FF2B5EF4-FFF2-40B4-BE49-F238E27FC236}">
                <a16:creationId xmlns:a16="http://schemas.microsoft.com/office/drawing/2014/main" id="{239CA251-40AB-486C-AAD6-E53E33433C48}"/>
              </a:ext>
            </a:extLst>
          </p:cNvPr>
          <p:cNvCxnSpPr>
            <a:cxnSpLocks/>
            <a:stCxn id="2585" idx="6"/>
            <a:endCxn id="2587" idx="2"/>
          </p:cNvCxnSpPr>
          <p:nvPr/>
        </p:nvCxnSpPr>
        <p:spPr>
          <a:xfrm flipV="1">
            <a:off x="5649565" y="4453350"/>
            <a:ext cx="580860" cy="145088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32" name="Group 2531">
            <a:extLst>
              <a:ext uri="{FF2B5EF4-FFF2-40B4-BE49-F238E27FC236}">
                <a16:creationId xmlns:a16="http://schemas.microsoft.com/office/drawing/2014/main" id="{2E9CC5D0-ADA7-44AA-ADB6-42C19A9570B7}"/>
              </a:ext>
            </a:extLst>
          </p:cNvPr>
          <p:cNvGrpSpPr/>
          <p:nvPr/>
        </p:nvGrpSpPr>
        <p:grpSpPr>
          <a:xfrm>
            <a:off x="1127225" y="3660657"/>
            <a:ext cx="88579" cy="85537"/>
            <a:chOff x="1259812" y="3411205"/>
            <a:chExt cx="90367" cy="87264"/>
          </a:xfrm>
        </p:grpSpPr>
        <p:sp>
          <p:nvSpPr>
            <p:cNvPr id="2533" name="Circle: Hollow 2532">
              <a:extLst>
                <a:ext uri="{FF2B5EF4-FFF2-40B4-BE49-F238E27FC236}">
                  <a16:creationId xmlns:a16="http://schemas.microsoft.com/office/drawing/2014/main" id="{A3234865-3413-4295-8099-DD26444C2F6F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34" name="Oval 2533">
              <a:extLst>
                <a:ext uri="{FF2B5EF4-FFF2-40B4-BE49-F238E27FC236}">
                  <a16:creationId xmlns:a16="http://schemas.microsoft.com/office/drawing/2014/main" id="{E47F4AAB-D951-4614-82B6-21D957F4E2AB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35" name="Group 2534">
            <a:extLst>
              <a:ext uri="{FF2B5EF4-FFF2-40B4-BE49-F238E27FC236}">
                <a16:creationId xmlns:a16="http://schemas.microsoft.com/office/drawing/2014/main" id="{5693AF7D-108E-4AC7-9884-9377057DC71E}"/>
              </a:ext>
            </a:extLst>
          </p:cNvPr>
          <p:cNvGrpSpPr/>
          <p:nvPr/>
        </p:nvGrpSpPr>
        <p:grpSpPr>
          <a:xfrm>
            <a:off x="2023522" y="3866058"/>
            <a:ext cx="88579" cy="85537"/>
            <a:chOff x="1259812" y="3411205"/>
            <a:chExt cx="90367" cy="87264"/>
          </a:xfrm>
        </p:grpSpPr>
        <p:sp>
          <p:nvSpPr>
            <p:cNvPr id="2536" name="Circle: Hollow 2535">
              <a:extLst>
                <a:ext uri="{FF2B5EF4-FFF2-40B4-BE49-F238E27FC236}">
                  <a16:creationId xmlns:a16="http://schemas.microsoft.com/office/drawing/2014/main" id="{E389AA58-E498-4244-8604-6BE875AB0AAC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37" name="Oval 2536">
              <a:extLst>
                <a:ext uri="{FF2B5EF4-FFF2-40B4-BE49-F238E27FC236}">
                  <a16:creationId xmlns:a16="http://schemas.microsoft.com/office/drawing/2014/main" id="{69082825-DC9B-4B36-BA0A-BA78499AD9B6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38" name="Group 2537">
            <a:extLst>
              <a:ext uri="{FF2B5EF4-FFF2-40B4-BE49-F238E27FC236}">
                <a16:creationId xmlns:a16="http://schemas.microsoft.com/office/drawing/2014/main" id="{1C22A104-8869-4608-8394-79B963A1CD36}"/>
              </a:ext>
            </a:extLst>
          </p:cNvPr>
          <p:cNvGrpSpPr/>
          <p:nvPr/>
        </p:nvGrpSpPr>
        <p:grpSpPr>
          <a:xfrm>
            <a:off x="1171514" y="3941232"/>
            <a:ext cx="88579" cy="85537"/>
            <a:chOff x="1259812" y="3411205"/>
            <a:chExt cx="90367" cy="87264"/>
          </a:xfrm>
        </p:grpSpPr>
        <p:sp>
          <p:nvSpPr>
            <p:cNvPr id="2539" name="Circle: Hollow 2538">
              <a:extLst>
                <a:ext uri="{FF2B5EF4-FFF2-40B4-BE49-F238E27FC236}">
                  <a16:creationId xmlns:a16="http://schemas.microsoft.com/office/drawing/2014/main" id="{2459AA98-8A4C-40B5-B9E9-1735FDB8801D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40" name="Oval 2539">
              <a:extLst>
                <a:ext uri="{FF2B5EF4-FFF2-40B4-BE49-F238E27FC236}">
                  <a16:creationId xmlns:a16="http://schemas.microsoft.com/office/drawing/2014/main" id="{691FA87A-311E-49AD-93EE-8C44F896A71C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41" name="Group 2540">
            <a:extLst>
              <a:ext uri="{FF2B5EF4-FFF2-40B4-BE49-F238E27FC236}">
                <a16:creationId xmlns:a16="http://schemas.microsoft.com/office/drawing/2014/main" id="{DC8B6183-3099-40A7-BF99-5742FEC58CF5}"/>
              </a:ext>
            </a:extLst>
          </p:cNvPr>
          <p:cNvGrpSpPr/>
          <p:nvPr/>
        </p:nvGrpSpPr>
        <p:grpSpPr>
          <a:xfrm>
            <a:off x="1631392" y="3973637"/>
            <a:ext cx="88579" cy="85537"/>
            <a:chOff x="1259812" y="3411205"/>
            <a:chExt cx="90367" cy="87264"/>
          </a:xfrm>
        </p:grpSpPr>
        <p:sp>
          <p:nvSpPr>
            <p:cNvPr id="2542" name="Circle: Hollow 2541">
              <a:extLst>
                <a:ext uri="{FF2B5EF4-FFF2-40B4-BE49-F238E27FC236}">
                  <a16:creationId xmlns:a16="http://schemas.microsoft.com/office/drawing/2014/main" id="{5F51A409-5105-4D49-8B6F-8FD5CC6A4795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43" name="Oval 2542">
              <a:extLst>
                <a:ext uri="{FF2B5EF4-FFF2-40B4-BE49-F238E27FC236}">
                  <a16:creationId xmlns:a16="http://schemas.microsoft.com/office/drawing/2014/main" id="{DF3928D9-891D-4BDF-AE0E-953ADD9BEF8A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44" name="Oval 592">
            <a:extLst>
              <a:ext uri="{FF2B5EF4-FFF2-40B4-BE49-F238E27FC236}">
                <a16:creationId xmlns:a16="http://schemas.microsoft.com/office/drawing/2014/main" id="{1CC4FE23-B297-45DE-B167-70DFAEA90B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9705" y="3815112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grpSp>
        <p:nvGrpSpPr>
          <p:cNvPr id="2545" name="Group 2544">
            <a:extLst>
              <a:ext uri="{FF2B5EF4-FFF2-40B4-BE49-F238E27FC236}">
                <a16:creationId xmlns:a16="http://schemas.microsoft.com/office/drawing/2014/main" id="{337FDA9C-4F1E-4CAD-AB78-9C48DEB0E5AF}"/>
              </a:ext>
            </a:extLst>
          </p:cNvPr>
          <p:cNvGrpSpPr/>
          <p:nvPr/>
        </p:nvGrpSpPr>
        <p:grpSpPr>
          <a:xfrm>
            <a:off x="2067810" y="5089131"/>
            <a:ext cx="88579" cy="85537"/>
            <a:chOff x="1259812" y="3411205"/>
            <a:chExt cx="90367" cy="87264"/>
          </a:xfrm>
        </p:grpSpPr>
        <p:sp>
          <p:nvSpPr>
            <p:cNvPr id="2546" name="Circle: Hollow 2545">
              <a:extLst>
                <a:ext uri="{FF2B5EF4-FFF2-40B4-BE49-F238E27FC236}">
                  <a16:creationId xmlns:a16="http://schemas.microsoft.com/office/drawing/2014/main" id="{7ECA3441-7F76-4A43-BEB6-ACC3EB17D43E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47" name="Oval 2546">
              <a:extLst>
                <a:ext uri="{FF2B5EF4-FFF2-40B4-BE49-F238E27FC236}">
                  <a16:creationId xmlns:a16="http://schemas.microsoft.com/office/drawing/2014/main" id="{314D82BB-68C8-4732-B482-1E55DE93C254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48" name="Group 2547">
            <a:extLst>
              <a:ext uri="{FF2B5EF4-FFF2-40B4-BE49-F238E27FC236}">
                <a16:creationId xmlns:a16="http://schemas.microsoft.com/office/drawing/2014/main" id="{F011C59C-B0BE-481D-A70D-40CE1BBB1BCA}"/>
              </a:ext>
            </a:extLst>
          </p:cNvPr>
          <p:cNvGrpSpPr/>
          <p:nvPr/>
        </p:nvGrpSpPr>
        <p:grpSpPr>
          <a:xfrm>
            <a:off x="2854465" y="5369224"/>
            <a:ext cx="88579" cy="85537"/>
            <a:chOff x="1259812" y="3411205"/>
            <a:chExt cx="90367" cy="87264"/>
          </a:xfrm>
        </p:grpSpPr>
        <p:sp>
          <p:nvSpPr>
            <p:cNvPr id="2549" name="Circle: Hollow 2548">
              <a:extLst>
                <a:ext uri="{FF2B5EF4-FFF2-40B4-BE49-F238E27FC236}">
                  <a16:creationId xmlns:a16="http://schemas.microsoft.com/office/drawing/2014/main" id="{CA06C112-7E08-4147-A5A1-45BB329F1620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50" name="Oval 2549">
              <a:extLst>
                <a:ext uri="{FF2B5EF4-FFF2-40B4-BE49-F238E27FC236}">
                  <a16:creationId xmlns:a16="http://schemas.microsoft.com/office/drawing/2014/main" id="{ECCDE96A-6066-4FCE-A430-9C6E11C95571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51" name="Group 2550">
            <a:extLst>
              <a:ext uri="{FF2B5EF4-FFF2-40B4-BE49-F238E27FC236}">
                <a16:creationId xmlns:a16="http://schemas.microsoft.com/office/drawing/2014/main" id="{6DBC829D-AF56-4546-8BD5-F3A67D680444}"/>
              </a:ext>
            </a:extLst>
          </p:cNvPr>
          <p:cNvGrpSpPr/>
          <p:nvPr/>
        </p:nvGrpSpPr>
        <p:grpSpPr>
          <a:xfrm>
            <a:off x="2238260" y="5938746"/>
            <a:ext cx="88579" cy="85537"/>
            <a:chOff x="1259812" y="3411205"/>
            <a:chExt cx="90367" cy="87264"/>
          </a:xfrm>
        </p:grpSpPr>
        <p:sp>
          <p:nvSpPr>
            <p:cNvPr id="2552" name="Circle: Hollow 2551">
              <a:extLst>
                <a:ext uri="{FF2B5EF4-FFF2-40B4-BE49-F238E27FC236}">
                  <a16:creationId xmlns:a16="http://schemas.microsoft.com/office/drawing/2014/main" id="{134D15CE-C83D-4CB8-BF47-11BD33830E5A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53" name="Oval 2552">
              <a:extLst>
                <a:ext uri="{FF2B5EF4-FFF2-40B4-BE49-F238E27FC236}">
                  <a16:creationId xmlns:a16="http://schemas.microsoft.com/office/drawing/2014/main" id="{EA829161-AE0A-4835-AA88-D51981704FDF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54" name="Oval 592">
            <a:extLst>
              <a:ext uri="{FF2B5EF4-FFF2-40B4-BE49-F238E27FC236}">
                <a16:creationId xmlns:a16="http://schemas.microsoft.com/office/drawing/2014/main" id="{C83ECE1A-3155-4865-8173-D4FE5EEF8F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3197" y="5263629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grpSp>
        <p:nvGrpSpPr>
          <p:cNvPr id="2555" name="Group 2554">
            <a:extLst>
              <a:ext uri="{FF2B5EF4-FFF2-40B4-BE49-F238E27FC236}">
                <a16:creationId xmlns:a16="http://schemas.microsoft.com/office/drawing/2014/main" id="{0F0513C3-BCAA-4825-B593-43C143D330EA}"/>
              </a:ext>
            </a:extLst>
          </p:cNvPr>
          <p:cNvGrpSpPr/>
          <p:nvPr/>
        </p:nvGrpSpPr>
        <p:grpSpPr>
          <a:xfrm>
            <a:off x="3769435" y="3408573"/>
            <a:ext cx="88579" cy="85537"/>
            <a:chOff x="1259812" y="3411205"/>
            <a:chExt cx="90367" cy="87264"/>
          </a:xfrm>
        </p:grpSpPr>
        <p:sp>
          <p:nvSpPr>
            <p:cNvPr id="2556" name="Circle: Hollow 2555">
              <a:extLst>
                <a:ext uri="{FF2B5EF4-FFF2-40B4-BE49-F238E27FC236}">
                  <a16:creationId xmlns:a16="http://schemas.microsoft.com/office/drawing/2014/main" id="{1D260A17-FFF8-499D-94AF-5A1A673740C0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57" name="Oval 2556">
              <a:extLst>
                <a:ext uri="{FF2B5EF4-FFF2-40B4-BE49-F238E27FC236}">
                  <a16:creationId xmlns:a16="http://schemas.microsoft.com/office/drawing/2014/main" id="{9FB16057-8ECE-46E9-BC87-B1B2514046E6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58" name="Group 2557">
            <a:extLst>
              <a:ext uri="{FF2B5EF4-FFF2-40B4-BE49-F238E27FC236}">
                <a16:creationId xmlns:a16="http://schemas.microsoft.com/office/drawing/2014/main" id="{6E4337BE-8166-4DD6-8DC8-75B4327199BD}"/>
              </a:ext>
            </a:extLst>
          </p:cNvPr>
          <p:cNvGrpSpPr/>
          <p:nvPr/>
        </p:nvGrpSpPr>
        <p:grpSpPr>
          <a:xfrm>
            <a:off x="4556445" y="3270035"/>
            <a:ext cx="88579" cy="85537"/>
            <a:chOff x="1259812" y="3411205"/>
            <a:chExt cx="90367" cy="87264"/>
          </a:xfrm>
        </p:grpSpPr>
        <p:sp>
          <p:nvSpPr>
            <p:cNvPr id="2559" name="Circle: Hollow 2558">
              <a:extLst>
                <a:ext uri="{FF2B5EF4-FFF2-40B4-BE49-F238E27FC236}">
                  <a16:creationId xmlns:a16="http://schemas.microsoft.com/office/drawing/2014/main" id="{002B894D-5FFF-4A7C-9336-01A9137387B9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60" name="Oval 2559">
              <a:extLst>
                <a:ext uri="{FF2B5EF4-FFF2-40B4-BE49-F238E27FC236}">
                  <a16:creationId xmlns:a16="http://schemas.microsoft.com/office/drawing/2014/main" id="{626C2688-455A-47A2-A67C-D496A49896AB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61" name="Group 2560">
            <a:extLst>
              <a:ext uri="{FF2B5EF4-FFF2-40B4-BE49-F238E27FC236}">
                <a16:creationId xmlns:a16="http://schemas.microsoft.com/office/drawing/2014/main" id="{D384D24A-289A-4F20-B5E9-C5A65B60C7A7}"/>
              </a:ext>
            </a:extLst>
          </p:cNvPr>
          <p:cNvGrpSpPr/>
          <p:nvPr/>
        </p:nvGrpSpPr>
        <p:grpSpPr>
          <a:xfrm>
            <a:off x="4366967" y="4136815"/>
            <a:ext cx="88579" cy="85537"/>
            <a:chOff x="1259812" y="3411205"/>
            <a:chExt cx="90367" cy="87264"/>
          </a:xfrm>
        </p:grpSpPr>
        <p:sp>
          <p:nvSpPr>
            <p:cNvPr id="2562" name="Circle: Hollow 2561">
              <a:extLst>
                <a:ext uri="{FF2B5EF4-FFF2-40B4-BE49-F238E27FC236}">
                  <a16:creationId xmlns:a16="http://schemas.microsoft.com/office/drawing/2014/main" id="{B5178626-C48B-4F52-98EF-6633D89EB4C3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63" name="Oval 2562">
              <a:extLst>
                <a:ext uri="{FF2B5EF4-FFF2-40B4-BE49-F238E27FC236}">
                  <a16:creationId xmlns:a16="http://schemas.microsoft.com/office/drawing/2014/main" id="{06F39E2C-E810-454C-B084-CB20DF28A1B9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64" name="Group 2563">
            <a:extLst>
              <a:ext uri="{FF2B5EF4-FFF2-40B4-BE49-F238E27FC236}">
                <a16:creationId xmlns:a16="http://schemas.microsoft.com/office/drawing/2014/main" id="{3195B0C1-516D-49B2-A2B0-B5F4F06CC3AA}"/>
              </a:ext>
            </a:extLst>
          </p:cNvPr>
          <p:cNvGrpSpPr/>
          <p:nvPr/>
        </p:nvGrpSpPr>
        <p:grpSpPr>
          <a:xfrm>
            <a:off x="4727767" y="3831082"/>
            <a:ext cx="88579" cy="85537"/>
            <a:chOff x="1259812" y="3411205"/>
            <a:chExt cx="90367" cy="87264"/>
          </a:xfrm>
        </p:grpSpPr>
        <p:sp>
          <p:nvSpPr>
            <p:cNvPr id="2566" name="Circle: Hollow 2565">
              <a:extLst>
                <a:ext uri="{FF2B5EF4-FFF2-40B4-BE49-F238E27FC236}">
                  <a16:creationId xmlns:a16="http://schemas.microsoft.com/office/drawing/2014/main" id="{A7AE5F6B-E3A0-4FA9-8E37-A448F13E1212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67" name="Oval 2566">
              <a:extLst>
                <a:ext uri="{FF2B5EF4-FFF2-40B4-BE49-F238E27FC236}">
                  <a16:creationId xmlns:a16="http://schemas.microsoft.com/office/drawing/2014/main" id="{858E6D7C-8E6B-4944-B114-BCA339DF5E6F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68" name="Oval 592">
            <a:extLst>
              <a:ext uri="{FF2B5EF4-FFF2-40B4-BE49-F238E27FC236}">
                <a16:creationId xmlns:a16="http://schemas.microsoft.com/office/drawing/2014/main" id="{D33F1BFE-D630-407B-97D9-79C8C1405B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0392" y="3536388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grpSp>
        <p:nvGrpSpPr>
          <p:cNvPr id="2569" name="Group 2568">
            <a:extLst>
              <a:ext uri="{FF2B5EF4-FFF2-40B4-BE49-F238E27FC236}">
                <a16:creationId xmlns:a16="http://schemas.microsoft.com/office/drawing/2014/main" id="{7462E9CE-6335-4BA2-B226-DCDD64D7AC36}"/>
              </a:ext>
            </a:extLst>
          </p:cNvPr>
          <p:cNvGrpSpPr/>
          <p:nvPr/>
        </p:nvGrpSpPr>
        <p:grpSpPr>
          <a:xfrm>
            <a:off x="7195907" y="5686663"/>
            <a:ext cx="88579" cy="85537"/>
            <a:chOff x="1259812" y="3411205"/>
            <a:chExt cx="90367" cy="87264"/>
          </a:xfrm>
        </p:grpSpPr>
        <p:sp>
          <p:nvSpPr>
            <p:cNvPr id="2570" name="Circle: Hollow 2569">
              <a:extLst>
                <a:ext uri="{FF2B5EF4-FFF2-40B4-BE49-F238E27FC236}">
                  <a16:creationId xmlns:a16="http://schemas.microsoft.com/office/drawing/2014/main" id="{67E1F436-C0C0-4F34-8AF1-81C867612677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71" name="Oval 2570">
              <a:extLst>
                <a:ext uri="{FF2B5EF4-FFF2-40B4-BE49-F238E27FC236}">
                  <a16:creationId xmlns:a16="http://schemas.microsoft.com/office/drawing/2014/main" id="{B8613220-224B-4C38-AB0B-4CB2416E8D97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72" name="Group 2571">
            <a:extLst>
              <a:ext uri="{FF2B5EF4-FFF2-40B4-BE49-F238E27FC236}">
                <a16:creationId xmlns:a16="http://schemas.microsoft.com/office/drawing/2014/main" id="{B6F81C2C-031A-4223-B4BD-73913DC8A0EF}"/>
              </a:ext>
            </a:extLst>
          </p:cNvPr>
          <p:cNvGrpSpPr/>
          <p:nvPr/>
        </p:nvGrpSpPr>
        <p:grpSpPr>
          <a:xfrm>
            <a:off x="6486337" y="5627023"/>
            <a:ext cx="88579" cy="85537"/>
            <a:chOff x="1259812" y="3411205"/>
            <a:chExt cx="90367" cy="87264"/>
          </a:xfrm>
        </p:grpSpPr>
        <p:sp>
          <p:nvSpPr>
            <p:cNvPr id="2573" name="Circle: Hollow 2572">
              <a:extLst>
                <a:ext uri="{FF2B5EF4-FFF2-40B4-BE49-F238E27FC236}">
                  <a16:creationId xmlns:a16="http://schemas.microsoft.com/office/drawing/2014/main" id="{B0549729-2084-4852-B133-B77A83336394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74" name="Oval 2573">
              <a:extLst>
                <a:ext uri="{FF2B5EF4-FFF2-40B4-BE49-F238E27FC236}">
                  <a16:creationId xmlns:a16="http://schemas.microsoft.com/office/drawing/2014/main" id="{52D872C4-8A8F-4A98-BD3E-BEED0F5CCFC0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75" name="Group 2574">
            <a:extLst>
              <a:ext uri="{FF2B5EF4-FFF2-40B4-BE49-F238E27FC236}">
                <a16:creationId xmlns:a16="http://schemas.microsoft.com/office/drawing/2014/main" id="{139C9CD3-94D4-4B30-8D73-0CCBDE03F673}"/>
              </a:ext>
            </a:extLst>
          </p:cNvPr>
          <p:cNvGrpSpPr/>
          <p:nvPr/>
        </p:nvGrpSpPr>
        <p:grpSpPr>
          <a:xfrm>
            <a:off x="7659223" y="6162821"/>
            <a:ext cx="88579" cy="85537"/>
            <a:chOff x="1259812" y="3411205"/>
            <a:chExt cx="90367" cy="87264"/>
          </a:xfrm>
        </p:grpSpPr>
        <p:sp>
          <p:nvSpPr>
            <p:cNvPr id="2576" name="Circle: Hollow 2575">
              <a:extLst>
                <a:ext uri="{FF2B5EF4-FFF2-40B4-BE49-F238E27FC236}">
                  <a16:creationId xmlns:a16="http://schemas.microsoft.com/office/drawing/2014/main" id="{BC2F7E03-7FCA-47A1-AFB3-56B204597E78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77" name="Oval 2576">
              <a:extLst>
                <a:ext uri="{FF2B5EF4-FFF2-40B4-BE49-F238E27FC236}">
                  <a16:creationId xmlns:a16="http://schemas.microsoft.com/office/drawing/2014/main" id="{B21FF7F7-B2C9-4541-A95A-CFED108163F6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78" name="Group 2577">
            <a:extLst>
              <a:ext uri="{FF2B5EF4-FFF2-40B4-BE49-F238E27FC236}">
                <a16:creationId xmlns:a16="http://schemas.microsoft.com/office/drawing/2014/main" id="{6F4DEDEF-D160-4B6A-A8AD-443693987FBE}"/>
              </a:ext>
            </a:extLst>
          </p:cNvPr>
          <p:cNvGrpSpPr/>
          <p:nvPr/>
        </p:nvGrpSpPr>
        <p:grpSpPr>
          <a:xfrm>
            <a:off x="6008583" y="4678328"/>
            <a:ext cx="88579" cy="85537"/>
            <a:chOff x="1259812" y="3411205"/>
            <a:chExt cx="90367" cy="87264"/>
          </a:xfrm>
        </p:grpSpPr>
        <p:sp>
          <p:nvSpPr>
            <p:cNvPr id="2579" name="Circle: Hollow 2578">
              <a:extLst>
                <a:ext uri="{FF2B5EF4-FFF2-40B4-BE49-F238E27FC236}">
                  <a16:creationId xmlns:a16="http://schemas.microsoft.com/office/drawing/2014/main" id="{41A7536F-4414-4C49-BD6F-25322C41B673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80" name="Oval 2579">
              <a:extLst>
                <a:ext uri="{FF2B5EF4-FFF2-40B4-BE49-F238E27FC236}">
                  <a16:creationId xmlns:a16="http://schemas.microsoft.com/office/drawing/2014/main" id="{8F449AB5-DF1C-4D13-A90D-ADE39E79AAC9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81" name="Group 2580">
            <a:extLst>
              <a:ext uri="{FF2B5EF4-FFF2-40B4-BE49-F238E27FC236}">
                <a16:creationId xmlns:a16="http://schemas.microsoft.com/office/drawing/2014/main" id="{B16C3776-5709-4BA8-A282-6EB3B4B313AE}"/>
              </a:ext>
            </a:extLst>
          </p:cNvPr>
          <p:cNvGrpSpPr/>
          <p:nvPr/>
        </p:nvGrpSpPr>
        <p:grpSpPr>
          <a:xfrm>
            <a:off x="6943823" y="3916619"/>
            <a:ext cx="88579" cy="85537"/>
            <a:chOff x="1259812" y="3411205"/>
            <a:chExt cx="90367" cy="87264"/>
          </a:xfrm>
        </p:grpSpPr>
        <p:sp>
          <p:nvSpPr>
            <p:cNvPr id="2582" name="Circle: Hollow 2581">
              <a:extLst>
                <a:ext uri="{FF2B5EF4-FFF2-40B4-BE49-F238E27FC236}">
                  <a16:creationId xmlns:a16="http://schemas.microsoft.com/office/drawing/2014/main" id="{5925A426-2855-465F-8F1E-5B5BFE29D02D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83" name="Oval 2582">
              <a:extLst>
                <a:ext uri="{FF2B5EF4-FFF2-40B4-BE49-F238E27FC236}">
                  <a16:creationId xmlns:a16="http://schemas.microsoft.com/office/drawing/2014/main" id="{57363CA6-8D65-45E0-9E25-20D83237AE52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84" name="Group 2583">
            <a:extLst>
              <a:ext uri="{FF2B5EF4-FFF2-40B4-BE49-F238E27FC236}">
                <a16:creationId xmlns:a16="http://schemas.microsoft.com/office/drawing/2014/main" id="{2A51D8FA-7B13-4330-B976-2357ADD7469C}"/>
              </a:ext>
            </a:extLst>
          </p:cNvPr>
          <p:cNvGrpSpPr/>
          <p:nvPr/>
        </p:nvGrpSpPr>
        <p:grpSpPr>
          <a:xfrm>
            <a:off x="5571367" y="4556954"/>
            <a:ext cx="88579" cy="85537"/>
            <a:chOff x="1259812" y="3411205"/>
            <a:chExt cx="90367" cy="87264"/>
          </a:xfrm>
        </p:grpSpPr>
        <p:sp>
          <p:nvSpPr>
            <p:cNvPr id="2585" name="Circle: Hollow 2584">
              <a:extLst>
                <a:ext uri="{FF2B5EF4-FFF2-40B4-BE49-F238E27FC236}">
                  <a16:creationId xmlns:a16="http://schemas.microsoft.com/office/drawing/2014/main" id="{AAC7FA41-6BD3-4ECA-96A0-60565A573745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86" name="Oval 2585">
              <a:extLst>
                <a:ext uri="{FF2B5EF4-FFF2-40B4-BE49-F238E27FC236}">
                  <a16:creationId xmlns:a16="http://schemas.microsoft.com/office/drawing/2014/main" id="{8034610C-078D-4590-898A-539C70A4A342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87" name="Oval 592">
            <a:extLst>
              <a:ext uri="{FF2B5EF4-FFF2-40B4-BE49-F238E27FC236}">
                <a16:creationId xmlns:a16="http://schemas.microsoft.com/office/drawing/2014/main" id="{F9D67686-BA0F-46C6-B96E-F18C5A13E0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0425" y="4427877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sp>
        <p:nvSpPr>
          <p:cNvPr id="2588" name="Oval 592">
            <a:extLst>
              <a:ext uri="{FF2B5EF4-FFF2-40B4-BE49-F238E27FC236}">
                <a16:creationId xmlns:a16="http://schemas.microsoft.com/office/drawing/2014/main" id="{E28268C5-97C2-4E41-926B-8927AF9609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61048" y="5772199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cxnSp>
        <p:nvCxnSpPr>
          <p:cNvPr id="2589" name="Connector: Curved 2588">
            <a:extLst>
              <a:ext uri="{FF2B5EF4-FFF2-40B4-BE49-F238E27FC236}">
                <a16:creationId xmlns:a16="http://schemas.microsoft.com/office/drawing/2014/main" id="{94D432D1-FB24-42A5-9F4A-2FAC8F68BF47}"/>
              </a:ext>
            </a:extLst>
          </p:cNvPr>
          <p:cNvCxnSpPr>
            <a:cxnSpLocks/>
            <a:stCxn id="2533" idx="5"/>
            <a:endCxn id="2544" idx="1"/>
          </p:cNvCxnSpPr>
          <p:nvPr/>
        </p:nvCxnSpPr>
        <p:spPr>
          <a:xfrm rot="16200000" flipH="1">
            <a:off x="1262862" y="3658592"/>
            <a:ext cx="96610" cy="231349"/>
          </a:xfrm>
          <a:prstGeom prst="curvedConnector3">
            <a:avLst>
              <a:gd name="adj1" fmla="val -56304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0" name="Connector: Curved 2589">
            <a:extLst>
              <a:ext uri="{FF2B5EF4-FFF2-40B4-BE49-F238E27FC236}">
                <a16:creationId xmlns:a16="http://schemas.microsoft.com/office/drawing/2014/main" id="{FFDC14AB-AF74-465C-9726-224CDC937A6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01453" y="3775828"/>
            <a:ext cx="147941" cy="221516"/>
          </a:xfrm>
          <a:prstGeom prst="curvedConnector3">
            <a:avLst>
              <a:gd name="adj1" fmla="val 9746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1" name="Connector: Curved 2590">
            <a:extLst>
              <a:ext uri="{FF2B5EF4-FFF2-40B4-BE49-F238E27FC236}">
                <a16:creationId xmlns:a16="http://schemas.microsoft.com/office/drawing/2014/main" id="{DF7D1334-537B-4A6B-8CE5-0944BFFBC1BE}"/>
              </a:ext>
            </a:extLst>
          </p:cNvPr>
          <p:cNvCxnSpPr>
            <a:cxnSpLocks/>
            <a:stCxn id="2544" idx="4"/>
            <a:endCxn id="2542" idx="1"/>
          </p:cNvCxnSpPr>
          <p:nvPr/>
        </p:nvCxnSpPr>
        <p:spPr>
          <a:xfrm rot="16200000" flipH="1">
            <a:off x="1485268" y="3824861"/>
            <a:ext cx="125240" cy="207635"/>
          </a:xfrm>
          <a:prstGeom prst="curvedConnector3">
            <a:avLst>
              <a:gd name="adj1" fmla="val -6927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2" name="Connector: Curved 2591">
            <a:extLst>
              <a:ext uri="{FF2B5EF4-FFF2-40B4-BE49-F238E27FC236}">
                <a16:creationId xmlns:a16="http://schemas.microsoft.com/office/drawing/2014/main" id="{1E5F010B-B046-4938-8F25-CC3F862AF20F}"/>
              </a:ext>
            </a:extLst>
          </p:cNvPr>
          <p:cNvCxnSpPr>
            <a:cxnSpLocks/>
            <a:stCxn id="2544" idx="0"/>
            <a:endCxn id="2537" idx="1"/>
          </p:cNvCxnSpPr>
          <p:nvPr/>
        </p:nvCxnSpPr>
        <p:spPr>
          <a:xfrm rot="16200000" flipH="1">
            <a:off x="1708544" y="3550636"/>
            <a:ext cx="63474" cy="592425"/>
          </a:xfrm>
          <a:prstGeom prst="curvedConnector3">
            <a:avLst>
              <a:gd name="adj1" fmla="val -35301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3" name="Connector: Curved 2592">
            <a:extLst>
              <a:ext uri="{FF2B5EF4-FFF2-40B4-BE49-F238E27FC236}">
                <a16:creationId xmlns:a16="http://schemas.microsoft.com/office/drawing/2014/main" id="{E6A80199-B93F-41B4-9D66-8506E9EDA933}"/>
              </a:ext>
            </a:extLst>
          </p:cNvPr>
          <p:cNvCxnSpPr>
            <a:cxnSpLocks/>
            <a:stCxn id="2547" idx="0"/>
            <a:endCxn id="2554" idx="7"/>
          </p:cNvCxnSpPr>
          <p:nvPr/>
        </p:nvCxnSpPr>
        <p:spPr>
          <a:xfrm rot="16200000" flipH="1">
            <a:off x="2252465" y="4948767"/>
            <a:ext cx="181959" cy="462689"/>
          </a:xfrm>
          <a:prstGeom prst="curvedConnector3">
            <a:avLst>
              <a:gd name="adj1" fmla="val -3078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4" name="Connector: Curved 2593">
            <a:extLst>
              <a:ext uri="{FF2B5EF4-FFF2-40B4-BE49-F238E27FC236}">
                <a16:creationId xmlns:a16="http://schemas.microsoft.com/office/drawing/2014/main" id="{647CBCA6-916B-4F53-8725-3AF20FDF2F54}"/>
              </a:ext>
            </a:extLst>
          </p:cNvPr>
          <p:cNvCxnSpPr>
            <a:cxnSpLocks/>
            <a:stCxn id="2554" idx="7"/>
            <a:endCxn id="2549" idx="0"/>
          </p:cNvCxnSpPr>
          <p:nvPr/>
        </p:nvCxnSpPr>
        <p:spPr>
          <a:xfrm rot="16200000" flipH="1">
            <a:off x="2683807" y="5162071"/>
            <a:ext cx="105927" cy="323966"/>
          </a:xfrm>
          <a:prstGeom prst="curvedConnector3">
            <a:avLst>
              <a:gd name="adj1" fmla="val -77556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5" name="Connector: Curved 2594">
            <a:extLst>
              <a:ext uri="{FF2B5EF4-FFF2-40B4-BE49-F238E27FC236}">
                <a16:creationId xmlns:a16="http://schemas.microsoft.com/office/drawing/2014/main" id="{0F8C4F52-E32F-4269-A6A5-7D7D2CF6FF85}"/>
              </a:ext>
            </a:extLst>
          </p:cNvPr>
          <p:cNvCxnSpPr>
            <a:cxnSpLocks/>
            <a:endCxn id="2554" idx="3"/>
          </p:cNvCxnSpPr>
          <p:nvPr/>
        </p:nvCxnSpPr>
        <p:spPr>
          <a:xfrm rot="5400000" flipH="1" flipV="1">
            <a:off x="2074881" y="5514782"/>
            <a:ext cx="673118" cy="257785"/>
          </a:xfrm>
          <a:prstGeom prst="curvedConnector3">
            <a:avLst>
              <a:gd name="adj1" fmla="val 5138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6" name="Connector: Curved 2595">
            <a:extLst>
              <a:ext uri="{FF2B5EF4-FFF2-40B4-BE49-F238E27FC236}">
                <a16:creationId xmlns:a16="http://schemas.microsoft.com/office/drawing/2014/main" id="{AD51B41F-36E6-41D8-9594-091D4A017E0E}"/>
              </a:ext>
            </a:extLst>
          </p:cNvPr>
          <p:cNvCxnSpPr>
            <a:cxnSpLocks/>
            <a:stCxn id="2556" idx="2"/>
            <a:endCxn id="2568" idx="6"/>
          </p:cNvCxnSpPr>
          <p:nvPr/>
        </p:nvCxnSpPr>
        <p:spPr>
          <a:xfrm rot="10800000" flipH="1" flipV="1">
            <a:off x="3779815" y="3450056"/>
            <a:ext cx="389303" cy="111806"/>
          </a:xfrm>
          <a:prstGeom prst="curvedConnector5">
            <a:avLst>
              <a:gd name="adj1" fmla="val 9593"/>
              <a:gd name="adj2" fmla="val -155090"/>
              <a:gd name="adj3" fmla="val 78416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7" name="Connector: Curved 2596">
            <a:extLst>
              <a:ext uri="{FF2B5EF4-FFF2-40B4-BE49-F238E27FC236}">
                <a16:creationId xmlns:a16="http://schemas.microsoft.com/office/drawing/2014/main" id="{5C941C27-40AD-4B0A-B999-7F3E69D49F96}"/>
              </a:ext>
            </a:extLst>
          </p:cNvPr>
          <p:cNvCxnSpPr>
            <a:cxnSpLocks/>
            <a:stCxn id="2568" idx="4"/>
            <a:endCxn id="2560" idx="4"/>
          </p:cNvCxnSpPr>
          <p:nvPr/>
        </p:nvCxnSpPr>
        <p:spPr>
          <a:xfrm rot="5400000" flipH="1" flipV="1">
            <a:off x="4256862" y="3243465"/>
            <a:ext cx="231764" cy="455980"/>
          </a:xfrm>
          <a:prstGeom prst="curvedConnector3">
            <a:avLst>
              <a:gd name="adj1" fmla="val 4028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8" name="Connector: Curved 2597">
            <a:extLst>
              <a:ext uri="{FF2B5EF4-FFF2-40B4-BE49-F238E27FC236}">
                <a16:creationId xmlns:a16="http://schemas.microsoft.com/office/drawing/2014/main" id="{F79A9B00-C189-44E0-AACB-70450102C155}"/>
              </a:ext>
            </a:extLst>
          </p:cNvPr>
          <p:cNvCxnSpPr>
            <a:cxnSpLocks/>
            <a:stCxn id="2568" idx="3"/>
            <a:endCxn id="2566" idx="0"/>
          </p:cNvCxnSpPr>
          <p:nvPr/>
        </p:nvCxnSpPr>
        <p:spPr>
          <a:xfrm rot="16200000" flipH="1">
            <a:off x="4320291" y="3387109"/>
            <a:ext cx="259001" cy="644532"/>
          </a:xfrm>
          <a:prstGeom prst="curvedConnector3">
            <a:avLst>
              <a:gd name="adj1" fmla="val 10046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9" name="Connector: Curved 2598">
            <a:extLst>
              <a:ext uri="{FF2B5EF4-FFF2-40B4-BE49-F238E27FC236}">
                <a16:creationId xmlns:a16="http://schemas.microsoft.com/office/drawing/2014/main" id="{17D031BA-DF48-4A82-892F-5C30F0415F93}"/>
              </a:ext>
            </a:extLst>
          </p:cNvPr>
          <p:cNvCxnSpPr>
            <a:cxnSpLocks/>
            <a:stCxn id="2568" idx="3"/>
            <a:endCxn id="2563" idx="6"/>
          </p:cNvCxnSpPr>
          <p:nvPr/>
        </p:nvCxnSpPr>
        <p:spPr>
          <a:xfrm rot="16200000" flipH="1">
            <a:off x="3991681" y="3715718"/>
            <a:ext cx="599709" cy="328019"/>
          </a:xfrm>
          <a:prstGeom prst="curvedConnector4">
            <a:avLst>
              <a:gd name="adj1" fmla="val 45812"/>
              <a:gd name="adj2" fmla="val -19545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00" name="Group 2599">
            <a:extLst>
              <a:ext uri="{FF2B5EF4-FFF2-40B4-BE49-F238E27FC236}">
                <a16:creationId xmlns:a16="http://schemas.microsoft.com/office/drawing/2014/main" id="{8141F56F-A677-4EE3-9278-ACD41D0E6A85}"/>
              </a:ext>
            </a:extLst>
          </p:cNvPr>
          <p:cNvGrpSpPr/>
          <p:nvPr/>
        </p:nvGrpSpPr>
        <p:grpSpPr>
          <a:xfrm>
            <a:off x="4195324" y="1335049"/>
            <a:ext cx="499681" cy="486241"/>
            <a:chOff x="6249125" y="3598792"/>
            <a:chExt cx="784110" cy="802170"/>
          </a:xfrm>
        </p:grpSpPr>
        <p:sp>
          <p:nvSpPr>
            <p:cNvPr id="2601" name="Octagon 2600">
              <a:extLst>
                <a:ext uri="{FF2B5EF4-FFF2-40B4-BE49-F238E27FC236}">
                  <a16:creationId xmlns:a16="http://schemas.microsoft.com/office/drawing/2014/main" id="{8E567117-A57B-44A9-94FB-64FE6FF2EF1F}"/>
                </a:ext>
              </a:extLst>
            </p:cNvPr>
            <p:cNvSpPr/>
            <p:nvPr/>
          </p:nvSpPr>
          <p:spPr>
            <a:xfrm>
              <a:off x="6394123" y="3722417"/>
              <a:ext cx="544840" cy="605445"/>
            </a:xfrm>
            <a:prstGeom prst="octagon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96043">
                <a:defRPr/>
              </a:pPr>
              <a:endParaRPr lang="en-US" sz="1765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2" name="Rectangle 2601">
              <a:extLst>
                <a:ext uri="{FF2B5EF4-FFF2-40B4-BE49-F238E27FC236}">
                  <a16:creationId xmlns:a16="http://schemas.microsoft.com/office/drawing/2014/main" id="{7C2AEC1F-CE1D-40C6-A906-11BD485CC97F}"/>
                </a:ext>
              </a:extLst>
            </p:cNvPr>
            <p:cNvSpPr/>
            <p:nvPr/>
          </p:nvSpPr>
          <p:spPr>
            <a:xfrm rot="18772377">
              <a:off x="6351871" y="3682631"/>
              <a:ext cx="172753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3" name="Rectangle 2602">
              <a:extLst>
                <a:ext uri="{FF2B5EF4-FFF2-40B4-BE49-F238E27FC236}">
                  <a16:creationId xmlns:a16="http://schemas.microsoft.com/office/drawing/2014/main" id="{6B55603F-8605-4FF7-B913-92DE25770240}"/>
                </a:ext>
              </a:extLst>
            </p:cNvPr>
            <p:cNvSpPr/>
            <p:nvPr/>
          </p:nvSpPr>
          <p:spPr>
            <a:xfrm rot="18772377">
              <a:off x="6853066" y="4082002"/>
              <a:ext cx="134454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4" name="Rectangle 2603">
              <a:extLst>
                <a:ext uri="{FF2B5EF4-FFF2-40B4-BE49-F238E27FC236}">
                  <a16:creationId xmlns:a16="http://schemas.microsoft.com/office/drawing/2014/main" id="{D47E2F3B-2832-4A7D-8B5F-46912A1E148B}"/>
                </a:ext>
              </a:extLst>
            </p:cNvPr>
            <p:cNvSpPr/>
            <p:nvPr/>
          </p:nvSpPr>
          <p:spPr>
            <a:xfrm>
              <a:off x="6483173" y="3598793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5" name="Rectangle 2604">
              <a:extLst>
                <a:ext uri="{FF2B5EF4-FFF2-40B4-BE49-F238E27FC236}">
                  <a16:creationId xmlns:a16="http://schemas.microsoft.com/office/drawing/2014/main" id="{D73BC91A-EB51-4AEF-B6B8-5246B652DE0F}"/>
                </a:ext>
              </a:extLst>
            </p:cNvPr>
            <p:cNvSpPr/>
            <p:nvPr/>
          </p:nvSpPr>
          <p:spPr>
            <a:xfrm rot="18751534">
              <a:off x="6731373" y="4216350"/>
              <a:ext cx="296128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6" name="Rectangle 2605">
              <a:extLst>
                <a:ext uri="{FF2B5EF4-FFF2-40B4-BE49-F238E27FC236}">
                  <a16:creationId xmlns:a16="http://schemas.microsoft.com/office/drawing/2014/main" id="{5057954C-09C1-4FC4-8B0A-F5AC72118737}"/>
                </a:ext>
              </a:extLst>
            </p:cNvPr>
            <p:cNvSpPr/>
            <p:nvPr/>
          </p:nvSpPr>
          <p:spPr>
            <a:xfrm>
              <a:off x="6493528" y="4313625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607" name="Picture 2606">
              <a:extLst>
                <a:ext uri="{FF2B5EF4-FFF2-40B4-BE49-F238E27FC236}">
                  <a16:creationId xmlns:a16="http://schemas.microsoft.com/office/drawing/2014/main" id="{EB95C8A8-0117-4BC9-BDD4-7789E14F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25" y="3598792"/>
              <a:ext cx="784110" cy="787929"/>
            </a:xfrm>
            <a:prstGeom prst="rect">
              <a:avLst/>
            </a:prstGeom>
          </p:spPr>
        </p:pic>
      </p:grpSp>
      <p:pic>
        <p:nvPicPr>
          <p:cNvPr id="2608" name="Picture 2607">
            <a:extLst>
              <a:ext uri="{FF2B5EF4-FFF2-40B4-BE49-F238E27FC236}">
                <a16:creationId xmlns:a16="http://schemas.microsoft.com/office/drawing/2014/main" id="{27981783-284C-438B-A8AF-34495A922BAE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15" y="1389341"/>
            <a:ext cx="370422" cy="377659"/>
          </a:xfrm>
          <a:prstGeom prst="rect">
            <a:avLst/>
          </a:prstGeom>
        </p:spPr>
      </p:pic>
      <p:cxnSp>
        <p:nvCxnSpPr>
          <p:cNvPr id="2609" name="Straight Arrow Connector 2608">
            <a:extLst>
              <a:ext uri="{FF2B5EF4-FFF2-40B4-BE49-F238E27FC236}">
                <a16:creationId xmlns:a16="http://schemas.microsoft.com/office/drawing/2014/main" id="{D32E588E-4414-452E-B989-9CBE05ADA11E}"/>
              </a:ext>
            </a:extLst>
          </p:cNvPr>
          <p:cNvCxnSpPr>
            <a:cxnSpLocks/>
            <a:stCxn id="2608" idx="3"/>
            <a:endCxn id="2607" idx="1"/>
          </p:cNvCxnSpPr>
          <p:nvPr/>
        </p:nvCxnSpPr>
        <p:spPr>
          <a:xfrm flipV="1">
            <a:off x="3207538" y="1573854"/>
            <a:ext cx="987786" cy="4317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0" name="Connector: Curved 2609">
            <a:extLst>
              <a:ext uri="{FF2B5EF4-FFF2-40B4-BE49-F238E27FC236}">
                <a16:creationId xmlns:a16="http://schemas.microsoft.com/office/drawing/2014/main" id="{0D6AE148-2F35-472B-91C6-22F67752E64C}"/>
              </a:ext>
            </a:extLst>
          </p:cNvPr>
          <p:cNvCxnSpPr>
            <a:cxnSpLocks/>
            <a:stCxn id="2579" idx="7"/>
            <a:endCxn id="2587" idx="3"/>
          </p:cNvCxnSpPr>
          <p:nvPr/>
        </p:nvCxnSpPr>
        <p:spPr>
          <a:xfrm rot="5400000" flipH="1" flipV="1">
            <a:off x="6044894" y="4503321"/>
            <a:ext cx="224626" cy="160710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1" name="Connector: Curved 2610">
            <a:extLst>
              <a:ext uri="{FF2B5EF4-FFF2-40B4-BE49-F238E27FC236}">
                <a16:creationId xmlns:a16="http://schemas.microsoft.com/office/drawing/2014/main" id="{A8692D21-6CAE-4E93-A8E2-D1DF1581263F}"/>
              </a:ext>
            </a:extLst>
          </p:cNvPr>
          <p:cNvCxnSpPr>
            <a:cxnSpLocks/>
            <a:stCxn id="2582" idx="3"/>
            <a:endCxn id="2587" idx="7"/>
          </p:cNvCxnSpPr>
          <p:nvPr/>
        </p:nvCxnSpPr>
        <p:spPr>
          <a:xfrm rot="5400000">
            <a:off x="6391370" y="3862573"/>
            <a:ext cx="453413" cy="692119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2" name="Connector: Curved 2611">
            <a:extLst>
              <a:ext uri="{FF2B5EF4-FFF2-40B4-BE49-F238E27FC236}">
                <a16:creationId xmlns:a16="http://schemas.microsoft.com/office/drawing/2014/main" id="{83626AE9-7EDB-4B06-9FD6-85E59396098C}"/>
              </a:ext>
            </a:extLst>
          </p:cNvPr>
          <p:cNvCxnSpPr>
            <a:cxnSpLocks/>
            <a:stCxn id="2588" idx="1"/>
            <a:endCxn id="2573" idx="6"/>
          </p:cNvCxnSpPr>
          <p:nvPr/>
        </p:nvCxnSpPr>
        <p:spPr>
          <a:xfrm rot="16200000" flipV="1">
            <a:off x="6660781" y="5572259"/>
            <a:ext cx="111155" cy="303647"/>
          </a:xfrm>
          <a:prstGeom prst="curvedConnector2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3" name="Connector: Curved 2612">
            <a:extLst>
              <a:ext uri="{FF2B5EF4-FFF2-40B4-BE49-F238E27FC236}">
                <a16:creationId xmlns:a16="http://schemas.microsoft.com/office/drawing/2014/main" id="{82C53CD1-0AC3-42C8-AF9F-4F562829F0AC}"/>
              </a:ext>
            </a:extLst>
          </p:cNvPr>
          <p:cNvCxnSpPr>
            <a:cxnSpLocks/>
            <a:stCxn id="2571" idx="2"/>
            <a:endCxn id="2588" idx="6"/>
          </p:cNvCxnSpPr>
          <p:nvPr/>
        </p:nvCxnSpPr>
        <p:spPr>
          <a:xfrm rot="10800000" flipV="1">
            <a:off x="6909775" y="5729430"/>
            <a:ext cx="286131" cy="68242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4" name="Connector: Curved 2613">
            <a:extLst>
              <a:ext uri="{FF2B5EF4-FFF2-40B4-BE49-F238E27FC236}">
                <a16:creationId xmlns:a16="http://schemas.microsoft.com/office/drawing/2014/main" id="{03C3FB00-088C-4650-B1CE-3AC7ECA12EFA}"/>
              </a:ext>
            </a:extLst>
          </p:cNvPr>
          <p:cNvCxnSpPr>
            <a:cxnSpLocks/>
            <a:stCxn id="2577" idx="1"/>
            <a:endCxn id="2588" idx="5"/>
          </p:cNvCxnSpPr>
          <p:nvPr/>
        </p:nvCxnSpPr>
        <p:spPr>
          <a:xfrm rot="16200000" flipV="1">
            <a:off x="7107586" y="5610739"/>
            <a:ext cx="359663" cy="769556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5" name="Straight Arrow Connector 2614">
            <a:extLst>
              <a:ext uri="{FF2B5EF4-FFF2-40B4-BE49-F238E27FC236}">
                <a16:creationId xmlns:a16="http://schemas.microsoft.com/office/drawing/2014/main" id="{BF0545C9-9EF3-4040-A3B1-AE8DA3AFE293}"/>
              </a:ext>
            </a:extLst>
          </p:cNvPr>
          <p:cNvCxnSpPr>
            <a:cxnSpLocks/>
            <a:stCxn id="2607" idx="2"/>
          </p:cNvCxnSpPr>
          <p:nvPr/>
        </p:nvCxnSpPr>
        <p:spPr>
          <a:xfrm flipH="1">
            <a:off x="1433689" y="1812658"/>
            <a:ext cx="3011476" cy="1997968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6" name="Straight Arrow Connector 2615">
            <a:extLst>
              <a:ext uri="{FF2B5EF4-FFF2-40B4-BE49-F238E27FC236}">
                <a16:creationId xmlns:a16="http://schemas.microsoft.com/office/drawing/2014/main" id="{D9D284F5-8077-4B67-9043-438C07F8B695}"/>
              </a:ext>
            </a:extLst>
          </p:cNvPr>
          <p:cNvCxnSpPr>
            <a:cxnSpLocks/>
            <a:stCxn id="2607" idx="2"/>
            <a:endCxn id="2568" idx="1"/>
          </p:cNvCxnSpPr>
          <p:nvPr/>
        </p:nvCxnSpPr>
        <p:spPr>
          <a:xfrm flipH="1">
            <a:off x="4127525" y="1812657"/>
            <a:ext cx="317639" cy="1731192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7" name="Straight Arrow Connector 2616">
            <a:extLst>
              <a:ext uri="{FF2B5EF4-FFF2-40B4-BE49-F238E27FC236}">
                <a16:creationId xmlns:a16="http://schemas.microsoft.com/office/drawing/2014/main" id="{1227AB4E-CD26-4C27-B14A-0981DAF3B6A1}"/>
              </a:ext>
            </a:extLst>
          </p:cNvPr>
          <p:cNvCxnSpPr>
            <a:cxnSpLocks/>
            <a:stCxn id="2607" idx="2"/>
            <a:endCxn id="2587" idx="0"/>
          </p:cNvCxnSpPr>
          <p:nvPr/>
        </p:nvCxnSpPr>
        <p:spPr>
          <a:xfrm>
            <a:off x="4445164" y="1812657"/>
            <a:ext cx="1809623" cy="2615219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8" name="Straight Arrow Connector 2617">
            <a:extLst>
              <a:ext uri="{FF2B5EF4-FFF2-40B4-BE49-F238E27FC236}">
                <a16:creationId xmlns:a16="http://schemas.microsoft.com/office/drawing/2014/main" id="{10C092E4-B010-4338-86D8-7FA376C7DE08}"/>
              </a:ext>
            </a:extLst>
          </p:cNvPr>
          <p:cNvCxnSpPr>
            <a:cxnSpLocks/>
            <a:stCxn id="2607" idx="2"/>
            <a:endCxn id="2588" idx="6"/>
          </p:cNvCxnSpPr>
          <p:nvPr/>
        </p:nvCxnSpPr>
        <p:spPr>
          <a:xfrm>
            <a:off x="4445166" y="1812658"/>
            <a:ext cx="2464609" cy="3985016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9" name="Group 2618">
            <a:extLst>
              <a:ext uri="{FF2B5EF4-FFF2-40B4-BE49-F238E27FC236}">
                <a16:creationId xmlns:a16="http://schemas.microsoft.com/office/drawing/2014/main" id="{C17A365F-F8E5-4837-9140-8C8F5250CF8F}"/>
              </a:ext>
            </a:extLst>
          </p:cNvPr>
          <p:cNvGrpSpPr/>
          <p:nvPr/>
        </p:nvGrpSpPr>
        <p:grpSpPr>
          <a:xfrm>
            <a:off x="452100" y="4923791"/>
            <a:ext cx="1029339" cy="1022748"/>
            <a:chOff x="1702931" y="3845631"/>
            <a:chExt cx="1893442" cy="1845270"/>
          </a:xfrm>
        </p:grpSpPr>
        <p:pic>
          <p:nvPicPr>
            <p:cNvPr id="2620" name="Picture 2619">
              <a:extLst>
                <a:ext uri="{FF2B5EF4-FFF2-40B4-BE49-F238E27FC236}">
                  <a16:creationId xmlns:a16="http://schemas.microsoft.com/office/drawing/2014/main" id="{5AF2E5FF-773C-488A-BDA2-216AC6E65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931" y="4457514"/>
              <a:ext cx="735236" cy="735236"/>
            </a:xfrm>
            <a:prstGeom prst="rect">
              <a:avLst/>
            </a:prstGeom>
          </p:spPr>
        </p:pic>
        <p:pic>
          <p:nvPicPr>
            <p:cNvPr id="2621" name="Picture 2620">
              <a:extLst>
                <a:ext uri="{FF2B5EF4-FFF2-40B4-BE49-F238E27FC236}">
                  <a16:creationId xmlns:a16="http://schemas.microsoft.com/office/drawing/2014/main" id="{79CCA127-28F3-4C38-83C3-C5CA99DD7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637" y="4910611"/>
              <a:ext cx="780290" cy="780290"/>
            </a:xfrm>
            <a:prstGeom prst="rect">
              <a:avLst/>
            </a:prstGeom>
          </p:spPr>
        </p:pic>
        <p:grpSp>
          <p:nvGrpSpPr>
            <p:cNvPr id="2622" name="Group 2621">
              <a:extLst>
                <a:ext uri="{FF2B5EF4-FFF2-40B4-BE49-F238E27FC236}">
                  <a16:creationId xmlns:a16="http://schemas.microsoft.com/office/drawing/2014/main" id="{670158B5-61CE-4428-9EB7-CF235A259BDD}"/>
                </a:ext>
              </a:extLst>
            </p:cNvPr>
            <p:cNvGrpSpPr/>
            <p:nvPr/>
          </p:nvGrpSpPr>
          <p:grpSpPr>
            <a:xfrm>
              <a:off x="2663190" y="3845631"/>
              <a:ext cx="933183" cy="979501"/>
              <a:chOff x="3402032" y="3628744"/>
              <a:chExt cx="933183" cy="979501"/>
            </a:xfrm>
          </p:grpSpPr>
          <p:pic>
            <p:nvPicPr>
              <p:cNvPr id="2623" name="Picture 2622">
                <a:extLst>
                  <a:ext uri="{FF2B5EF4-FFF2-40B4-BE49-F238E27FC236}">
                    <a16:creationId xmlns:a16="http://schemas.microsoft.com/office/drawing/2014/main" id="{0D6F7A53-4593-4225-9188-E2AC04BA5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22" y="3873907"/>
                <a:ext cx="362801" cy="380808"/>
              </a:xfrm>
              <a:prstGeom prst="rect">
                <a:avLst/>
              </a:prstGeom>
            </p:spPr>
          </p:pic>
          <p:pic>
            <p:nvPicPr>
              <p:cNvPr id="2624" name="Picture 2623">
                <a:extLst>
                  <a:ext uri="{FF2B5EF4-FFF2-40B4-BE49-F238E27FC236}">
                    <a16:creationId xmlns:a16="http://schemas.microsoft.com/office/drawing/2014/main" id="{598DBE71-0E1B-4929-B291-168AD7DE3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2032" y="3628744"/>
                <a:ext cx="933183" cy="9795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99493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cxnSp>
        <p:nvCxnSpPr>
          <p:cNvPr id="51" name="Elbow Connector 30">
            <a:extLst>
              <a:ext uri="{FF2B5EF4-FFF2-40B4-BE49-F238E27FC236}">
                <a16:creationId xmlns:a16="http://schemas.microsoft.com/office/drawing/2014/main" id="{201B5256-A7A5-4C30-8CE5-93EDE742E1D3}"/>
              </a:ext>
            </a:extLst>
          </p:cNvPr>
          <p:cNvCxnSpPr>
            <a:cxnSpLocks/>
            <a:stCxn id="108" idx="4"/>
            <a:endCxn id="111" idx="0"/>
          </p:cNvCxnSpPr>
          <p:nvPr/>
        </p:nvCxnSpPr>
        <p:spPr>
          <a:xfrm rot="5400000">
            <a:off x="3891442" y="2661841"/>
            <a:ext cx="849985" cy="12450"/>
          </a:xfrm>
          <a:prstGeom prst="bentConnector3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A40B55A-AD54-40B1-B1C1-D013F2635233}"/>
              </a:ext>
            </a:extLst>
          </p:cNvPr>
          <p:cNvSpPr txBox="1"/>
          <p:nvPr/>
        </p:nvSpPr>
        <p:spPr>
          <a:xfrm>
            <a:off x="1756400" y="6878166"/>
            <a:ext cx="1514882" cy="34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60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West Europe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83E563-1CFF-4C40-877D-05E33C1756E7}"/>
              </a:ext>
            </a:extLst>
          </p:cNvPr>
          <p:cNvSpPr txBox="1"/>
          <p:nvPr/>
        </p:nvSpPr>
        <p:spPr>
          <a:xfrm>
            <a:off x="2368080" y="1977752"/>
            <a:ext cx="1514882" cy="81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Parent Profile - Performance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FCD9D7-F367-4327-B67B-CE45D616C4AB}"/>
              </a:ext>
            </a:extLst>
          </p:cNvPr>
          <p:cNvSpPr txBox="1"/>
          <p:nvPr/>
        </p:nvSpPr>
        <p:spPr>
          <a:xfrm>
            <a:off x="6683198" y="4011182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East 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8E7908-11B2-47A6-8AD2-4E4AF60AB644}"/>
              </a:ext>
            </a:extLst>
          </p:cNvPr>
          <p:cNvSpPr txBox="1"/>
          <p:nvPr/>
        </p:nvSpPr>
        <p:spPr>
          <a:xfrm>
            <a:off x="979704" y="6215792"/>
            <a:ext cx="74663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5%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95AE5F-AE39-4F4F-8050-9B6168548F1A}"/>
              </a:ext>
            </a:extLst>
          </p:cNvPr>
          <p:cNvSpPr txBox="1"/>
          <p:nvPr/>
        </p:nvSpPr>
        <p:spPr>
          <a:xfrm>
            <a:off x="7151212" y="6179316"/>
            <a:ext cx="74663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95%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72E47F-3867-4922-95A8-501FEDE70B25}"/>
              </a:ext>
            </a:extLst>
          </p:cNvPr>
          <p:cNvSpPr txBox="1"/>
          <p:nvPr/>
        </p:nvSpPr>
        <p:spPr>
          <a:xfrm>
            <a:off x="547208" y="4032394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East Asia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AB3552D-2608-43A4-B898-6A27D0C04040}"/>
              </a:ext>
            </a:extLst>
          </p:cNvPr>
          <p:cNvSpPr txBox="1"/>
          <p:nvPr/>
        </p:nvSpPr>
        <p:spPr>
          <a:xfrm>
            <a:off x="4988779" y="3256849"/>
            <a:ext cx="1525255" cy="58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Child Profile – Weighted RR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735E83-FE17-40F1-B00E-367324E5D39B}"/>
              </a:ext>
            </a:extLst>
          </p:cNvPr>
          <p:cNvSpPr txBox="1"/>
          <p:nvPr/>
        </p:nvSpPr>
        <p:spPr>
          <a:xfrm>
            <a:off x="4378811" y="6898331"/>
            <a:ext cx="1514882" cy="34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60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West Europe 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4A01D9-B35B-4431-A45C-1B2246CD28C3}"/>
              </a:ext>
            </a:extLst>
          </p:cNvPr>
          <p:cNvSpPr txBox="1"/>
          <p:nvPr/>
        </p:nvSpPr>
        <p:spPr>
          <a:xfrm>
            <a:off x="3582579" y="4922285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West Europe</a:t>
            </a:r>
          </a:p>
        </p:txBody>
      </p:sp>
      <p:cxnSp>
        <p:nvCxnSpPr>
          <p:cNvPr id="99" name="Elbow Connector 31">
            <a:extLst>
              <a:ext uri="{FF2B5EF4-FFF2-40B4-BE49-F238E27FC236}">
                <a16:creationId xmlns:a16="http://schemas.microsoft.com/office/drawing/2014/main" id="{4CE38C33-4233-49C5-87F5-D7C634F0BB16}"/>
              </a:ext>
            </a:extLst>
          </p:cNvPr>
          <p:cNvCxnSpPr>
            <a:cxnSpLocks/>
            <a:stCxn id="108" idx="6"/>
            <a:endCxn id="114" idx="0"/>
          </p:cNvCxnSpPr>
          <p:nvPr/>
        </p:nvCxnSpPr>
        <p:spPr>
          <a:xfrm>
            <a:off x="4777929" y="1775355"/>
            <a:ext cx="2658425" cy="1206304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51">
            <a:extLst>
              <a:ext uri="{FF2B5EF4-FFF2-40B4-BE49-F238E27FC236}">
                <a16:creationId xmlns:a16="http://schemas.microsoft.com/office/drawing/2014/main" id="{775949DF-D9CA-4DA2-9C5D-38500BD7A0A7}"/>
              </a:ext>
            </a:extLst>
          </p:cNvPr>
          <p:cNvCxnSpPr>
            <a:cxnSpLocks/>
            <a:stCxn id="108" idx="2"/>
            <a:endCxn id="105" idx="0"/>
          </p:cNvCxnSpPr>
          <p:nvPr/>
        </p:nvCxnSpPr>
        <p:spPr>
          <a:xfrm rot="10800000" flipV="1">
            <a:off x="1294905" y="1775354"/>
            <a:ext cx="2560035" cy="1206304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31">
            <a:extLst>
              <a:ext uri="{FF2B5EF4-FFF2-40B4-BE49-F238E27FC236}">
                <a16:creationId xmlns:a16="http://schemas.microsoft.com/office/drawing/2014/main" id="{6C8C7825-1F50-479A-81B8-FF392BFB5CAC}"/>
              </a:ext>
            </a:extLst>
          </p:cNvPr>
          <p:cNvCxnSpPr>
            <a:cxnSpLocks/>
            <a:stCxn id="111" idx="4"/>
            <a:endCxn id="120" idx="0"/>
          </p:cNvCxnSpPr>
          <p:nvPr/>
        </p:nvCxnSpPr>
        <p:spPr>
          <a:xfrm rot="16200000" flipH="1">
            <a:off x="5309425" y="3016833"/>
            <a:ext cx="1138222" cy="31242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51">
            <a:extLst>
              <a:ext uri="{FF2B5EF4-FFF2-40B4-BE49-F238E27FC236}">
                <a16:creationId xmlns:a16="http://schemas.microsoft.com/office/drawing/2014/main" id="{63E997BE-24B3-4C5A-B5AF-B1EC34C81367}"/>
              </a:ext>
            </a:extLst>
          </p:cNvPr>
          <p:cNvCxnSpPr>
            <a:cxnSpLocks/>
            <a:stCxn id="111" idx="4"/>
            <a:endCxn id="117" idx="0"/>
          </p:cNvCxnSpPr>
          <p:nvPr/>
        </p:nvCxnSpPr>
        <p:spPr>
          <a:xfrm rot="5400000">
            <a:off x="2265617" y="3097230"/>
            <a:ext cx="1138222" cy="29634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549">
            <a:extLst>
              <a:ext uri="{FF2B5EF4-FFF2-40B4-BE49-F238E27FC236}">
                <a16:creationId xmlns:a16="http://schemas.microsoft.com/office/drawing/2014/main" id="{3349084B-2D58-40FC-825B-5208FBCA0649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6E4C0A4-2DA6-4670-967A-76C6A673CAE2}"/>
              </a:ext>
            </a:extLst>
          </p:cNvPr>
          <p:cNvSpPr/>
          <p:nvPr/>
        </p:nvSpPr>
        <p:spPr bwMode="auto">
          <a:xfrm>
            <a:off x="9128093" y="1439002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6DD51EE-2511-431F-A209-7CD12F2BA101}"/>
              </a:ext>
            </a:extLst>
          </p:cNvPr>
          <p:cNvSpPr/>
          <p:nvPr/>
        </p:nvSpPr>
        <p:spPr bwMode="auto">
          <a:xfrm>
            <a:off x="9128093" y="2198158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Weighted Round Robin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62E95FF-D623-41B9-A755-671349A0DD9B}"/>
              </a:ext>
            </a:extLst>
          </p:cNvPr>
          <p:cNvSpPr/>
          <p:nvPr/>
        </p:nvSpPr>
        <p:spPr bwMode="auto">
          <a:xfrm>
            <a:off x="9128093" y="290801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Geographic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4F89DB9-4A7B-4649-AB68-19C883745C69}"/>
              </a:ext>
            </a:extLst>
          </p:cNvPr>
          <p:cNvSpPr/>
          <p:nvPr/>
        </p:nvSpPr>
        <p:spPr bwMode="auto">
          <a:xfrm>
            <a:off x="9128092" y="3685373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cs typeface="Segoe UI" pitchFamily="34" charset="0"/>
              </a:rPr>
              <a:t>Performance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6C66FE4-DAC3-4613-9CB7-CB6FB5C52060}"/>
              </a:ext>
            </a:extLst>
          </p:cNvPr>
          <p:cNvSpPr/>
          <p:nvPr/>
        </p:nvSpPr>
        <p:spPr>
          <a:xfrm rot="5400000">
            <a:off x="10327089" y="3318808"/>
            <a:ext cx="505389" cy="2765114"/>
          </a:xfrm>
          <a:prstGeom prst="rightBrac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96D693A-5BA5-47CD-BD05-048DA3B44AFE}"/>
              </a:ext>
            </a:extLst>
          </p:cNvPr>
          <p:cNvSpPr/>
          <p:nvPr/>
        </p:nvSpPr>
        <p:spPr bwMode="auto">
          <a:xfrm>
            <a:off x="9128092" y="5153655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Nested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C6675F7-5B9D-4731-BC58-587D3951CA9F}"/>
              </a:ext>
            </a:extLst>
          </p:cNvPr>
          <p:cNvGrpSpPr/>
          <p:nvPr/>
        </p:nvGrpSpPr>
        <p:grpSpPr>
          <a:xfrm>
            <a:off x="833409" y="2981658"/>
            <a:ext cx="922990" cy="922990"/>
            <a:chOff x="3878569" y="2372434"/>
            <a:chExt cx="941498" cy="94149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A5C0B69-9E92-4EBE-A552-2FE9E3960EFA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03E1362-BAE5-4B88-A91E-45665BF9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539A86B-DA7F-462F-A0AE-AFE31F7F4117}"/>
              </a:ext>
            </a:extLst>
          </p:cNvPr>
          <p:cNvGrpSpPr/>
          <p:nvPr/>
        </p:nvGrpSpPr>
        <p:grpSpPr>
          <a:xfrm>
            <a:off x="3854939" y="1313859"/>
            <a:ext cx="922990" cy="922990"/>
            <a:chOff x="3908505" y="5161899"/>
            <a:chExt cx="941498" cy="941498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EFBF45E-CFA0-4DE3-A02E-3354FF1ACD3B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3C4DAE5-B22C-4B6F-91EE-3F2240AD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2E6021C-3BA6-40B1-A5CA-E7FD37CD975C}"/>
              </a:ext>
            </a:extLst>
          </p:cNvPr>
          <p:cNvGrpSpPr/>
          <p:nvPr/>
        </p:nvGrpSpPr>
        <p:grpSpPr>
          <a:xfrm>
            <a:off x="3854939" y="3086834"/>
            <a:ext cx="922990" cy="922990"/>
            <a:chOff x="3908505" y="5161899"/>
            <a:chExt cx="941498" cy="941498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88C8CA8-C60E-4C0C-BC13-3673A390F94F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01522DDF-0D73-4E78-9767-EF833E409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D9135B-DAE0-45DA-A2F5-FF60EABF3B77}"/>
              </a:ext>
            </a:extLst>
          </p:cNvPr>
          <p:cNvGrpSpPr/>
          <p:nvPr/>
        </p:nvGrpSpPr>
        <p:grpSpPr>
          <a:xfrm>
            <a:off x="6974859" y="2981658"/>
            <a:ext cx="922990" cy="922990"/>
            <a:chOff x="3878569" y="2372434"/>
            <a:chExt cx="941498" cy="9414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A8511B2-1E2B-4EAD-ABEB-27E7E0C9D8E7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46B895A-3C07-4CA2-B742-5D799BEBE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E0DB67A-F9DD-4963-A20D-670804A9763C}"/>
              </a:ext>
            </a:extLst>
          </p:cNvPr>
          <p:cNvGrpSpPr/>
          <p:nvPr/>
        </p:nvGrpSpPr>
        <p:grpSpPr>
          <a:xfrm>
            <a:off x="891528" y="5148047"/>
            <a:ext cx="922990" cy="922990"/>
            <a:chOff x="3878569" y="2372434"/>
            <a:chExt cx="941498" cy="941498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E952624-7246-4F7C-8E9F-631D874008D3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F3118B1C-47AE-4F87-BE86-15D2A4074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5A5D701-6365-4B7E-952D-CAC254227D19}"/>
              </a:ext>
            </a:extLst>
          </p:cNvPr>
          <p:cNvGrpSpPr/>
          <p:nvPr/>
        </p:nvGrpSpPr>
        <p:grpSpPr>
          <a:xfrm>
            <a:off x="6979143" y="5148047"/>
            <a:ext cx="922990" cy="922990"/>
            <a:chOff x="3878569" y="2372434"/>
            <a:chExt cx="941498" cy="94149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0957C2A-62A4-4E4A-BF3A-2D468F024C29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366FD865-DAE7-4ED9-8079-ACFD1A2F6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909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549">
            <a:extLst>
              <a:ext uri="{FF2B5EF4-FFF2-40B4-BE49-F238E27FC236}">
                <a16:creationId xmlns:a16="http://schemas.microsoft.com/office/drawing/2014/main" id="{90D7A68E-D320-408B-A6DC-AAF99416CBED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Understand the volume of traffic generated by your users and the latency experienced by them, at a per region level</a:t>
            </a:r>
          </a:p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Deep dive into traffic flow patterns from a specific region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F4C84-9C1D-44EC-946F-01AA0C27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Manager—Traffic View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398EA5D-BF22-404C-A29D-158C34B6A7A0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7300C1-D993-4B0D-9338-6CA9601B68E1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0254D-057C-4C69-8931-021180E8E09F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EACDE9E-390F-4396-A01D-31874B13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" y="2005760"/>
            <a:ext cx="8715338" cy="35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5F93-2C35-4EF6-ABCB-77BD47AF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A8C5B1-5442-48B0-B5FF-154FD4EEA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610294"/>
              </p:ext>
            </p:extLst>
          </p:nvPr>
        </p:nvGraphicFramePr>
        <p:xfrm>
          <a:off x="237972" y="2005266"/>
          <a:ext cx="10267469" cy="3653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3619">
                  <a:extLst>
                    <a:ext uri="{9D8B030D-6E8A-4147-A177-3AD203B41FA5}">
                      <a16:colId xmlns:a16="http://schemas.microsoft.com/office/drawing/2014/main" val="997221762"/>
                    </a:ext>
                  </a:extLst>
                </a:gridCol>
                <a:gridCol w="1081902">
                  <a:extLst>
                    <a:ext uri="{9D8B030D-6E8A-4147-A177-3AD203B41FA5}">
                      <a16:colId xmlns:a16="http://schemas.microsoft.com/office/drawing/2014/main" val="49232896"/>
                    </a:ext>
                  </a:extLst>
                </a:gridCol>
                <a:gridCol w="7461948">
                  <a:extLst>
                    <a:ext uri="{9D8B030D-6E8A-4147-A177-3AD203B41FA5}">
                      <a16:colId xmlns:a16="http://schemas.microsoft.com/office/drawing/2014/main" val="1199627524"/>
                    </a:ext>
                  </a:extLst>
                </a:gridCol>
              </a:tblGrid>
              <a:tr h="52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Part - 1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Deploy a multi-tier architecture in 1-region (East US). 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18978"/>
                  </a:ext>
                </a:extLst>
              </a:tr>
              <a:tr h="31257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Foundational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App Gateway and/or Traffic Manager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0731458"/>
                  </a:ext>
                </a:extLst>
              </a:tr>
              <a:tr h="31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Front-end App Service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9371341"/>
                  </a:ext>
                </a:extLst>
              </a:tr>
              <a:tr h="31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Middle-tier Azure Function (as a proxy to business logic)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6035103"/>
                  </a:ext>
                </a:extLst>
              </a:tr>
              <a:tr h="31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Cosmos DB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9772211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656524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Part-2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Introduce a version change to Middle-tier and </a:t>
                      </a:r>
                      <a:r>
                        <a:rPr lang="en-US" sz="1800" u="none" strike="noStrike" dirty="0" err="1">
                          <a:effectLst/>
                        </a:rPr>
                        <a:t>CosmosDB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8929119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Deploy &amp; Monitor Zero downtime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4397161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1082626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Part-3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Introduce a version change to Front-end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5074729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Deploy &amp; Monitor Zero downtime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62637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2BF902A-30BA-44B9-AC8E-AF101FD53ADF}"/>
              </a:ext>
            </a:extLst>
          </p:cNvPr>
          <p:cNvSpPr/>
          <p:nvPr/>
        </p:nvSpPr>
        <p:spPr>
          <a:xfrm>
            <a:off x="167148" y="1472995"/>
            <a:ext cx="1153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Scenario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: Assuming a three tier application, changes to any of the tier should not cause downtime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377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8AE7551-26A0-4656-9996-F6319F7EF1FC}"/>
              </a:ext>
            </a:extLst>
          </p:cNvPr>
          <p:cNvSpPr/>
          <p:nvPr/>
        </p:nvSpPr>
        <p:spPr>
          <a:xfrm>
            <a:off x="765844" y="5611934"/>
            <a:ext cx="5259062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467633" y="930623"/>
            <a:ext cx="8023222" cy="5791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765846" y="3158521"/>
            <a:ext cx="2431628" cy="1988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9" y="442232"/>
            <a:ext cx="608150" cy="608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7B4330-34C8-40F9-8879-B4B2CED16A03}"/>
              </a:ext>
            </a:extLst>
          </p:cNvPr>
          <p:cNvSpPr/>
          <p:nvPr/>
        </p:nvSpPr>
        <p:spPr>
          <a:xfrm>
            <a:off x="3566771" y="3158521"/>
            <a:ext cx="2431628" cy="1988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B11ED-A4C5-4309-B5E8-2FF05FA135E5}"/>
              </a:ext>
            </a:extLst>
          </p:cNvPr>
          <p:cNvSpPr/>
          <p:nvPr/>
        </p:nvSpPr>
        <p:spPr>
          <a:xfrm>
            <a:off x="765845" y="5866906"/>
            <a:ext cx="5245808" cy="659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23" y="3160406"/>
            <a:ext cx="780290" cy="78029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633687CE-65D8-4CBE-AA9A-1802BFA1F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3160406"/>
            <a:ext cx="780290" cy="780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2E6C37-08E6-4585-B715-8DA2325D2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0" y="4274428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11552A-FFAA-488B-BCE5-C6099F92C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4244771"/>
            <a:ext cx="780290" cy="78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3090A8-C636-49A9-8A89-A217AE2F8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12" y="5890788"/>
            <a:ext cx="1282674" cy="6734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00D2DD-76A1-4C48-B29F-52A7F7BAC1AB}"/>
              </a:ext>
            </a:extLst>
          </p:cNvPr>
          <p:cNvSpPr/>
          <p:nvPr/>
        </p:nvSpPr>
        <p:spPr>
          <a:xfrm>
            <a:off x="765845" y="1123239"/>
            <a:ext cx="5245808" cy="1114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641634-A9A1-4421-A9EF-F9FDB2A221C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992568" y="2038146"/>
            <a:ext cx="1396181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DD3F8D-D867-4553-AA7A-4FBC4F26979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88749" y="2038146"/>
            <a:ext cx="1396180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4084E-3E1B-4A27-8D25-0878AEEE0B34}"/>
              </a:ext>
            </a:extLst>
          </p:cNvPr>
          <p:cNvSpPr/>
          <p:nvPr/>
        </p:nvSpPr>
        <p:spPr>
          <a:xfrm>
            <a:off x="6185892" y="1122436"/>
            <a:ext cx="2176525" cy="5435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B2704-0171-48B7-9534-40E9EFACAB72}"/>
              </a:ext>
            </a:extLst>
          </p:cNvPr>
          <p:cNvSpPr txBox="1"/>
          <p:nvPr/>
        </p:nvSpPr>
        <p:spPr>
          <a:xfrm>
            <a:off x="2419990" y="335744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16197-6A6E-4759-83FC-E3AFFB60B6E0}"/>
              </a:ext>
            </a:extLst>
          </p:cNvPr>
          <p:cNvSpPr txBox="1"/>
          <p:nvPr/>
        </p:nvSpPr>
        <p:spPr>
          <a:xfrm>
            <a:off x="2373103" y="4232516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2451D0-BC6A-4BB8-8C89-03C188AE9CD4}"/>
              </a:ext>
            </a:extLst>
          </p:cNvPr>
          <p:cNvSpPr txBox="1"/>
          <p:nvPr/>
        </p:nvSpPr>
        <p:spPr>
          <a:xfrm>
            <a:off x="5211034" y="329456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044653-CA52-40C2-9172-F2424C63D754}"/>
              </a:ext>
            </a:extLst>
          </p:cNvPr>
          <p:cNvSpPr txBox="1"/>
          <p:nvPr/>
        </p:nvSpPr>
        <p:spPr>
          <a:xfrm>
            <a:off x="5164147" y="4169634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A921DC-DB91-4A66-BACE-44A5D007D5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39" y="1961701"/>
            <a:ext cx="669689" cy="6696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44EC12-6905-4667-9AB9-61BB101511C6}"/>
              </a:ext>
            </a:extLst>
          </p:cNvPr>
          <p:cNvSpPr txBox="1"/>
          <p:nvPr/>
        </p:nvSpPr>
        <p:spPr>
          <a:xfrm>
            <a:off x="6635384" y="2685559"/>
            <a:ext cx="13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OMS / Log Search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5067D6D-C24D-463F-99F4-E9535FEEE3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40" y="4930695"/>
            <a:ext cx="686444" cy="6864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8A1346D-C816-4FEE-9299-57BFF407F4B8}"/>
              </a:ext>
            </a:extLst>
          </p:cNvPr>
          <p:cNvSpPr txBox="1"/>
          <p:nvPr/>
        </p:nvSpPr>
        <p:spPr>
          <a:xfrm>
            <a:off x="6820418" y="5575217"/>
            <a:ext cx="99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Monitor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FD1EF84-2D8F-459D-9434-8EF5980B42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704" y="3371743"/>
            <a:ext cx="653324" cy="6533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84BC89A-EF9C-4255-A9E3-1B1030EBC1B5}"/>
              </a:ext>
            </a:extLst>
          </p:cNvPr>
          <p:cNvSpPr txBox="1"/>
          <p:nvPr/>
        </p:nvSpPr>
        <p:spPr>
          <a:xfrm>
            <a:off x="6791186" y="4021758"/>
            <a:ext cx="99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Insights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B9ACF4B-85AE-4325-9FD4-BF1AE31AA1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138" y="73723"/>
            <a:ext cx="608150" cy="608150"/>
          </a:xfrm>
          <a:prstGeom prst="rect">
            <a:avLst/>
          </a:prstGeom>
        </p:spPr>
      </p:pic>
      <p:pic>
        <p:nvPicPr>
          <p:cNvPr id="35" name="Picture 34" descr="multiple user icons different colors - vector Clip Art">
            <a:extLst>
              <a:ext uri="{FF2B5EF4-FFF2-40B4-BE49-F238E27FC236}">
                <a16:creationId xmlns:a16="http://schemas.microsoft.com/office/drawing/2014/main" id="{B1D40254-BC7A-43F5-890F-EC4BDA1DA0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51" y="117735"/>
            <a:ext cx="478795" cy="51470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013818-6971-4F74-939D-ED77889F1BFD}"/>
              </a:ext>
            </a:extLst>
          </p:cNvPr>
          <p:cNvCxnSpPr>
            <a:stCxn id="35" idx="2"/>
            <a:endCxn id="13" idx="0"/>
          </p:cNvCxnSpPr>
          <p:nvPr/>
        </p:nvCxnSpPr>
        <p:spPr>
          <a:xfrm>
            <a:off x="3388749" y="632440"/>
            <a:ext cx="0" cy="49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31D298-FB4E-4BCF-9D41-1355354BE85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>
            <a:off x="3149351" y="375088"/>
            <a:ext cx="3331937" cy="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06D9F2-34CE-442B-B45F-D52930B7827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1988225" y="3940696"/>
            <a:ext cx="4343" cy="333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462AF2-1921-4642-88B1-93F3DCD1423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79778" y="3946967"/>
            <a:ext cx="5151" cy="297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56C536-186D-48E2-8AAC-71D23C53D18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988225" y="5054718"/>
            <a:ext cx="1400524" cy="83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740B8D-E510-437D-9F35-7A07ACFB5FC8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3388749" y="5147243"/>
            <a:ext cx="1393836" cy="74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A0888-0245-4290-AABC-150BAF63527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53900" y="3550551"/>
            <a:ext cx="1348523" cy="8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BB4968-A9A8-44D8-9EB0-199B2224DB85}"/>
              </a:ext>
            </a:extLst>
          </p:cNvPr>
          <p:cNvSpPr txBox="1"/>
          <p:nvPr/>
        </p:nvSpPr>
        <p:spPr>
          <a:xfrm>
            <a:off x="-79118" y="3919580"/>
            <a:ext cx="90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DevOps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B6AE27E-7401-4516-8589-76B653B76C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" y="3261886"/>
            <a:ext cx="464686" cy="57907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4FFCF27-B03F-4994-8771-3A395A2F1698}"/>
              </a:ext>
            </a:extLst>
          </p:cNvPr>
          <p:cNvSpPr/>
          <p:nvPr/>
        </p:nvSpPr>
        <p:spPr>
          <a:xfrm>
            <a:off x="765845" y="1116968"/>
            <a:ext cx="5245808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RG-NETWORKING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12A0FC-2237-4695-9349-20BD809E48B0}"/>
              </a:ext>
            </a:extLst>
          </p:cNvPr>
          <p:cNvSpPr/>
          <p:nvPr/>
        </p:nvSpPr>
        <p:spPr>
          <a:xfrm>
            <a:off x="765844" y="2911836"/>
            <a:ext cx="2453447" cy="26973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D5222F-12F8-4C07-8DE6-A8C81039FE5F}"/>
              </a:ext>
            </a:extLst>
          </p:cNvPr>
          <p:cNvSpPr/>
          <p:nvPr/>
        </p:nvSpPr>
        <p:spPr>
          <a:xfrm>
            <a:off x="3566772" y="2911068"/>
            <a:ext cx="2439338" cy="2689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8E3C9B-9A6E-4D2A-B8FB-82056CBF51CF}"/>
              </a:ext>
            </a:extLst>
          </p:cNvPr>
          <p:cNvSpPr/>
          <p:nvPr/>
        </p:nvSpPr>
        <p:spPr>
          <a:xfrm>
            <a:off x="6192518" y="1127051"/>
            <a:ext cx="2163271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/>
              <a:t>RG-OPERATIONS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EF6160-6996-4CCA-9FB6-BAE87555F1DB}"/>
              </a:ext>
            </a:extLst>
          </p:cNvPr>
          <p:cNvSpPr txBox="1"/>
          <p:nvPr/>
        </p:nvSpPr>
        <p:spPr>
          <a:xfrm>
            <a:off x="540295" y="3307118"/>
            <a:ext cx="636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236BEA-4FF7-4BC6-BE5F-B68EF3B94371}"/>
              </a:ext>
            </a:extLst>
          </p:cNvPr>
          <p:cNvSpPr/>
          <p:nvPr/>
        </p:nvSpPr>
        <p:spPr>
          <a:xfrm>
            <a:off x="9092618" y="0"/>
            <a:ext cx="309938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48272C-EE20-4238-836A-01EC9DFE39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1508144"/>
          <a:ext cx="2480266" cy="7467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6905400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4880132"/>
                    </a:ext>
                  </a:extLst>
                </a:gridCol>
              </a:tblGrid>
              <a:tr h="303382"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359565"/>
                  </a:ext>
                </a:extLst>
              </a:tr>
              <a:tr h="443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Blank Azure Subscription</a:t>
                      </a:r>
                      <a:endParaRPr lang="en-US" sz="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99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6568F4A-94B2-45B4-811F-5277F0981E16}"/>
              </a:ext>
            </a:extLst>
          </p:cNvPr>
          <p:cNvSpPr txBox="1"/>
          <p:nvPr/>
        </p:nvSpPr>
        <p:spPr>
          <a:xfrm>
            <a:off x="9092618" y="17500"/>
            <a:ext cx="3099380" cy="10895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/>
                </a:solidFill>
              </a:rPr>
              <a:t>DEMO </a:t>
            </a:r>
          </a:p>
          <a:p>
            <a:r>
              <a:rPr lang="en-US" sz="2160" dirty="0">
                <a:solidFill>
                  <a:schemeClr val="bg1"/>
                </a:solidFill>
              </a:rPr>
              <a:t>SEQUENCE</a:t>
            </a:r>
          </a:p>
          <a:p>
            <a:endParaRPr lang="en-US" sz="216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850B8E3-1759-463C-B8FE-A27074C8A1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22376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0919122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6119238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/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entire stack containing V1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337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50B56F4-792D-4098-9C4D-ECC29249F1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2953327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v2 stack. No production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traffic.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1551B3D-5348-497A-BE88-C8049AF97D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3664770"/>
          <a:ext cx="2480266" cy="6389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11965849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416850144"/>
                    </a:ext>
                  </a:extLst>
                </a:gridCol>
              </a:tblGrid>
              <a:tr h="638981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DevOps team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VERIFIES V2 is working fine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74379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E849D8A3-A8D8-44BA-8AD9-2FF207C236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43137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97829184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189919095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Puts v2 in rotation. Some live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9361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FA4E3C6-89B8-4924-A6AD-5D6C748332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5061580"/>
          <a:ext cx="2480266" cy="44340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78120811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937285327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Deprecates v1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91914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8088AF96-CC84-432C-B86B-CD8DDCD9F9ED}"/>
              </a:ext>
            </a:extLst>
          </p:cNvPr>
          <p:cNvGrpSpPr/>
          <p:nvPr/>
        </p:nvGrpSpPr>
        <p:grpSpPr>
          <a:xfrm>
            <a:off x="10671964" y="-10744"/>
            <a:ext cx="1661489" cy="997895"/>
            <a:chOff x="7884812" y="0"/>
            <a:chExt cx="1384574" cy="831579"/>
          </a:xfrm>
        </p:grpSpPr>
        <p:sp>
          <p:nvSpPr>
            <p:cNvPr id="58" name="Right Triangle 57">
              <a:extLst>
                <a:ext uri="{FF2B5EF4-FFF2-40B4-BE49-F238E27FC236}">
                  <a16:creationId xmlns:a16="http://schemas.microsoft.com/office/drawing/2014/main" id="{85C8ED50-6DED-48D4-9FF1-144D38D8CDBC}"/>
                </a:ext>
              </a:extLst>
            </p:cNvPr>
            <p:cNvSpPr/>
            <p:nvPr/>
          </p:nvSpPr>
          <p:spPr>
            <a:xfrm rot="10800000">
              <a:off x="7884812" y="0"/>
              <a:ext cx="1266807" cy="831579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A30E0F-415A-40CB-931C-2E2A399FB86F}"/>
                </a:ext>
              </a:extLst>
            </p:cNvPr>
            <p:cNvSpPr txBox="1"/>
            <p:nvPr/>
          </p:nvSpPr>
          <p:spPr>
            <a:xfrm rot="2049301">
              <a:off x="8148726" y="180997"/>
              <a:ext cx="112066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Proposed</a:t>
              </a:r>
            </a:p>
          </p:txBody>
        </p:sp>
      </p:grp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1F6E81A-3AB7-4B08-B81E-5D188D9D3B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36" y="69220"/>
            <a:ext cx="608150" cy="6081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9CD6543-4C16-44F1-81C2-D8FA3491D18E}"/>
              </a:ext>
            </a:extLst>
          </p:cNvPr>
          <p:cNvSpPr txBox="1"/>
          <p:nvPr/>
        </p:nvSpPr>
        <p:spPr>
          <a:xfrm>
            <a:off x="3790058" y="1481013"/>
            <a:ext cx="23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Application Gateway</a:t>
            </a:r>
          </a:p>
          <a:p>
            <a:r>
              <a:rPr lang="en-US" sz="1400" dirty="0"/>
              <a:t>(use as a regional controller)</a:t>
            </a:r>
          </a:p>
        </p:txBody>
      </p:sp>
      <p:pic>
        <p:nvPicPr>
          <p:cNvPr id="10" name="Picture 9" descr="A sign on a pole&#10;&#10;Description generated with very high confidence">
            <a:extLst>
              <a:ext uri="{FF2B5EF4-FFF2-40B4-BE49-F238E27FC236}">
                <a16:creationId xmlns:a16="http://schemas.microsoft.com/office/drawing/2014/main" id="{7BDA5344-A673-4210-B4B4-B436CFC4D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14" y="1263844"/>
            <a:ext cx="780290" cy="78029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CE90B13-E2D1-4278-8380-D32AB9557EA3}"/>
              </a:ext>
            </a:extLst>
          </p:cNvPr>
          <p:cNvSpPr txBox="1"/>
          <p:nvPr/>
        </p:nvSpPr>
        <p:spPr>
          <a:xfrm>
            <a:off x="4085667" y="64079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Manager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22FF1DDE-8442-46BC-BA1D-91408F67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3304397" cy="911491"/>
          </a:xfrm>
          <a:noFill/>
        </p:spPr>
        <p:txBody>
          <a:bodyPr>
            <a:noAutofit/>
          </a:bodyPr>
          <a:lstStyle/>
          <a:p>
            <a:r>
              <a:rPr lang="en-US" sz="3600" dirty="0"/>
              <a:t>Single Region Zero Downtime</a:t>
            </a:r>
          </a:p>
        </p:txBody>
      </p:sp>
    </p:spTree>
    <p:extLst>
      <p:ext uri="{BB962C8B-B14F-4D97-AF65-F5344CB8AC3E}">
        <p14:creationId xmlns:p14="http://schemas.microsoft.com/office/powerpoint/2010/main" val="92645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" grpId="0" animBg="1"/>
      <p:bldP spid="8" grpId="0" animBg="1"/>
      <p:bldP spid="8" grpId="1" animBg="1"/>
      <p:bldP spid="9" grpId="0" animBg="1"/>
      <p:bldP spid="13" grpId="0" animBg="1"/>
      <p:bldP spid="20" grpId="0" animBg="1"/>
      <p:bldP spid="21" grpId="0"/>
      <p:bldP spid="22" grpId="0"/>
      <p:bldP spid="23" grpId="0"/>
      <p:bldP spid="23" grpId="1"/>
      <p:bldP spid="24" grpId="0"/>
      <p:bldP spid="24" grpId="1"/>
      <p:bldP spid="27" grpId="0"/>
      <p:bldP spid="30" grpId="0"/>
      <p:bldP spid="33" grpId="0"/>
      <p:bldP spid="64" grpId="0"/>
      <p:bldP spid="40" grpId="0" animBg="1"/>
      <p:bldP spid="41" grpId="0" animBg="1"/>
      <p:bldP spid="43" grpId="0" animBg="1"/>
      <p:bldP spid="43" grpId="1" animBg="1"/>
      <p:bldP spid="45" grpId="0" animBg="1"/>
      <p:bldP spid="4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531EC83-09BE-40D4-8BB8-38F0F0159047}"/>
              </a:ext>
            </a:extLst>
          </p:cNvPr>
          <p:cNvSpPr/>
          <p:nvPr/>
        </p:nvSpPr>
        <p:spPr>
          <a:xfrm>
            <a:off x="490572" y="5867492"/>
            <a:ext cx="11200698" cy="759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CEBB6-1288-42B2-8BD4-3FE63290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45098"/>
          </a:xfrm>
          <a:noFill/>
        </p:spPr>
        <p:txBody>
          <a:bodyPr/>
          <a:lstStyle/>
          <a:p>
            <a:r>
              <a:rPr lang="en-US" dirty="0"/>
              <a:t>Multi Region Deployment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5FA77F2-85ED-43F2-8CDC-7D64F3BD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72" y="1875012"/>
            <a:ext cx="5360919" cy="38722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3969AE7-1CEE-44CC-B1B1-AFD916B7B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51" y="1875012"/>
            <a:ext cx="5360919" cy="38722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E334984-EB10-4325-80B9-9F711C219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49" y="686433"/>
            <a:ext cx="608150" cy="608150"/>
          </a:xfrm>
          <a:prstGeom prst="rect">
            <a:avLst/>
          </a:prstGeom>
        </p:spPr>
      </p:pic>
      <p:pic>
        <p:nvPicPr>
          <p:cNvPr id="42" name="Picture 41" descr="multiple user icons different colors - vector Clip Art">
            <a:extLst>
              <a:ext uri="{FF2B5EF4-FFF2-40B4-BE49-F238E27FC236}">
                <a16:creationId xmlns:a16="http://schemas.microsoft.com/office/drawing/2014/main" id="{4C2D34E2-96B9-43D6-815B-55E1AAB3C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54" y="99407"/>
            <a:ext cx="478795" cy="51470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221281-7FB3-4941-86C9-1C8E09F50743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2540000" y="1303030"/>
            <a:ext cx="3521111" cy="75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F00544-2683-48A9-84AF-1EB3489458E4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6365186" y="990508"/>
            <a:ext cx="986563" cy="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C70D568-9530-4865-98BE-4E26028C6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36" y="694880"/>
            <a:ext cx="608150" cy="6081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4F1EC77-D57C-4F68-87EE-3D231C0396EB}"/>
              </a:ext>
            </a:extLst>
          </p:cNvPr>
          <p:cNvSpPr txBox="1"/>
          <p:nvPr/>
        </p:nvSpPr>
        <p:spPr>
          <a:xfrm>
            <a:off x="4763087" y="661211"/>
            <a:ext cx="107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Manager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915BFE-BC6B-4724-B42D-6DB840BEF46A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061111" y="1303030"/>
            <a:ext cx="2225450" cy="75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694F18-F187-4FE3-9DD2-97B479CC8A64}"/>
              </a:ext>
            </a:extLst>
          </p:cNvPr>
          <p:cNvSpPr txBox="1"/>
          <p:nvPr/>
        </p:nvSpPr>
        <p:spPr>
          <a:xfrm>
            <a:off x="425743" y="1569596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79ECA2-2ADF-4AC5-B1AE-8F83B675A725}"/>
              </a:ext>
            </a:extLst>
          </p:cNvPr>
          <p:cNvSpPr txBox="1"/>
          <p:nvPr/>
        </p:nvSpPr>
        <p:spPr>
          <a:xfrm>
            <a:off x="10694715" y="150750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A2EEAF-3D39-4C83-BED4-0554870F7874}"/>
              </a:ext>
            </a:extLst>
          </p:cNvPr>
          <p:cNvSpPr/>
          <p:nvPr/>
        </p:nvSpPr>
        <p:spPr>
          <a:xfrm>
            <a:off x="269240" y="1294583"/>
            <a:ext cx="11653520" cy="54640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640B32D-2980-4F92-A139-7FDC68881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958" y="1565849"/>
            <a:ext cx="641042" cy="6081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200ADFF-6842-47B8-95FE-A93ECE731B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87" y="5867492"/>
            <a:ext cx="669689" cy="6696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6D78B9-D6C6-4A48-929A-A16FDFF89A4B}"/>
              </a:ext>
            </a:extLst>
          </p:cNvPr>
          <p:cNvSpPr txBox="1"/>
          <p:nvPr/>
        </p:nvSpPr>
        <p:spPr>
          <a:xfrm>
            <a:off x="5301150" y="5955302"/>
            <a:ext cx="13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OMS / Log Search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48CF2F-1E18-444B-9A85-FF2DD044A79A}"/>
              </a:ext>
            </a:extLst>
          </p:cNvPr>
          <p:cNvSpPr/>
          <p:nvPr/>
        </p:nvSpPr>
        <p:spPr>
          <a:xfrm>
            <a:off x="500730" y="5892075"/>
            <a:ext cx="2163271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/>
              <a:t>RG-OPERATIONS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62C00-8463-4FE2-9099-FDC6BFCE89AC}"/>
              </a:ext>
            </a:extLst>
          </p:cNvPr>
          <p:cNvSpPr txBox="1"/>
          <p:nvPr/>
        </p:nvSpPr>
        <p:spPr>
          <a:xfrm>
            <a:off x="425743" y="6202336"/>
            <a:ext cx="14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 or 2</a:t>
            </a:r>
          </a:p>
        </p:txBody>
      </p:sp>
    </p:spTree>
    <p:extLst>
      <p:ext uri="{BB962C8B-B14F-4D97-AF65-F5344CB8AC3E}">
        <p14:creationId xmlns:p14="http://schemas.microsoft.com/office/powerpoint/2010/main" val="112922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6" grpId="0"/>
      <p:bldP spid="54" grpId="0"/>
      <p:bldP spid="55" grpId="0"/>
      <p:bldP spid="26" grpId="0"/>
      <p:bldP spid="29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74F034-FF23-478D-8557-0D0B36365A25}"/>
              </a:ext>
            </a:extLst>
          </p:cNvPr>
          <p:cNvSpPr/>
          <p:nvPr/>
        </p:nvSpPr>
        <p:spPr>
          <a:xfrm>
            <a:off x="3459888" y="1442719"/>
            <a:ext cx="4975597" cy="2261431"/>
          </a:xfrm>
          <a:prstGeom prst="rect">
            <a:avLst/>
          </a:prstGeom>
          <a:solidFill>
            <a:schemeClr val="accent3">
              <a:alpha val="3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 exam Duration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B2E04-EEBE-4CC6-89F4-378E19C2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switch from v1 to v2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ED6C51-4ACD-4D54-98FB-74F7B63B35E0}"/>
              </a:ext>
            </a:extLst>
          </p:cNvPr>
          <p:cNvSpPr/>
          <p:nvPr/>
        </p:nvSpPr>
        <p:spPr>
          <a:xfrm>
            <a:off x="528320" y="2153920"/>
            <a:ext cx="10942320" cy="80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49AB45-F4A4-4622-8CE5-B20605C7113B}"/>
              </a:ext>
            </a:extLst>
          </p:cNvPr>
          <p:cNvCxnSpPr/>
          <p:nvPr/>
        </p:nvCxnSpPr>
        <p:spPr>
          <a:xfrm>
            <a:off x="3474720" y="1026160"/>
            <a:ext cx="0" cy="154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97F2D3-D648-498D-94B8-CE945182EE2D}"/>
              </a:ext>
            </a:extLst>
          </p:cNvPr>
          <p:cNvSpPr txBox="1"/>
          <p:nvPr/>
        </p:nvSpPr>
        <p:spPr>
          <a:xfrm>
            <a:off x="3474720" y="971788"/>
            <a:ext cx="212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 &amp; V2 side-by-side</a:t>
            </a:r>
          </a:p>
        </p:txBody>
      </p:sp>
      <p:sp>
        <p:nvSpPr>
          <p:cNvPr id="10" name="Flowchart: Merge 9">
            <a:extLst>
              <a:ext uri="{FF2B5EF4-FFF2-40B4-BE49-F238E27FC236}">
                <a16:creationId xmlns:a16="http://schemas.microsoft.com/office/drawing/2014/main" id="{04F9321C-3907-4E97-AADF-D14D9E2B79CB}"/>
              </a:ext>
            </a:extLst>
          </p:cNvPr>
          <p:cNvSpPr/>
          <p:nvPr/>
        </p:nvSpPr>
        <p:spPr>
          <a:xfrm>
            <a:off x="721360" y="240284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954420FE-0BF9-4FC8-9088-73959E472DAC}"/>
              </a:ext>
            </a:extLst>
          </p:cNvPr>
          <p:cNvSpPr/>
          <p:nvPr/>
        </p:nvSpPr>
        <p:spPr>
          <a:xfrm>
            <a:off x="1270000" y="273221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648E8B17-888F-4D72-808C-C2BD992ADA97}"/>
              </a:ext>
            </a:extLst>
          </p:cNvPr>
          <p:cNvSpPr/>
          <p:nvPr/>
        </p:nvSpPr>
        <p:spPr>
          <a:xfrm>
            <a:off x="1692438" y="231565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3" name="Flowchart: Merge 12">
            <a:extLst>
              <a:ext uri="{FF2B5EF4-FFF2-40B4-BE49-F238E27FC236}">
                <a16:creationId xmlns:a16="http://schemas.microsoft.com/office/drawing/2014/main" id="{4B5F1464-410B-4237-8551-64A60BE6BD5D}"/>
              </a:ext>
            </a:extLst>
          </p:cNvPr>
          <p:cNvSpPr/>
          <p:nvPr/>
        </p:nvSpPr>
        <p:spPr>
          <a:xfrm>
            <a:off x="7788755" y="221278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D188BB1E-AF24-48B3-B9BE-A4632EC723D4}"/>
              </a:ext>
            </a:extLst>
          </p:cNvPr>
          <p:cNvSpPr/>
          <p:nvPr/>
        </p:nvSpPr>
        <p:spPr>
          <a:xfrm>
            <a:off x="3611083" y="238817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5" name="Flowchart: Merge 14">
            <a:extLst>
              <a:ext uri="{FF2B5EF4-FFF2-40B4-BE49-F238E27FC236}">
                <a16:creationId xmlns:a16="http://schemas.microsoft.com/office/drawing/2014/main" id="{68A7EE58-5EA2-4582-80B0-0041F9E3ABE7}"/>
              </a:ext>
            </a:extLst>
          </p:cNvPr>
          <p:cNvSpPr/>
          <p:nvPr/>
        </p:nvSpPr>
        <p:spPr>
          <a:xfrm>
            <a:off x="4724400" y="269748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C95439D0-867D-450A-AEED-08AB82E4E61A}"/>
              </a:ext>
            </a:extLst>
          </p:cNvPr>
          <p:cNvSpPr/>
          <p:nvPr/>
        </p:nvSpPr>
        <p:spPr>
          <a:xfrm>
            <a:off x="4432448" y="2245075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DE44145C-6C81-410A-801E-5ECB864BC4B4}"/>
              </a:ext>
            </a:extLst>
          </p:cNvPr>
          <p:cNvSpPr/>
          <p:nvPr/>
        </p:nvSpPr>
        <p:spPr>
          <a:xfrm>
            <a:off x="5889065" y="2851659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DF123466-6AF3-4736-BADA-A93138137A94}"/>
              </a:ext>
            </a:extLst>
          </p:cNvPr>
          <p:cNvSpPr/>
          <p:nvPr/>
        </p:nvSpPr>
        <p:spPr>
          <a:xfrm>
            <a:off x="5597113" y="2399254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5AD8F063-9273-409D-A652-35586A57D274}"/>
              </a:ext>
            </a:extLst>
          </p:cNvPr>
          <p:cNvSpPr/>
          <p:nvPr/>
        </p:nvSpPr>
        <p:spPr>
          <a:xfrm>
            <a:off x="6574340" y="265093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8BF075D4-1D7C-4C94-9898-1DBF52E57DF7}"/>
              </a:ext>
            </a:extLst>
          </p:cNvPr>
          <p:cNvSpPr/>
          <p:nvPr/>
        </p:nvSpPr>
        <p:spPr>
          <a:xfrm>
            <a:off x="6282388" y="2198525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62FA759A-3F30-4443-8999-AD77EE038F9F}"/>
              </a:ext>
            </a:extLst>
          </p:cNvPr>
          <p:cNvSpPr/>
          <p:nvPr/>
        </p:nvSpPr>
        <p:spPr>
          <a:xfrm>
            <a:off x="7338208" y="281857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2" name="Flowchart: Merge 21">
            <a:extLst>
              <a:ext uri="{FF2B5EF4-FFF2-40B4-BE49-F238E27FC236}">
                <a16:creationId xmlns:a16="http://schemas.microsoft.com/office/drawing/2014/main" id="{16217716-A056-4CBF-A06A-166DDBF028B3}"/>
              </a:ext>
            </a:extLst>
          </p:cNvPr>
          <p:cNvSpPr/>
          <p:nvPr/>
        </p:nvSpPr>
        <p:spPr>
          <a:xfrm>
            <a:off x="7046256" y="2366165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23" name="Flowchart: Merge 22">
            <a:extLst>
              <a:ext uri="{FF2B5EF4-FFF2-40B4-BE49-F238E27FC236}">
                <a16:creationId xmlns:a16="http://schemas.microsoft.com/office/drawing/2014/main" id="{F99EA9B6-B3A2-4FDD-B907-7224BC005BC0}"/>
              </a:ext>
            </a:extLst>
          </p:cNvPr>
          <p:cNvSpPr/>
          <p:nvPr/>
        </p:nvSpPr>
        <p:spPr>
          <a:xfrm>
            <a:off x="10010812" y="247427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4" name="Flowchart: Merge 23">
            <a:extLst>
              <a:ext uri="{FF2B5EF4-FFF2-40B4-BE49-F238E27FC236}">
                <a16:creationId xmlns:a16="http://schemas.microsoft.com/office/drawing/2014/main" id="{78A87741-08EE-4AEA-B1E9-12CAC4A5988C}"/>
              </a:ext>
            </a:extLst>
          </p:cNvPr>
          <p:cNvSpPr/>
          <p:nvPr/>
        </p:nvSpPr>
        <p:spPr>
          <a:xfrm>
            <a:off x="8640556" y="2576155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5" name="Flowchart: Merge 24">
            <a:extLst>
              <a:ext uri="{FF2B5EF4-FFF2-40B4-BE49-F238E27FC236}">
                <a16:creationId xmlns:a16="http://schemas.microsoft.com/office/drawing/2014/main" id="{57F52D60-1ADB-42FD-8347-77BA9AA72F63}"/>
              </a:ext>
            </a:extLst>
          </p:cNvPr>
          <p:cNvSpPr/>
          <p:nvPr/>
        </p:nvSpPr>
        <p:spPr>
          <a:xfrm>
            <a:off x="8958318" y="231565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6" name="Flowchart: Merge 25">
            <a:extLst>
              <a:ext uri="{FF2B5EF4-FFF2-40B4-BE49-F238E27FC236}">
                <a16:creationId xmlns:a16="http://schemas.microsoft.com/office/drawing/2014/main" id="{CC9C41BD-01D0-4300-9CBD-16D3E42D23B0}"/>
              </a:ext>
            </a:extLst>
          </p:cNvPr>
          <p:cNvSpPr/>
          <p:nvPr/>
        </p:nvSpPr>
        <p:spPr>
          <a:xfrm>
            <a:off x="9892901" y="219290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7D2049-E79F-4A6C-A927-EFB826E6216B}"/>
              </a:ext>
            </a:extLst>
          </p:cNvPr>
          <p:cNvCxnSpPr/>
          <p:nvPr/>
        </p:nvCxnSpPr>
        <p:spPr>
          <a:xfrm>
            <a:off x="528320" y="1098420"/>
            <a:ext cx="0" cy="154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39AD8BD-601E-4CD5-9A77-86DFB59924F6}"/>
              </a:ext>
            </a:extLst>
          </p:cNvPr>
          <p:cNvSpPr txBox="1"/>
          <p:nvPr/>
        </p:nvSpPr>
        <p:spPr>
          <a:xfrm>
            <a:off x="528320" y="10440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 only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89D808-81D8-4732-BC0C-E446D1F075FE}"/>
              </a:ext>
            </a:extLst>
          </p:cNvPr>
          <p:cNvCxnSpPr/>
          <p:nvPr/>
        </p:nvCxnSpPr>
        <p:spPr>
          <a:xfrm>
            <a:off x="8943486" y="1138721"/>
            <a:ext cx="0" cy="154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B9ADB4-7587-4C92-9E15-7C175B58EE97}"/>
              </a:ext>
            </a:extLst>
          </p:cNvPr>
          <p:cNvSpPr txBox="1"/>
          <p:nvPr/>
        </p:nvSpPr>
        <p:spPr>
          <a:xfrm>
            <a:off x="8943486" y="1022811"/>
            <a:ext cx="28376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 only</a:t>
            </a:r>
          </a:p>
          <a:p>
            <a:r>
              <a:rPr lang="en-US" sz="1400" dirty="0"/>
              <a:t>[ After all v1 users have drained out of telemetry ]</a:t>
            </a:r>
          </a:p>
        </p:txBody>
      </p:sp>
      <p:sp>
        <p:nvSpPr>
          <p:cNvPr id="31" name="Flowchart: Merge 30">
            <a:extLst>
              <a:ext uri="{FF2B5EF4-FFF2-40B4-BE49-F238E27FC236}">
                <a16:creationId xmlns:a16="http://schemas.microsoft.com/office/drawing/2014/main" id="{7F35A13F-FABB-4FB6-80C8-BA55832323E3}"/>
              </a:ext>
            </a:extLst>
          </p:cNvPr>
          <p:cNvSpPr/>
          <p:nvPr/>
        </p:nvSpPr>
        <p:spPr>
          <a:xfrm>
            <a:off x="598895" y="525189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283AAA-660D-4E81-AE5B-0E73BEAD8AC5}"/>
              </a:ext>
            </a:extLst>
          </p:cNvPr>
          <p:cNvSpPr txBox="1"/>
          <p:nvPr/>
        </p:nvSpPr>
        <p:spPr>
          <a:xfrm>
            <a:off x="2041905" y="5217838"/>
            <a:ext cx="285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 experiencing version 1</a:t>
            </a:r>
          </a:p>
        </p:txBody>
      </p:sp>
      <p:sp>
        <p:nvSpPr>
          <p:cNvPr id="33" name="Flowchart: Merge 32">
            <a:extLst>
              <a:ext uri="{FF2B5EF4-FFF2-40B4-BE49-F238E27FC236}">
                <a16:creationId xmlns:a16="http://schemas.microsoft.com/office/drawing/2014/main" id="{2AD4B57B-C40B-4167-85B9-12E572A37523}"/>
              </a:ext>
            </a:extLst>
          </p:cNvPr>
          <p:cNvSpPr/>
          <p:nvPr/>
        </p:nvSpPr>
        <p:spPr>
          <a:xfrm>
            <a:off x="598895" y="5886212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B99A8-5D94-490C-A637-DF30FF67847D}"/>
              </a:ext>
            </a:extLst>
          </p:cNvPr>
          <p:cNvSpPr txBox="1"/>
          <p:nvPr/>
        </p:nvSpPr>
        <p:spPr>
          <a:xfrm>
            <a:off x="2041905" y="5852160"/>
            <a:ext cx="334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Users experiencing version 2</a:t>
            </a:r>
          </a:p>
        </p:txBody>
      </p:sp>
      <p:sp>
        <p:nvSpPr>
          <p:cNvPr id="35" name="Flowchart: Merge 34">
            <a:extLst>
              <a:ext uri="{FF2B5EF4-FFF2-40B4-BE49-F238E27FC236}">
                <a16:creationId xmlns:a16="http://schemas.microsoft.com/office/drawing/2014/main" id="{EFA1F17D-E1E2-4DC5-A759-9B9E1505B01F}"/>
              </a:ext>
            </a:extLst>
          </p:cNvPr>
          <p:cNvSpPr/>
          <p:nvPr/>
        </p:nvSpPr>
        <p:spPr>
          <a:xfrm>
            <a:off x="2414868" y="272319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36" name="Flowchart: Merge 35">
            <a:extLst>
              <a:ext uri="{FF2B5EF4-FFF2-40B4-BE49-F238E27FC236}">
                <a16:creationId xmlns:a16="http://schemas.microsoft.com/office/drawing/2014/main" id="{2F892610-BA91-4428-8354-B2BC01B6A32A}"/>
              </a:ext>
            </a:extLst>
          </p:cNvPr>
          <p:cNvSpPr/>
          <p:nvPr/>
        </p:nvSpPr>
        <p:spPr>
          <a:xfrm>
            <a:off x="2837306" y="230663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10678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17A5AF85-C29A-4B97-8A36-C12D0D76C118}"/>
              </a:ext>
            </a:extLst>
          </p:cNvPr>
          <p:cNvSpPr/>
          <p:nvPr/>
        </p:nvSpPr>
        <p:spPr bwMode="auto">
          <a:xfrm>
            <a:off x="1" y="1187939"/>
            <a:ext cx="12192000" cy="5669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people_12">
            <a:extLst>
              <a:ext uri="{FF2B5EF4-FFF2-40B4-BE49-F238E27FC236}">
                <a16:creationId xmlns:a16="http://schemas.microsoft.com/office/drawing/2014/main" id="{B1FBDDCC-9AD2-4DC7-A5D7-1C37D628FC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9280" y="1503375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02" name="people_12">
            <a:extLst>
              <a:ext uri="{FF2B5EF4-FFF2-40B4-BE49-F238E27FC236}">
                <a16:creationId xmlns:a16="http://schemas.microsoft.com/office/drawing/2014/main" id="{85C8FF10-9CE3-4B4D-B3D2-04B3EB11F0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82922" y="1632219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97" name="people_12">
            <a:extLst>
              <a:ext uri="{FF2B5EF4-FFF2-40B4-BE49-F238E27FC236}">
                <a16:creationId xmlns:a16="http://schemas.microsoft.com/office/drawing/2014/main" id="{AD308BFC-CA68-4582-873D-C7144F3084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84277" y="1680728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CA326-2805-4E9F-BE9A-20ACB1EF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scenarios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B7506E-7B74-402A-9880-F60A459CAEBF}"/>
              </a:ext>
            </a:extLst>
          </p:cNvPr>
          <p:cNvGrpSpPr>
            <a:grpSpLocks noChangeAspect="1"/>
          </p:cNvGrpSpPr>
          <p:nvPr/>
        </p:nvGrpSpPr>
        <p:grpSpPr>
          <a:xfrm>
            <a:off x="642675" y="2481935"/>
            <a:ext cx="1380726" cy="2559675"/>
            <a:chOff x="2576228" y="1715389"/>
            <a:chExt cx="1808919" cy="3353492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0E66B4DD-F168-487C-B7D8-55268115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40804" y="2006951"/>
              <a:ext cx="497889" cy="480227"/>
            </a:xfrm>
            <a:prstGeom prst="rect">
              <a:avLst/>
            </a:prstGeom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494FE66-846D-473D-9AF8-1E5936E0CC07}"/>
                </a:ext>
              </a:extLst>
            </p:cNvPr>
            <p:cNvCxnSpPr/>
            <p:nvPr/>
          </p:nvCxnSpPr>
          <p:spPr>
            <a:xfrm>
              <a:off x="3682143" y="1715389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4A83F7E-21C7-4FD4-ACE3-2BD8572C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06640" y="2731737"/>
              <a:ext cx="493584" cy="476075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7D80DB4B-5875-4C02-BE54-E49E4CFFC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91563" y="2731737"/>
              <a:ext cx="493584" cy="476075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607F02F-660C-4886-B020-673B73C875BE}"/>
                </a:ext>
              </a:extLst>
            </p:cNvPr>
            <p:cNvCxnSpPr/>
            <p:nvPr/>
          </p:nvCxnSpPr>
          <p:spPr>
            <a:xfrm flipH="1">
              <a:off x="3417706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EFBC07E-9EF2-4A06-B1F0-E0B7151399BD}"/>
                </a:ext>
              </a:extLst>
            </p:cNvPr>
            <p:cNvCxnSpPr>
              <a:cxnSpLocks/>
            </p:cNvCxnSpPr>
            <p:nvPr/>
          </p:nvCxnSpPr>
          <p:spPr>
            <a:xfrm>
              <a:off x="3839510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D8250C-668F-4C8B-87B9-6B62D5704ED0}"/>
                </a:ext>
              </a:extLst>
            </p:cNvPr>
            <p:cNvCxnSpPr/>
            <p:nvPr/>
          </p:nvCxnSpPr>
          <p:spPr>
            <a:xfrm flipH="1">
              <a:off x="3810054" y="3230970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43B1BEA-B6C9-4212-A07C-95626A33EEA7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04" y="323735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601998B-476F-4C71-968F-8CBDE01EB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53608" y="3505619"/>
              <a:ext cx="497889" cy="480227"/>
            </a:xfrm>
            <a:prstGeom prst="rect">
              <a:avLst/>
            </a:prstGeom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1CA2EC9-C6A4-47E0-A236-3AF6E3D33B4E}"/>
                </a:ext>
              </a:extLst>
            </p:cNvPr>
            <p:cNvCxnSpPr>
              <a:cxnSpLocks/>
            </p:cNvCxnSpPr>
            <p:nvPr/>
          </p:nvCxnSpPr>
          <p:spPr>
            <a:xfrm>
              <a:off x="3822858" y="398584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0840F5E-091A-4497-A86C-1F1D70DA5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3608" y="399223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8BB73DC5-5491-46C4-8A23-9F308BB09A29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14368" y="4248910"/>
              <a:ext cx="466654" cy="466653"/>
            </a:xfrm>
            <a:prstGeom prst="rect">
              <a:avLst/>
            </a:pr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18276B2B-F5F4-48C1-8157-CF0C0E76CB1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18493" y="4242522"/>
              <a:ext cx="466654" cy="466653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4C14FE52-0549-4962-BA1F-84F1BD891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76228" y="4326329"/>
              <a:ext cx="876711" cy="677458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DAA2FF4-BDB3-4C59-8B96-A3AFD1F6250C}"/>
                </a:ext>
              </a:extLst>
            </p:cNvPr>
            <p:cNvSpPr txBox="1"/>
            <p:nvPr/>
          </p:nvSpPr>
          <p:spPr>
            <a:xfrm>
              <a:off x="2696390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29DAA5D1-EFAF-447E-9174-59977E02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8596" y="4326329"/>
              <a:ext cx="876711" cy="677458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3E0D580-382B-48DA-9AA0-EACA6C11918F}"/>
                </a:ext>
              </a:extLst>
            </p:cNvPr>
            <p:cNvSpPr txBox="1"/>
            <p:nvPr/>
          </p:nvSpPr>
          <p:spPr>
            <a:xfrm>
              <a:off x="3588758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0BF601C-EE81-49BE-896B-952E3443DC48}"/>
              </a:ext>
            </a:extLst>
          </p:cNvPr>
          <p:cNvSpPr txBox="1"/>
          <p:nvPr/>
        </p:nvSpPr>
        <p:spPr>
          <a:xfrm>
            <a:off x="713354" y="5170518"/>
            <a:ext cx="1525603" cy="110431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C28BE-37DE-472C-84E2-2212C7642AC8}"/>
              </a:ext>
            </a:extLst>
          </p:cNvPr>
          <p:cNvGrpSpPr>
            <a:grpSpLocks noChangeAspect="1"/>
          </p:cNvGrpSpPr>
          <p:nvPr/>
        </p:nvGrpSpPr>
        <p:grpSpPr>
          <a:xfrm>
            <a:off x="4537187" y="2437425"/>
            <a:ext cx="1380726" cy="2559675"/>
            <a:chOff x="5048559" y="1713190"/>
            <a:chExt cx="1808919" cy="3353492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81FDC0-37BB-4263-9059-D0604974D471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8BB30018-A1AA-4236-9907-A48AD4F9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4309052E-1AD1-4F25-89C0-8662FD2DE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C8BDE70-F3F0-4724-9B24-3887D3420310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7351AF6-9155-4AFC-863A-CF4D391CDB14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F04EFA1-176F-436B-97D4-E78960F3012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A9936-7A85-4C69-8AEF-A59293E6E1FB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0408BD07-F364-46F9-AA9D-03B5628C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FFEA94A-001A-44B8-9CAC-C59E0ED3E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3E26951-489F-43E1-9102-25C38FEB8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4" name="Graphic 143">
              <a:extLst>
                <a:ext uri="{FF2B5EF4-FFF2-40B4-BE49-F238E27FC236}">
                  <a16:creationId xmlns:a16="http://schemas.microsoft.com/office/drawing/2014/main" id="{EA14E2FF-088B-4B56-9D96-74976C52507E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20CE7B5A-C0B0-4C67-BE80-6D20191D8FA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id="{8E38057E-D96D-47DE-AF01-FD93AA0BC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E45CF01-1807-4ECA-A394-7A0F95250CD6}"/>
                </a:ext>
              </a:extLst>
            </p:cNvPr>
            <p:cNvSpPr txBox="1"/>
            <p:nvPr/>
          </p:nvSpPr>
          <p:spPr>
            <a:xfrm>
              <a:off x="516045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1206483B-D90C-4030-9882-B44E48541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44F1A-6E82-4411-9BF4-30608A53481E}"/>
                </a:ext>
              </a:extLst>
            </p:cNvPr>
            <p:cNvSpPr txBox="1"/>
            <p:nvPr/>
          </p:nvSpPr>
          <p:spPr>
            <a:xfrm>
              <a:off x="605282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DCB98A47-0D0C-41A5-9DD6-AF5CF84B8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365A463-94C3-4793-AFF5-D794FB4E79AB}"/>
              </a:ext>
            </a:extLst>
          </p:cNvPr>
          <p:cNvSpPr txBox="1"/>
          <p:nvPr/>
        </p:nvSpPr>
        <p:spPr>
          <a:xfrm>
            <a:off x="4531389" y="5128165"/>
            <a:ext cx="1696080" cy="151164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Protection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9B59987-47A7-42C3-910C-32F5C69C1254}"/>
              </a:ext>
            </a:extLst>
          </p:cNvPr>
          <p:cNvGrpSpPr>
            <a:grpSpLocks noChangeAspect="1"/>
          </p:cNvGrpSpPr>
          <p:nvPr/>
        </p:nvGrpSpPr>
        <p:grpSpPr>
          <a:xfrm>
            <a:off x="8228374" y="2515856"/>
            <a:ext cx="1380726" cy="2559675"/>
            <a:chOff x="5048559" y="1713190"/>
            <a:chExt cx="1808919" cy="335349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944B295-4E1F-4C46-AAD9-C58775BF0E5D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5" name="Graphic 154">
              <a:extLst>
                <a:ext uri="{FF2B5EF4-FFF2-40B4-BE49-F238E27FC236}">
                  <a16:creationId xmlns:a16="http://schemas.microsoft.com/office/drawing/2014/main" id="{366A1678-37D3-4B63-8B58-8766C8DB8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5E2F295F-E1A7-4840-942F-6D4E8B55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F33B821-121C-4693-9BF3-8BE9E5EC800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DFE7D97-BBBD-4914-BB22-425D4C064E51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639DA55-E0A6-47B0-9475-12E3C41D2E1F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AA91A5-1682-450D-ADF6-3DE4B2B27815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49B94D30-9C2C-4EBF-82CE-91DBA74D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7886096-F68B-4F7B-B144-8D854CA55F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9D490DD-ED81-4E28-A8A0-E9DC744FC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522914A5-EEC3-46CA-9746-FE7A3E2EA8C6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239C8378-73E9-4B45-BF3A-C2CF96E79DFD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id="{1A40FF74-81FE-46D7-BDFA-824C0D6D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7D995DE-D5BA-497F-A61F-5AB726E5A9EA}"/>
                </a:ext>
              </a:extLst>
            </p:cNvPr>
            <p:cNvSpPr txBox="1"/>
            <p:nvPr/>
          </p:nvSpPr>
          <p:spPr>
            <a:xfrm>
              <a:off x="516872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64B40F2E-71CF-4303-B486-1808B1E1F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D707C0B-91A1-4446-902A-6FC02AE756C2}"/>
                </a:ext>
              </a:extLst>
            </p:cNvPr>
            <p:cNvSpPr txBox="1"/>
            <p:nvPr/>
          </p:nvSpPr>
          <p:spPr>
            <a:xfrm>
              <a:off x="606109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62E9AD6B-812D-4ED1-9053-A0C26971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1A7EB76-016F-4FDD-B313-488BA3B91D80}"/>
              </a:ext>
            </a:extLst>
          </p:cNvPr>
          <p:cNvGrpSpPr>
            <a:grpSpLocks noChangeAspect="1"/>
          </p:cNvGrpSpPr>
          <p:nvPr/>
        </p:nvGrpSpPr>
        <p:grpSpPr>
          <a:xfrm>
            <a:off x="9831534" y="2504101"/>
            <a:ext cx="1380726" cy="2559675"/>
            <a:chOff x="5048559" y="1713190"/>
            <a:chExt cx="1808919" cy="3353492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61C5C5B-CB15-418F-8352-67CCB5EFAD47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8A0BC2C7-57DB-4D56-8647-27EB765EF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F743F1D7-193D-4CA0-900C-A5827F66D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9EDA0DFB-BC21-46EB-8E96-D6C17E763C5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D441FAD-A331-4669-8DE2-3E8F1C488189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10EFEEC0-259C-429A-9DEE-A89A9AA16D8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87B36E7-BB07-4EC6-BC93-E06B0A6BDE92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531BE8F2-DAB8-4EDB-AC37-41A906EEC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9E9B61BE-48CF-42B2-9D75-2C2C029F5E3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B321B795-4CF0-47DB-BD1B-6E58A970F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2" name="Graphic 181">
              <a:extLst>
                <a:ext uri="{FF2B5EF4-FFF2-40B4-BE49-F238E27FC236}">
                  <a16:creationId xmlns:a16="http://schemas.microsoft.com/office/drawing/2014/main" id="{72226D3F-1FD6-4708-8C4F-99597051F0A4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405EF275-E9EE-47C4-98C4-E6CA1F34ABC1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84" name="Graphic 183">
              <a:extLst>
                <a:ext uri="{FF2B5EF4-FFF2-40B4-BE49-F238E27FC236}">
                  <a16:creationId xmlns:a16="http://schemas.microsoft.com/office/drawing/2014/main" id="{7F42D86A-CD5B-48AD-B07B-CC5488239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3D5C98C-D198-49C4-B1B2-D6846281D5F9}"/>
                </a:ext>
              </a:extLst>
            </p:cNvPr>
            <p:cNvSpPr txBox="1"/>
            <p:nvPr/>
          </p:nvSpPr>
          <p:spPr>
            <a:xfrm>
              <a:off x="5168723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1AC8A3F9-8888-40CB-A3F8-65945A5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49601EA-709B-4382-A664-942C2C042B7E}"/>
                </a:ext>
              </a:extLst>
            </p:cNvPr>
            <p:cNvSpPr txBox="1"/>
            <p:nvPr/>
          </p:nvSpPr>
          <p:spPr>
            <a:xfrm>
              <a:off x="6061092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8" name="Graphic 187">
              <a:extLst>
                <a:ext uri="{FF2B5EF4-FFF2-40B4-BE49-F238E27FC236}">
                  <a16:creationId xmlns:a16="http://schemas.microsoft.com/office/drawing/2014/main" id="{4E24DF24-8FC9-4C40-8C09-A75D71F01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8AA0BA5-8F2D-4311-BBC6-A6CB41373185}"/>
              </a:ext>
            </a:extLst>
          </p:cNvPr>
          <p:cNvGrpSpPr>
            <a:grpSpLocks noChangeAspect="1"/>
          </p:cNvGrpSpPr>
          <p:nvPr/>
        </p:nvGrpSpPr>
        <p:grpSpPr>
          <a:xfrm>
            <a:off x="9722492" y="1768427"/>
            <a:ext cx="350498" cy="358570"/>
            <a:chOff x="6249125" y="3598792"/>
            <a:chExt cx="784110" cy="802170"/>
          </a:xfrm>
        </p:grpSpPr>
        <p:sp>
          <p:nvSpPr>
            <p:cNvPr id="190" name="Octagon 189">
              <a:extLst>
                <a:ext uri="{FF2B5EF4-FFF2-40B4-BE49-F238E27FC236}">
                  <a16:creationId xmlns:a16="http://schemas.microsoft.com/office/drawing/2014/main" id="{6F9847C2-A9F9-4B0F-96CF-266A8179C58F}"/>
                </a:ext>
              </a:extLst>
            </p:cNvPr>
            <p:cNvSpPr/>
            <p:nvPr/>
          </p:nvSpPr>
          <p:spPr>
            <a:xfrm>
              <a:off x="6394123" y="3722417"/>
              <a:ext cx="544840" cy="605445"/>
            </a:xfrm>
            <a:prstGeom prst="octagon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94D18C4-A6F1-4B72-9A58-900CCF7272E8}"/>
                </a:ext>
              </a:extLst>
            </p:cNvPr>
            <p:cNvSpPr/>
            <p:nvPr/>
          </p:nvSpPr>
          <p:spPr>
            <a:xfrm rot="18772377">
              <a:off x="6351871" y="3682631"/>
              <a:ext cx="172753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8B3D948-6379-4D40-9BFD-4B059D79047E}"/>
                </a:ext>
              </a:extLst>
            </p:cNvPr>
            <p:cNvSpPr/>
            <p:nvPr/>
          </p:nvSpPr>
          <p:spPr>
            <a:xfrm rot="18772377">
              <a:off x="6853066" y="4082002"/>
              <a:ext cx="134454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41A7EFA-FFCA-4371-A685-2099EE90B4E3}"/>
                </a:ext>
              </a:extLst>
            </p:cNvPr>
            <p:cNvSpPr/>
            <p:nvPr/>
          </p:nvSpPr>
          <p:spPr>
            <a:xfrm>
              <a:off x="6483173" y="3598793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0ABFFE7-7A7B-432E-8CAC-7D13929AF8B8}"/>
                </a:ext>
              </a:extLst>
            </p:cNvPr>
            <p:cNvSpPr/>
            <p:nvPr/>
          </p:nvSpPr>
          <p:spPr>
            <a:xfrm rot="18751534">
              <a:off x="6731373" y="4216350"/>
              <a:ext cx="296128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D80A034-BE8B-4A1D-84BC-1884D5249E9A}"/>
                </a:ext>
              </a:extLst>
            </p:cNvPr>
            <p:cNvSpPr/>
            <p:nvPr/>
          </p:nvSpPr>
          <p:spPr>
            <a:xfrm>
              <a:off x="6493528" y="4313625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D377DCD8-C64B-434B-A3CC-F99119D60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25" y="3598792"/>
              <a:ext cx="784110" cy="787929"/>
            </a:xfrm>
            <a:prstGeom prst="rect">
              <a:avLst/>
            </a:prstGeom>
          </p:spPr>
        </p:pic>
      </p:grp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FA457DF-B87C-4187-8C05-23CCBC53A4C6}"/>
              </a:ext>
            </a:extLst>
          </p:cNvPr>
          <p:cNvCxnSpPr>
            <a:cxnSpLocks/>
          </p:cNvCxnSpPr>
          <p:nvPr/>
        </p:nvCxnSpPr>
        <p:spPr>
          <a:xfrm flipH="1">
            <a:off x="10160062" y="1750716"/>
            <a:ext cx="531182" cy="12733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1E65D57-57C5-49FF-BF73-AF01E8B0B851}"/>
              </a:ext>
            </a:extLst>
          </p:cNvPr>
          <p:cNvCxnSpPr>
            <a:cxnSpLocks/>
          </p:cNvCxnSpPr>
          <p:nvPr/>
        </p:nvCxnSpPr>
        <p:spPr>
          <a:xfrm flipH="1">
            <a:off x="10753173" y="2042859"/>
            <a:ext cx="180236" cy="377070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7966195-E444-4451-B59D-74D1C782C3F4}"/>
              </a:ext>
            </a:extLst>
          </p:cNvPr>
          <p:cNvCxnSpPr>
            <a:cxnSpLocks/>
          </p:cNvCxnSpPr>
          <p:nvPr/>
        </p:nvCxnSpPr>
        <p:spPr>
          <a:xfrm flipH="1">
            <a:off x="5520594" y="2129632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FA17C8A-18A6-4BFF-AF54-3280D450B316}"/>
              </a:ext>
            </a:extLst>
          </p:cNvPr>
          <p:cNvCxnSpPr>
            <a:cxnSpLocks/>
          </p:cNvCxnSpPr>
          <p:nvPr/>
        </p:nvCxnSpPr>
        <p:spPr>
          <a:xfrm flipH="1">
            <a:off x="1615243" y="2159684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7B5B021-C8AC-442C-993E-A6AE6037F79E}"/>
              </a:ext>
            </a:extLst>
          </p:cNvPr>
          <p:cNvCxnSpPr>
            <a:cxnSpLocks/>
          </p:cNvCxnSpPr>
          <p:nvPr/>
        </p:nvCxnSpPr>
        <p:spPr>
          <a:xfrm>
            <a:off x="10112046" y="2122797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146479C-0382-4CDB-BD85-B618BA581E3F}"/>
              </a:ext>
            </a:extLst>
          </p:cNvPr>
          <p:cNvCxnSpPr>
            <a:cxnSpLocks/>
          </p:cNvCxnSpPr>
          <p:nvPr/>
        </p:nvCxnSpPr>
        <p:spPr>
          <a:xfrm flipH="1">
            <a:off x="9208478" y="2139241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646634A9-5C78-438D-A420-E2350E100E36}"/>
              </a:ext>
            </a:extLst>
          </p:cNvPr>
          <p:cNvSpPr txBox="1"/>
          <p:nvPr/>
        </p:nvSpPr>
        <p:spPr>
          <a:xfrm>
            <a:off x="8460869" y="4901454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D91FBB9-E47E-4804-B029-891907F4AE64}"/>
              </a:ext>
            </a:extLst>
          </p:cNvPr>
          <p:cNvSpPr txBox="1"/>
          <p:nvPr/>
        </p:nvSpPr>
        <p:spPr>
          <a:xfrm>
            <a:off x="10112046" y="4881142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B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E4097A5-A192-4D28-912E-B756949B6646}"/>
              </a:ext>
            </a:extLst>
          </p:cNvPr>
          <p:cNvSpPr txBox="1"/>
          <p:nvPr/>
        </p:nvSpPr>
        <p:spPr>
          <a:xfrm>
            <a:off x="9150240" y="5229799"/>
            <a:ext cx="1883023" cy="139095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150000"/>
              </a:lnSpc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+ Global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with multiple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Regions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914FCF1-1032-47B3-A065-08C6318AC189}"/>
              </a:ext>
            </a:extLst>
          </p:cNvPr>
          <p:cNvGrpSpPr>
            <a:grpSpLocks noChangeAspect="1"/>
          </p:cNvGrpSpPr>
          <p:nvPr/>
        </p:nvGrpSpPr>
        <p:grpSpPr>
          <a:xfrm>
            <a:off x="9138862" y="1864895"/>
            <a:ext cx="407237" cy="448212"/>
            <a:chOff x="7174304" y="1000589"/>
            <a:chExt cx="1246213" cy="1371600"/>
          </a:xfrm>
        </p:grpSpPr>
        <p:pic>
          <p:nvPicPr>
            <p:cNvPr id="229" name="Graphic 228" descr="Heartbeat">
              <a:extLst>
                <a:ext uri="{FF2B5EF4-FFF2-40B4-BE49-F238E27FC236}">
                  <a16:creationId xmlns:a16="http://schemas.microsoft.com/office/drawing/2014/main" id="{0FD4E807-F73B-43CB-BB07-131E9E1D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1" name="Graphic 230" descr="Medical">
              <a:extLst>
                <a:ext uri="{FF2B5EF4-FFF2-40B4-BE49-F238E27FC236}">
                  <a16:creationId xmlns:a16="http://schemas.microsoft.com/office/drawing/2014/main" id="{9754A746-749E-4B30-A895-32A1D9232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753FA4AC-4B65-4CA7-98A1-697AE85EC717}"/>
              </a:ext>
            </a:extLst>
          </p:cNvPr>
          <p:cNvSpPr txBox="1"/>
          <p:nvPr/>
        </p:nvSpPr>
        <p:spPr>
          <a:xfrm>
            <a:off x="9760547" y="1266096"/>
            <a:ext cx="703086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DNS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E58E4ED-5009-4C50-A9AD-C22305BB5869}"/>
              </a:ext>
            </a:extLst>
          </p:cNvPr>
          <p:cNvGrpSpPr>
            <a:grpSpLocks noChangeAspect="1"/>
          </p:cNvGrpSpPr>
          <p:nvPr/>
        </p:nvGrpSpPr>
        <p:grpSpPr>
          <a:xfrm>
            <a:off x="4767750" y="2772193"/>
            <a:ext cx="407237" cy="448212"/>
            <a:chOff x="7174304" y="1000589"/>
            <a:chExt cx="1246213" cy="1371600"/>
          </a:xfrm>
        </p:grpSpPr>
        <p:pic>
          <p:nvPicPr>
            <p:cNvPr id="238" name="Graphic 237" descr="Heartbeat">
              <a:extLst>
                <a:ext uri="{FF2B5EF4-FFF2-40B4-BE49-F238E27FC236}">
                  <a16:creationId xmlns:a16="http://schemas.microsoft.com/office/drawing/2014/main" id="{F3CDD598-59BE-48D7-B238-FFBCB4564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9" name="Graphic 238" descr="Medical">
              <a:extLst>
                <a:ext uri="{FF2B5EF4-FFF2-40B4-BE49-F238E27FC236}">
                  <a16:creationId xmlns:a16="http://schemas.microsoft.com/office/drawing/2014/main" id="{F2F83BC7-D24B-4724-9949-90FF0B02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881DC2E-6EFB-46EF-8C28-D0FA99BA3E85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64" y="3953226"/>
            <a:ext cx="407237" cy="448212"/>
            <a:chOff x="7174304" y="1000589"/>
            <a:chExt cx="1246213" cy="1371600"/>
          </a:xfrm>
        </p:grpSpPr>
        <p:pic>
          <p:nvPicPr>
            <p:cNvPr id="241" name="Graphic 240" descr="Heartbeat">
              <a:extLst>
                <a:ext uri="{FF2B5EF4-FFF2-40B4-BE49-F238E27FC236}">
                  <a16:creationId xmlns:a16="http://schemas.microsoft.com/office/drawing/2014/main" id="{CB387CD0-602D-4F46-95DE-CC4EF1DBD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2" name="Graphic 241" descr="Medical">
              <a:extLst>
                <a:ext uri="{FF2B5EF4-FFF2-40B4-BE49-F238E27FC236}">
                  <a16:creationId xmlns:a16="http://schemas.microsoft.com/office/drawing/2014/main" id="{AF992620-C1C4-458E-BDE5-B47BB24F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FBAC546D-6A51-4831-94BC-BEDA7A8B8BA6}"/>
              </a:ext>
            </a:extLst>
          </p:cNvPr>
          <p:cNvGrpSpPr>
            <a:grpSpLocks noChangeAspect="1"/>
          </p:cNvGrpSpPr>
          <p:nvPr/>
        </p:nvGrpSpPr>
        <p:grpSpPr>
          <a:xfrm>
            <a:off x="893928" y="2853268"/>
            <a:ext cx="407237" cy="448212"/>
            <a:chOff x="7174304" y="1000589"/>
            <a:chExt cx="1246213" cy="1371600"/>
          </a:xfrm>
        </p:grpSpPr>
        <p:pic>
          <p:nvPicPr>
            <p:cNvPr id="244" name="Graphic 243" descr="Heartbeat">
              <a:extLst>
                <a:ext uri="{FF2B5EF4-FFF2-40B4-BE49-F238E27FC236}">
                  <a16:creationId xmlns:a16="http://schemas.microsoft.com/office/drawing/2014/main" id="{480BE6A1-A0A6-4380-83D8-43E9E087D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5" name="Graphic 244" descr="Medical">
              <a:extLst>
                <a:ext uri="{FF2B5EF4-FFF2-40B4-BE49-F238E27FC236}">
                  <a16:creationId xmlns:a16="http://schemas.microsoft.com/office/drawing/2014/main" id="{8E07AC53-2457-4892-80B5-1DEB2F374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3B9E8D0-2BA0-40A0-BC90-712DAD2DE3A3}"/>
              </a:ext>
            </a:extLst>
          </p:cNvPr>
          <p:cNvGrpSpPr>
            <a:grpSpLocks noChangeAspect="1"/>
          </p:cNvGrpSpPr>
          <p:nvPr/>
        </p:nvGrpSpPr>
        <p:grpSpPr>
          <a:xfrm>
            <a:off x="948142" y="4034302"/>
            <a:ext cx="407237" cy="448212"/>
            <a:chOff x="7174304" y="1000589"/>
            <a:chExt cx="1246213" cy="1371600"/>
          </a:xfrm>
        </p:grpSpPr>
        <p:pic>
          <p:nvPicPr>
            <p:cNvPr id="247" name="Graphic 246" descr="Heartbeat">
              <a:extLst>
                <a:ext uri="{FF2B5EF4-FFF2-40B4-BE49-F238E27FC236}">
                  <a16:creationId xmlns:a16="http://schemas.microsoft.com/office/drawing/2014/main" id="{5526C110-8B89-4DE9-AAD3-5BF0491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8" name="Graphic 247" descr="Medical">
              <a:extLst>
                <a:ext uri="{FF2B5EF4-FFF2-40B4-BE49-F238E27FC236}">
                  <a16:creationId xmlns:a16="http://schemas.microsoft.com/office/drawing/2014/main" id="{24F04007-C743-4DC2-9F22-C47C02C55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8485B47-650B-442D-A779-01F3FAC918F9}"/>
              </a:ext>
            </a:extLst>
          </p:cNvPr>
          <p:cNvGrpSpPr>
            <a:grpSpLocks noChangeAspect="1"/>
          </p:cNvGrpSpPr>
          <p:nvPr/>
        </p:nvGrpSpPr>
        <p:grpSpPr>
          <a:xfrm>
            <a:off x="8474943" y="2883002"/>
            <a:ext cx="407237" cy="448212"/>
            <a:chOff x="7174304" y="1000589"/>
            <a:chExt cx="1246213" cy="1371600"/>
          </a:xfrm>
        </p:grpSpPr>
        <p:pic>
          <p:nvPicPr>
            <p:cNvPr id="250" name="Graphic 249" descr="Heartbeat">
              <a:extLst>
                <a:ext uri="{FF2B5EF4-FFF2-40B4-BE49-F238E27FC236}">
                  <a16:creationId xmlns:a16="http://schemas.microsoft.com/office/drawing/2014/main" id="{57C94B33-0771-40CA-B1D4-AC0735D6A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1" name="Graphic 250" descr="Medical">
              <a:extLst>
                <a:ext uri="{FF2B5EF4-FFF2-40B4-BE49-F238E27FC236}">
                  <a16:creationId xmlns:a16="http://schemas.microsoft.com/office/drawing/2014/main" id="{B0DF825E-E33B-479A-A862-9698A16F1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F299B10-D5D4-407A-BC6F-C7AFEB825E95}"/>
              </a:ext>
            </a:extLst>
          </p:cNvPr>
          <p:cNvGrpSpPr>
            <a:grpSpLocks noChangeAspect="1"/>
          </p:cNvGrpSpPr>
          <p:nvPr/>
        </p:nvGrpSpPr>
        <p:grpSpPr>
          <a:xfrm>
            <a:off x="8529157" y="4064035"/>
            <a:ext cx="407237" cy="448212"/>
            <a:chOff x="7174304" y="1000589"/>
            <a:chExt cx="1246213" cy="1371600"/>
          </a:xfrm>
        </p:grpSpPr>
        <p:pic>
          <p:nvPicPr>
            <p:cNvPr id="253" name="Graphic 252" descr="Heartbeat">
              <a:extLst>
                <a:ext uri="{FF2B5EF4-FFF2-40B4-BE49-F238E27FC236}">
                  <a16:creationId xmlns:a16="http://schemas.microsoft.com/office/drawing/2014/main" id="{373E4EC9-2A34-405E-821E-A7B4445AD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4" name="Graphic 253" descr="Medical">
              <a:extLst>
                <a:ext uri="{FF2B5EF4-FFF2-40B4-BE49-F238E27FC236}">
                  <a16:creationId xmlns:a16="http://schemas.microsoft.com/office/drawing/2014/main" id="{B688867F-DDB8-479F-AECE-C3A19D939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05082473-2685-4956-84FB-7EB361A7E37B}"/>
              </a:ext>
            </a:extLst>
          </p:cNvPr>
          <p:cNvGrpSpPr>
            <a:grpSpLocks noChangeAspect="1"/>
          </p:cNvGrpSpPr>
          <p:nvPr/>
        </p:nvGrpSpPr>
        <p:grpSpPr>
          <a:xfrm>
            <a:off x="10071927" y="2865142"/>
            <a:ext cx="407237" cy="448212"/>
            <a:chOff x="7174304" y="1000589"/>
            <a:chExt cx="1246213" cy="1371600"/>
          </a:xfrm>
        </p:grpSpPr>
        <p:pic>
          <p:nvPicPr>
            <p:cNvPr id="256" name="Graphic 255" descr="Heartbeat">
              <a:extLst>
                <a:ext uri="{FF2B5EF4-FFF2-40B4-BE49-F238E27FC236}">
                  <a16:creationId xmlns:a16="http://schemas.microsoft.com/office/drawing/2014/main" id="{4999E05A-5EEE-4BC8-8336-1E2A1DFAD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7" name="Graphic 256" descr="Medical">
              <a:extLst>
                <a:ext uri="{FF2B5EF4-FFF2-40B4-BE49-F238E27FC236}">
                  <a16:creationId xmlns:a16="http://schemas.microsoft.com/office/drawing/2014/main" id="{73DE1B14-2E8E-4EBA-BAC2-BDB7A5B35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3D29168-18E1-4D5F-9D8F-68522F4AA2E4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141" y="4046176"/>
            <a:ext cx="407237" cy="448212"/>
            <a:chOff x="7174304" y="1000589"/>
            <a:chExt cx="1246213" cy="1371600"/>
          </a:xfrm>
        </p:grpSpPr>
        <p:pic>
          <p:nvPicPr>
            <p:cNvPr id="259" name="Graphic 258" descr="Heartbeat">
              <a:extLst>
                <a:ext uri="{FF2B5EF4-FFF2-40B4-BE49-F238E27FC236}">
                  <a16:creationId xmlns:a16="http://schemas.microsoft.com/office/drawing/2014/main" id="{2E791AA7-75DE-4387-B7BA-C1B3502D3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60" name="Graphic 259" descr="Medical">
              <a:extLst>
                <a:ext uri="{FF2B5EF4-FFF2-40B4-BE49-F238E27FC236}">
                  <a16:creationId xmlns:a16="http://schemas.microsoft.com/office/drawing/2014/main" id="{99B7ADF6-4511-4C59-8C36-60206328A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3EF55CF-28EF-4AF5-8257-97A3D6BB3A91}"/>
              </a:ext>
            </a:extLst>
          </p:cNvPr>
          <p:cNvSpPr txBox="1"/>
          <p:nvPr/>
        </p:nvSpPr>
        <p:spPr>
          <a:xfrm>
            <a:off x="9350446" y="2102067"/>
            <a:ext cx="1100673" cy="7452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Traffic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B99A6A9-3970-4436-B965-8E62E1C1ADEC}"/>
              </a:ext>
            </a:extLst>
          </p:cNvPr>
          <p:cNvSpPr txBox="1"/>
          <p:nvPr/>
        </p:nvSpPr>
        <p:spPr>
          <a:xfrm>
            <a:off x="5536581" y="2582095"/>
            <a:ext cx="264016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 / WAF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734ED6-316C-4B8B-91BF-4081C76B89E2}"/>
              </a:ext>
            </a:extLst>
          </p:cNvPr>
          <p:cNvSpPr txBox="1"/>
          <p:nvPr/>
        </p:nvSpPr>
        <p:spPr>
          <a:xfrm>
            <a:off x="1659251" y="2634971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068D432-CD94-4A55-9977-7EB2C2A26A68}"/>
              </a:ext>
            </a:extLst>
          </p:cNvPr>
          <p:cNvSpPr txBox="1"/>
          <p:nvPr/>
        </p:nvSpPr>
        <p:spPr>
          <a:xfrm>
            <a:off x="1659251" y="3816492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54718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 tmFilter="0, 0; .2, .5; .8, .5; 1, 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25" autoRev="1" fill="hold"/>
                                        <p:tgtEl>
                                          <p:spTgt spid="1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2" grpId="0" animBg="1"/>
      <p:bldP spid="150" grpId="0"/>
      <p:bldP spid="221" grpId="0"/>
      <p:bldP spid="222" grpId="0"/>
      <p:bldP spid="225" grpId="0"/>
      <p:bldP spid="235" grpId="0"/>
      <p:bldP spid="6" grpId="0"/>
      <p:bldP spid="6" grpId="1"/>
      <p:bldP spid="199" grpId="0"/>
      <p:bldP spid="19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35B1F7-E72F-4F0C-93DA-263373C9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56945-EE06-41C4-AEF4-192691D0E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2046</Words>
  <Application>Microsoft Office PowerPoint</Application>
  <PresentationFormat>Widescreen</PresentationFormat>
  <Paragraphs>577</Paragraphs>
  <Slides>33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Open Sans</vt:lpstr>
      <vt:lpstr>Segoe UI</vt:lpstr>
      <vt:lpstr>Segoe UI Light</vt:lpstr>
      <vt:lpstr>Segoe UI Semibold</vt:lpstr>
      <vt:lpstr>Segoe UI Semilight</vt:lpstr>
      <vt:lpstr>Selawik Semibold</vt:lpstr>
      <vt:lpstr>Wingdings</vt:lpstr>
      <vt:lpstr>Office Theme</vt:lpstr>
      <vt:lpstr>Zero Downtime Proof Of Concept</vt:lpstr>
      <vt:lpstr>Goal</vt:lpstr>
      <vt:lpstr>Principles</vt:lpstr>
      <vt:lpstr>Design</vt:lpstr>
      <vt:lpstr>Single Region Zero Downtime</vt:lpstr>
      <vt:lpstr>Multi Region Deployment</vt:lpstr>
      <vt:lpstr>When to switch from v1 to v2 ?</vt:lpstr>
      <vt:lpstr>Load balancing scenarios</vt:lpstr>
      <vt:lpstr>Appendix</vt:lpstr>
      <vt:lpstr>Application Gateway</vt:lpstr>
      <vt:lpstr>Application Gateway</vt:lpstr>
      <vt:lpstr>Enhanced connectivity </vt:lpstr>
      <vt:lpstr>SSL management</vt:lpstr>
      <vt:lpstr>URL routing and  multi-site support</vt:lpstr>
      <vt:lpstr>Diagnostics</vt:lpstr>
      <vt:lpstr>PowerPoint Presentation</vt:lpstr>
      <vt:lpstr>Application Gateway redirection</vt:lpstr>
      <vt:lpstr>Multi-tenant  backend support</vt:lpstr>
      <vt:lpstr>Custom probes enhancements</vt:lpstr>
      <vt:lpstr>Web Application Firewall (WAF)</vt:lpstr>
      <vt:lpstr>WAF preconfigured rules</vt:lpstr>
      <vt:lpstr>WAF user configurable rules</vt:lpstr>
      <vt:lpstr>Monitor intrusions</vt:lpstr>
      <vt:lpstr>Load balancing scenarios</vt:lpstr>
      <vt:lpstr>Traffic Manager</vt:lpstr>
      <vt:lpstr>Global Resiliency &amp; Performance with DNS</vt:lpstr>
      <vt:lpstr>Traffic Manager Routing Methods</vt:lpstr>
      <vt:lpstr>Traffic Manager Routing Methods</vt:lpstr>
      <vt:lpstr>Traffic Manager Routing Methods</vt:lpstr>
      <vt:lpstr>Traffic Manager Routing Methods</vt:lpstr>
      <vt:lpstr>Traffic Manager Real User Measurements</vt:lpstr>
      <vt:lpstr>Traffic Manager Routing Methods</vt:lpstr>
      <vt:lpstr>Traffic Manager—Traffic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Proof Of Concept</dc:title>
  <dc:creator>Gururaj Pandurangi</dc:creator>
  <cp:lastModifiedBy>Gururaj Pandurangi</cp:lastModifiedBy>
  <cp:revision>38</cp:revision>
  <dcterms:created xsi:type="dcterms:W3CDTF">2017-12-05T05:12:40Z</dcterms:created>
  <dcterms:modified xsi:type="dcterms:W3CDTF">2018-01-10T07:09:20Z</dcterms:modified>
</cp:coreProperties>
</file>