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7" r:id="rId2"/>
    <p:sldId id="258" r:id="rId3"/>
    <p:sldId id="256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2203" autoAdjust="0"/>
  </p:normalViewPr>
  <p:slideViewPr>
    <p:cSldViewPr snapToGrid="0">
      <p:cViewPr varScale="1">
        <p:scale>
          <a:sx n="50" d="100"/>
          <a:sy n="50" d="100"/>
        </p:scale>
        <p:origin x="1834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144DBF-5774-4D97-8143-6BE069F9C3D7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17FF29-CBAF-42C0-B238-B4D85828B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8542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 any time, only one of the environments is live, with the live environment serving all production traffic. For this example, Blue is currently live and Green is idle.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17FF29-CBAF-42C0-B238-B4D85828B7B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6732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BADEB-9511-4AC4-A46F-1539916977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7458B5-5F34-4A06-9189-FBFE6E6A1D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9CC31D-242A-4419-AF8E-A589A66AF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EE24D-0107-4D18-BF1D-EEFC70A71D96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87E336-3232-4ED3-A93D-50DEA16CD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A5B876-8F5B-4EFC-9DEF-1C7B1633A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EEFAA-AAF8-4B9D-8AF1-FF029F034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87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3AA56-5190-4E44-81FA-4DB5838AB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EA5DD7-C335-4FD2-AD20-C45E4809A9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DDA546-B3A7-4A7C-B236-CD54AE5C9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EE24D-0107-4D18-BF1D-EEFC70A71D96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2734FE-ADBD-469B-A8DC-92A5ECE80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A2AC61-3259-4864-8DD0-D8148558A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EEFAA-AAF8-4B9D-8AF1-FF029F034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336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023844-86AF-4609-B6A7-08C4E90A30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EAB5BC-01F8-4D42-B9C5-2CEBBB6B18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D29A61-3C74-4ECF-97BF-9E0D8A946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EE24D-0107-4D18-BF1D-EEFC70A71D96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569E81-A50D-4607-9BF1-A1072AD67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1E769E-F499-4DBB-A945-8AA0C2849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EEFAA-AAF8-4B9D-8AF1-FF029F034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504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59AC3-83BC-47C7-B28C-78CFCAC7A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99205-C8BA-46D0-B9FB-878FF542EA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E50C70-5153-4665-8A74-294991DFC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EE24D-0107-4D18-BF1D-EEFC70A71D96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16BFF9-B8EF-49DF-9B74-012E45C42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E2B472-09C1-4D1D-87FE-A075725D1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EEFAA-AAF8-4B9D-8AF1-FF029F034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903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BD195-9F3C-473E-957E-38CBDEA7C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D63B92-DBA0-4429-AD37-66E2ED760B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DC7A10-D624-4A62-B3D3-2DE599FB7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EE24D-0107-4D18-BF1D-EEFC70A71D96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B58D40-DBF9-4718-BEEB-A6F77C40E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31342F-AA32-4D90-88CD-129DC8159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EEFAA-AAF8-4B9D-8AF1-FF029F034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177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6AFF3-9DC3-4B68-A4FF-0B356455F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1FF237-45E3-4859-BFE8-A9CCB8FCC3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4709A7-D969-446C-B4FA-6AE5B094C4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116AB1-C927-4209-BB7E-A4B77B349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EE24D-0107-4D18-BF1D-EEFC70A71D96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3AD1F0-40E5-4E39-AE88-02BC486CB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40EC8E-1B7E-4073-B58C-A4102389A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EEFAA-AAF8-4B9D-8AF1-FF029F034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678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FFEEC-82D4-4C69-ACC2-D475A8A4B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B6D3A7-A65D-47C6-A2AA-3FACAAC393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B7F8F2-8295-4290-A5FA-9E15CB582C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54F1B6-DC3C-4FE7-B75A-2CD1FC9627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32FB07-1E2E-4E34-8FBE-40FEE0A0D5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76E4DB-51C4-40CB-97D8-2FE580FE2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EE24D-0107-4D18-BF1D-EEFC70A71D96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39AD54-4165-4F6C-AA50-83B359A70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B18D01-40F5-48E7-9F02-5398919A9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EEFAA-AAF8-4B9D-8AF1-FF029F034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488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B2196-0A53-41EC-8AD9-D35D2D081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80A888-2943-4C68-9321-1B228B6A2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EE24D-0107-4D18-BF1D-EEFC70A71D96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98C798-679F-4F3B-9DDD-EA9290ADD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B0F095-7BC8-47BA-96C6-4B521395D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EEFAA-AAF8-4B9D-8AF1-FF029F034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177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0BD51F-C1EE-49DF-8635-8362B742A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EE24D-0107-4D18-BF1D-EEFC70A71D96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F3FC66-E057-4955-8452-B7B97B4FF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F1A93A-E918-412E-850A-2FF736E87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EEFAA-AAF8-4B9D-8AF1-FF029F034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958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DBE9B-5355-4F3E-9B79-4D2143D6F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00DA5-25DA-43F8-929D-E72FB02FA0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882E05-D03A-4E00-9BE1-3B2D215459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C92014-2D90-40F6-A127-3BB4FA009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EE24D-0107-4D18-BF1D-EEFC70A71D96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3C17A5-9872-4211-8E50-43273B9C9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69A94B-B9AE-4638-BF07-5A1FDBDB3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EEFAA-AAF8-4B9D-8AF1-FF029F034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840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C1D89-4510-4683-A877-FE5A7F994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065674-3712-4589-82DE-A44670602D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E48A8C-541F-42F4-A750-7034D5987C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302107-7205-4F10-BD83-11C85CC33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EE24D-0107-4D18-BF1D-EEFC70A71D96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AF2BE5-2D8A-47BB-9027-BD7F258F4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A8831A-F0F3-4556-92FC-79171CCA8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EEFAA-AAF8-4B9D-8AF1-FF029F034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777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A567C0-60F0-48E6-BCED-E59CC4621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2192000" cy="11732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7B8766-1754-4A61-9C34-C9BEDBAF76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4035" y="1459345"/>
            <a:ext cx="11591637" cy="47176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79D8C1-DB9B-40F0-9F25-F151649558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EEE24D-0107-4D18-BF1D-EEFC70A71D96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313D44-2CF4-4A77-A150-E4D73822D7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B77373-6959-4B07-8FB3-977940E501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3EEFAA-AAF8-4B9D-8AF1-FF029F034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105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C00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513AD-7E27-4AF3-A811-FDCC5E6FDE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Zero Downtime Proof Of Concept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289136-171C-4558-99FE-60EAB82FF7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Architecture and Principles</a:t>
            </a:r>
          </a:p>
        </p:txBody>
      </p:sp>
    </p:spTree>
    <p:extLst>
      <p:ext uri="{BB962C8B-B14F-4D97-AF65-F5344CB8AC3E}">
        <p14:creationId xmlns:p14="http://schemas.microsoft.com/office/powerpoint/2010/main" val="1878539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7895E-FD28-46D8-9F1F-965FAC117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A9CF57-54D8-4B4D-9AD0-F83C4A7926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Proof for an Azure PaaS Deployment Architecture</a:t>
            </a:r>
          </a:p>
          <a:p>
            <a:r>
              <a:rPr lang="en-US" dirty="0"/>
              <a:t>Provide a foundational Architecture to form the basis of new greenfield deployment patterns for NBME’s Azure adoption</a:t>
            </a:r>
          </a:p>
          <a:p>
            <a:r>
              <a:rPr lang="en-US" dirty="0"/>
              <a:t>Primary Stakeholders: </a:t>
            </a:r>
          </a:p>
          <a:p>
            <a:pPr lvl="1"/>
            <a:r>
              <a:rPr lang="en-US" dirty="0"/>
              <a:t>Application Development team </a:t>
            </a:r>
          </a:p>
          <a:p>
            <a:pPr lvl="1"/>
            <a:r>
              <a:rPr lang="en-US" dirty="0"/>
              <a:t>&amp; IT Operations</a:t>
            </a:r>
          </a:p>
        </p:txBody>
      </p:sp>
    </p:spTree>
    <p:extLst>
      <p:ext uri="{BB962C8B-B14F-4D97-AF65-F5344CB8AC3E}">
        <p14:creationId xmlns:p14="http://schemas.microsoft.com/office/powerpoint/2010/main" val="2873802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6E7C954-94FF-4112-9F4C-EF81DFFCA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73077AA-B9C2-4C13-BD78-D3613A0749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Showcase ease of Operations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9541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C5F93-2C35-4EF6-ABCB-77BD47AF8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7A8C5B1-5442-48B0-B5FF-154FD4EEA15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5628625"/>
              </p:ext>
            </p:extLst>
          </p:nvPr>
        </p:nvGraphicFramePr>
        <p:xfrm>
          <a:off x="237972" y="2005267"/>
          <a:ext cx="5943599" cy="216649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97763">
                  <a:extLst>
                    <a:ext uri="{9D8B030D-6E8A-4147-A177-3AD203B41FA5}">
                      <a16:colId xmlns:a16="http://schemas.microsoft.com/office/drawing/2014/main" val="997221762"/>
                    </a:ext>
                  </a:extLst>
                </a:gridCol>
                <a:gridCol w="626288">
                  <a:extLst>
                    <a:ext uri="{9D8B030D-6E8A-4147-A177-3AD203B41FA5}">
                      <a16:colId xmlns:a16="http://schemas.microsoft.com/office/drawing/2014/main" val="49232896"/>
                    </a:ext>
                  </a:extLst>
                </a:gridCol>
                <a:gridCol w="4319548">
                  <a:extLst>
                    <a:ext uri="{9D8B030D-6E8A-4147-A177-3AD203B41FA5}">
                      <a16:colId xmlns:a16="http://schemas.microsoft.com/office/drawing/2014/main" val="1199627524"/>
                    </a:ext>
                  </a:extLst>
                </a:gridCol>
              </a:tblGrid>
              <a:tr h="30531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</a:rPr>
                        <a:t>Part - 1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Deploy a multi-tier architecture in 1-region (East US). 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9318978"/>
                  </a:ext>
                </a:extLst>
              </a:tr>
              <a:tr h="182880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Foundational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App Gateway and/or Traffic Manager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40731458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Front-end App Service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19371341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Middle-tier Azure Function (as a proxy to business logic)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76035103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Cosmos DB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77977221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28465652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Part-2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Introduce a version change to Middle-tier and </a:t>
                      </a:r>
                      <a:r>
                        <a:rPr lang="en-US" sz="1100" u="none" strike="noStrike" dirty="0" err="1">
                          <a:effectLst/>
                        </a:rPr>
                        <a:t>CosmosDB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1892911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Deploy &amp; Monitor Zero downtime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7439716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7108262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Part-3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Introduce a version change to Front-end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02507472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Deploy &amp; Monitor Zero downtime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86263708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12BF902A-30BA-44B9-AC8E-AF101FD53ADF}"/>
              </a:ext>
            </a:extLst>
          </p:cNvPr>
          <p:cNvSpPr/>
          <p:nvPr/>
        </p:nvSpPr>
        <p:spPr>
          <a:xfrm>
            <a:off x="167148" y="1472995"/>
            <a:ext cx="115303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</a:rPr>
              <a:t>Scenario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: Assuming a three tier application, changes to any of the tier should not cause downtime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33770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02F3C1E-23A1-4238-B8E3-B55B9145357D}"/>
              </a:ext>
            </a:extLst>
          </p:cNvPr>
          <p:cNvSpPr/>
          <p:nvPr/>
        </p:nvSpPr>
        <p:spPr>
          <a:xfrm>
            <a:off x="709296" y="580103"/>
            <a:ext cx="11281172" cy="5791200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5233AA7-E13C-442A-9103-8357C13A8697}"/>
              </a:ext>
            </a:extLst>
          </p:cNvPr>
          <p:cNvSpPr/>
          <p:nvPr/>
        </p:nvSpPr>
        <p:spPr>
          <a:xfrm>
            <a:off x="1007508" y="2222090"/>
            <a:ext cx="2453447" cy="22614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080" dirty="0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8B91C0E-ACD2-4110-9167-29E8D86000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8710" y="182622"/>
            <a:ext cx="608150" cy="60815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97B4330-34C8-40F9-8879-B4B2CED16A03}"/>
              </a:ext>
            </a:extLst>
          </p:cNvPr>
          <p:cNvSpPr/>
          <p:nvPr/>
        </p:nvSpPr>
        <p:spPr>
          <a:xfrm>
            <a:off x="3799869" y="2222090"/>
            <a:ext cx="2453447" cy="22614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080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85B11ED-A4C5-4309-B5E8-2FF05FA135E5}"/>
              </a:ext>
            </a:extLst>
          </p:cNvPr>
          <p:cNvSpPr/>
          <p:nvPr/>
        </p:nvSpPr>
        <p:spPr>
          <a:xfrm>
            <a:off x="1007508" y="5352600"/>
            <a:ext cx="5245808" cy="823122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080" dirty="0">
              <a:solidFill>
                <a:schemeClr val="tx1"/>
              </a:solidFill>
            </a:endParaRPr>
          </a:p>
        </p:txBody>
      </p:sp>
      <p:pic>
        <p:nvPicPr>
          <p:cNvPr id="11" name="Picture 10" descr="A close up of a logo&#10;&#10;Description generated with high confidence">
            <a:extLst>
              <a:ext uri="{FF2B5EF4-FFF2-40B4-BE49-F238E27FC236}">
                <a16:creationId xmlns:a16="http://schemas.microsoft.com/office/drawing/2014/main" id="{1EC02D43-497D-41ED-AB2C-A897F25030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4086" y="2360429"/>
            <a:ext cx="780290" cy="780290"/>
          </a:xfrm>
          <a:prstGeom prst="rect">
            <a:avLst/>
          </a:prstGeom>
        </p:spPr>
      </p:pic>
      <p:pic>
        <p:nvPicPr>
          <p:cNvPr id="12" name="Picture 11" descr="A close up of a logo&#10;&#10;Description generated with high confidence">
            <a:extLst>
              <a:ext uri="{FF2B5EF4-FFF2-40B4-BE49-F238E27FC236}">
                <a16:creationId xmlns:a16="http://schemas.microsoft.com/office/drawing/2014/main" id="{633687CE-65D8-4CBE-AA9A-1802BFA1FB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6447" y="2360429"/>
            <a:ext cx="780290" cy="78029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22E6C37-08E6-4585-B715-8DA2325D23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4086" y="3475703"/>
            <a:ext cx="780290" cy="78029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11552A-FFAA-488B-BCE5-C6099F92C4E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6447" y="3475703"/>
            <a:ext cx="780290" cy="78029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83090A8-C636-49A9-8A89-A217AE2F870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9075" y="5458988"/>
            <a:ext cx="1282674" cy="673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9654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172</Words>
  <Application>Microsoft Office PowerPoint</Application>
  <PresentationFormat>Widescreen</PresentationFormat>
  <Paragraphs>43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Zero Downtime Proof Of Concept</vt:lpstr>
      <vt:lpstr>Goal</vt:lpstr>
      <vt:lpstr>Principles</vt:lpstr>
      <vt:lpstr>Design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Zero Downtime Proof Of Concept</dc:title>
  <dc:creator>Gururaj Pandurangi</dc:creator>
  <cp:lastModifiedBy>Gururaj Pandurangi</cp:lastModifiedBy>
  <cp:revision>3</cp:revision>
  <dcterms:created xsi:type="dcterms:W3CDTF">2017-12-05T05:12:40Z</dcterms:created>
  <dcterms:modified xsi:type="dcterms:W3CDTF">2017-12-05T05:27:00Z</dcterms:modified>
</cp:coreProperties>
</file>