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15"/>
    <a:srgbClr val="4D0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47AD-BE8E-414A-A0F4-7643F5FA816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9F81-5665-418B-AB62-9294CD72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9F81-5665-418B-AB62-9294CD72E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E2A1-3FEC-43FD-984B-2458C2737CD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F3D0-DC10-4BFE-8B4A-1C7EA8A5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8934" y="-201480"/>
            <a:ext cx="6318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spc="5000" dirty="0" smtClean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CSRF</a:t>
            </a:r>
            <a:endParaRPr lang="en-US" sz="12000" spc="5000" dirty="0">
              <a:solidFill>
                <a:srgbClr val="7030A0"/>
              </a:solidFill>
              <a:effectLst>
                <a:glow rad="228600">
                  <a:srgbClr val="7030A0">
                    <a:alpha val="40000"/>
                  </a:srgbClr>
                </a:glow>
              </a:effectLst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971089" y="5066955"/>
            <a:ext cx="1315455" cy="0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286544" y="4222236"/>
            <a:ext cx="860104" cy="840488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146647" y="3385981"/>
            <a:ext cx="278268" cy="836255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424915" y="1649826"/>
            <a:ext cx="0" cy="1736155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161579" y="4251938"/>
            <a:ext cx="809512" cy="810786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3883311" y="3560021"/>
            <a:ext cx="278271" cy="687685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879094" y="1649826"/>
            <a:ext cx="0" cy="1910194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86541" y="1649826"/>
            <a:ext cx="1138377" cy="1231017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286541" y="2880843"/>
            <a:ext cx="3" cy="2164901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971087" y="2880843"/>
            <a:ext cx="0" cy="2194617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74879" y="1649826"/>
            <a:ext cx="1096205" cy="1231017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5747903" y="843379"/>
            <a:ext cx="1677012" cy="806447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874879" y="843379"/>
            <a:ext cx="1873022" cy="806447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870664" y="1645593"/>
            <a:ext cx="3554249" cy="19539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48774" y="2343515"/>
            <a:ext cx="9697" cy="1698801"/>
          </a:xfrm>
          <a:prstGeom prst="line">
            <a:avLst/>
          </a:prstGeom>
          <a:ln>
            <a:solidFill>
              <a:srgbClr val="FF1515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75740" y="2337078"/>
            <a:ext cx="9697" cy="1698801"/>
          </a:xfrm>
          <a:prstGeom prst="line">
            <a:avLst/>
          </a:prstGeom>
          <a:ln>
            <a:solidFill>
              <a:srgbClr val="FF1515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5617275" y="2176879"/>
            <a:ext cx="158467" cy="166639"/>
          </a:xfrm>
          <a:prstGeom prst="line">
            <a:avLst/>
          </a:prstGeom>
          <a:ln>
            <a:solidFill>
              <a:srgbClr val="FF1515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448780" y="2161573"/>
            <a:ext cx="168493" cy="186813"/>
          </a:xfrm>
          <a:prstGeom prst="line">
            <a:avLst/>
          </a:prstGeom>
          <a:ln>
            <a:solidFill>
              <a:srgbClr val="FF1515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03316" y="4049545"/>
            <a:ext cx="635170" cy="117156"/>
          </a:xfrm>
          <a:prstGeom prst="rect">
            <a:avLst/>
          </a:prstGeom>
          <a:noFill/>
          <a:ln w="6350">
            <a:solidFill>
              <a:srgbClr val="FF1515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12" y="4166701"/>
            <a:ext cx="116365" cy="280597"/>
          </a:xfrm>
          <a:prstGeom prst="rect">
            <a:avLst/>
          </a:prstGeom>
          <a:noFill/>
          <a:ln w="6350">
            <a:solidFill>
              <a:srgbClr val="FF1515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569273" y="46772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Bilal Mustafa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Arham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rgbClr val="FF0000"/>
                </a:solidFill>
              </a:rPr>
              <a:t>wais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Muhammad Daud</a:t>
            </a:r>
          </a:p>
        </p:txBody>
      </p:sp>
    </p:spTree>
    <p:extLst>
      <p:ext uri="{BB962C8B-B14F-4D97-AF65-F5344CB8AC3E}">
        <p14:creationId xmlns:p14="http://schemas.microsoft.com/office/powerpoint/2010/main" val="33765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4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5" presetClass="emph" presetSubtype="0" repeatCount="4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35" presetClass="emph" presetSubtype="0" repeatCount="4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108" grpId="0" animBg="1"/>
      <p:bldP spid="10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280357" y="395926"/>
            <a:ext cx="38763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spc="5000" dirty="0" smtClean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CSRF</a:t>
            </a:r>
            <a:endParaRPr lang="en-US" sz="4400" spc="5000" dirty="0">
              <a:solidFill>
                <a:srgbClr val="7030A0"/>
              </a:solidFill>
              <a:effectLst>
                <a:glow rad="228600">
                  <a:srgbClr val="7030A0">
                    <a:alpha val="40000"/>
                  </a:srgbClr>
                </a:glo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91612" y="1467025"/>
            <a:ext cx="479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 smtClean="0">
                <a:solidFill>
                  <a:srgbClr val="FF0000"/>
                </a:solidFill>
                <a:effectLst>
                  <a:glow rad="139700">
                    <a:srgbClr val="FF1515">
                      <a:alpha val="40000"/>
                    </a:srgbClr>
                  </a:glow>
                </a:effectLst>
              </a:rPr>
              <a:t>INTRODUCTION</a:t>
            </a:r>
            <a:endParaRPr lang="en-US" sz="3600" spc="600" dirty="0">
              <a:solidFill>
                <a:srgbClr val="FF0000"/>
              </a:solidFill>
              <a:effectLst>
                <a:glow rad="139700">
                  <a:srgbClr val="FF1515">
                    <a:alpha val="40000"/>
                  </a:srgbClr>
                </a:glo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7175" y="2442018"/>
            <a:ext cx="4811600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 web Security Vulnerability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Attackers trick user to preform actions unintentionally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Arises when browser executes unauthorized commands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Tools such as burp suit, metasploit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Anti CSRF token, same site cookie attribute  etc. for mitigating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3975" y="2828925"/>
            <a:ext cx="1481318" cy="1760760"/>
            <a:chOff x="3870664" y="843379"/>
            <a:chExt cx="3554254" cy="423208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971089" y="5066955"/>
              <a:ext cx="1315455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286544" y="4222236"/>
              <a:ext cx="860104" cy="840488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146647" y="3385981"/>
              <a:ext cx="278268" cy="8362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424915" y="1649826"/>
              <a:ext cx="0" cy="17361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161579" y="4251938"/>
              <a:ext cx="809512" cy="810786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3883311" y="3560021"/>
              <a:ext cx="278271" cy="68768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879094" y="1649826"/>
              <a:ext cx="0" cy="1910194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286541" y="1649826"/>
              <a:ext cx="1138377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86541" y="2880843"/>
              <a:ext cx="3" cy="2164901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971087" y="2880843"/>
              <a:ext cx="0" cy="21946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74879" y="1649826"/>
              <a:ext cx="1096205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47903" y="843379"/>
              <a:ext cx="167701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874879" y="843379"/>
              <a:ext cx="187302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70664" y="1645593"/>
              <a:ext cx="3554249" cy="19539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48774" y="2343515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75740" y="2337078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617275" y="2176879"/>
              <a:ext cx="158467" cy="166639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48780" y="2161573"/>
              <a:ext cx="168493" cy="186813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303316" y="4049545"/>
              <a:ext cx="635170" cy="117156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62612" y="4166701"/>
              <a:ext cx="116365" cy="280597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2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1590261" y="4612172"/>
            <a:ext cx="974445" cy="955386"/>
          </a:xfrm>
          <a:prstGeom prst="donut">
            <a:avLst>
              <a:gd name="adj" fmla="val 3522"/>
            </a:avLst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9980" y="4955854"/>
            <a:ext cx="96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Attacker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1669980" y="4701623"/>
            <a:ext cx="775250" cy="778561"/>
          </a:xfrm>
          <a:prstGeom prst="blockArc">
            <a:avLst>
              <a:gd name="adj1" fmla="val 10800000"/>
              <a:gd name="adj2" fmla="val 4490629"/>
              <a:gd name="adj3" fmla="val 5448"/>
            </a:avLst>
          </a:prstGeom>
          <a:solidFill>
            <a:srgbClr val="FF1515"/>
          </a:solidFill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5337314" y="1471407"/>
            <a:ext cx="924338" cy="954156"/>
          </a:xfrm>
          <a:prstGeom prst="donut">
            <a:avLst>
              <a:gd name="adj" fmla="val 3522"/>
            </a:avLst>
          </a:prstGeom>
          <a:solidFill>
            <a:srgbClr val="00B050"/>
          </a:solidFill>
          <a:ln>
            <a:noFill/>
          </a:ln>
          <a:effectLst>
            <a:glow rad="1397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7314" y="1794596"/>
            <a:ext cx="92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User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5430283" y="1560858"/>
            <a:ext cx="741917" cy="742117"/>
          </a:xfrm>
          <a:prstGeom prst="blockArc">
            <a:avLst>
              <a:gd name="adj1" fmla="val 10800000"/>
              <a:gd name="adj2" fmla="val 4490629"/>
              <a:gd name="adj3" fmla="val 5448"/>
            </a:avLst>
          </a:prstGeom>
          <a:solidFill>
            <a:srgbClr val="00B050"/>
          </a:solidFill>
          <a:ln>
            <a:noFill/>
          </a:ln>
          <a:effectLst>
            <a:glow rad="1397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670235" y="4613402"/>
            <a:ext cx="924338" cy="954156"/>
          </a:xfrm>
          <a:prstGeom prst="donut">
            <a:avLst>
              <a:gd name="adj" fmla="val 3522"/>
            </a:avLst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0235" y="4936591"/>
            <a:ext cx="92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030A0"/>
                </a:solidFill>
              </a:rPr>
              <a:t>Website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>
            <a:off x="8763204" y="4702853"/>
            <a:ext cx="741917" cy="742117"/>
          </a:xfrm>
          <a:prstGeom prst="blockArc">
            <a:avLst>
              <a:gd name="adj1" fmla="val 10800000"/>
              <a:gd name="adj2" fmla="val 4490629"/>
              <a:gd name="adj3" fmla="val 5448"/>
            </a:avLst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54621" y="2302976"/>
            <a:ext cx="2408583" cy="2271579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71737" y="2298447"/>
            <a:ext cx="2772608" cy="218660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31810" y="5109742"/>
            <a:ext cx="5818949" cy="47871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3147" y="2191422"/>
            <a:ext cx="325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Attacker </a:t>
            </a:r>
            <a:r>
              <a:rPr lang="en-US" dirty="0">
                <a:solidFill>
                  <a:srgbClr val="FF0000"/>
                </a:solidFill>
              </a:rPr>
              <a:t>embeds </a:t>
            </a:r>
            <a:r>
              <a:rPr lang="en-US" dirty="0" smtClean="0">
                <a:solidFill>
                  <a:srgbClr val="FF0000"/>
                </a:solidFill>
              </a:rPr>
              <a:t>the request </a:t>
            </a:r>
            <a:r>
              <a:rPr lang="en-US" dirty="0">
                <a:solidFill>
                  <a:srgbClr val="FF0000"/>
                </a:solidFill>
              </a:rPr>
              <a:t>into a hyperlink and sends it to visitors who may be logged into the site.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1179" y="2304660"/>
            <a:ext cx="2689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visitor  clicks on the link, inadvertently sending the request to the websites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33875" y="5320634"/>
            <a:ext cx="341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Website validates request and transfers funds from the visitor’s account to the attacker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69042" y="12484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5000" dirty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CSRF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6356" y="758022"/>
            <a:ext cx="5046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2000" dirty="0" smtClean="0">
                <a:solidFill>
                  <a:srgbClr val="FF0000"/>
                </a:solidFill>
                <a:effectLst>
                  <a:glow rad="139700">
                    <a:srgbClr val="FF1515">
                      <a:alpha val="40000"/>
                    </a:srgbClr>
                  </a:glow>
                </a:effectLst>
              </a:rPr>
              <a:t>EXPLOITATION</a:t>
            </a:r>
            <a:endParaRPr lang="en-US" sz="2400" spc="2000" dirty="0">
              <a:solidFill>
                <a:srgbClr val="FF0000"/>
              </a:solidFill>
              <a:effectLst>
                <a:glow rad="139700">
                  <a:srgbClr val="FF1515">
                    <a:alpha val="40000"/>
                  </a:srgbClr>
                </a:glo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77696" y="2960750"/>
            <a:ext cx="1481318" cy="1760760"/>
            <a:chOff x="3870664" y="843379"/>
            <a:chExt cx="3554254" cy="4232081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971089" y="5066955"/>
              <a:ext cx="1315455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286544" y="4222236"/>
              <a:ext cx="860104" cy="840488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46647" y="3385981"/>
              <a:ext cx="278268" cy="8362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424915" y="1649826"/>
              <a:ext cx="0" cy="17361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4161579" y="4251938"/>
              <a:ext cx="809512" cy="810786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883311" y="3560021"/>
              <a:ext cx="278271" cy="68768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879094" y="1649826"/>
              <a:ext cx="0" cy="1910194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286541" y="1649826"/>
              <a:ext cx="1138377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286541" y="2880843"/>
              <a:ext cx="3" cy="2164901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71087" y="2880843"/>
              <a:ext cx="0" cy="21946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74879" y="1649826"/>
              <a:ext cx="1096205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5747903" y="843379"/>
              <a:ext cx="167701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874879" y="843379"/>
              <a:ext cx="187302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870664" y="1645593"/>
              <a:ext cx="3554249" cy="19539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448774" y="2343515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75740" y="2337078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5617275" y="2176879"/>
              <a:ext cx="158467" cy="166639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448780" y="2161573"/>
              <a:ext cx="168493" cy="186813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303316" y="4049545"/>
              <a:ext cx="635170" cy="117156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62612" y="4166701"/>
              <a:ext cx="116365" cy="280597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3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 animBg="1"/>
      <p:bldP spid="4" grpId="1" animBg="1"/>
      <p:bldP spid="5" grpId="0" animBg="1"/>
      <p:bldP spid="5" grpId="1" animBg="1"/>
      <p:bldP spid="6" grpId="0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0" grpId="1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69042" y="12484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5000" dirty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CSRF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4230" y="1091397"/>
            <a:ext cx="1889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2000" dirty="0" smtClean="0">
                <a:solidFill>
                  <a:srgbClr val="00B050"/>
                </a:solidFill>
                <a:effectLst>
                  <a:glow rad="520700">
                    <a:srgbClr val="00B050">
                      <a:alpha val="40000"/>
                    </a:srgbClr>
                  </a:glow>
                </a:effectLst>
              </a:rPr>
              <a:t>TOOL</a:t>
            </a:r>
            <a:endParaRPr lang="en-US" sz="2400" spc="2000" dirty="0">
              <a:solidFill>
                <a:srgbClr val="00B050"/>
              </a:solidFill>
              <a:effectLst>
                <a:glow rad="520700">
                  <a:srgbClr val="00B050">
                    <a:alpha val="40000"/>
                  </a:srgb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1383" y="2124075"/>
            <a:ext cx="7543800" cy="424731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Burp Suite: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Use Burp Suite as a proxy to intercept and analyze the traffic between the browser and the web application.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Navigate through the application while Burp is intercepting traffic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Attempt to modify the CSRF request by changing parameters or values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Inspect the responses from the application to identify any indications of successful or unsuccessful CSRF attacks.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64230" y="2895600"/>
            <a:ext cx="1481318" cy="1760760"/>
            <a:chOff x="3870664" y="843379"/>
            <a:chExt cx="3554254" cy="423208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971089" y="5066955"/>
              <a:ext cx="1315455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286544" y="4222236"/>
              <a:ext cx="860104" cy="840488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146647" y="3385981"/>
              <a:ext cx="278268" cy="8362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24915" y="1649826"/>
              <a:ext cx="0" cy="17361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61579" y="4251938"/>
              <a:ext cx="809512" cy="810786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883311" y="3560021"/>
              <a:ext cx="278271" cy="68768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879094" y="1649826"/>
              <a:ext cx="0" cy="1910194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286541" y="1649826"/>
              <a:ext cx="1138377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86541" y="2880843"/>
              <a:ext cx="3" cy="2164901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71087" y="2880843"/>
              <a:ext cx="0" cy="21946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874879" y="1649826"/>
              <a:ext cx="1096205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747903" y="843379"/>
              <a:ext cx="167701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74879" y="843379"/>
              <a:ext cx="187302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870664" y="1645593"/>
              <a:ext cx="3554249" cy="19539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48774" y="2343515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75740" y="2337078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617275" y="2176879"/>
              <a:ext cx="158467" cy="166639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448780" y="2161573"/>
              <a:ext cx="168493" cy="186813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303316" y="4049545"/>
              <a:ext cx="635170" cy="117156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12" y="4166701"/>
              <a:ext cx="116365" cy="280597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7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69042" y="12484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5000" dirty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CSRF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4230" y="1091397"/>
            <a:ext cx="1889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2000" dirty="0" smtClean="0">
                <a:solidFill>
                  <a:srgbClr val="00B050"/>
                </a:solidFill>
                <a:effectLst>
                  <a:glow rad="520700">
                    <a:srgbClr val="00B050">
                      <a:alpha val="40000"/>
                    </a:srgbClr>
                  </a:glow>
                </a:effectLst>
              </a:rPr>
              <a:t>TOOL</a:t>
            </a:r>
            <a:endParaRPr lang="en-US" sz="2400" spc="2000" dirty="0">
              <a:solidFill>
                <a:srgbClr val="00B050"/>
              </a:solidFill>
              <a:effectLst>
                <a:glow rad="520700">
                  <a:srgbClr val="00B050">
                    <a:alpha val="40000"/>
                  </a:srgb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7108" y="2114550"/>
            <a:ext cx="7543800" cy="397031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Metasploit: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Use metasploit modules to identify vulnerability in the target web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Generate a payload that will be sent to victim’s browser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Craft a mechanism to transfer the payload to the victim. Tis could be through social engineering or phishing.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Use the metasploit generated payload to exploit the CSRF vulnerability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8349" y="2809875"/>
            <a:ext cx="1481318" cy="1760760"/>
            <a:chOff x="3870664" y="843379"/>
            <a:chExt cx="3554254" cy="423208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971089" y="5066955"/>
              <a:ext cx="1315455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86544" y="4222236"/>
              <a:ext cx="860104" cy="840488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6647" y="3385981"/>
              <a:ext cx="278268" cy="8362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24915" y="1649826"/>
              <a:ext cx="0" cy="17361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161579" y="4251938"/>
              <a:ext cx="809512" cy="810786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883311" y="3560021"/>
              <a:ext cx="278271" cy="68768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79094" y="1649826"/>
              <a:ext cx="0" cy="1910194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286541" y="1649826"/>
              <a:ext cx="1138377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86541" y="2880843"/>
              <a:ext cx="3" cy="2164901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71087" y="2880843"/>
              <a:ext cx="0" cy="21946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74879" y="1649826"/>
              <a:ext cx="1096205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747903" y="843379"/>
              <a:ext cx="167701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874879" y="843379"/>
              <a:ext cx="187302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870664" y="1645593"/>
              <a:ext cx="3554249" cy="19539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48774" y="2343515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75740" y="2337078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617275" y="2176879"/>
              <a:ext cx="158467" cy="166639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448780" y="2161573"/>
              <a:ext cx="168493" cy="186813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303316" y="4049545"/>
              <a:ext cx="635170" cy="117156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12" y="4166701"/>
              <a:ext cx="116365" cy="280597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9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69042" y="124842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5000" dirty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CSRF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9565" y="1091397"/>
            <a:ext cx="4358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2000" dirty="0" smtClean="0">
                <a:solidFill>
                  <a:srgbClr val="00B0F0"/>
                </a:solidFill>
                <a:effectLst>
                  <a:glow rad="520700">
                    <a:srgbClr val="00B0F0">
                      <a:alpha val="40000"/>
                    </a:srgbClr>
                  </a:glow>
                </a:effectLst>
              </a:rPr>
              <a:t>METIGATING</a:t>
            </a:r>
            <a:endParaRPr lang="en-US" sz="2400" spc="2000" dirty="0">
              <a:solidFill>
                <a:srgbClr val="00B0F0"/>
              </a:solidFill>
              <a:effectLst>
                <a:glow rad="5207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258" y="2371725"/>
            <a:ext cx="7543800" cy="393954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Anti CSRF token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Same site cookie attribute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Check referrer header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User authentication and authorization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Double submit cookie technique </a:t>
            </a:r>
            <a:endParaRPr lang="en-US" sz="2000" dirty="0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14900" y="2771775"/>
            <a:ext cx="1481318" cy="1760760"/>
            <a:chOff x="3870664" y="843379"/>
            <a:chExt cx="3554254" cy="423208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971089" y="5066955"/>
              <a:ext cx="1315455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86544" y="4222236"/>
              <a:ext cx="860104" cy="840488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6647" y="3385981"/>
              <a:ext cx="278268" cy="8362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24915" y="1649826"/>
              <a:ext cx="0" cy="17361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161579" y="4251938"/>
              <a:ext cx="809512" cy="810786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883311" y="3560021"/>
              <a:ext cx="278271" cy="68768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79094" y="1649826"/>
              <a:ext cx="0" cy="1910194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286541" y="1649826"/>
              <a:ext cx="1138377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86541" y="2880843"/>
              <a:ext cx="3" cy="2164901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71087" y="2880843"/>
              <a:ext cx="0" cy="21946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874879" y="1649826"/>
              <a:ext cx="1096205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747903" y="843379"/>
              <a:ext cx="167701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874879" y="843379"/>
              <a:ext cx="187302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870664" y="1645593"/>
              <a:ext cx="3554249" cy="19539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48774" y="2343515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75740" y="2337078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617275" y="2176879"/>
              <a:ext cx="158467" cy="166639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448780" y="2161573"/>
              <a:ext cx="168493" cy="186813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303316" y="4049545"/>
              <a:ext cx="635170" cy="117156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62612" y="4166701"/>
              <a:ext cx="116365" cy="280597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2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95900" y="2038350"/>
            <a:ext cx="1481318" cy="1760760"/>
            <a:chOff x="3870664" y="843379"/>
            <a:chExt cx="3554254" cy="423208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971089" y="5066955"/>
              <a:ext cx="1315455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6286544" y="4222236"/>
              <a:ext cx="860104" cy="840488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7146647" y="3385981"/>
              <a:ext cx="278268" cy="8362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424915" y="1649826"/>
              <a:ext cx="0" cy="173615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161579" y="4251938"/>
              <a:ext cx="809512" cy="810786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883311" y="3560021"/>
              <a:ext cx="278271" cy="687685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79094" y="1649826"/>
              <a:ext cx="0" cy="1910194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286541" y="1649826"/>
              <a:ext cx="1138377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86541" y="2880843"/>
              <a:ext cx="3" cy="2164901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71087" y="2880843"/>
              <a:ext cx="0" cy="21946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74879" y="1649826"/>
              <a:ext cx="1096205" cy="123101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747903" y="843379"/>
              <a:ext cx="167701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4879" y="843379"/>
              <a:ext cx="1873022" cy="806447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70664" y="1645593"/>
              <a:ext cx="3554249" cy="19539"/>
            </a:xfrm>
            <a:prstGeom prst="line">
              <a:avLst/>
            </a:prstGeom>
            <a:ln>
              <a:solidFill>
                <a:srgbClr val="7030A0"/>
              </a:solidFill>
            </a:ln>
            <a:effectLst>
              <a:glow rad="2286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48774" y="2343515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75740" y="2337078"/>
              <a:ext cx="9697" cy="1698801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5617275" y="2176879"/>
              <a:ext cx="158467" cy="166639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48780" y="2161573"/>
              <a:ext cx="168493" cy="186813"/>
            </a:xfrm>
            <a:prstGeom prst="line">
              <a:avLst/>
            </a:prstGeom>
            <a:ln>
              <a:solidFill>
                <a:srgbClr val="FF1515"/>
              </a:solidFill>
            </a:ln>
            <a:effectLst>
              <a:glow rad="1016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03316" y="4049545"/>
              <a:ext cx="635170" cy="117156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12" y="4166701"/>
              <a:ext cx="116365" cy="280597"/>
            </a:xfrm>
            <a:prstGeom prst="rect">
              <a:avLst/>
            </a:prstGeom>
            <a:noFill/>
            <a:ln w="6350">
              <a:solidFill>
                <a:srgbClr val="FF1515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71254" y="2099448"/>
            <a:ext cx="6172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spc="600" dirty="0" smtClean="0">
                <a:solidFill>
                  <a:srgbClr val="7030A0"/>
                </a:solid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THE END</a:t>
            </a:r>
            <a:endParaRPr lang="en-US" sz="9600" spc="600" dirty="0">
              <a:solidFill>
                <a:srgbClr val="7030A0"/>
              </a:solidFill>
              <a:effectLst>
                <a:glow rad="228600">
                  <a:srgbClr val="7030A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240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Liaqat Ali</dc:creator>
  <cp:lastModifiedBy>awais5001app@gmail.com</cp:lastModifiedBy>
  <cp:revision>32</cp:revision>
  <dcterms:created xsi:type="dcterms:W3CDTF">2023-12-19T11:18:31Z</dcterms:created>
  <dcterms:modified xsi:type="dcterms:W3CDTF">2023-12-21T16:04:48Z</dcterms:modified>
</cp:coreProperties>
</file>