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37bfb97dc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37bfb97dc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37bfb97d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37bfb97d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37bfb97d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37bfb97d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37bfb97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37bfb97d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37bfb97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37bfb97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37bfb97d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37bfb97d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99Oe7XgG9wgv7jKXOmqN2kbKP2j3k76d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Stabilisering Enhet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K, Maiar S, Raj S, Sami 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Google Shape;285;p14" title="My Movie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is a problem and alternative solutions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387050" y="16898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025" y="1945850"/>
            <a:ext cx="3735850" cy="32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4">
            <a:alphaModFix/>
          </a:blip>
          <a:srcRect l="6279" t="-15117" r="1512" b="7751"/>
          <a:stretch/>
        </p:blipFill>
        <p:spPr>
          <a:xfrm>
            <a:off x="76750" y="1460524"/>
            <a:ext cx="4850900" cy="37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392" y="31148"/>
            <a:ext cx="3082732" cy="50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5" y="31150"/>
            <a:ext cx="5787976" cy="508117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1725825" y="1005325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2497"/>
            <a:ext cx="9144000" cy="415015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part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331875" y="1437250"/>
            <a:ext cx="7851000" cy="27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Simplicity of the design</a:t>
            </a:r>
            <a:endParaRPr sz="16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Battery </a:t>
            </a:r>
            <a:endParaRPr sz="1900"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75" y="2516175"/>
            <a:ext cx="3493000" cy="25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799" y="1437242"/>
            <a:ext cx="3094875" cy="339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2825" y="3713525"/>
            <a:ext cx="1583976" cy="14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1100"/>
              </a:spcAft>
              <a:buNone/>
            </a:pP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417075"/>
            <a:ext cx="4366722" cy="29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977" y="1475075"/>
            <a:ext cx="3848249" cy="28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body" idx="1"/>
          </p:nvPr>
        </p:nvSpPr>
        <p:spPr>
          <a:xfrm>
            <a:off x="427725" y="1476100"/>
            <a:ext cx="79686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could have used an Arduino chip with built in accelerometer instead of using a different component for that. 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Battery 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Servo motors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Bildspel på skärmen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Maven Pro</vt:lpstr>
      <vt:lpstr>Nunito</vt:lpstr>
      <vt:lpstr>Arial</vt:lpstr>
      <vt:lpstr>Momentum</vt:lpstr>
      <vt:lpstr>Stabilisering Enhet</vt:lpstr>
      <vt:lpstr>PowerPoint-presentation</vt:lpstr>
      <vt:lpstr>Why this is a problem and alternative solutions</vt:lpstr>
      <vt:lpstr>Our solution</vt:lpstr>
      <vt:lpstr>Technical part</vt:lpstr>
      <vt:lpstr>Result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Stabilisering Enhet</dc:title>
  <cp:lastModifiedBy>Rajinder Singh</cp:lastModifiedBy>
  <cp:revision>1</cp:revision>
  <dcterms:modified xsi:type="dcterms:W3CDTF">2021-01-11T14:15:57Z</dcterms:modified>
</cp:coreProperties>
</file>