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my name is Shirdora Ashe and i will be presenting my Recipe android Application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e8d3e2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e8d3e2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objectives of this application is to create a space where those who need budget friendly recipes and discover </a:t>
            </a:r>
            <a:r>
              <a:rPr lang="en"/>
              <a:t>different</a:t>
            </a:r>
            <a:r>
              <a:rPr lang="en"/>
              <a:t> ways that they can cook a meal. </a:t>
            </a:r>
            <a:endParaRPr/>
          </a:p>
          <a:p>
            <a:pPr indent="0" lvl="0" marL="0" rtl="0" algn="l">
              <a:spcBef>
                <a:spcPts val="0"/>
              </a:spcBef>
              <a:spcAft>
                <a:spcPts val="0"/>
              </a:spcAft>
              <a:buNone/>
            </a:pPr>
            <a:r>
              <a:rPr lang="en"/>
              <a:t>This application is aimed to offer young adults and college </a:t>
            </a:r>
            <a:r>
              <a:rPr lang="en"/>
              <a:t>students</a:t>
            </a:r>
            <a:r>
              <a:rPr lang="en"/>
              <a:t> a collection of creative and budget-friendly recipes. This application falls </a:t>
            </a:r>
            <a:r>
              <a:rPr lang="en"/>
              <a:t>under</a:t>
            </a:r>
            <a:r>
              <a:rPr lang="en"/>
              <a:t> the genre of lifestyle or </a:t>
            </a:r>
            <a:r>
              <a:rPr lang="en"/>
              <a:t>utility</a:t>
            </a:r>
            <a:r>
              <a:rPr lang="en"/>
              <a:t>, providing the user with tools for meal planning and cooking.  With the goal of accessibility, the </a:t>
            </a:r>
            <a:r>
              <a:rPr lang="en"/>
              <a:t>application</a:t>
            </a:r>
            <a:r>
              <a:rPr lang="en"/>
              <a:t> will be free, ensuring the users can enjoy its benefits without </a:t>
            </a:r>
            <a:r>
              <a:rPr lang="en"/>
              <a:t>financial</a:t>
            </a:r>
            <a:r>
              <a:rPr lang="en"/>
              <a:t> </a:t>
            </a:r>
            <a:r>
              <a:rPr lang="en"/>
              <a:t>barriers</a:t>
            </a:r>
            <a:r>
              <a:rPr lang="en"/>
              <a:t>. The </a:t>
            </a:r>
            <a:r>
              <a:rPr lang="en"/>
              <a:t>proposed</a:t>
            </a:r>
            <a:r>
              <a:rPr lang="en"/>
              <a:t> bulk of </a:t>
            </a:r>
            <a:r>
              <a:rPr lang="en"/>
              <a:t>revenue</a:t>
            </a:r>
            <a:r>
              <a:rPr lang="en"/>
              <a:t> for the application would come from small ads that would be throughout the application. </a:t>
            </a:r>
            <a:endParaRPr/>
          </a:p>
          <a:p>
            <a:pPr indent="0" lvl="0" marL="0" rtl="0" algn="l">
              <a:spcBef>
                <a:spcPts val="0"/>
              </a:spcBef>
              <a:spcAft>
                <a:spcPts val="0"/>
              </a:spcAft>
              <a:buNone/>
            </a:pPr>
            <a:r>
              <a:rPr lang="en"/>
              <a:t>The recipes were picked by the developer as these are some of her favorite recipes to make.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8d3e2c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8d3e2c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design elements implemented in this application is a app bar with a toolbar. This will allow user the ability to </a:t>
            </a:r>
            <a:r>
              <a:rPr lang="en"/>
              <a:t>maneuver</a:t>
            </a:r>
            <a:r>
              <a:rPr lang="en"/>
              <a:t> to </a:t>
            </a:r>
            <a:r>
              <a:rPr lang="en"/>
              <a:t>different</a:t>
            </a:r>
            <a:r>
              <a:rPr lang="en"/>
              <a:t> aspects of the application for example as the account page, pantry list, and saved recipes. </a:t>
            </a:r>
            <a:r>
              <a:rPr lang="en"/>
              <a:t>Throughout the application the color scheme will be that of pastel purples and pinks. This will appeal to college students, especially female students and those who enjoy pastel colors.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layout for the recipe will be structured in a way where the information about ingredients and instruction will be easy to read and follow along with important information included.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8d3e2c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8d3e2c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is the proposed storyboard of the application. The main page will display a welcome message to the users and display multiple of the recipes. The options from the </a:t>
            </a:r>
            <a:r>
              <a:rPr lang="en"/>
              <a:t>toolbar</a:t>
            </a:r>
            <a:r>
              <a:rPr lang="en"/>
              <a:t> can also be accessed by pressing the three dots in the top right corner. The recipe page displays a photo of the finished product along with the </a:t>
            </a:r>
            <a:r>
              <a:rPr lang="en"/>
              <a:t>ingredients</a:t>
            </a:r>
            <a:r>
              <a:rPr lang="en"/>
              <a:t> and instructions for the recipe. The calorie information is also </a:t>
            </a:r>
            <a:r>
              <a:rPr lang="en"/>
              <a:t>present</a:t>
            </a: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74b4a6f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74b4a6f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contains the Main page in the current working of the application. The plan was to have the user to be able to click on the title of the recipe and it will take the user to a </a:t>
            </a:r>
            <a:r>
              <a:rPr lang="en"/>
              <a:t>page where the recipe will be displayed.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e8d3e2c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e8d3e2c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the plan is to create access to the different options in the toolbar. Currently the basics for the application semi function, there would need to be work done to finish the basics before any of these future </a:t>
            </a:r>
            <a:r>
              <a:rPr lang="en"/>
              <a:t>features</a:t>
            </a:r>
            <a:r>
              <a:rPr lang="en"/>
              <a:t> can be created.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74b4a6f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74b4a6f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Recipe Application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By Shirdora Ashe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an </a:t>
            </a:r>
            <a:r>
              <a:rPr lang="en"/>
              <a:t>application</a:t>
            </a:r>
            <a:r>
              <a:rPr lang="en"/>
              <a:t> to display budget friendly Recipes</a:t>
            </a:r>
            <a:endParaRPr/>
          </a:p>
          <a:p>
            <a:pPr indent="-342900" lvl="0" marL="457200" rtl="0" algn="l">
              <a:spcBef>
                <a:spcPts val="0"/>
              </a:spcBef>
              <a:spcAft>
                <a:spcPts val="0"/>
              </a:spcAft>
              <a:buSzPts val="1800"/>
              <a:buChar char="●"/>
            </a:pPr>
            <a:r>
              <a:rPr lang="en"/>
              <a:t>Application’s Recipes are chosen by the </a:t>
            </a:r>
            <a:r>
              <a:rPr lang="en"/>
              <a:t>developer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Elements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Include</a:t>
            </a:r>
            <a:r>
              <a:rPr lang="en"/>
              <a:t> app bar with a toolbar.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4294967295"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Storyboard</a:t>
            </a:r>
            <a:endParaRPr/>
          </a:p>
        </p:txBody>
      </p:sp>
      <p:pic>
        <p:nvPicPr>
          <p:cNvPr id="78" name="Google Shape;78;p16"/>
          <p:cNvPicPr preferRelativeResize="0"/>
          <p:nvPr/>
        </p:nvPicPr>
        <p:blipFill>
          <a:blip r:embed="rId3">
            <a:alphaModFix/>
          </a:blip>
          <a:stretch>
            <a:fillRect/>
          </a:stretch>
        </p:blipFill>
        <p:spPr>
          <a:xfrm>
            <a:off x="1621975" y="874025"/>
            <a:ext cx="2373250" cy="3133325"/>
          </a:xfrm>
          <a:prstGeom prst="rect">
            <a:avLst/>
          </a:prstGeom>
          <a:noFill/>
          <a:ln>
            <a:noFill/>
          </a:ln>
        </p:spPr>
      </p:pic>
      <p:pic>
        <p:nvPicPr>
          <p:cNvPr id="79" name="Google Shape;79;p16"/>
          <p:cNvPicPr preferRelativeResize="0"/>
          <p:nvPr/>
        </p:nvPicPr>
        <p:blipFill>
          <a:blip r:embed="rId4">
            <a:alphaModFix/>
          </a:blip>
          <a:stretch>
            <a:fillRect/>
          </a:stretch>
        </p:blipFill>
        <p:spPr>
          <a:xfrm>
            <a:off x="5516275" y="1017449"/>
            <a:ext cx="2595105" cy="34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Page</a:t>
            </a:r>
            <a:endParaRPr/>
          </a:p>
        </p:txBody>
      </p:sp>
      <p:pic>
        <p:nvPicPr>
          <p:cNvPr id="85" name="Google Shape;85;p17"/>
          <p:cNvPicPr preferRelativeResize="0"/>
          <p:nvPr/>
        </p:nvPicPr>
        <p:blipFill>
          <a:blip r:embed="rId3">
            <a:alphaModFix/>
          </a:blip>
          <a:stretch>
            <a:fillRect/>
          </a:stretch>
        </p:blipFill>
        <p:spPr>
          <a:xfrm>
            <a:off x="3630350" y="314762"/>
            <a:ext cx="2223300" cy="4513975"/>
          </a:xfrm>
          <a:prstGeom prst="rect">
            <a:avLst/>
          </a:prstGeom>
          <a:noFill/>
          <a:ln>
            <a:noFill/>
          </a:ln>
        </p:spPr>
      </p:pic>
      <p:pic>
        <p:nvPicPr>
          <p:cNvPr id="86" name="Google Shape;86;p17"/>
          <p:cNvPicPr preferRelativeResize="0"/>
          <p:nvPr/>
        </p:nvPicPr>
        <p:blipFill>
          <a:blip r:embed="rId4">
            <a:alphaModFix/>
          </a:blip>
          <a:stretch>
            <a:fillRect/>
          </a:stretch>
        </p:blipFill>
        <p:spPr>
          <a:xfrm>
            <a:off x="3465871" y="0"/>
            <a:ext cx="221225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t>
            </a:r>
            <a:r>
              <a:rPr lang="en"/>
              <a:t>Features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Access</a:t>
            </a:r>
            <a:r>
              <a:rPr lang="en"/>
              <a:t> to the Panty List</a:t>
            </a:r>
            <a:endParaRPr/>
          </a:p>
          <a:p>
            <a:pPr indent="-342900" lvl="0" marL="457200" rtl="0" algn="l">
              <a:spcBef>
                <a:spcPts val="0"/>
              </a:spcBef>
              <a:spcAft>
                <a:spcPts val="0"/>
              </a:spcAft>
              <a:buSzPts val="1800"/>
              <a:buChar char="●"/>
            </a:pPr>
            <a:r>
              <a:rPr lang="en"/>
              <a:t>Access to the Account page </a:t>
            </a:r>
            <a:endParaRPr/>
          </a:p>
          <a:p>
            <a:pPr indent="-342900" lvl="0" marL="457200" rtl="0" algn="l">
              <a:spcBef>
                <a:spcPts val="0"/>
              </a:spcBef>
              <a:spcAft>
                <a:spcPts val="0"/>
              </a:spcAft>
              <a:buSzPts val="1800"/>
              <a:buChar char="●"/>
            </a:pPr>
            <a:r>
              <a:rPr lang="en"/>
              <a:t>Access to the Save recipe Page</a:t>
            </a:r>
            <a:endParaRPr/>
          </a:p>
          <a:p>
            <a:pPr indent="-342900" lvl="0" marL="457200" rtl="0" algn="l">
              <a:spcBef>
                <a:spcPts val="0"/>
              </a:spcBef>
              <a:spcAft>
                <a:spcPts val="0"/>
              </a:spcAft>
              <a:buSzPts val="1800"/>
              <a:buChar char="●"/>
            </a:pPr>
            <a:r>
              <a:rPr lang="en"/>
              <a:t>Access to the Recipe of the Month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a:t>
            </a:r>
            <a:endParaRPr/>
          </a:p>
          <a:p>
            <a:pPr indent="0" lvl="0" marL="0" rtl="0" algn="l">
              <a:spcBef>
                <a:spcPts val="1200"/>
              </a:spcBef>
              <a:spcAft>
                <a:spcPts val="1200"/>
              </a:spcAft>
              <a:buNone/>
            </a:pPr>
            <a:r>
              <a:rPr lang="en"/>
              <a:t>	This recipe application strives to display </a:t>
            </a:r>
            <a:r>
              <a:rPr lang="en"/>
              <a:t>some</a:t>
            </a:r>
            <a:r>
              <a:rPr lang="en"/>
              <a:t> easy recipes for young adults to discover.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