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6" r:id="rId6"/>
    <p:sldId id="263" r:id="rId7"/>
    <p:sldId id="268" r:id="rId8"/>
    <p:sldId id="277" r:id="rId9"/>
    <p:sldId id="278" r:id="rId10"/>
    <p:sldId id="286" r:id="rId11"/>
    <p:sldId id="279" r:id="rId12"/>
    <p:sldId id="285" r:id="rId13"/>
    <p:sldId id="281" r:id="rId14"/>
    <p:sldId id="282" r:id="rId15"/>
    <p:sldId id="283" r:id="rId16"/>
    <p:sldId id="284" r:id="rId17"/>
    <p:sldId id="276" r:id="rId1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598" autoAdjust="0"/>
  </p:normalViewPr>
  <p:slideViewPr>
    <p:cSldViewPr snapToGrid="0">
      <p:cViewPr>
        <p:scale>
          <a:sx n="92" d="100"/>
          <a:sy n="92" d="100"/>
        </p:scale>
        <p:origin x="102" y="2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A00FFB-004C-4DD3-B844-919879EB20B3}" type="datetime1">
              <a:rPr lang="fr-FR" smtClean="0"/>
              <a:t>17/03/2024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DE7DFA-63CC-4ED7-B30E-ACF88B4B89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1B7C63-1C5E-4750-B578-54929C1B486A}" type="datetime1">
              <a:rPr lang="fr-FR" noProof="0" smtClean="0"/>
              <a:t>17/03/2024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8C5307-140F-447F-BCBA-BB92E3A2906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280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1B3B4-A5A9-442E-B305-2C1B61528B9D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555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129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1B3B4-A5A9-442E-B305-2C1B61528B9D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571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8C5307-140F-447F-BCBA-BB92E3A2906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07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rtlCol="0"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18" name="Espace réservé d’image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 dirty="0"/>
              <a:t>Cliquez pour ajouter une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12" name="Espace réservé du texte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4" name="Espace réservé du texte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8" name="Espace réservé du texte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5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Titre de la présentation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fr-FR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8" name="Espace réservé du texte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4" name="Espace réservé du texte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2" name="Espace réservé du texte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0" name="Espace réservé du texte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" name="Espace réservé du pied de page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5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Titre de la présentation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fr-FR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r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sz="5400" noProof="0"/>
              <a:t>Modifiez le style du titre</a:t>
            </a:r>
          </a:p>
        </p:txBody>
      </p:sp>
      <p:sp>
        <p:nvSpPr>
          <p:cNvPr id="11" name="Sous-titr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>
                <a:solidFill>
                  <a:schemeClr val="accent1"/>
                </a:solidFill>
              </a:rPr>
              <a:t>Modifiez le style des sous-titres du masque</a:t>
            </a:r>
          </a:p>
        </p:txBody>
      </p:sp>
      <p:sp>
        <p:nvSpPr>
          <p:cNvPr id="19" name="Espace réservé d’image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23" name="Espace réservé d’image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244D815C-8BF3-4ECF-A945-A2A7C2983AF9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rtlCol="0"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>
                <a:solidFill>
                  <a:srgbClr val="FFFFFF"/>
                </a:solidFill>
              </a:rPr>
              <a:t>Modifiez le style du titre</a:t>
            </a:r>
            <a:endParaRPr lang="fr-FR" noProof="0" dirty="0">
              <a:solidFill>
                <a:srgbClr val="FFFFFF"/>
              </a:solidFill>
            </a:endParaRP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Titre de la présentation</a:t>
            </a:r>
          </a:p>
        </p:txBody>
      </p:sp>
      <p:sp>
        <p:nvSpPr>
          <p:cNvPr id="19" name="Espace réservé d’image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 dirty="0"/>
              <a:t>Cliquez pour ajouter une photo</a:t>
            </a:r>
          </a:p>
        </p:txBody>
      </p:sp>
      <p:sp>
        <p:nvSpPr>
          <p:cNvPr id="20" name="Espace réservé d’image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 dirty="0"/>
              <a:t>Cliquez pour ajouter une photo</a:t>
            </a:r>
          </a:p>
        </p:txBody>
      </p:sp>
      <p:sp>
        <p:nvSpPr>
          <p:cNvPr id="24" name="Espace réservé du texte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 rtl="0"/>
            <a:r>
              <a:rPr lang="fr-FR" noProof="0" dirty="0"/>
              <a:t>Cliquer pour ajouter du texte</a:t>
            </a:r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fr-FR" noProof="0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rtlCol="0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>
                <a:solidFill>
                  <a:srgbClr val="FFFFFF"/>
                </a:solidFill>
              </a:rPr>
              <a:t>Modifiez le style du titre</a:t>
            </a:r>
          </a:p>
        </p:txBody>
      </p:sp>
      <p:sp>
        <p:nvSpPr>
          <p:cNvPr id="12" name="Espace réservé d’image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Titre de la présentation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Espace réservé de la date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fr-FR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 rtlCol="0"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sz="6000" noProof="0"/>
              <a:t>Modifiez le style du titre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16" name="Espace réservé d’image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 rtlCol="0"/>
          <a:lstStyle>
            <a:lvl1pPr marL="0" indent="0" algn="l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fr-FR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Titre de la présentation</a:t>
            </a:r>
          </a:p>
        </p:txBody>
      </p:sp>
      <p:sp>
        <p:nvSpPr>
          <p:cNvPr id="14" name="Espace réservé d’image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17" name="Espace réservé d’image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fr-FR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fld id="{2722F022-211C-4882-844C-086FEA6806AA}" type="slidenum">
              <a:rPr lang="fr-FR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‹N°›</a:t>
            </a:fld>
            <a:endParaRPr lang="fr-FR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Cliquer pour ajouter du texte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fr-FR" noProof="0"/>
              <a:t>Titre de la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fr-FR" noProof="0"/>
              <a:t>Cliquez pour ajouter du contenu</a:t>
            </a:r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fr-FR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ajouter du texte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fr-FR" noProof="0"/>
              <a:t>Titre de la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fr-FR" noProof="0"/>
              <a:t>Cliquez pour ajouter du contenu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fr-FR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’image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 rtlCol="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fr-FR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Modifiez le style du titre</a:t>
            </a:r>
          </a:p>
        </p:txBody>
      </p:sp>
      <p:sp>
        <p:nvSpPr>
          <p:cNvPr id="18" name="Sous-titr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rtlCol="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fr-FR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Modifiez le style des sous-titres du masque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fr-FR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Titre de la présentation</a:t>
            </a:r>
          </a:p>
        </p:txBody>
      </p:sp>
      <p:sp>
        <p:nvSpPr>
          <p:cNvPr id="20" name="Espace réservé de la date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fr-FR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fld id="{CD6D940D-6D44-4DF9-9322-B4B11F7EDCD0}" type="slidenum">
              <a:rPr lang="fr-FR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‹N°›</a:t>
            </a:fld>
            <a:endParaRPr lang="fr-FR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fr-FR" noProof="0"/>
              <a:t>Cliquez pour ajouter du contenu</a:t>
            </a:r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>
                <a:solidFill>
                  <a:prstClr val="black"/>
                </a:solidFill>
              </a:rPr>
              <a:t>Titre de la présentation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fr-FR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fr-FR" noProof="0"/>
              <a:t>Cliquez pour ajouter du contenu</a:t>
            </a:r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>
                <a:solidFill>
                  <a:prstClr val="black"/>
                </a:solidFill>
              </a:rPr>
              <a:t>Titre de la présentation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fr-FR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sz="1050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fld id="{0D4885A8-DDA8-4FCF-AB25-DA8F78EC755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Data Viz: </a:t>
            </a:r>
            <a:r>
              <a:rPr lang="fr-FR" sz="6000" dirty="0"/>
              <a:t>exercice avec Tableau</a:t>
            </a:r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rtlCol="0"/>
          <a:lstStyle/>
          <a:p>
            <a:pPr rtl="0"/>
            <a:r>
              <a:rPr lang="fr-FR" dirty="0"/>
              <a:t>Sokhna Awa Falilou SOW</a:t>
            </a:r>
          </a:p>
        </p:txBody>
      </p:sp>
      <p:pic>
        <p:nvPicPr>
          <p:cNvPr id="5" name="Espace réservé d’image 4" descr="Image contenant la montagne, le ciel, l’extérieur, la nature, le lever du soleil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2A125-AAE4-6E6C-DC7C-AB329E60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0FC30028-AE9C-1C22-1CEC-FDCA2832CF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193" r="1717"/>
          <a:stretch/>
        </p:blipFill>
        <p:spPr>
          <a:xfrm>
            <a:off x="301337" y="2286000"/>
            <a:ext cx="5711536" cy="4572000"/>
          </a:xfr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49BD0E3-CD23-8ADF-4E7E-9FC2BE2C9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3573" y="2899186"/>
            <a:ext cx="3626427" cy="3284359"/>
          </a:xfrm>
        </p:spPr>
        <p:txBody>
          <a:bodyPr/>
          <a:lstStyle/>
          <a:p>
            <a:r>
              <a:rPr lang="fr-FR" dirty="0"/>
              <a:t>On observe que la majorité de la  population a un âge moyen de 32 ans. 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7FDEB48-A9C4-5227-BA48-1ECB231D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fr-FR" noProof="0" dirty="0">
                <a:solidFill>
                  <a:prstClr val="black"/>
                </a:solidFill>
              </a:rPr>
              <a:t>2024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30C359-1413-4DD3-C87D-3C1C1B1D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934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5D799F-D29E-D834-FC27-44B7CAEF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FC5910D-F38B-3EB0-9039-4FE0A5E53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1391" y="2899186"/>
            <a:ext cx="3418609" cy="3284359"/>
          </a:xfrm>
        </p:spPr>
        <p:txBody>
          <a:bodyPr/>
          <a:lstStyle/>
          <a:p>
            <a:r>
              <a:rPr lang="fr-FR" dirty="0"/>
              <a:t>Dans ce graphe on observe que plus les personnes sont âgées plus ils ont des revenus élevés.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6DDB3824-FA1E-77BE-7BBF-C086A35FD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fr-FR" noProof="0" dirty="0">
                <a:solidFill>
                  <a:prstClr val="black"/>
                </a:solidFill>
              </a:rPr>
              <a:t>2024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DD6898-53B2-26A6-5770-528DFF44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7E0AD8E-3248-5525-9754-C33A503FC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9" y="1974272"/>
            <a:ext cx="7362346" cy="488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18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65223-6983-6ECB-1096-360209A0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37B33588-71D0-BF0E-A5A2-F6FEB2CD9BA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495" r="279"/>
          <a:stretch/>
        </p:blipFill>
        <p:spPr>
          <a:xfrm>
            <a:off x="1" y="2148205"/>
            <a:ext cx="5766954" cy="4572000"/>
          </a:xfr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3E95F9A-7831-DCD4-DEB1-44F201A9C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9564" y="2899186"/>
            <a:ext cx="4530436" cy="3284359"/>
          </a:xfrm>
        </p:spPr>
        <p:txBody>
          <a:bodyPr/>
          <a:lstStyle/>
          <a:p>
            <a:r>
              <a:rPr lang="fr-FR" dirty="0"/>
              <a:t>Les maisons éloignées de l’océan ont plus de salles et de chambres que les maisons proches de l’océan.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D0E2CC6D-A088-2E26-AE05-A69E9A1D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fr-FR" noProof="0" dirty="0">
                <a:solidFill>
                  <a:prstClr val="black"/>
                </a:solidFill>
              </a:rPr>
              <a:t>2024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FAD8B4-10DF-E875-EEC7-38911797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654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3D518-9931-E1A9-67D3-057601FA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Dashboard 2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35E745D-111E-1735-6B25-B97B1B031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8882" y="2899186"/>
            <a:ext cx="3751118" cy="3284359"/>
          </a:xfrm>
        </p:spPr>
        <p:txBody>
          <a:bodyPr/>
          <a:lstStyle/>
          <a:p>
            <a:r>
              <a:rPr lang="fr-FR" dirty="0"/>
              <a:t>Dans ce Dashboard, on apprend que les revenus dépendent de l’âge .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7129643-CA69-9FFA-9722-A8F4807A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fr-FR" noProof="0" dirty="0">
                <a:solidFill>
                  <a:prstClr val="black"/>
                </a:solidFill>
              </a:rPr>
              <a:t>2024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BDC548-6E9D-15C1-2C9C-0F568C7A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3" name="Espace réservé pour une image  12">
            <a:extLst>
              <a:ext uri="{FF2B5EF4-FFF2-40B4-BE49-F238E27FC236}">
                <a16:creationId xmlns:a16="http://schemas.microsoft.com/office/drawing/2014/main" id="{A61A5088-ACBB-22FA-A667-640A3E7D578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2040" t="-2344" r="1629" b="2344"/>
          <a:stretch/>
        </p:blipFill>
        <p:spPr>
          <a:xfrm>
            <a:off x="-135083" y="2148205"/>
            <a:ext cx="7689273" cy="4572000"/>
          </a:xfrm>
        </p:spPr>
      </p:pic>
    </p:spTree>
    <p:extLst>
      <p:ext uri="{BB962C8B-B14F-4D97-AF65-F5344CB8AC3E}">
        <p14:creationId xmlns:p14="http://schemas.microsoft.com/office/powerpoint/2010/main" val="2147141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re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rtlCol="0">
            <a:normAutofit/>
          </a:bodyPr>
          <a:lstStyle/>
          <a:p>
            <a:pPr rtl="0"/>
            <a:r>
              <a:rPr lang="fr-FR" sz="9600" dirty="0"/>
              <a:t>MERCI!!!!!</a:t>
            </a:r>
          </a:p>
        </p:txBody>
      </p:sp>
      <p:pic>
        <p:nvPicPr>
          <p:cNvPr id="52" name="Espace réservé d’image 51" descr="Image contenant le ciel, l’extérieur, la montagne, la nature, les étoiles">
            <a:extLst>
              <a:ext uri="{FF2B5EF4-FFF2-40B4-BE49-F238E27FC236}">
                <a16:creationId xmlns:a16="http://schemas.microsoft.com/office/drawing/2014/main" id="{45DFCBF0-F91E-40C0-A4E6-24E8250C3B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4532313"/>
          </a:xfrm>
        </p:spPr>
      </p:pic>
      <p:pic>
        <p:nvPicPr>
          <p:cNvPr id="58" name="Espace réservé d’image 57" descr="Image contenant la montagne, le ciel, l’extérieur, la nature">
            <a:extLst>
              <a:ext uri="{FF2B5EF4-FFF2-40B4-BE49-F238E27FC236}">
                <a16:creationId xmlns:a16="http://schemas.microsoft.com/office/drawing/2014/main" id="{A51C462C-6D3B-4554-9CDC-86D00D0EA0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4532313"/>
            <a:ext cx="3048000" cy="2325687"/>
          </a:xfr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BAEA19-91BF-48E8-A1D4-8FB745EA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fr-FR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rtlCol="0"/>
          <a:lstStyle/>
          <a:p>
            <a:pPr rtl="0"/>
            <a:r>
              <a:rPr lang="fr-FR" dirty="0"/>
              <a:t>Ordre du jour</a:t>
            </a:r>
          </a:p>
        </p:txBody>
      </p:sp>
      <p:pic>
        <p:nvPicPr>
          <p:cNvPr id="5" name="Espace réservé d’image 4" descr="Une personne debout sur une roche">
            <a:extLst>
              <a:ext uri="{FF2B5EF4-FFF2-40B4-BE49-F238E27FC236}">
                <a16:creationId xmlns:a16="http://schemas.microsoft.com/office/drawing/2014/main" id="{633DBDDF-94F3-4001-919E-B56D62CE7A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6700" y="0"/>
            <a:ext cx="4038600" cy="3429000"/>
          </a:xfrm>
        </p:spPr>
      </p:pic>
      <p:pic>
        <p:nvPicPr>
          <p:cNvPr id="44" name="Espace réservé d’image 43" descr="Image contenant la montagne, le ciel, la nature, l’extérieur">
            <a:extLst>
              <a:ext uri="{FF2B5EF4-FFF2-40B4-BE49-F238E27FC236}">
                <a16:creationId xmlns:a16="http://schemas.microsoft.com/office/drawing/2014/main" id="{73DD8BED-FB17-4ABE-9B18-B6DDA81A0E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5300" y="0"/>
            <a:ext cx="4076701" cy="3429000"/>
          </a:xfrm>
        </p:spPr>
      </p:pic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4100" y="3841750"/>
            <a:ext cx="6599238" cy="2296083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Dashboard 1</a:t>
            </a:r>
          </a:p>
          <a:p>
            <a:pPr rtl="0"/>
            <a:r>
              <a:rPr lang="fr-FR" dirty="0"/>
              <a:t>Dashboard 2</a:t>
            </a:r>
          </a:p>
          <a:p>
            <a:pPr marL="0" indent="0" rtl="0">
              <a:buNone/>
            </a:pPr>
            <a:endParaRPr lang="fr-FR" dirty="0"/>
          </a:p>
        </p:txBody>
      </p:sp>
      <p:sp>
        <p:nvSpPr>
          <p:cNvPr id="19" name="Espace réservé de la date 18">
            <a:extLst>
              <a:ext uri="{FF2B5EF4-FFF2-40B4-BE49-F238E27FC236}">
                <a16:creationId xmlns:a16="http://schemas.microsoft.com/office/drawing/2014/main" id="{CE93697D-BFA2-4D84-A860-BA62041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fr-FR" dirty="0"/>
              <a:t>2024</a:t>
            </a:r>
          </a:p>
        </p:txBody>
      </p:sp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44D815C-8BF3-4ECF-A945-A2A7C2983AF9}" type="slidenum">
              <a:rPr lang="fr-FR" smtClean="0"/>
              <a:pPr lvl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21C5EA2A-10BF-4B5E-ACC8-8A766A094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 rtlCol="0"/>
          <a:lstStyle/>
          <a:p>
            <a:pPr rtl="0"/>
            <a:r>
              <a:rPr lang="fr-FR" dirty="0"/>
              <a:t>Dashboard 1</a:t>
            </a:r>
          </a:p>
        </p:txBody>
      </p:sp>
      <p:sp>
        <p:nvSpPr>
          <p:cNvPr id="12" name="Sous-titre 11">
            <a:extLst>
              <a:ext uri="{FF2B5EF4-FFF2-40B4-BE49-F238E27FC236}">
                <a16:creationId xmlns:a16="http://schemas.microsoft.com/office/drawing/2014/main" id="{AEAC0465-1751-47C8-9200-CF24EEB5E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 rtlCol="0"/>
          <a:lstStyle/>
          <a:p>
            <a:pPr rtl="0"/>
            <a:r>
              <a:rPr lang="fr-FR" dirty="0"/>
              <a:t>Les Diagrammes par rapport à la proximité de l’océan</a:t>
            </a:r>
          </a:p>
        </p:txBody>
      </p:sp>
      <p:pic>
        <p:nvPicPr>
          <p:cNvPr id="26" name="Espace réservé d’image 25" descr="Une personne debout sur une roche">
            <a:extLst>
              <a:ext uri="{FF2B5EF4-FFF2-40B4-BE49-F238E27FC236}">
                <a16:creationId xmlns:a16="http://schemas.microsoft.com/office/drawing/2014/main" id="{5A11C124-E818-45E0-9F70-7F0C271DDC7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33900"/>
            <a:ext cx="7086598" cy="2324100"/>
          </a:xfr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5932065-5BEE-4D45-A3A1-6F0559B4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lvl="0" rtl="0"/>
            <a:r>
              <a:rPr lang="fr-FR"/>
              <a:t>Titre de la présentation</a:t>
            </a:r>
          </a:p>
        </p:txBody>
      </p:sp>
      <p:pic>
        <p:nvPicPr>
          <p:cNvPr id="18" name="Espace réservé d’image 17" descr="Image contenant extérieur, personne, montagne">
            <a:extLst>
              <a:ext uri="{FF2B5EF4-FFF2-40B4-BE49-F238E27FC236}">
                <a16:creationId xmlns:a16="http://schemas.microsoft.com/office/drawing/2014/main" id="{17AE28DB-6A67-4368-B973-0AF9753460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600" y="0"/>
            <a:ext cx="5105400" cy="4533900"/>
          </a:xfrm>
        </p:spPr>
      </p:pic>
      <p:pic>
        <p:nvPicPr>
          <p:cNvPr id="22" name="Espace réservé d’image 21" descr="Image contenant la nature, l’extérieur, la neige, la montagne">
            <a:extLst>
              <a:ext uri="{FF2B5EF4-FFF2-40B4-BE49-F238E27FC236}">
                <a16:creationId xmlns:a16="http://schemas.microsoft.com/office/drawing/2014/main" id="{8A37E149-B64A-42E8-BB3A-1FD622CE5C9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598" y="4533900"/>
            <a:ext cx="5105402" cy="2324100"/>
          </a:xfr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8D2C1D6-521E-4B36-BBF3-F3613BE0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rtl="0"/>
            <a:r>
              <a:rPr lang="fr-FR" dirty="0"/>
              <a:t>2024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CC3E1D-B7F8-47F6-A352-B757462B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722F022-211C-4882-844C-086FEA6806AA}" type="slidenum">
              <a:rPr lang="fr-FR" smtClean="0"/>
              <a:pPr lvl="0"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02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re 33">
            <a:extLst>
              <a:ext uri="{FF2B5EF4-FFF2-40B4-BE49-F238E27FC236}">
                <a16:creationId xmlns:a16="http://schemas.microsoft.com/office/drawing/2014/main" id="{B48A1197-8309-4D79-A0C9-C45E4A6F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rtlCol="0" anchor="b">
            <a:normAutofit/>
          </a:bodyPr>
          <a:lstStyle/>
          <a:p>
            <a:pPr rtl="0"/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11" name="Espace réservé du pied de page 2">
            <a:extLst>
              <a:ext uri="{FF2B5EF4-FFF2-40B4-BE49-F238E27FC236}">
                <a16:creationId xmlns:a16="http://schemas.microsoft.com/office/drawing/2014/main" id="{6204C4BA-C5E6-49BE-B63B-C4673918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 dirty="0"/>
              <a:t>Titre de la présentation</a:t>
            </a:r>
            <a:endParaRPr lang="fr-FR"/>
          </a:p>
        </p:txBody>
      </p:sp>
      <p:sp>
        <p:nvSpPr>
          <p:cNvPr id="39" name="Content Placeholder 4">
            <a:extLst>
              <a:ext uri="{FF2B5EF4-FFF2-40B4-BE49-F238E27FC236}">
                <a16:creationId xmlns:a16="http://schemas.microsoft.com/office/drawing/2014/main" id="{79A6EA66-023A-54CE-9475-74428F5B6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1976" y="2929820"/>
            <a:ext cx="4204952" cy="3284359"/>
          </a:xfrm>
        </p:spPr>
        <p:txBody>
          <a:bodyPr/>
          <a:lstStyle/>
          <a:p>
            <a:r>
              <a:rPr lang="en-US" dirty="0"/>
              <a:t>On remarque que dans les îles, il y’a moins de couples.</a:t>
            </a:r>
          </a:p>
        </p:txBody>
      </p: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id="{19CB07E0-313B-40CA-80F4-58A8C43C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r>
              <a:rPr lang="fr-FR" dirty="0">
                <a:solidFill>
                  <a:prstClr val="black"/>
                </a:solidFill>
              </a:rPr>
              <a:t>2024</a:t>
            </a:r>
          </a:p>
        </p:txBody>
      </p:sp>
      <p:sp>
        <p:nvSpPr>
          <p:cNvPr id="13" name="Espace réservé du numéro de diapositive 4">
            <a:extLst>
              <a:ext uri="{FF2B5EF4-FFF2-40B4-BE49-F238E27FC236}">
                <a16:creationId xmlns:a16="http://schemas.microsoft.com/office/drawing/2014/main" id="{D68A7B90-CE8C-4D70-A3AC-7C68D53F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fld id="{06B786C7-B8F9-4072-AAAA-17258464D730}" type="slidenum">
              <a:rPr lang="fr-FR" smtClean="0">
                <a:solidFill>
                  <a:prstClr val="black"/>
                </a:solidFill>
              </a:rPr>
              <a:pPr lvl="0" rtl="0">
                <a:spcAft>
                  <a:spcPts val="600"/>
                </a:spcAft>
              </a:pPr>
              <a:t>4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363ADDC2-C857-CEB3-4651-ABBE0F38C2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4DDB7E6-7727-74E7-8830-363B83098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6227"/>
            <a:ext cx="7320583" cy="483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CC5A66-8A5A-DB3E-97B8-48B5FE73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4CD11CAE-7F7C-C6E8-DC60-9DBF424F28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6564" r="4479"/>
          <a:stretch/>
        </p:blipFill>
        <p:spPr>
          <a:xfrm>
            <a:off x="99338" y="1995055"/>
            <a:ext cx="6519671" cy="4862945"/>
          </a:xfr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3AAC42E-18D9-1388-47E1-53CD44980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7936" y="2899186"/>
            <a:ext cx="4042064" cy="3284359"/>
          </a:xfrm>
        </p:spPr>
        <p:txBody>
          <a:bodyPr>
            <a:normAutofit/>
          </a:bodyPr>
          <a:lstStyle/>
          <a:p>
            <a:r>
              <a:rPr lang="fr-FR" sz="2000" dirty="0"/>
              <a:t>On remarque que plus on s’éloigne de l’océan plus il y’a des maisons habitées, et aussi il y’a pas beaucoup d’ îles habités . 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59B462CB-875F-0F3E-AB6D-A896C742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fr-FR" noProof="0" dirty="0">
                <a:solidFill>
                  <a:prstClr val="black"/>
                </a:solidFill>
              </a:rPr>
              <a:t>2024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E5C447-E4B9-360B-272B-F1C9AE703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49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189640D4-C0FA-9561-5C6E-7160DD902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/>
          <a:p>
            <a:endParaRPr lang="en-US"/>
          </a:p>
        </p:txBody>
      </p:sp>
      <p:pic>
        <p:nvPicPr>
          <p:cNvPr id="23" name="Espace réservé pour une image  8" descr="Une image contenant texte, capture d’écran, diagramme, reçu&#10;&#10;Description générée automatiquement">
            <a:extLst>
              <a:ext uri="{FF2B5EF4-FFF2-40B4-BE49-F238E27FC236}">
                <a16:creationId xmlns:a16="http://schemas.microsoft.com/office/drawing/2014/main" id="{7E09F2F8-D6B7-5A1A-E9BA-1099C58DAC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-590" r="31776" b="-3"/>
          <a:stretch/>
        </p:blipFill>
        <p:spPr>
          <a:xfrm>
            <a:off x="19" y="2067791"/>
            <a:ext cx="6483907" cy="4790209"/>
          </a:xfrm>
          <a:noFill/>
        </p:spPr>
      </p:pic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BED93332-D0D2-EBB4-2B2C-5D357432B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3118" y="2899186"/>
            <a:ext cx="3532908" cy="3284359"/>
          </a:xfrm>
        </p:spPr>
        <p:txBody>
          <a:bodyPr/>
          <a:lstStyle/>
          <a:p>
            <a:r>
              <a:rPr lang="en-US" dirty="0"/>
              <a:t>On remarque que les îles </a:t>
            </a:r>
            <a:r>
              <a:rPr lang="fr-FR" dirty="0"/>
              <a:t>sont</a:t>
            </a:r>
            <a:r>
              <a:rPr lang="en-US" dirty="0"/>
              <a:t> moins </a:t>
            </a:r>
            <a:r>
              <a:rPr lang="fr-FR" dirty="0"/>
              <a:t>habités alors qu’à 1h de l’océan la population est dense.</a:t>
            </a:r>
            <a:r>
              <a:rPr lang="en-US" dirty="0"/>
              <a:t> 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E6FDD72A-66EA-64C5-B496-B9BE784B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r>
              <a:rPr lang="fr-FR" noProof="0" dirty="0">
                <a:solidFill>
                  <a:prstClr val="black"/>
                </a:solidFill>
              </a:rPr>
              <a:t>2024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147A28-EEA7-4235-54BF-24E6E540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fr-FR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9198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5364D60-1D4E-E287-09AA-9EB79918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A630F4FB-A855-036E-E05D-5DF51B1A98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r>
              <a:rPr lang="fr-FR" noProof="0" dirty="0">
                <a:solidFill>
                  <a:prstClr val="black"/>
                </a:solidFill>
              </a:rPr>
              <a:t>2024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AE38B1-FDCD-9732-87C6-C3E3FD62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fr-FR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9" name="Espace réservé pour une image  18">
            <a:extLst>
              <a:ext uri="{FF2B5EF4-FFF2-40B4-BE49-F238E27FC236}">
                <a16:creationId xmlns:a16="http://schemas.microsoft.com/office/drawing/2014/main" id="{74AD49C2-DCCA-715F-5897-B55DA07626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440" b="-214"/>
          <a:stretch/>
        </p:blipFill>
        <p:spPr>
          <a:xfrm>
            <a:off x="0" y="2067792"/>
            <a:ext cx="7294418" cy="4790208"/>
          </a:xfrm>
        </p:spPr>
      </p:pic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F84753AD-A0A4-EF96-8647-111C3BD9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2083" y="2899186"/>
            <a:ext cx="4352544" cy="3284359"/>
          </a:xfrm>
        </p:spPr>
        <p:txBody>
          <a:bodyPr/>
          <a:lstStyle/>
          <a:p>
            <a:r>
              <a:rPr lang="fr-FR" dirty="0"/>
              <a:t>On remarque que les maisons des îles sont plus chères que alors que plus on s’éloigne de l’océan plus le prix diminuent.</a:t>
            </a:r>
          </a:p>
        </p:txBody>
      </p:sp>
    </p:spTree>
    <p:extLst>
      <p:ext uri="{BB962C8B-B14F-4D97-AF65-F5344CB8AC3E}">
        <p14:creationId xmlns:p14="http://schemas.microsoft.com/office/powerpoint/2010/main" val="65242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36CDE-EFD8-85CE-4361-ECB1B6B3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Dashboard 1</a:t>
            </a:r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14753087-E613-CED6-179B-C84984B7757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18" r="5423"/>
          <a:stretch/>
        </p:blipFill>
        <p:spPr>
          <a:xfrm>
            <a:off x="93518" y="2286000"/>
            <a:ext cx="6598227" cy="4572000"/>
          </a:xfr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58B8CE7-2508-6455-2A53-556B8EBC9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8327" y="2899186"/>
            <a:ext cx="4031673" cy="3284359"/>
          </a:xfrm>
        </p:spPr>
        <p:txBody>
          <a:bodyPr/>
          <a:lstStyle/>
          <a:p>
            <a:r>
              <a:rPr lang="fr-FR" dirty="0"/>
              <a:t>Dans ce Dashboard, on remarque que la proximité de l’océan et le prix des logements sont  importants pour la démographie de de la Californie.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80581E60-A628-86C5-DBCB-1B833E99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fr-FR" noProof="0" dirty="0">
                <a:solidFill>
                  <a:prstClr val="black"/>
                </a:solidFill>
              </a:rPr>
              <a:t>2024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9F9668-569A-D198-4215-5E8D4279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335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21C5EA2A-10BF-4B5E-ACC8-8A766A094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 rtlCol="0"/>
          <a:lstStyle/>
          <a:p>
            <a:pPr rtl="0"/>
            <a:r>
              <a:rPr lang="fr-FR" dirty="0"/>
              <a:t>Dashboard 2</a:t>
            </a:r>
          </a:p>
        </p:txBody>
      </p:sp>
      <p:sp>
        <p:nvSpPr>
          <p:cNvPr id="12" name="Sous-titre 11">
            <a:extLst>
              <a:ext uri="{FF2B5EF4-FFF2-40B4-BE49-F238E27FC236}">
                <a16:creationId xmlns:a16="http://schemas.microsoft.com/office/drawing/2014/main" id="{AEAC0465-1751-47C8-9200-CF24EEB5E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 rtlCol="0"/>
          <a:lstStyle/>
          <a:p>
            <a:pPr rtl="0"/>
            <a:r>
              <a:rPr lang="fr-FR" dirty="0"/>
              <a:t>Les Diagrammes par rapport aux revenus et à </a:t>
            </a:r>
            <a:r>
              <a:rPr lang="fr-FR" dirty="0" err="1"/>
              <a:t>lâge</a:t>
            </a:r>
            <a:endParaRPr lang="fr-FR" dirty="0"/>
          </a:p>
        </p:txBody>
      </p:sp>
      <p:pic>
        <p:nvPicPr>
          <p:cNvPr id="26" name="Espace réservé d’image 25" descr="Une personne debout sur une roche">
            <a:extLst>
              <a:ext uri="{FF2B5EF4-FFF2-40B4-BE49-F238E27FC236}">
                <a16:creationId xmlns:a16="http://schemas.microsoft.com/office/drawing/2014/main" id="{5A11C124-E818-45E0-9F70-7F0C271DDC7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33900"/>
            <a:ext cx="7086598" cy="2324100"/>
          </a:xfrm>
        </p:spPr>
      </p:pic>
      <p:pic>
        <p:nvPicPr>
          <p:cNvPr id="18" name="Espace réservé d’image 17" descr="Image contenant extérieur, personne, montagne">
            <a:extLst>
              <a:ext uri="{FF2B5EF4-FFF2-40B4-BE49-F238E27FC236}">
                <a16:creationId xmlns:a16="http://schemas.microsoft.com/office/drawing/2014/main" id="{17AE28DB-6A67-4368-B973-0AF9753460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600" y="0"/>
            <a:ext cx="5105400" cy="4533900"/>
          </a:xfrm>
        </p:spPr>
      </p:pic>
      <p:pic>
        <p:nvPicPr>
          <p:cNvPr id="22" name="Espace réservé d’image 21" descr="Image contenant la nature, l’extérieur, la neige, la montagne">
            <a:extLst>
              <a:ext uri="{FF2B5EF4-FFF2-40B4-BE49-F238E27FC236}">
                <a16:creationId xmlns:a16="http://schemas.microsoft.com/office/drawing/2014/main" id="{8A37E149-B64A-42E8-BB3A-1FD622CE5C9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598" y="4533900"/>
            <a:ext cx="5105402" cy="2324100"/>
          </a:xfr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8D2C1D6-521E-4B36-BBF3-F3613BE0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rtl="0"/>
            <a:r>
              <a:rPr lang="fr-FR" dirty="0"/>
              <a:t>2024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CC3E1D-B7F8-47F6-A352-B757462B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722F022-211C-4882-844C-086FEA6806AA}" type="slidenum">
              <a:rPr lang="fr-FR" smtClean="0"/>
              <a:pPr lvl="0" rtl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822688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200_TF89117832_Win32" id="{266FED3A-7DEB-489C-9F23-7D039F5D1264}" vid="{EAF8E0F0-4D7E-420A-B903-CC5B9B25B69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Design « Bloc de couleur »</Template>
  <TotalTime>0</TotalTime>
  <Words>256</Words>
  <Application>Microsoft Office PowerPoint</Application>
  <PresentationFormat>Grand écran</PresentationFormat>
  <Paragraphs>54</Paragraphs>
  <Slides>14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Avenir Next LT Pro</vt:lpstr>
      <vt:lpstr>Calibri</vt:lpstr>
      <vt:lpstr>ColorBlockVTI</vt:lpstr>
      <vt:lpstr>Data Viz: exercice avec Tableau</vt:lpstr>
      <vt:lpstr>Ordre du jour</vt:lpstr>
      <vt:lpstr>Dashboard 1</vt:lpstr>
      <vt:lpstr>Présentation PowerPoint</vt:lpstr>
      <vt:lpstr>Présentation PowerPoint</vt:lpstr>
      <vt:lpstr>Présentation PowerPoint</vt:lpstr>
      <vt:lpstr>Présentation PowerPoint</vt:lpstr>
      <vt:lpstr>Dashboard 1</vt:lpstr>
      <vt:lpstr>Dashboard 2</vt:lpstr>
      <vt:lpstr>Présentation PowerPoint</vt:lpstr>
      <vt:lpstr>Présentation PowerPoint</vt:lpstr>
      <vt:lpstr>Présentation PowerPoint</vt:lpstr>
      <vt:lpstr>Dashboard 2</vt:lpstr>
      <vt:lpstr>MERCI!!!!!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Viz: exercice avec Tableau</dc:title>
  <dc:creator>Sokhna Awa Falilou Sow</dc:creator>
  <cp:lastModifiedBy>Sokhna Awa Falilou Sow</cp:lastModifiedBy>
  <cp:revision>1</cp:revision>
  <dcterms:created xsi:type="dcterms:W3CDTF">2024-03-17T08:32:27Z</dcterms:created>
  <dcterms:modified xsi:type="dcterms:W3CDTF">2024-03-17T16:05:46Z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