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A821648-1851-41F0-8623-EE42B4749A15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EAFD-820C-4A94-9001-5B725C4FF411}" type="datetimeFigureOut">
              <a:rPr lang="id-ID" smtClean="0"/>
              <a:t>20/07/2024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2675-2049-4AC1-9CB8-30BBFB530C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135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EAFD-820C-4A94-9001-5B725C4FF411}" type="datetimeFigureOut">
              <a:rPr lang="id-ID" smtClean="0"/>
              <a:t>20/07/2024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2675-2049-4AC1-9CB8-30BBFB530C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805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EAFD-820C-4A94-9001-5B725C4FF411}" type="datetimeFigureOut">
              <a:rPr lang="id-ID" smtClean="0"/>
              <a:t>20/07/2024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2675-2049-4AC1-9CB8-30BBFB530C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261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EAFD-820C-4A94-9001-5B725C4FF411}" type="datetimeFigureOut">
              <a:rPr lang="id-ID" smtClean="0"/>
              <a:t>20/07/2024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2675-2049-4AC1-9CB8-30BBFB530C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138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EAFD-820C-4A94-9001-5B725C4FF411}" type="datetimeFigureOut">
              <a:rPr lang="id-ID" smtClean="0"/>
              <a:t>20/07/2024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2675-2049-4AC1-9CB8-30BBFB530C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0105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EAFD-820C-4A94-9001-5B725C4FF411}" type="datetimeFigureOut">
              <a:rPr lang="id-ID" smtClean="0"/>
              <a:t>20/07/2024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2675-2049-4AC1-9CB8-30BBFB530C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1046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EAFD-820C-4A94-9001-5B725C4FF411}" type="datetimeFigureOut">
              <a:rPr lang="id-ID" smtClean="0"/>
              <a:t>20/07/2024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2675-2049-4AC1-9CB8-30BBFB530C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0051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EAFD-820C-4A94-9001-5B725C4FF411}" type="datetimeFigureOut">
              <a:rPr lang="id-ID" smtClean="0"/>
              <a:t>20/07/2024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2675-2049-4AC1-9CB8-30BBFB530C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0540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EAFD-820C-4A94-9001-5B725C4FF411}" type="datetimeFigureOut">
              <a:rPr lang="id-ID" smtClean="0"/>
              <a:t>20/07/2024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2675-2049-4AC1-9CB8-30BBFB530C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12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EAFD-820C-4A94-9001-5B725C4FF411}" type="datetimeFigureOut">
              <a:rPr lang="id-ID" smtClean="0"/>
              <a:t>20/07/2024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542675-2049-4AC1-9CB8-30BBFB530C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598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EAFD-820C-4A94-9001-5B725C4FF411}" type="datetimeFigureOut">
              <a:rPr lang="id-ID" smtClean="0"/>
              <a:t>20/07/2024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2675-2049-4AC1-9CB8-30BBFB530C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58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EAFD-820C-4A94-9001-5B725C4FF411}" type="datetimeFigureOut">
              <a:rPr lang="id-ID" smtClean="0"/>
              <a:t>20/07/2024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2675-2049-4AC1-9CB8-30BBFB530C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548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EAFD-820C-4A94-9001-5B725C4FF411}" type="datetimeFigureOut">
              <a:rPr lang="id-ID" smtClean="0"/>
              <a:t>20/07/2024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2675-2049-4AC1-9CB8-30BBFB530C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167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EAFD-820C-4A94-9001-5B725C4FF411}" type="datetimeFigureOut">
              <a:rPr lang="id-ID" smtClean="0"/>
              <a:t>20/07/2024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2675-2049-4AC1-9CB8-30BBFB530C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409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EAFD-820C-4A94-9001-5B725C4FF411}" type="datetimeFigureOut">
              <a:rPr lang="id-ID" smtClean="0"/>
              <a:t>20/07/2024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2675-2049-4AC1-9CB8-30BBFB530C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839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EAFD-820C-4A94-9001-5B725C4FF411}" type="datetimeFigureOut">
              <a:rPr lang="id-ID" smtClean="0"/>
              <a:t>20/07/2024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2675-2049-4AC1-9CB8-30BBFB530C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26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EAFD-820C-4A94-9001-5B725C4FF411}" type="datetimeFigureOut">
              <a:rPr lang="id-ID" smtClean="0"/>
              <a:t>20/07/2024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2675-2049-4AC1-9CB8-30BBFB530C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894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6FEAFD-820C-4A94-9001-5B725C4FF411}" type="datetimeFigureOut">
              <a:rPr lang="id-ID" smtClean="0"/>
              <a:t>20/07/2024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542675-2049-4AC1-9CB8-30BBFB530C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695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E40459-2F87-29EE-91C5-56AE0B2C65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747" y="-2136866"/>
            <a:ext cx="12888299" cy="1113173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E47C069-F2F4-BEBD-8EF4-04DA13CAC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0689" y="5301288"/>
            <a:ext cx="6987645" cy="1388534"/>
          </a:xfrm>
        </p:spPr>
        <p:txBody>
          <a:bodyPr/>
          <a:lstStyle/>
          <a:p>
            <a:pPr algn="l"/>
            <a:r>
              <a:rPr lang="id-ID" b="1" dirty="0"/>
              <a:t>Muhammad Bintang Raitama	[11220129]</a:t>
            </a:r>
            <a:br>
              <a:rPr lang="id-ID" b="1" dirty="0"/>
            </a:br>
            <a:r>
              <a:rPr lang="id-ID" b="1" dirty="0"/>
              <a:t>Muhamad Daerobi				[11220165]</a:t>
            </a:r>
            <a:br>
              <a:rPr lang="id-ID" b="1" dirty="0"/>
            </a:br>
            <a:r>
              <a:rPr lang="id-ID" b="1" dirty="0"/>
              <a:t>Abdul Wahab					[11220071]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CD1A86-2616-AB02-847D-EE27A8F8B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90" y="414603"/>
            <a:ext cx="2213160" cy="27248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BDFAD7-6B60-5ADF-A2B1-DF1E6C33642F}"/>
              </a:ext>
            </a:extLst>
          </p:cNvPr>
          <p:cNvSpPr/>
          <p:nvPr/>
        </p:nvSpPr>
        <p:spPr>
          <a:xfrm>
            <a:off x="5104057" y="4609899"/>
            <a:ext cx="22426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000" b="1" cap="none" spc="0" dirty="0">
                <a:ln w="0"/>
                <a:solidFill>
                  <a:srgbClr val="00B050"/>
                </a:solidFill>
                <a:latin typeface="Bernard MT Condensed" panose="02050806060905020404" pitchFamily="18" charset="0"/>
              </a:rPr>
              <a:t>Net.Ku</a:t>
            </a:r>
            <a:endParaRPr lang="en-US" sz="4000" b="1" cap="none" spc="0" dirty="0">
              <a:ln w="0"/>
              <a:solidFill>
                <a:srgbClr val="00B05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FA044-D81A-0CD6-C491-8D8A5B541121}"/>
              </a:ext>
            </a:extLst>
          </p:cNvPr>
          <p:cNvSpPr txBox="1"/>
          <p:nvPr/>
        </p:nvSpPr>
        <p:spPr>
          <a:xfrm>
            <a:off x="4033520" y="1361522"/>
            <a:ext cx="798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tx2"/>
                </a:solidFill>
              </a:rPr>
              <a:t>TUGAS MEMBUAT WEB Berbasis Framework, Mengunakan (HTML,CSS, Dan Javascript) Menggunakan sistem CRUD</a:t>
            </a:r>
          </a:p>
        </p:txBody>
      </p:sp>
    </p:spTree>
    <p:extLst>
      <p:ext uri="{BB962C8B-B14F-4D97-AF65-F5344CB8AC3E}">
        <p14:creationId xmlns:p14="http://schemas.microsoft.com/office/powerpoint/2010/main" val="34985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FA9628-DF99-7AE0-97B5-129366BAB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11" y="-121920"/>
            <a:ext cx="5681640" cy="49072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38DA6E-82AC-174A-78E9-2B954ED0D3F8}"/>
              </a:ext>
            </a:extLst>
          </p:cNvPr>
          <p:cNvSpPr txBox="1"/>
          <p:nvPr/>
        </p:nvSpPr>
        <p:spPr>
          <a:xfrm>
            <a:off x="2204720" y="3508662"/>
            <a:ext cx="9184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/>
              <a:t>	Net.Ku adalah sebuah web Berbasis Framework yang menggunakan HTML, CSS dan JavaScript dan menggunakan sistem CRUD (Create Read Update Delete).</a:t>
            </a:r>
          </a:p>
        </p:txBody>
      </p:sp>
    </p:spTree>
    <p:extLst>
      <p:ext uri="{BB962C8B-B14F-4D97-AF65-F5344CB8AC3E}">
        <p14:creationId xmlns:p14="http://schemas.microsoft.com/office/powerpoint/2010/main" val="254300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F9CE9-9CE2-B533-61EE-E362D78C5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1" y="0"/>
            <a:ext cx="12191999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641724-1776-0C79-66E2-6387858D07C8}"/>
              </a:ext>
            </a:extLst>
          </p:cNvPr>
          <p:cNvSpPr/>
          <p:nvPr/>
        </p:nvSpPr>
        <p:spPr>
          <a:xfrm>
            <a:off x="4399279" y="2868295"/>
            <a:ext cx="3383280" cy="330200"/>
          </a:xfrm>
          <a:prstGeom prst="rect">
            <a:avLst/>
          </a:pr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F25DED-2221-6BD2-BCC8-0FEE39CA5A90}"/>
              </a:ext>
            </a:extLst>
          </p:cNvPr>
          <p:cNvSpPr/>
          <p:nvPr/>
        </p:nvSpPr>
        <p:spPr>
          <a:xfrm>
            <a:off x="4399279" y="3241040"/>
            <a:ext cx="3383280" cy="330200"/>
          </a:xfrm>
          <a:prstGeom prst="rect">
            <a:avLst/>
          </a:pr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139EA2-7DD4-CDBE-C079-62EE7F97BC15}"/>
              </a:ext>
            </a:extLst>
          </p:cNvPr>
          <p:cNvSpPr/>
          <p:nvPr/>
        </p:nvSpPr>
        <p:spPr>
          <a:xfrm>
            <a:off x="4399279" y="3628628"/>
            <a:ext cx="3383280" cy="330200"/>
          </a:xfrm>
          <a:prstGeom prst="rect">
            <a:avLst/>
          </a:pr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09FDBE-D1C6-2C0F-07C1-D42777A7EB03}"/>
              </a:ext>
            </a:extLst>
          </p:cNvPr>
          <p:cNvSpPr/>
          <p:nvPr/>
        </p:nvSpPr>
        <p:spPr>
          <a:xfrm>
            <a:off x="7939441" y="2844800"/>
            <a:ext cx="978408" cy="3302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9EF6912-47BF-C277-C1A8-C78E9D8EC2D6}"/>
              </a:ext>
            </a:extLst>
          </p:cNvPr>
          <p:cNvSpPr/>
          <p:nvPr/>
        </p:nvSpPr>
        <p:spPr>
          <a:xfrm>
            <a:off x="7939441" y="3254216"/>
            <a:ext cx="978408" cy="3302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318385A-9DDC-B5CD-4CD6-3EA90BAF7264}"/>
              </a:ext>
            </a:extLst>
          </p:cNvPr>
          <p:cNvSpPr/>
          <p:nvPr/>
        </p:nvSpPr>
        <p:spPr>
          <a:xfrm>
            <a:off x="7939441" y="3628628"/>
            <a:ext cx="978408" cy="3302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4F83F5-878C-30E9-4232-D8E639482A8A}"/>
              </a:ext>
            </a:extLst>
          </p:cNvPr>
          <p:cNvSpPr txBox="1"/>
          <p:nvPr/>
        </p:nvSpPr>
        <p:spPr>
          <a:xfrm>
            <a:off x="9074731" y="2840990"/>
            <a:ext cx="260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Masukan Nama provider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3FCC43-614D-7946-F856-6E3659C9A235}"/>
              </a:ext>
            </a:extLst>
          </p:cNvPr>
          <p:cNvSpPr txBox="1"/>
          <p:nvPr/>
        </p:nvSpPr>
        <p:spPr>
          <a:xfrm>
            <a:off x="9141994" y="3259296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Masukan Harga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925DC9-90DF-DAAD-06C2-7F9D99930E24}"/>
              </a:ext>
            </a:extLst>
          </p:cNvPr>
          <p:cNvSpPr txBox="1"/>
          <p:nvPr/>
        </p:nvSpPr>
        <p:spPr>
          <a:xfrm>
            <a:off x="9141994" y="3609062"/>
            <a:ext cx="270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Masukan jumlah kuota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F25B61-A7FC-4E4C-CC71-34A3F314FA6C}"/>
              </a:ext>
            </a:extLst>
          </p:cNvPr>
          <p:cNvSpPr/>
          <p:nvPr/>
        </p:nvSpPr>
        <p:spPr>
          <a:xfrm>
            <a:off x="4399278" y="4419600"/>
            <a:ext cx="3383280" cy="330200"/>
          </a:xfrm>
          <a:prstGeom prst="rect">
            <a:avLst/>
          </a:pr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58AFACB-9CCB-863B-2019-48A97A3E02C3}"/>
              </a:ext>
            </a:extLst>
          </p:cNvPr>
          <p:cNvSpPr/>
          <p:nvPr/>
        </p:nvSpPr>
        <p:spPr>
          <a:xfrm rot="10800000">
            <a:off x="3224275" y="4431030"/>
            <a:ext cx="978408" cy="3302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6638A-9302-F0BE-3D52-F5AECD00F8D6}"/>
              </a:ext>
            </a:extLst>
          </p:cNvPr>
          <p:cNvSpPr txBox="1"/>
          <p:nvPr/>
        </p:nvSpPr>
        <p:spPr>
          <a:xfrm>
            <a:off x="516709" y="4391899"/>
            <a:ext cx="260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Hasil yang akan keluar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013149-12BA-FC9F-7ADB-5C59F576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808" y="150470"/>
            <a:ext cx="1250780" cy="153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6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916AB4-89AE-9759-51A5-313F095657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4" t="31703" r="35583" b="26074"/>
          <a:stretch/>
        </p:blipFill>
        <p:spPr>
          <a:xfrm>
            <a:off x="436880" y="1701800"/>
            <a:ext cx="3042081" cy="2682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BACECA-F5B2-29AB-0633-78A80F6DC1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7" t="31556" r="35582" b="25926"/>
          <a:stretch/>
        </p:blipFill>
        <p:spPr>
          <a:xfrm>
            <a:off x="4405444" y="1701800"/>
            <a:ext cx="3168221" cy="2682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91A557-AB50-77C0-6F88-681A830B01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6" t="28000" r="36001" b="22519"/>
          <a:stretch/>
        </p:blipFill>
        <p:spPr>
          <a:xfrm>
            <a:off x="8662708" y="1346200"/>
            <a:ext cx="3092412" cy="303784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5565FF3-A109-7F5F-85ED-D37D31B9CA74}"/>
              </a:ext>
            </a:extLst>
          </p:cNvPr>
          <p:cNvSpPr/>
          <p:nvPr/>
        </p:nvSpPr>
        <p:spPr>
          <a:xfrm>
            <a:off x="7628982" y="3042920"/>
            <a:ext cx="978408" cy="33020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EA20B0F-0B91-D47D-BF77-44EE917AB59B}"/>
              </a:ext>
            </a:extLst>
          </p:cNvPr>
          <p:cNvSpPr/>
          <p:nvPr/>
        </p:nvSpPr>
        <p:spPr>
          <a:xfrm>
            <a:off x="3539232" y="2992120"/>
            <a:ext cx="834775" cy="36576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3BD167-C3EB-6427-228A-35C20F5E8D72}"/>
              </a:ext>
            </a:extLst>
          </p:cNvPr>
          <p:cNvSpPr/>
          <p:nvPr/>
        </p:nvSpPr>
        <p:spPr>
          <a:xfrm>
            <a:off x="8662708" y="3826748"/>
            <a:ext cx="3092412" cy="330200"/>
          </a:xfrm>
          <a:prstGeom prst="rect">
            <a:avLst/>
          </a:pr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30450C-F965-EA60-133A-E419570260AD}"/>
              </a:ext>
            </a:extLst>
          </p:cNvPr>
          <p:cNvSpPr/>
          <p:nvPr/>
        </p:nvSpPr>
        <p:spPr>
          <a:xfrm>
            <a:off x="4429324" y="3357880"/>
            <a:ext cx="3048436" cy="330200"/>
          </a:xfrm>
          <a:prstGeom prst="rect">
            <a:avLst/>
          </a:pr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84324F-583F-76EB-1D48-CA7BBF017AA6}"/>
              </a:ext>
            </a:extLst>
          </p:cNvPr>
          <p:cNvSpPr txBox="1"/>
          <p:nvPr/>
        </p:nvSpPr>
        <p:spPr>
          <a:xfrm>
            <a:off x="7645256" y="2805668"/>
            <a:ext cx="101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Maka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6F981A-83AD-D499-5EE8-9EAF422AC607}"/>
              </a:ext>
            </a:extLst>
          </p:cNvPr>
          <p:cNvSpPr txBox="1"/>
          <p:nvPr/>
        </p:nvSpPr>
        <p:spPr>
          <a:xfrm>
            <a:off x="1602179" y="663179"/>
            <a:ext cx="2609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/>
              <a:t>Contoh 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47DD4-009C-A3AE-804D-CCBCE294B3D6}"/>
              </a:ext>
            </a:extLst>
          </p:cNvPr>
          <p:cNvSpPr txBox="1"/>
          <p:nvPr/>
        </p:nvSpPr>
        <p:spPr>
          <a:xfrm>
            <a:off x="576980" y="4384040"/>
            <a:ext cx="296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Jika menambahkan kuota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2A5D62-BC27-6CE0-E27C-5F94822485CD}"/>
              </a:ext>
            </a:extLst>
          </p:cNvPr>
          <p:cNvSpPr txBox="1"/>
          <p:nvPr/>
        </p:nvSpPr>
        <p:spPr>
          <a:xfrm>
            <a:off x="4964397" y="4378960"/>
            <a:ext cx="260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      Lalu menekan</a:t>
            </a:r>
            <a:br>
              <a:rPr lang="id-ID" b="1" dirty="0"/>
            </a:br>
            <a:r>
              <a:rPr lang="id-ID" b="1" dirty="0"/>
              <a:t>    (Tambah Kuota)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A6E40A-AB7F-F8E5-A5E0-B0FA9569B284}"/>
              </a:ext>
            </a:extLst>
          </p:cNvPr>
          <p:cNvSpPr txBox="1"/>
          <p:nvPr/>
        </p:nvSpPr>
        <p:spPr>
          <a:xfrm>
            <a:off x="9300392" y="4517459"/>
            <a:ext cx="260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Hasil akan keluar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4BF0F04-C436-D003-2F20-CFE6201EE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681" y="0"/>
            <a:ext cx="1250780" cy="153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6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0F5155-58CB-A8ED-6B27-EE35A17A3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4" t="28000" r="35750" b="22519"/>
          <a:stretch/>
        </p:blipFill>
        <p:spPr>
          <a:xfrm>
            <a:off x="436880" y="1696720"/>
            <a:ext cx="2553263" cy="2479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FCC89E-0D56-34E1-4F87-8838FAFB8F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4" t="9481" r="36084" b="68149"/>
          <a:stretch/>
        </p:blipFill>
        <p:spPr>
          <a:xfrm>
            <a:off x="3586480" y="762000"/>
            <a:ext cx="3484880" cy="1534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ECBBB4-810B-12DE-41DF-3D647808D3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4" t="9778" r="35442" b="67851"/>
          <a:stretch/>
        </p:blipFill>
        <p:spPr>
          <a:xfrm>
            <a:off x="3576319" y="3027681"/>
            <a:ext cx="3563057" cy="1534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4549D-4F8E-49C7-536B-EB5DC82DFD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0" t="9481" r="35442" b="68149"/>
          <a:stretch/>
        </p:blipFill>
        <p:spPr>
          <a:xfrm>
            <a:off x="3586480" y="5041353"/>
            <a:ext cx="3542737" cy="1534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F6619E-3FA0-84CE-76D5-F3FCF41F25D7}"/>
              </a:ext>
            </a:extLst>
          </p:cNvPr>
          <p:cNvSpPr txBox="1"/>
          <p:nvPr/>
        </p:nvSpPr>
        <p:spPr>
          <a:xfrm>
            <a:off x="1418551" y="408057"/>
            <a:ext cx="3484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/>
              <a:t>Lalu ketika meng klik tombol Update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AD2251-0012-E6EA-D851-B666F69DD67F}"/>
              </a:ext>
            </a:extLst>
          </p:cNvPr>
          <p:cNvSpPr/>
          <p:nvPr/>
        </p:nvSpPr>
        <p:spPr>
          <a:xfrm>
            <a:off x="2013584" y="3390899"/>
            <a:ext cx="438151" cy="207645"/>
          </a:xfrm>
          <a:prstGeom prst="rect">
            <a:avLst/>
          </a:pr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0164D9BB-9358-D327-303E-C6438D9ECA2A}"/>
              </a:ext>
            </a:extLst>
          </p:cNvPr>
          <p:cNvSpPr/>
          <p:nvPr/>
        </p:nvSpPr>
        <p:spPr>
          <a:xfrm>
            <a:off x="3030007" y="1831340"/>
            <a:ext cx="516608" cy="17272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BBEABD-474F-F24E-9B67-91D5BC011464}"/>
              </a:ext>
            </a:extLst>
          </p:cNvPr>
          <p:cNvSpPr txBox="1"/>
          <p:nvPr/>
        </p:nvSpPr>
        <p:spPr>
          <a:xfrm>
            <a:off x="4022490" y="2436765"/>
            <a:ext cx="3048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(Akan ke menu perubahan)</a:t>
            </a: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49FC65E3-B673-7EA3-E7D9-A603AFB8533F}"/>
              </a:ext>
            </a:extLst>
          </p:cNvPr>
          <p:cNvSpPr/>
          <p:nvPr/>
        </p:nvSpPr>
        <p:spPr>
          <a:xfrm flipH="1">
            <a:off x="7243887" y="1274628"/>
            <a:ext cx="625044" cy="2660329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F5AAE431-A201-A63A-9FB9-6D2702F7B33E}"/>
              </a:ext>
            </a:extLst>
          </p:cNvPr>
          <p:cNvSpPr/>
          <p:nvPr/>
        </p:nvSpPr>
        <p:spPr>
          <a:xfrm flipH="1" flipV="1">
            <a:off x="7233728" y="3778498"/>
            <a:ext cx="633570" cy="237083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61FFA5D3-9429-2FE8-AA7B-E462E9FE3340}"/>
              </a:ext>
            </a:extLst>
          </p:cNvPr>
          <p:cNvSpPr/>
          <p:nvPr/>
        </p:nvSpPr>
        <p:spPr>
          <a:xfrm>
            <a:off x="7224263" y="3654563"/>
            <a:ext cx="642818" cy="2803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8C49BB3F-0F11-2DE8-6335-18A5CE0728E3}"/>
              </a:ext>
            </a:extLst>
          </p:cNvPr>
          <p:cNvSpPr/>
          <p:nvPr/>
        </p:nvSpPr>
        <p:spPr>
          <a:xfrm rot="10800000">
            <a:off x="8043209" y="3538410"/>
            <a:ext cx="1107580" cy="51270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D465EE1-8F35-50CE-5EEA-FDD6E7181B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6" t="29222" r="35523" b="22701"/>
          <a:stretch/>
        </p:blipFill>
        <p:spPr>
          <a:xfrm>
            <a:off x="9285754" y="2604859"/>
            <a:ext cx="2797024" cy="26110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2AFC3F-B5F7-6924-4EF8-54D7F1125276}"/>
              </a:ext>
            </a:extLst>
          </p:cNvPr>
          <p:cNvSpPr txBox="1"/>
          <p:nvPr/>
        </p:nvSpPr>
        <p:spPr>
          <a:xfrm>
            <a:off x="3753541" y="1787976"/>
            <a:ext cx="1604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Rubah ke Axis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8EE6DA-7DCF-8484-871D-299320D79931}"/>
              </a:ext>
            </a:extLst>
          </p:cNvPr>
          <p:cNvSpPr txBox="1"/>
          <p:nvPr/>
        </p:nvSpPr>
        <p:spPr>
          <a:xfrm>
            <a:off x="8596999" y="1917700"/>
            <a:ext cx="3048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Ketika klik Oke maka hasilnya Berubah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77E609-9F74-73B4-82DA-7B9B934DC438}"/>
              </a:ext>
            </a:extLst>
          </p:cNvPr>
          <p:cNvSpPr/>
          <p:nvPr/>
        </p:nvSpPr>
        <p:spPr>
          <a:xfrm>
            <a:off x="9437761" y="4312919"/>
            <a:ext cx="2493010" cy="343399"/>
          </a:xfrm>
          <a:prstGeom prst="rect">
            <a:avLst/>
          </a:pr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026D3F-1595-470A-493E-85138845B8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808" y="150470"/>
            <a:ext cx="1250780" cy="153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14BB1-20ED-5440-925F-5F517E3D5C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0" t="28889" r="35583" b="22666"/>
          <a:stretch/>
        </p:blipFill>
        <p:spPr>
          <a:xfrm>
            <a:off x="2042160" y="1473200"/>
            <a:ext cx="3345405" cy="3180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52E861-FFD7-30F3-6D0E-0FAB695C37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0" t="31556" r="35667" b="26074"/>
          <a:stretch/>
        </p:blipFill>
        <p:spPr>
          <a:xfrm>
            <a:off x="7101840" y="1610360"/>
            <a:ext cx="3515360" cy="290576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1AF22B0-58AE-56C9-07E1-8DC633617EEE}"/>
              </a:ext>
            </a:extLst>
          </p:cNvPr>
          <p:cNvSpPr/>
          <p:nvPr/>
        </p:nvSpPr>
        <p:spPr>
          <a:xfrm rot="10800000">
            <a:off x="5690912" y="2916298"/>
            <a:ext cx="1107580" cy="51270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C9BC9-A35B-7183-3DAF-A8D6C205C7D3}"/>
              </a:ext>
            </a:extLst>
          </p:cNvPr>
          <p:cNvSpPr txBox="1"/>
          <p:nvPr/>
        </p:nvSpPr>
        <p:spPr>
          <a:xfrm>
            <a:off x="1479511" y="590937"/>
            <a:ext cx="3484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/>
              <a:t>Lalu ketika meng klik tombol Delete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BB291B-4550-35D7-4993-D14BC58A15B9}"/>
              </a:ext>
            </a:extLst>
          </p:cNvPr>
          <p:cNvSpPr/>
          <p:nvPr/>
        </p:nvSpPr>
        <p:spPr>
          <a:xfrm>
            <a:off x="4663665" y="4061460"/>
            <a:ext cx="514125" cy="276225"/>
          </a:xfrm>
          <a:prstGeom prst="rect">
            <a:avLst/>
          </a:pr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C3C0B-7962-7703-3913-1381F2446BF2}"/>
              </a:ext>
            </a:extLst>
          </p:cNvPr>
          <p:cNvSpPr txBox="1"/>
          <p:nvPr/>
        </p:nvSpPr>
        <p:spPr>
          <a:xfrm>
            <a:off x="7132321" y="4791650"/>
            <a:ext cx="3484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/>
              <a:t>Maka akan langsung Terhapus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1CDC43-3862-51CA-7CDE-6EB542B0C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808" y="150470"/>
            <a:ext cx="1250780" cy="153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9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778CBC-ABC2-8AA0-288B-7F5752C9F065}"/>
              </a:ext>
            </a:extLst>
          </p:cNvPr>
          <p:cNvSpPr txBox="1"/>
          <p:nvPr/>
        </p:nvSpPr>
        <p:spPr>
          <a:xfrm>
            <a:off x="3343515" y="1328503"/>
            <a:ext cx="4036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Alasan memilih Net.Ku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B5E50-3FEA-297A-06C3-9F9D48041024}"/>
              </a:ext>
            </a:extLst>
          </p:cNvPr>
          <p:cNvSpPr txBox="1"/>
          <p:nvPr/>
        </p:nvSpPr>
        <p:spPr>
          <a:xfrm>
            <a:off x="2116116" y="2231602"/>
            <a:ext cx="7959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Karena Net.Ku ini adalah sebuah web penjualan kuota Internet,  dan internet sangat berhubungan dengan suatu Web. Karena tanpa internet Kebanyakan Website tidak dapat di jangkau.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BC998-F29E-99ED-0FF2-53D77B525FC5}"/>
              </a:ext>
            </a:extLst>
          </p:cNvPr>
          <p:cNvSpPr txBox="1"/>
          <p:nvPr/>
        </p:nvSpPr>
        <p:spPr>
          <a:xfrm>
            <a:off x="1954073" y="3840612"/>
            <a:ext cx="348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/>
              <a:t>Sumber Terpercaya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03B65-435E-BCA8-7D9F-3C8F113F07E4}"/>
              </a:ext>
            </a:extLst>
          </p:cNvPr>
          <p:cNvSpPr txBox="1"/>
          <p:nvPr/>
        </p:nvSpPr>
        <p:spPr>
          <a:xfrm>
            <a:off x="2037399" y="4302277"/>
            <a:ext cx="471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solidFill>
                  <a:srgbClr val="0070C0"/>
                </a:solidFill>
              </a:rPr>
              <a:t>https://chatgpt.com/?oai-dm=1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0F270-50D3-A760-5D4C-324D4BD55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02" y="669956"/>
            <a:ext cx="2130713" cy="1840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4BF5ED-12C3-00BA-7C23-BA369565B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808" y="150470"/>
            <a:ext cx="1250780" cy="153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4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C18893-0F1D-877E-B6E4-2C985F938CEB}"/>
              </a:ext>
            </a:extLst>
          </p:cNvPr>
          <p:cNvSpPr txBox="1"/>
          <p:nvPr/>
        </p:nvSpPr>
        <p:spPr>
          <a:xfrm>
            <a:off x="3750197" y="2905780"/>
            <a:ext cx="613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TERIMAKASIH 🙏☺️🙏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3A5181-713C-F1B7-0E59-4AB9EE944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4" y="0"/>
            <a:ext cx="1760574" cy="21676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BF9A73-10C4-E7E5-0DE5-055C8353E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779" y="327299"/>
            <a:ext cx="2130713" cy="184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4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127</TotalTime>
  <Words>187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Bernard MT Condensed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Wahab</dc:creator>
  <cp:lastModifiedBy>Abdul Wahab</cp:lastModifiedBy>
  <cp:revision>9</cp:revision>
  <dcterms:created xsi:type="dcterms:W3CDTF">2024-07-14T08:24:34Z</dcterms:created>
  <dcterms:modified xsi:type="dcterms:W3CDTF">2024-07-20T09:39:25Z</dcterms:modified>
</cp:coreProperties>
</file>