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8" r:id="rId11"/>
    <p:sldId id="299" r:id="rId12"/>
    <p:sldId id="300" r:id="rId13"/>
    <p:sldId id="301" r:id="rId14"/>
    <p:sldId id="279" r:id="rId1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Amatic SC" panose="00000500000000000000" pitchFamily="2" charset="-79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ranklin Gothic Heavy" panose="020B0903020102020204" pitchFamily="34" charset="0"/>
      <p:regular r:id="rId25"/>
      <p: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ad Safwat" initials="AS" lastIdx="2" clrIdx="0">
    <p:extLst>
      <p:ext uri="{19B8F6BF-5375-455C-9EA6-DF929625EA0E}">
        <p15:presenceInfo xmlns:p15="http://schemas.microsoft.com/office/powerpoint/2012/main" userId="24c5dd3675bcf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8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7200" dirty="0">
                <a:solidFill>
                  <a:schemeClr val="bg1"/>
                </a:solidFill>
                <a:latin typeface="Agency FB" panose="020B0503020202020204" pitchFamily="34" charset="0"/>
              </a:rPr>
              <a:t>Text Summarizer</a:t>
            </a:r>
            <a:br>
              <a:rPr lang="en" dirty="0"/>
            </a:br>
            <a:r>
              <a:rPr lang="en" sz="3200" dirty="0"/>
              <a:t>USIng </a:t>
            </a:r>
            <a:r>
              <a:rPr lang="en-US" sz="3200" dirty="0"/>
              <a:t>Machine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FC10D-20BF-4139-BA8F-E70C180E13D9}"/>
              </a:ext>
            </a:extLst>
          </p:cNvPr>
          <p:cNvSpPr txBox="1"/>
          <p:nvPr/>
        </p:nvSpPr>
        <p:spPr>
          <a:xfrm>
            <a:off x="2620911" y="3514672"/>
            <a:ext cx="557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Under the supervision of Dr. Mustafa Abdul-Salam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-1146565" y="332807"/>
            <a:ext cx="5978624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Sequence Diagram</a:t>
            </a:r>
            <a:endParaRPr sz="2800" dirty="0">
              <a:latin typeface="+mj-lt"/>
            </a:endParaRP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E9765-A529-4533-88AF-D08E76B3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86" y="915707"/>
            <a:ext cx="7080614" cy="38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0A066-A454-4930-B59E-50671FA1F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961;p22">
            <a:extLst>
              <a:ext uri="{FF2B5EF4-FFF2-40B4-BE49-F238E27FC236}">
                <a16:creationId xmlns:a16="http://schemas.microsoft.com/office/drawing/2014/main" id="{11227F2E-E441-430C-AF14-C6F5C8E48573}"/>
              </a:ext>
            </a:extLst>
          </p:cNvPr>
          <p:cNvSpPr txBox="1">
            <a:spLocks/>
          </p:cNvSpPr>
          <p:nvPr/>
        </p:nvSpPr>
        <p:spPr>
          <a:xfrm>
            <a:off x="679509" y="480990"/>
            <a:ext cx="7759816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TEXT SUMMARIZATION APPROACHES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And it’s </a:t>
            </a:r>
            <a:r>
              <a:rPr lang="en-US" sz="1800" dirty="0">
                <a:solidFill>
                  <a:srgbClr val="FF0000"/>
                </a:solidFill>
              </a:rPr>
              <a:t>algorithms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ECEB-0CBD-4286-BC4D-E142C8B7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269"/>
            <a:ext cx="9143999" cy="41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71EA8-1D02-4C96-B71D-7FBF2BA58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44A26-76E5-4966-8979-89CF56FD86AF}"/>
              </a:ext>
            </a:extLst>
          </p:cNvPr>
          <p:cNvSpPr/>
          <p:nvPr/>
        </p:nvSpPr>
        <p:spPr>
          <a:xfrm>
            <a:off x="539171" y="392941"/>
            <a:ext cx="3337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Timeline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D6ED1-803D-4C7A-963E-497A6B17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015112"/>
            <a:ext cx="7322872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567D-7CE2-4846-AE57-B0B470D21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42E0D-9EA8-49BD-A463-D0E2F8066A40}"/>
              </a:ext>
            </a:extLst>
          </p:cNvPr>
          <p:cNvSpPr/>
          <p:nvPr/>
        </p:nvSpPr>
        <p:spPr>
          <a:xfrm>
            <a:off x="430115" y="476830"/>
            <a:ext cx="3337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Gantt Chart</a:t>
            </a:r>
            <a:endParaRPr lang="en-US" sz="4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1417-257D-426F-8574-3A576CA6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4716"/>
            <a:ext cx="7834600" cy="36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Awad.Safwat@gmail.com</a:t>
            </a: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Awad Safwat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because I hope to give a goode presentations </a:t>
            </a:r>
            <a:r>
              <a:rPr lang="en-US" sz="1800" dirty="0"/>
              <a:t>about my graduation project </a:t>
            </a:r>
            <a:r>
              <a:rPr lang="en" sz="1800" dirty="0"/>
              <a:t>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(text  summarizer App)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title"/>
          </p:nvPr>
        </p:nvSpPr>
        <p:spPr>
          <a:xfrm>
            <a:off x="1172931" y="442140"/>
            <a:ext cx="6880500" cy="1686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r>
              <a:rPr lang="en-US" sz="4000" dirty="0"/>
              <a:t>S</a:t>
            </a:r>
            <a:r>
              <a:rPr lang="en" sz="4000" dirty="0"/>
              <a:t>hort story </a:t>
            </a:r>
            <a:br>
              <a:rPr lang="en" dirty="0"/>
            </a:br>
            <a:r>
              <a:rPr lang="en-US" dirty="0">
                <a:latin typeface="+mj-lt"/>
              </a:rPr>
              <a:t>Ahmed</a:t>
            </a:r>
            <a:br>
              <a:rPr lang="en-US" dirty="0"/>
            </a:b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2A748-0CF7-4FEC-B69C-CB2175A7B8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00072" y="1513960"/>
            <a:ext cx="3193756" cy="35325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Before </a:t>
            </a:r>
          </a:p>
          <a:p>
            <a:pPr marL="11430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19F10-9F95-4EAB-8EA3-997A0A42135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13567" y="1513960"/>
            <a:ext cx="3339864" cy="35325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After</a:t>
            </a:r>
          </a:p>
          <a:p>
            <a:pPr marL="114300" indent="0" algn="ctr">
              <a:buNone/>
            </a:pPr>
            <a:endParaRPr lang="en-US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F8936-9483-4EAD-B90F-750A9906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54" y="1971413"/>
            <a:ext cx="3083365" cy="307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F8875-4836-4A73-BDEF-A83E54902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21" y="1971413"/>
            <a:ext cx="2617365" cy="3172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" grpId="0"/>
      <p:bldP spid="4" grpId="0" build="allAtOnce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555071" y="160800"/>
            <a:ext cx="1929467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Problems:</a:t>
            </a: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1921;p17">
            <a:extLst>
              <a:ext uri="{FF2B5EF4-FFF2-40B4-BE49-F238E27FC236}">
                <a16:creationId xmlns:a16="http://schemas.microsoft.com/office/drawing/2014/main" id="{07787CF5-6BB8-40E7-BC79-467DAAD81FDA}"/>
              </a:ext>
            </a:extLst>
          </p:cNvPr>
          <p:cNvSpPr txBox="1">
            <a:spLocks/>
          </p:cNvSpPr>
          <p:nvPr/>
        </p:nvSpPr>
        <p:spPr>
          <a:xfrm>
            <a:off x="1419137" y="980700"/>
            <a:ext cx="5753449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Daily multitasking: </a:t>
            </a:r>
            <a:endParaRPr lang="en-US" dirty="0"/>
          </a:p>
        </p:txBody>
      </p:sp>
      <p:sp>
        <p:nvSpPr>
          <p:cNvPr id="5" name="Google Shape;1921;p17">
            <a:extLst>
              <a:ext uri="{FF2B5EF4-FFF2-40B4-BE49-F238E27FC236}">
                <a16:creationId xmlns:a16="http://schemas.microsoft.com/office/drawing/2014/main" id="{E4D369F7-5B5B-49F1-9AAC-EA9055DD64EA}"/>
              </a:ext>
            </a:extLst>
          </p:cNvPr>
          <p:cNvSpPr txBox="1">
            <a:spLocks/>
          </p:cNvSpPr>
          <p:nvPr/>
        </p:nvSpPr>
        <p:spPr>
          <a:xfrm>
            <a:off x="1419137" y="1495594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time available does not match the required tasks:</a:t>
            </a:r>
            <a:endParaRPr lang="en-US" dirty="0"/>
          </a:p>
        </p:txBody>
      </p:sp>
      <p:sp>
        <p:nvSpPr>
          <p:cNvPr id="6" name="Google Shape;1921;p17">
            <a:extLst>
              <a:ext uri="{FF2B5EF4-FFF2-40B4-BE49-F238E27FC236}">
                <a16:creationId xmlns:a16="http://schemas.microsoft.com/office/drawing/2014/main" id="{E56B0285-BE61-4CB3-99AC-C559FCB38C4A}"/>
              </a:ext>
            </a:extLst>
          </p:cNvPr>
          <p:cNvSpPr txBox="1">
            <a:spLocks/>
          </p:cNvSpPr>
          <p:nvPr/>
        </p:nvSpPr>
        <p:spPr>
          <a:xfrm>
            <a:off x="1419137" y="2105606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Lots of information sources:</a:t>
            </a:r>
            <a:endParaRPr lang="en-US" dirty="0"/>
          </a:p>
        </p:txBody>
      </p:sp>
      <p:sp>
        <p:nvSpPr>
          <p:cNvPr id="7" name="Google Shape;1921;p17">
            <a:extLst>
              <a:ext uri="{FF2B5EF4-FFF2-40B4-BE49-F238E27FC236}">
                <a16:creationId xmlns:a16="http://schemas.microsoft.com/office/drawing/2014/main" id="{C6F474AC-8053-4F53-802D-577C4EE75E97}"/>
              </a:ext>
            </a:extLst>
          </p:cNvPr>
          <p:cNvSpPr txBox="1">
            <a:spLocks/>
          </p:cNvSpPr>
          <p:nvPr/>
        </p:nvSpPr>
        <p:spPr>
          <a:xfrm>
            <a:off x="1419137" y="2726815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Exerting more mental and physical effort: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6462B-C340-4CA2-9368-17E6CD5C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95" y="160233"/>
            <a:ext cx="1151089" cy="150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51B49-9675-4183-8442-5601768BC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784" y="2270498"/>
            <a:ext cx="1787380" cy="2625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0CFB0F-4D6B-4AD9-BF1D-EAA9528B2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48024"/>
            <a:ext cx="1899487" cy="166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829746" y="748860"/>
            <a:ext cx="2299347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latin typeface="Franklin Gothic Heavy" panose="020B0903020102020204" pitchFamily="34" charset="0"/>
              </a:rPr>
              <a:t>Objectives :</a:t>
            </a:r>
            <a:endParaRPr lang="en-US" sz="6000" dirty="0">
              <a:latin typeface="Franklin Gothic Heavy" panose="020B0903020102020204" pitchFamily="3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27;p18">
            <a:extLst>
              <a:ext uri="{FF2B5EF4-FFF2-40B4-BE49-F238E27FC236}">
                <a16:creationId xmlns:a16="http://schemas.microsoft.com/office/drawing/2014/main" id="{0F970AF3-297C-40B0-8331-05E0B41755DD}"/>
              </a:ext>
            </a:extLst>
          </p:cNvPr>
          <p:cNvSpPr txBox="1">
            <a:spLocks/>
          </p:cNvSpPr>
          <p:nvPr/>
        </p:nvSpPr>
        <p:spPr>
          <a:xfrm>
            <a:off x="1602931" y="1496878"/>
            <a:ext cx="6718948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2800" dirty="0">
                <a:latin typeface="Franklin Gothic Heavy" panose="020B0903020102020204" pitchFamily="34" charset="0"/>
              </a:rPr>
              <a:t> </a:t>
            </a:r>
            <a:endParaRPr lang="en-US" sz="6000" dirty="0">
              <a:latin typeface="Franklin Gothic Heavy" panose="020B0903020102020204" pitchFamily="34" charset="0"/>
            </a:endParaRP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E69389FE-1F96-4433-9FD3-0E450624E7C0}"/>
              </a:ext>
            </a:extLst>
          </p:cNvPr>
          <p:cNvSpPr txBox="1">
            <a:spLocks/>
          </p:cNvSpPr>
          <p:nvPr/>
        </p:nvSpPr>
        <p:spPr>
          <a:xfrm>
            <a:off x="1353673" y="1474447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 to reduce the size of the task</a:t>
            </a:r>
            <a:r>
              <a:rPr 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s 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0" name="Google Shape;1927;p18">
            <a:extLst>
              <a:ext uri="{FF2B5EF4-FFF2-40B4-BE49-F238E27FC236}">
                <a16:creationId xmlns:a16="http://schemas.microsoft.com/office/drawing/2014/main" id="{D7B0A223-C99B-459E-970A-C560247CF219}"/>
              </a:ext>
            </a:extLst>
          </p:cNvPr>
          <p:cNvSpPr txBox="1">
            <a:spLocks/>
          </p:cNvSpPr>
          <p:nvPr/>
        </p:nvSpPr>
        <p:spPr>
          <a:xfrm>
            <a:off x="1353673" y="2008816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Save some time for the user: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1" name="Google Shape;1927;p18">
            <a:extLst>
              <a:ext uri="{FF2B5EF4-FFF2-40B4-BE49-F238E27FC236}">
                <a16:creationId xmlns:a16="http://schemas.microsoft.com/office/drawing/2014/main" id="{162B3005-836D-4FC1-8C0C-547EC4C1FBBC}"/>
              </a:ext>
            </a:extLst>
          </p:cNvPr>
          <p:cNvSpPr txBox="1">
            <a:spLocks/>
          </p:cNvSpPr>
          <p:nvPr/>
        </p:nvSpPr>
        <p:spPr>
          <a:xfrm>
            <a:off x="1353673" y="2895943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Helping the user to find as many sources as possible in the shortest possible time: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2" name="Google Shape;1927;p18">
            <a:extLst>
              <a:ext uri="{FF2B5EF4-FFF2-40B4-BE49-F238E27FC236}">
                <a16:creationId xmlns:a16="http://schemas.microsoft.com/office/drawing/2014/main" id="{ECD90E52-9288-4ACF-9103-EDA48238C347}"/>
              </a:ext>
            </a:extLst>
          </p:cNvPr>
          <p:cNvSpPr txBox="1">
            <a:spLocks/>
          </p:cNvSpPr>
          <p:nvPr/>
        </p:nvSpPr>
        <p:spPr>
          <a:xfrm>
            <a:off x="1353673" y="3606691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Reduce user effort: 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3071A5-2D18-40FF-A172-E0A3AC69E79A}"/>
              </a:ext>
            </a:extLst>
          </p:cNvPr>
          <p:cNvSpPr txBox="1">
            <a:spLocks/>
          </p:cNvSpPr>
          <p:nvPr/>
        </p:nvSpPr>
        <p:spPr>
          <a:xfrm>
            <a:off x="796191" y="906904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chemeClr val="bg1"/>
                </a:solidFill>
                <a:latin typeface="Franklin Gothic Heavy" panose="020B0903020102020204" pitchFamily="34" charset="0"/>
              </a:rPr>
              <a:t>Solutions 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DB612D-AADA-405C-B5A2-CD22B62E2B2E}"/>
              </a:ext>
            </a:extLst>
          </p:cNvPr>
          <p:cNvSpPr txBox="1">
            <a:spLocks/>
          </p:cNvSpPr>
          <p:nvPr/>
        </p:nvSpPr>
        <p:spPr>
          <a:xfrm>
            <a:off x="1131750" y="2079877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The ability to summarize texts with high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accuracy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46D80E-E981-4FDC-948C-8C4D896B98B3}"/>
              </a:ext>
            </a:extLst>
          </p:cNvPr>
          <p:cNvSpPr txBox="1">
            <a:spLocks/>
          </p:cNvSpPr>
          <p:nvPr/>
        </p:nvSpPr>
        <p:spPr>
          <a:xfrm>
            <a:off x="1131750" y="3816975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the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text-to-speech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feature in the program: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2A821E-539F-49F3-AC5B-74557DCA6358}"/>
              </a:ext>
            </a:extLst>
          </p:cNvPr>
          <p:cNvSpPr txBox="1">
            <a:spLocks/>
          </p:cNvSpPr>
          <p:nvPr/>
        </p:nvSpPr>
        <p:spPr>
          <a:xfrm>
            <a:off x="1131750" y="2798969"/>
            <a:ext cx="6880500" cy="858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There is more than one way to enter text 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(scan text using the camera \ upload a text file)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:              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163438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Text </a:t>
            </a:r>
            <a:r>
              <a:rPr lang="en-US" sz="180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Summarizer_AI</a:t>
            </a:r>
            <a:endParaRPr dirty="0"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Similar applications</a:t>
            </a:r>
            <a:endParaRPr sz="2800"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Text Summarizer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3458-36CD-41E0-9191-92918D8B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53" y="1912763"/>
            <a:ext cx="3339600" cy="3230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9AAC3-E0D1-4885-80AD-BBD46BEE1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25" y="1912763"/>
            <a:ext cx="3163438" cy="31316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D5446-6C39-48F3-94BB-BCDA7A19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49" y="1087620"/>
            <a:ext cx="6466251" cy="4633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6F87E3-99EF-4ED4-BBBB-5251F7F5E68F}"/>
              </a:ext>
            </a:extLst>
          </p:cNvPr>
          <p:cNvSpPr txBox="1"/>
          <p:nvPr/>
        </p:nvSpPr>
        <p:spPr>
          <a:xfrm>
            <a:off x="0" y="237710"/>
            <a:ext cx="469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Franklin Gothic Heavy" panose="020B0903020102020204" pitchFamily="34" charset="0"/>
              </a:rPr>
              <a:t>UseCase</a:t>
            </a:r>
            <a:r>
              <a:rPr lang="en-US" sz="40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 Diagram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-1146565" y="332807"/>
            <a:ext cx="5978624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Block Diagram</a:t>
            </a:r>
            <a:endParaRPr sz="2800" dirty="0">
              <a:latin typeface="+mj-lt"/>
            </a:endParaRP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C2CC0-4B6A-4ACA-8C53-214582BC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57" y="160799"/>
            <a:ext cx="4737343" cy="4897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216</Words>
  <Application>Microsoft Office PowerPoint</Application>
  <PresentationFormat>On-screen Show (16:9)</PresentationFormat>
  <Paragraphs>53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</vt:lpstr>
      <vt:lpstr>Calibri</vt:lpstr>
      <vt:lpstr>Roboto</vt:lpstr>
      <vt:lpstr>Amatic SC</vt:lpstr>
      <vt:lpstr>Franklin Gothic Heavy</vt:lpstr>
      <vt:lpstr>Agency FB</vt:lpstr>
      <vt:lpstr>Merriweather</vt:lpstr>
      <vt:lpstr>Arial</vt:lpstr>
      <vt:lpstr>Nathaniel template</vt:lpstr>
      <vt:lpstr>Text Summarizer USIng Machine learning</vt:lpstr>
      <vt:lpstr>Hello!</vt:lpstr>
      <vt:lpstr>1. Short story  Ahmed </vt:lpstr>
      <vt:lpstr>PowerPoint Presentation</vt:lpstr>
      <vt:lpstr>Objectives :</vt:lpstr>
      <vt:lpstr>PowerPoint Presentation</vt:lpstr>
      <vt:lpstr>Similar applications</vt:lpstr>
      <vt:lpstr>PowerPoint Presentation</vt:lpstr>
      <vt:lpstr>Block Diagram</vt:lpstr>
      <vt:lpstr>Sequence Diagram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Summarizer USIng Machine learning</dc:title>
  <cp:lastModifiedBy>Awad Safwat</cp:lastModifiedBy>
  <cp:revision>6</cp:revision>
  <dcterms:modified xsi:type="dcterms:W3CDTF">2021-12-11T05:12:31Z</dcterms:modified>
</cp:coreProperties>
</file>